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85" r:id="rId4"/>
    <p:sldId id="270" r:id="rId5"/>
    <p:sldId id="258" r:id="rId6"/>
    <p:sldId id="271" r:id="rId7"/>
    <p:sldId id="262" r:id="rId8"/>
    <p:sldId id="278" r:id="rId9"/>
    <p:sldId id="260" r:id="rId10"/>
    <p:sldId id="314" r:id="rId11"/>
    <p:sldId id="294" r:id="rId12"/>
    <p:sldId id="264" r:id="rId13"/>
    <p:sldId id="282" r:id="rId14"/>
    <p:sldId id="265" r:id="rId15"/>
    <p:sldId id="261" r:id="rId16"/>
    <p:sldId id="276" r:id="rId17"/>
    <p:sldId id="293" r:id="rId18"/>
    <p:sldId id="316" r:id="rId19"/>
    <p:sldId id="317" r:id="rId20"/>
    <p:sldId id="296" r:id="rId21"/>
    <p:sldId id="263" r:id="rId22"/>
    <p:sldId id="310" r:id="rId23"/>
    <p:sldId id="307" r:id="rId24"/>
    <p:sldId id="313" r:id="rId25"/>
    <p:sldId id="3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B59"/>
    <a:srgbClr val="6A7FFF"/>
    <a:srgbClr val="000000"/>
    <a:srgbClr val="F9AD09"/>
    <a:srgbClr val="F8F8F8"/>
    <a:srgbClr val="5031A9"/>
    <a:srgbClr val="0A6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66"/>
      </p:cViewPr>
      <p:guideLst>
        <p:guide orient="horz" pos="936"/>
        <p:guide pos="21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9AF9FCF-FC37-41D9-92B9-F027B6CCFD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006" y="1963617"/>
            <a:ext cx="2729522" cy="2729522"/>
          </a:xfrm>
          <a:custGeom>
            <a:avLst/>
            <a:gdLst>
              <a:gd name="connsiteX0" fmla="*/ 0 w 2729522"/>
              <a:gd name="connsiteY0" fmla="*/ 0 h 2729522"/>
              <a:gd name="connsiteX1" fmla="*/ 2729522 w 2729522"/>
              <a:gd name="connsiteY1" fmla="*/ 0 h 2729522"/>
              <a:gd name="connsiteX2" fmla="*/ 2729522 w 2729522"/>
              <a:gd name="connsiteY2" fmla="*/ 2729522 h 2729522"/>
              <a:gd name="connsiteX3" fmla="*/ 0 w 2729522"/>
              <a:gd name="connsiteY3" fmla="*/ 2729522 h 27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22" h="2729522">
                <a:moveTo>
                  <a:pt x="0" y="0"/>
                </a:moveTo>
                <a:lnTo>
                  <a:pt x="2729522" y="0"/>
                </a:lnTo>
                <a:lnTo>
                  <a:pt x="2729522" y="2729522"/>
                </a:lnTo>
                <a:lnTo>
                  <a:pt x="0" y="27295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outerShdw blurRad="558800" dist="2921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48CF9-1C20-4F81-BC8E-84EBF8C92E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5528" y="598856"/>
            <a:ext cx="2729522" cy="2729522"/>
          </a:xfrm>
          <a:custGeom>
            <a:avLst/>
            <a:gdLst>
              <a:gd name="connsiteX0" fmla="*/ 0 w 2729522"/>
              <a:gd name="connsiteY0" fmla="*/ 0 h 2729522"/>
              <a:gd name="connsiteX1" fmla="*/ 2729522 w 2729522"/>
              <a:gd name="connsiteY1" fmla="*/ 0 h 2729522"/>
              <a:gd name="connsiteX2" fmla="*/ 2729522 w 2729522"/>
              <a:gd name="connsiteY2" fmla="*/ 2729522 h 2729522"/>
              <a:gd name="connsiteX3" fmla="*/ 0 w 2729522"/>
              <a:gd name="connsiteY3" fmla="*/ 2729522 h 27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22" h="2729522">
                <a:moveTo>
                  <a:pt x="0" y="0"/>
                </a:moveTo>
                <a:lnTo>
                  <a:pt x="2729522" y="0"/>
                </a:lnTo>
                <a:lnTo>
                  <a:pt x="2729522" y="2729522"/>
                </a:lnTo>
                <a:lnTo>
                  <a:pt x="0" y="27295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outerShdw blurRad="558800" dist="2921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5A9EFA-BED0-40E8-A5CC-959D6F423D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5528" y="3328378"/>
            <a:ext cx="2729522" cy="2729522"/>
          </a:xfrm>
          <a:custGeom>
            <a:avLst/>
            <a:gdLst>
              <a:gd name="connsiteX0" fmla="*/ 0 w 2729522"/>
              <a:gd name="connsiteY0" fmla="*/ 0 h 2729522"/>
              <a:gd name="connsiteX1" fmla="*/ 2729522 w 2729522"/>
              <a:gd name="connsiteY1" fmla="*/ 0 h 2729522"/>
              <a:gd name="connsiteX2" fmla="*/ 2729522 w 2729522"/>
              <a:gd name="connsiteY2" fmla="*/ 2729522 h 2729522"/>
              <a:gd name="connsiteX3" fmla="*/ 0 w 2729522"/>
              <a:gd name="connsiteY3" fmla="*/ 2729522 h 27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22" h="2729522">
                <a:moveTo>
                  <a:pt x="0" y="0"/>
                </a:moveTo>
                <a:lnTo>
                  <a:pt x="2729522" y="0"/>
                </a:lnTo>
                <a:lnTo>
                  <a:pt x="2729522" y="2729522"/>
                </a:lnTo>
                <a:lnTo>
                  <a:pt x="0" y="27295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outerShdw blurRad="558800" dist="2921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AAEBF4-DC18-4587-901A-DEB1B35039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4667" y="1072692"/>
            <a:ext cx="844094" cy="700390"/>
          </a:xfrm>
          <a:custGeom>
            <a:avLst/>
            <a:gdLst/>
            <a:ahLst/>
            <a:cxnLst/>
            <a:rect l="l" t="t" r="r" b="b"/>
            <a:pathLst>
              <a:path w="844094" h="700390">
                <a:moveTo>
                  <a:pt x="201626" y="111800"/>
                </a:moveTo>
                <a:cubicBezTo>
                  <a:pt x="216170" y="110630"/>
                  <a:pt x="230275" y="114086"/>
                  <a:pt x="243938" y="122169"/>
                </a:cubicBezTo>
                <a:cubicBezTo>
                  <a:pt x="271265" y="138335"/>
                  <a:pt x="288214" y="161780"/>
                  <a:pt x="294786" y="192504"/>
                </a:cubicBezTo>
                <a:cubicBezTo>
                  <a:pt x="301358" y="223228"/>
                  <a:pt x="288938" y="250003"/>
                  <a:pt x="257526" y="272831"/>
                </a:cubicBezTo>
                <a:cubicBezTo>
                  <a:pt x="233678" y="289233"/>
                  <a:pt x="215187" y="307682"/>
                  <a:pt x="202055" y="328179"/>
                </a:cubicBezTo>
                <a:cubicBezTo>
                  <a:pt x="188922" y="348677"/>
                  <a:pt x="180518" y="371521"/>
                  <a:pt x="176840" y="396713"/>
                </a:cubicBezTo>
                <a:lnTo>
                  <a:pt x="217183" y="374017"/>
                </a:lnTo>
                <a:cubicBezTo>
                  <a:pt x="255119" y="355487"/>
                  <a:pt x="292783" y="352114"/>
                  <a:pt x="330176" y="363898"/>
                </a:cubicBezTo>
                <a:cubicBezTo>
                  <a:pt x="367569" y="375682"/>
                  <a:pt x="396441" y="400070"/>
                  <a:pt x="416792" y="437061"/>
                </a:cubicBezTo>
                <a:cubicBezTo>
                  <a:pt x="436520" y="473837"/>
                  <a:pt x="440620" y="511244"/>
                  <a:pt x="429093" y="549280"/>
                </a:cubicBezTo>
                <a:cubicBezTo>
                  <a:pt x="417566" y="587317"/>
                  <a:pt x="393225" y="617158"/>
                  <a:pt x="356070" y="638803"/>
                </a:cubicBezTo>
                <a:cubicBezTo>
                  <a:pt x="338411" y="647735"/>
                  <a:pt x="321866" y="656351"/>
                  <a:pt x="306437" y="664652"/>
                </a:cubicBezTo>
                <a:cubicBezTo>
                  <a:pt x="291008" y="672952"/>
                  <a:pt x="276385" y="680308"/>
                  <a:pt x="262569" y="686717"/>
                </a:cubicBezTo>
                <a:cubicBezTo>
                  <a:pt x="224643" y="702802"/>
                  <a:pt x="187031" y="704695"/>
                  <a:pt x="149735" y="692398"/>
                </a:cubicBezTo>
                <a:cubicBezTo>
                  <a:pt x="112439" y="680101"/>
                  <a:pt x="83653" y="655511"/>
                  <a:pt x="63376" y="618629"/>
                </a:cubicBezTo>
                <a:cubicBezTo>
                  <a:pt x="62168" y="617473"/>
                  <a:pt x="61433" y="616633"/>
                  <a:pt x="61170" y="616107"/>
                </a:cubicBezTo>
                <a:cubicBezTo>
                  <a:pt x="60907" y="615582"/>
                  <a:pt x="60802" y="614741"/>
                  <a:pt x="60855" y="613586"/>
                </a:cubicBezTo>
                <a:lnTo>
                  <a:pt x="40683" y="588368"/>
                </a:lnTo>
                <a:cubicBezTo>
                  <a:pt x="-363" y="502085"/>
                  <a:pt x="-10349" y="417973"/>
                  <a:pt x="10724" y="336032"/>
                </a:cubicBezTo>
                <a:cubicBezTo>
                  <a:pt x="31797" y="254091"/>
                  <a:pt x="80445" y="185143"/>
                  <a:pt x="156669" y="129189"/>
                </a:cubicBezTo>
                <a:cubicBezTo>
                  <a:pt x="172095" y="118766"/>
                  <a:pt x="187081" y="112970"/>
                  <a:pt x="201626" y="111800"/>
                </a:cubicBezTo>
                <a:close/>
                <a:moveTo>
                  <a:pt x="630774" y="214"/>
                </a:moveTo>
                <a:cubicBezTo>
                  <a:pt x="645315" y="-955"/>
                  <a:pt x="659413" y="2679"/>
                  <a:pt x="673067" y="11116"/>
                </a:cubicBezTo>
                <a:cubicBezTo>
                  <a:pt x="700376" y="27990"/>
                  <a:pt x="717315" y="52016"/>
                  <a:pt x="723885" y="83194"/>
                </a:cubicBezTo>
                <a:cubicBezTo>
                  <a:pt x="730455" y="114372"/>
                  <a:pt x="718062" y="140641"/>
                  <a:pt x="686706" y="162003"/>
                </a:cubicBezTo>
                <a:cubicBezTo>
                  <a:pt x="670312" y="173263"/>
                  <a:pt x="656440" y="185450"/>
                  <a:pt x="645090" y="198563"/>
                </a:cubicBezTo>
                <a:cubicBezTo>
                  <a:pt x="633740" y="211677"/>
                  <a:pt x="624912" y="226309"/>
                  <a:pt x="618607" y="242459"/>
                </a:cubicBezTo>
                <a:cubicBezTo>
                  <a:pt x="619763" y="241269"/>
                  <a:pt x="620603" y="240544"/>
                  <a:pt x="621129" y="240285"/>
                </a:cubicBezTo>
                <a:cubicBezTo>
                  <a:pt x="621654" y="240026"/>
                  <a:pt x="622495" y="239923"/>
                  <a:pt x="623651" y="239975"/>
                </a:cubicBezTo>
                <a:lnTo>
                  <a:pt x="626173" y="237490"/>
                </a:lnTo>
                <a:cubicBezTo>
                  <a:pt x="664111" y="219091"/>
                  <a:pt x="701734" y="215779"/>
                  <a:pt x="739042" y="227551"/>
                </a:cubicBezTo>
                <a:cubicBezTo>
                  <a:pt x="776349" y="239324"/>
                  <a:pt x="805144" y="263697"/>
                  <a:pt x="825427" y="300672"/>
                </a:cubicBezTo>
                <a:cubicBezTo>
                  <a:pt x="845139" y="337603"/>
                  <a:pt x="849240" y="374966"/>
                  <a:pt x="837729" y="412763"/>
                </a:cubicBezTo>
                <a:cubicBezTo>
                  <a:pt x="826218" y="450559"/>
                  <a:pt x="801940" y="479673"/>
                  <a:pt x="764894" y="500106"/>
                </a:cubicBezTo>
                <a:cubicBezTo>
                  <a:pt x="730004" y="519859"/>
                  <a:pt x="698897" y="535831"/>
                  <a:pt x="671573" y="548019"/>
                </a:cubicBezTo>
                <a:cubicBezTo>
                  <a:pt x="633319" y="566407"/>
                  <a:pt x="595066" y="569349"/>
                  <a:pt x="556813" y="556846"/>
                </a:cubicBezTo>
                <a:cubicBezTo>
                  <a:pt x="518559" y="544342"/>
                  <a:pt x="490395" y="519545"/>
                  <a:pt x="472319" y="482453"/>
                </a:cubicBezTo>
                <a:lnTo>
                  <a:pt x="469797" y="479932"/>
                </a:lnTo>
                <a:lnTo>
                  <a:pt x="469797" y="477410"/>
                </a:lnTo>
                <a:cubicBezTo>
                  <a:pt x="428700" y="393270"/>
                  <a:pt x="418700" y="309780"/>
                  <a:pt x="439796" y="226939"/>
                </a:cubicBezTo>
                <a:cubicBezTo>
                  <a:pt x="460892" y="144098"/>
                  <a:pt x="509566" y="74494"/>
                  <a:pt x="585818" y="18128"/>
                </a:cubicBezTo>
                <a:cubicBezTo>
                  <a:pt x="601247" y="7353"/>
                  <a:pt x="616232" y="1382"/>
                  <a:pt x="630774" y="2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7AA234-052B-43D5-A018-45C87705C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5421" y="2092030"/>
            <a:ext cx="7395003" cy="2407239"/>
          </a:xfrm>
          <a:custGeom>
            <a:avLst/>
            <a:gdLst/>
            <a:ahLst/>
            <a:cxnLst/>
            <a:rect l="l" t="t" r="r" b="b"/>
            <a:pathLst>
              <a:path w="7395003" h="2407239">
                <a:moveTo>
                  <a:pt x="5119685" y="1827849"/>
                </a:moveTo>
                <a:cubicBezTo>
                  <a:pt x="5081903" y="1841000"/>
                  <a:pt x="5049162" y="1858973"/>
                  <a:pt x="5021465" y="1881768"/>
                </a:cubicBezTo>
                <a:cubicBezTo>
                  <a:pt x="4993767" y="1904563"/>
                  <a:pt x="4971551" y="1932181"/>
                  <a:pt x="4954815" y="1964620"/>
                </a:cubicBezTo>
                <a:cubicBezTo>
                  <a:pt x="4937280" y="1997936"/>
                  <a:pt x="4930264" y="2025992"/>
                  <a:pt x="4933768" y="2048787"/>
                </a:cubicBezTo>
                <a:cubicBezTo>
                  <a:pt x="4933731" y="2049591"/>
                  <a:pt x="4933805" y="2050176"/>
                  <a:pt x="4933987" y="2050541"/>
                </a:cubicBezTo>
                <a:cubicBezTo>
                  <a:pt x="4934170" y="2050906"/>
                  <a:pt x="4934682" y="2051491"/>
                  <a:pt x="4935522" y="2052294"/>
                </a:cubicBezTo>
                <a:cubicBezTo>
                  <a:pt x="4941624" y="2049664"/>
                  <a:pt x="4948275" y="2046157"/>
                  <a:pt x="4955473" y="2041773"/>
                </a:cubicBezTo>
                <a:cubicBezTo>
                  <a:pt x="4962671" y="2037390"/>
                  <a:pt x="4970637" y="2032129"/>
                  <a:pt x="4979370" y="2025992"/>
                </a:cubicBezTo>
                <a:cubicBezTo>
                  <a:pt x="5003085" y="2007581"/>
                  <a:pt x="5025813" y="1983908"/>
                  <a:pt x="5047555" y="1954976"/>
                </a:cubicBezTo>
                <a:cubicBezTo>
                  <a:pt x="5069297" y="1926044"/>
                  <a:pt x="5089832" y="1891851"/>
                  <a:pt x="5109162" y="1852397"/>
                </a:cubicBezTo>
                <a:close/>
                <a:moveTo>
                  <a:pt x="5902651" y="862279"/>
                </a:moveTo>
                <a:cubicBezTo>
                  <a:pt x="5835760" y="941438"/>
                  <a:pt x="5792530" y="1046010"/>
                  <a:pt x="5772959" y="1175994"/>
                </a:cubicBezTo>
                <a:cubicBezTo>
                  <a:pt x="5757190" y="1274432"/>
                  <a:pt x="5760695" y="1356220"/>
                  <a:pt x="5783475" y="1421358"/>
                </a:cubicBezTo>
                <a:cubicBezTo>
                  <a:pt x="5791398" y="1443193"/>
                  <a:pt x="5800964" y="1459550"/>
                  <a:pt x="5812173" y="1470431"/>
                </a:cubicBezTo>
                <a:cubicBezTo>
                  <a:pt x="5823383" y="1481312"/>
                  <a:pt x="5836016" y="1487154"/>
                  <a:pt x="5850073" y="1487957"/>
                </a:cubicBezTo>
                <a:cubicBezTo>
                  <a:pt x="5881620" y="1488869"/>
                  <a:pt x="5911852" y="1481347"/>
                  <a:pt x="5940770" y="1465391"/>
                </a:cubicBezTo>
                <a:cubicBezTo>
                  <a:pt x="5969688" y="1449436"/>
                  <a:pt x="5997292" y="1424827"/>
                  <a:pt x="6023581" y="1391564"/>
                </a:cubicBezTo>
                <a:cubicBezTo>
                  <a:pt x="6050746" y="1357315"/>
                  <a:pt x="6074406" y="1317152"/>
                  <a:pt x="6094561" y="1271073"/>
                </a:cubicBezTo>
                <a:cubicBezTo>
                  <a:pt x="6114716" y="1224994"/>
                  <a:pt x="6131366" y="1173438"/>
                  <a:pt x="6144510" y="1116406"/>
                </a:cubicBezTo>
                <a:lnTo>
                  <a:pt x="6149768" y="1088364"/>
                </a:lnTo>
                <a:cubicBezTo>
                  <a:pt x="6094561" y="1080405"/>
                  <a:pt x="6048117" y="1062586"/>
                  <a:pt x="6010436" y="1034910"/>
                </a:cubicBezTo>
                <a:cubicBezTo>
                  <a:pt x="5972755" y="1007234"/>
                  <a:pt x="5943837" y="970137"/>
                  <a:pt x="5923682" y="923620"/>
                </a:cubicBezTo>
                <a:cubicBezTo>
                  <a:pt x="5914919" y="904049"/>
                  <a:pt x="5907909" y="883602"/>
                  <a:pt x="5902651" y="862279"/>
                </a:cubicBezTo>
                <a:close/>
                <a:moveTo>
                  <a:pt x="2209429" y="812987"/>
                </a:moveTo>
                <a:cubicBezTo>
                  <a:pt x="2155060" y="814737"/>
                  <a:pt x="2105953" y="846294"/>
                  <a:pt x="2062107" y="907657"/>
                </a:cubicBezTo>
                <a:cubicBezTo>
                  <a:pt x="1995462" y="995318"/>
                  <a:pt x="1955124" y="1091745"/>
                  <a:pt x="1941093" y="1196938"/>
                </a:cubicBezTo>
                <a:cubicBezTo>
                  <a:pt x="1927070" y="1300377"/>
                  <a:pt x="1942855" y="1382778"/>
                  <a:pt x="1988447" y="1444141"/>
                </a:cubicBezTo>
                <a:cubicBezTo>
                  <a:pt x="1993708" y="1449690"/>
                  <a:pt x="2005985" y="1450859"/>
                  <a:pt x="2025277" y="1447647"/>
                </a:cubicBezTo>
                <a:cubicBezTo>
                  <a:pt x="2046323" y="1443191"/>
                  <a:pt x="2068245" y="1434133"/>
                  <a:pt x="2091045" y="1420473"/>
                </a:cubicBezTo>
                <a:cubicBezTo>
                  <a:pt x="2113845" y="1406812"/>
                  <a:pt x="2137522" y="1388988"/>
                  <a:pt x="2162076" y="1366999"/>
                </a:cubicBezTo>
                <a:cubicBezTo>
                  <a:pt x="2181405" y="1348664"/>
                  <a:pt x="2199746" y="1329232"/>
                  <a:pt x="2217099" y="1308705"/>
                </a:cubicBezTo>
                <a:cubicBezTo>
                  <a:pt x="2234452" y="1288178"/>
                  <a:pt x="2250596" y="1266117"/>
                  <a:pt x="2265529" y="1242521"/>
                </a:cubicBezTo>
                <a:cubicBezTo>
                  <a:pt x="2252387" y="1181195"/>
                  <a:pt x="2247568" y="1118883"/>
                  <a:pt x="2251073" y="1055585"/>
                </a:cubicBezTo>
                <a:cubicBezTo>
                  <a:pt x="2254578" y="992286"/>
                  <a:pt x="2266402" y="927783"/>
                  <a:pt x="2286545" y="862074"/>
                </a:cubicBezTo>
                <a:cubicBezTo>
                  <a:pt x="2279504" y="845345"/>
                  <a:pt x="2269504" y="832781"/>
                  <a:pt x="2256544" y="824382"/>
                </a:cubicBezTo>
                <a:cubicBezTo>
                  <a:pt x="2243585" y="815983"/>
                  <a:pt x="2227880" y="812184"/>
                  <a:pt x="2209429" y="812987"/>
                </a:cubicBezTo>
                <a:close/>
                <a:moveTo>
                  <a:pt x="6119974" y="743102"/>
                </a:moveTo>
                <a:lnTo>
                  <a:pt x="6116468" y="750113"/>
                </a:lnTo>
                <a:cubicBezTo>
                  <a:pt x="6102740" y="780199"/>
                  <a:pt x="6102156" y="809409"/>
                  <a:pt x="6114716" y="837743"/>
                </a:cubicBezTo>
                <a:cubicBezTo>
                  <a:pt x="6123479" y="856729"/>
                  <a:pt x="6139252" y="869581"/>
                  <a:pt x="6162036" y="876300"/>
                </a:cubicBezTo>
                <a:lnTo>
                  <a:pt x="6155026" y="828980"/>
                </a:lnTo>
                <a:cubicBezTo>
                  <a:pt x="6150717" y="807985"/>
                  <a:pt x="6145752" y="790386"/>
                  <a:pt x="6140128" y="776182"/>
                </a:cubicBezTo>
                <a:cubicBezTo>
                  <a:pt x="6134505" y="761979"/>
                  <a:pt x="6127787" y="750952"/>
                  <a:pt x="6119974" y="743102"/>
                </a:cubicBezTo>
                <a:close/>
                <a:moveTo>
                  <a:pt x="4778818" y="624035"/>
                </a:moveTo>
                <a:cubicBezTo>
                  <a:pt x="4791365" y="624473"/>
                  <a:pt x="4803310" y="626992"/>
                  <a:pt x="4814653" y="631593"/>
                </a:cubicBezTo>
                <a:cubicBezTo>
                  <a:pt x="4837340" y="640794"/>
                  <a:pt x="4855431" y="655691"/>
                  <a:pt x="4868927" y="676284"/>
                </a:cubicBezTo>
                <a:cubicBezTo>
                  <a:pt x="4881196" y="693810"/>
                  <a:pt x="4888208" y="714841"/>
                  <a:pt x="4889963" y="739378"/>
                </a:cubicBezTo>
                <a:cubicBezTo>
                  <a:pt x="4890876" y="745512"/>
                  <a:pt x="4891680" y="752522"/>
                  <a:pt x="4892374" y="760409"/>
                </a:cubicBezTo>
                <a:cubicBezTo>
                  <a:pt x="4893068" y="768296"/>
                  <a:pt x="4893434" y="777059"/>
                  <a:pt x="4893470" y="786698"/>
                </a:cubicBezTo>
                <a:cubicBezTo>
                  <a:pt x="4893434" y="791080"/>
                  <a:pt x="4892191" y="811673"/>
                  <a:pt x="4889744" y="848477"/>
                </a:cubicBezTo>
                <a:cubicBezTo>
                  <a:pt x="4887296" y="885282"/>
                  <a:pt x="4883861" y="938298"/>
                  <a:pt x="4879440" y="1007526"/>
                </a:cubicBezTo>
                <a:cubicBezTo>
                  <a:pt x="4872428" y="1107716"/>
                  <a:pt x="4872428" y="1182494"/>
                  <a:pt x="4879440" y="1231858"/>
                </a:cubicBezTo>
                <a:cubicBezTo>
                  <a:pt x="4880390" y="1237993"/>
                  <a:pt x="4881560" y="1243689"/>
                  <a:pt x="4882948" y="1248946"/>
                </a:cubicBezTo>
                <a:cubicBezTo>
                  <a:pt x="4884336" y="1254204"/>
                  <a:pt x="4885506" y="1259024"/>
                  <a:pt x="4886456" y="1263405"/>
                </a:cubicBezTo>
                <a:lnTo>
                  <a:pt x="4907500" y="1256395"/>
                </a:lnTo>
                <a:cubicBezTo>
                  <a:pt x="4925950" y="1245879"/>
                  <a:pt x="4944729" y="1233173"/>
                  <a:pt x="4963837" y="1218276"/>
                </a:cubicBezTo>
                <a:cubicBezTo>
                  <a:pt x="4982945" y="1203379"/>
                  <a:pt x="5002163" y="1186291"/>
                  <a:pt x="5021490" y="1167012"/>
                </a:cubicBezTo>
                <a:cubicBezTo>
                  <a:pt x="5119405" y="1069159"/>
                  <a:pt x="5176108" y="958161"/>
                  <a:pt x="5191597" y="834018"/>
                </a:cubicBezTo>
                <a:cubicBezTo>
                  <a:pt x="5196785" y="805246"/>
                  <a:pt x="5210511" y="782170"/>
                  <a:pt x="5232774" y="764791"/>
                </a:cubicBezTo>
                <a:cubicBezTo>
                  <a:pt x="5255037" y="747411"/>
                  <a:pt x="5281014" y="740108"/>
                  <a:pt x="5310705" y="742883"/>
                </a:cubicBezTo>
                <a:cubicBezTo>
                  <a:pt x="5335508" y="746096"/>
                  <a:pt x="5355934" y="757196"/>
                  <a:pt x="5371983" y="776182"/>
                </a:cubicBezTo>
                <a:cubicBezTo>
                  <a:pt x="5391242" y="792248"/>
                  <a:pt x="5401746" y="812695"/>
                  <a:pt x="5403497" y="837524"/>
                </a:cubicBezTo>
                <a:cubicBezTo>
                  <a:pt x="5423569" y="984742"/>
                  <a:pt x="5433348" y="1123197"/>
                  <a:pt x="5432837" y="1252890"/>
                </a:cubicBezTo>
                <a:cubicBezTo>
                  <a:pt x="5432326" y="1382582"/>
                  <a:pt x="5421962" y="1503511"/>
                  <a:pt x="5401746" y="1615678"/>
                </a:cubicBezTo>
                <a:cubicBezTo>
                  <a:pt x="5499946" y="1636709"/>
                  <a:pt x="5584127" y="1675266"/>
                  <a:pt x="5654290" y="1731349"/>
                </a:cubicBezTo>
                <a:cubicBezTo>
                  <a:pt x="5732165" y="1792033"/>
                  <a:pt x="5787392" y="1871777"/>
                  <a:pt x="5819970" y="1970579"/>
                </a:cubicBezTo>
                <a:cubicBezTo>
                  <a:pt x="5852548" y="2069382"/>
                  <a:pt x="5857432" y="2185930"/>
                  <a:pt x="5834620" y="2320223"/>
                </a:cubicBezTo>
                <a:cubicBezTo>
                  <a:pt x="5829295" y="2349652"/>
                  <a:pt x="5814997" y="2372290"/>
                  <a:pt x="5791726" y="2388136"/>
                </a:cubicBezTo>
                <a:cubicBezTo>
                  <a:pt x="5768455" y="2403983"/>
                  <a:pt x="5741902" y="2409971"/>
                  <a:pt x="5712066" y="2406100"/>
                </a:cubicBezTo>
                <a:cubicBezTo>
                  <a:pt x="5683504" y="2400733"/>
                  <a:pt x="5661394" y="2386493"/>
                  <a:pt x="5645736" y="2363381"/>
                </a:cubicBezTo>
                <a:cubicBezTo>
                  <a:pt x="5630079" y="2340268"/>
                  <a:pt x="5624169" y="2314198"/>
                  <a:pt x="5628006" y="2285171"/>
                </a:cubicBezTo>
                <a:cubicBezTo>
                  <a:pt x="5659272" y="2104653"/>
                  <a:pt x="5624767" y="1974961"/>
                  <a:pt x="5524492" y="1896094"/>
                </a:cubicBezTo>
                <a:cubicBezTo>
                  <a:pt x="5477399" y="1858997"/>
                  <a:pt x="5418976" y="1833292"/>
                  <a:pt x="5349223" y="1818979"/>
                </a:cubicBezTo>
                <a:cubicBezTo>
                  <a:pt x="5341417" y="1840923"/>
                  <a:pt x="5333393" y="1862320"/>
                  <a:pt x="5325150" y="1883168"/>
                </a:cubicBezTo>
                <a:cubicBezTo>
                  <a:pt x="5316907" y="1904017"/>
                  <a:pt x="5308006" y="1924099"/>
                  <a:pt x="5298450" y="1943414"/>
                </a:cubicBezTo>
                <a:cubicBezTo>
                  <a:pt x="5246217" y="2051783"/>
                  <a:pt x="5182537" y="2134740"/>
                  <a:pt x="5107408" y="2192283"/>
                </a:cubicBezTo>
                <a:cubicBezTo>
                  <a:pt x="5067102" y="2223027"/>
                  <a:pt x="5028008" y="2243912"/>
                  <a:pt x="4990126" y="2254939"/>
                </a:cubicBezTo>
                <a:cubicBezTo>
                  <a:pt x="4952244" y="2265965"/>
                  <a:pt x="4915367" y="2266696"/>
                  <a:pt x="4879496" y="2257129"/>
                </a:cubicBezTo>
                <a:cubicBezTo>
                  <a:pt x="4837259" y="2245080"/>
                  <a:pt x="4803120" y="2223611"/>
                  <a:pt x="4777077" y="2192721"/>
                </a:cubicBezTo>
                <a:cubicBezTo>
                  <a:pt x="4751034" y="2161832"/>
                  <a:pt x="4734402" y="2125465"/>
                  <a:pt x="4727180" y="2083622"/>
                </a:cubicBezTo>
                <a:cubicBezTo>
                  <a:pt x="4721084" y="2049373"/>
                  <a:pt x="4721447" y="2014029"/>
                  <a:pt x="4728270" y="1977590"/>
                </a:cubicBezTo>
                <a:cubicBezTo>
                  <a:pt x="4735093" y="1941150"/>
                  <a:pt x="4748152" y="1904054"/>
                  <a:pt x="4767448" y="1866300"/>
                </a:cubicBezTo>
                <a:cubicBezTo>
                  <a:pt x="4805670" y="1794845"/>
                  <a:pt x="4860997" y="1734891"/>
                  <a:pt x="4933430" y="1686439"/>
                </a:cubicBezTo>
                <a:cubicBezTo>
                  <a:pt x="5005864" y="1637987"/>
                  <a:pt x="5091920" y="1609142"/>
                  <a:pt x="5191599" y="1599904"/>
                </a:cubicBezTo>
                <a:cubicBezTo>
                  <a:pt x="5210889" y="1496501"/>
                  <a:pt x="5221412" y="1382582"/>
                  <a:pt x="5223166" y="1258147"/>
                </a:cubicBezTo>
                <a:cubicBezTo>
                  <a:pt x="5207382" y="1277426"/>
                  <a:pt x="5189845" y="1296705"/>
                  <a:pt x="5170555" y="1315983"/>
                </a:cubicBezTo>
                <a:cubicBezTo>
                  <a:pt x="5144212" y="1342309"/>
                  <a:pt x="5117542" y="1365896"/>
                  <a:pt x="5090542" y="1386744"/>
                </a:cubicBezTo>
                <a:cubicBezTo>
                  <a:pt x="5063542" y="1407593"/>
                  <a:pt x="5036433" y="1425484"/>
                  <a:pt x="5009214" y="1440418"/>
                </a:cubicBezTo>
                <a:cubicBezTo>
                  <a:pt x="4975893" y="1458747"/>
                  <a:pt x="4944767" y="1471161"/>
                  <a:pt x="4915838" y="1477661"/>
                </a:cubicBezTo>
                <a:cubicBezTo>
                  <a:pt x="4886909" y="1484160"/>
                  <a:pt x="4860183" y="1485182"/>
                  <a:pt x="4835662" y="1480728"/>
                </a:cubicBezTo>
                <a:cubicBezTo>
                  <a:pt x="4744915" y="1463202"/>
                  <a:pt x="4690058" y="1389592"/>
                  <a:pt x="4671092" y="1259900"/>
                </a:cubicBezTo>
                <a:cubicBezTo>
                  <a:pt x="4665839" y="1214040"/>
                  <a:pt x="4664088" y="1156789"/>
                  <a:pt x="4665840" y="1088145"/>
                </a:cubicBezTo>
                <a:cubicBezTo>
                  <a:pt x="4604206" y="1195054"/>
                  <a:pt x="4569738" y="1259900"/>
                  <a:pt x="4562436" y="1282684"/>
                </a:cubicBezTo>
                <a:cubicBezTo>
                  <a:pt x="4551081" y="1310360"/>
                  <a:pt x="4533043" y="1330369"/>
                  <a:pt x="4508324" y="1342710"/>
                </a:cubicBezTo>
                <a:cubicBezTo>
                  <a:pt x="4483605" y="1355052"/>
                  <a:pt x="4457243" y="1356658"/>
                  <a:pt x="4429238" y="1347530"/>
                </a:cubicBezTo>
                <a:cubicBezTo>
                  <a:pt x="4400722" y="1336211"/>
                  <a:pt x="4380202" y="1318101"/>
                  <a:pt x="4367678" y="1293199"/>
                </a:cubicBezTo>
                <a:cubicBezTo>
                  <a:pt x="4355154" y="1268298"/>
                  <a:pt x="4353475" y="1241425"/>
                  <a:pt x="4362640" y="1212580"/>
                </a:cubicBezTo>
                <a:cubicBezTo>
                  <a:pt x="4376368" y="1172562"/>
                  <a:pt x="4426025" y="1079090"/>
                  <a:pt x="4511611" y="932164"/>
                </a:cubicBezTo>
                <a:cubicBezTo>
                  <a:pt x="4595737" y="786990"/>
                  <a:pt x="4650064" y="700529"/>
                  <a:pt x="4674593" y="672779"/>
                </a:cubicBezTo>
                <a:cubicBezTo>
                  <a:pt x="4684295" y="661424"/>
                  <a:pt x="4694654" y="652149"/>
                  <a:pt x="4705669" y="644957"/>
                </a:cubicBezTo>
                <a:cubicBezTo>
                  <a:pt x="4716684" y="637763"/>
                  <a:pt x="4727918" y="632433"/>
                  <a:pt x="4739371" y="628964"/>
                </a:cubicBezTo>
                <a:cubicBezTo>
                  <a:pt x="4753122" y="625240"/>
                  <a:pt x="4766271" y="623597"/>
                  <a:pt x="4778818" y="624035"/>
                </a:cubicBezTo>
                <a:close/>
                <a:moveTo>
                  <a:pt x="2202414" y="602894"/>
                </a:moveTo>
                <a:cubicBezTo>
                  <a:pt x="2248930" y="601981"/>
                  <a:pt x="2291274" y="609495"/>
                  <a:pt x="2329446" y="625434"/>
                </a:cubicBezTo>
                <a:cubicBezTo>
                  <a:pt x="2367619" y="641374"/>
                  <a:pt x="2401190" y="665958"/>
                  <a:pt x="2430160" y="699186"/>
                </a:cubicBezTo>
                <a:cubicBezTo>
                  <a:pt x="2438917" y="697435"/>
                  <a:pt x="2447674" y="697435"/>
                  <a:pt x="2456431" y="699186"/>
                </a:cubicBezTo>
                <a:cubicBezTo>
                  <a:pt x="2492663" y="707685"/>
                  <a:pt x="2518715" y="721764"/>
                  <a:pt x="2534587" y="741424"/>
                </a:cubicBezTo>
                <a:cubicBezTo>
                  <a:pt x="2550459" y="761084"/>
                  <a:pt x="2559435" y="777351"/>
                  <a:pt x="2561515" y="790227"/>
                </a:cubicBezTo>
                <a:cubicBezTo>
                  <a:pt x="2564068" y="799820"/>
                  <a:pt x="2565965" y="809965"/>
                  <a:pt x="2567206" y="820661"/>
                </a:cubicBezTo>
                <a:cubicBezTo>
                  <a:pt x="2568447" y="831358"/>
                  <a:pt x="2569469" y="842824"/>
                  <a:pt x="2570272" y="855061"/>
                </a:cubicBezTo>
                <a:cubicBezTo>
                  <a:pt x="2570565" y="869086"/>
                  <a:pt x="2569981" y="884865"/>
                  <a:pt x="2568520" y="902398"/>
                </a:cubicBezTo>
                <a:cubicBezTo>
                  <a:pt x="2568557" y="903311"/>
                  <a:pt x="2568483" y="904552"/>
                  <a:pt x="2568301" y="906123"/>
                </a:cubicBezTo>
                <a:cubicBezTo>
                  <a:pt x="2568118" y="907694"/>
                  <a:pt x="2567607" y="909374"/>
                  <a:pt x="2566767" y="911164"/>
                </a:cubicBezTo>
                <a:lnTo>
                  <a:pt x="2566767" y="918176"/>
                </a:lnTo>
                <a:lnTo>
                  <a:pt x="2566767" y="919930"/>
                </a:lnTo>
                <a:cubicBezTo>
                  <a:pt x="2567571" y="979575"/>
                  <a:pt x="2561587" y="1038235"/>
                  <a:pt x="2548817" y="1095909"/>
                </a:cubicBezTo>
                <a:cubicBezTo>
                  <a:pt x="2536046" y="1153583"/>
                  <a:pt x="2516927" y="1210051"/>
                  <a:pt x="2491459" y="1265315"/>
                </a:cubicBezTo>
                <a:cubicBezTo>
                  <a:pt x="2494961" y="1274876"/>
                  <a:pt x="2498902" y="1283342"/>
                  <a:pt x="2503281" y="1290714"/>
                </a:cubicBezTo>
                <a:cubicBezTo>
                  <a:pt x="2507659" y="1298085"/>
                  <a:pt x="2512476" y="1304799"/>
                  <a:pt x="2517730" y="1310857"/>
                </a:cubicBezTo>
                <a:cubicBezTo>
                  <a:pt x="2529989" y="1328373"/>
                  <a:pt x="2542249" y="1335380"/>
                  <a:pt x="2554509" y="1331876"/>
                </a:cubicBezTo>
                <a:cubicBezTo>
                  <a:pt x="2571191" y="1327424"/>
                  <a:pt x="2589079" y="1314871"/>
                  <a:pt x="2608174" y="1294217"/>
                </a:cubicBezTo>
                <a:cubicBezTo>
                  <a:pt x="2627269" y="1273562"/>
                  <a:pt x="2647350" y="1245245"/>
                  <a:pt x="2668418" y="1209264"/>
                </a:cubicBezTo>
                <a:cubicBezTo>
                  <a:pt x="2675976" y="1196418"/>
                  <a:pt x="2685013" y="1185871"/>
                  <a:pt x="2695529" y="1177623"/>
                </a:cubicBezTo>
                <a:lnTo>
                  <a:pt x="2695590" y="1177584"/>
                </a:lnTo>
                <a:lnTo>
                  <a:pt x="2697745" y="1168203"/>
                </a:lnTo>
                <a:cubicBezTo>
                  <a:pt x="2703057" y="1145411"/>
                  <a:pt x="2708671" y="1121645"/>
                  <a:pt x="2714586" y="1096908"/>
                </a:cubicBezTo>
                <a:cubicBezTo>
                  <a:pt x="2751683" y="937457"/>
                  <a:pt x="2772129" y="816601"/>
                  <a:pt x="2775927" y="734339"/>
                </a:cubicBezTo>
                <a:cubicBezTo>
                  <a:pt x="2777714" y="705531"/>
                  <a:pt x="2789021" y="681652"/>
                  <a:pt x="2809847" y="662702"/>
                </a:cubicBezTo>
                <a:cubicBezTo>
                  <a:pt x="2830673" y="643752"/>
                  <a:pt x="2855547" y="634331"/>
                  <a:pt x="2884470" y="634441"/>
                </a:cubicBezTo>
                <a:cubicBezTo>
                  <a:pt x="2914087" y="636194"/>
                  <a:pt x="2938454" y="647585"/>
                  <a:pt x="2957571" y="668615"/>
                </a:cubicBezTo>
                <a:cubicBezTo>
                  <a:pt x="2976687" y="689646"/>
                  <a:pt x="2986172" y="715055"/>
                  <a:pt x="2986025" y="744845"/>
                </a:cubicBezTo>
                <a:cubicBezTo>
                  <a:pt x="2985185" y="757939"/>
                  <a:pt x="2984235" y="771143"/>
                  <a:pt x="2983175" y="784456"/>
                </a:cubicBezTo>
                <a:cubicBezTo>
                  <a:pt x="2982115" y="797769"/>
                  <a:pt x="2980727" y="811411"/>
                  <a:pt x="2979009" y="825381"/>
                </a:cubicBezTo>
                <a:cubicBezTo>
                  <a:pt x="3014125" y="794742"/>
                  <a:pt x="3050884" y="771982"/>
                  <a:pt x="3089288" y="757100"/>
                </a:cubicBezTo>
                <a:cubicBezTo>
                  <a:pt x="3127692" y="742218"/>
                  <a:pt x="3167521" y="735216"/>
                  <a:pt x="3208775" y="736092"/>
                </a:cubicBezTo>
                <a:cubicBezTo>
                  <a:pt x="3249968" y="737040"/>
                  <a:pt x="3286765" y="744334"/>
                  <a:pt x="3319166" y="757976"/>
                </a:cubicBezTo>
                <a:cubicBezTo>
                  <a:pt x="3351566" y="771617"/>
                  <a:pt x="3379583" y="791168"/>
                  <a:pt x="3403216" y="816627"/>
                </a:cubicBezTo>
                <a:cubicBezTo>
                  <a:pt x="3443484" y="858638"/>
                  <a:pt x="3467995" y="916429"/>
                  <a:pt x="3476748" y="990000"/>
                </a:cubicBezTo>
                <a:cubicBezTo>
                  <a:pt x="3477551" y="1006686"/>
                  <a:pt x="3478135" y="1021072"/>
                  <a:pt x="3478500" y="1033157"/>
                </a:cubicBezTo>
                <a:cubicBezTo>
                  <a:pt x="3478865" y="1045243"/>
                  <a:pt x="3479450" y="1054809"/>
                  <a:pt x="3480253" y="1061856"/>
                </a:cubicBezTo>
                <a:cubicBezTo>
                  <a:pt x="3481093" y="1068063"/>
                  <a:pt x="3481166" y="1077557"/>
                  <a:pt x="3480472" y="1090336"/>
                </a:cubicBezTo>
                <a:cubicBezTo>
                  <a:pt x="3479778" y="1103115"/>
                  <a:pt x="3478537" y="1118743"/>
                  <a:pt x="3476748" y="1137218"/>
                </a:cubicBezTo>
                <a:lnTo>
                  <a:pt x="3467995" y="1216085"/>
                </a:lnTo>
                <a:cubicBezTo>
                  <a:pt x="3467192" y="1223972"/>
                  <a:pt x="3466171" y="1234487"/>
                  <a:pt x="3464931" y="1247632"/>
                </a:cubicBezTo>
                <a:cubicBezTo>
                  <a:pt x="3463691" y="1260776"/>
                  <a:pt x="3461794" y="1276550"/>
                  <a:pt x="3459241" y="1294952"/>
                </a:cubicBezTo>
                <a:lnTo>
                  <a:pt x="3448706" y="1370314"/>
                </a:lnTo>
                <a:cubicBezTo>
                  <a:pt x="3424179" y="1570110"/>
                  <a:pt x="3455726" y="1712071"/>
                  <a:pt x="3543347" y="1796196"/>
                </a:cubicBezTo>
                <a:cubicBezTo>
                  <a:pt x="3564451" y="1818176"/>
                  <a:pt x="3575259" y="1843005"/>
                  <a:pt x="3575770" y="1870681"/>
                </a:cubicBezTo>
                <a:cubicBezTo>
                  <a:pt x="3576281" y="1898358"/>
                  <a:pt x="3566057" y="1923186"/>
                  <a:pt x="3545099" y="1945167"/>
                </a:cubicBezTo>
                <a:cubicBezTo>
                  <a:pt x="3523848" y="1966271"/>
                  <a:pt x="3499314" y="1977079"/>
                  <a:pt x="3471498" y="1977590"/>
                </a:cubicBezTo>
                <a:cubicBezTo>
                  <a:pt x="3443681" y="1978101"/>
                  <a:pt x="3419157" y="1967877"/>
                  <a:pt x="3397927" y="1946919"/>
                </a:cubicBezTo>
                <a:cubicBezTo>
                  <a:pt x="3328769" y="1881124"/>
                  <a:pt x="3281054" y="1798021"/>
                  <a:pt x="3254783" y="1697612"/>
                </a:cubicBezTo>
                <a:cubicBezTo>
                  <a:pt x="3228513" y="1597203"/>
                  <a:pt x="3223704" y="1479924"/>
                  <a:pt x="3240357" y="1345777"/>
                </a:cubicBezTo>
                <a:lnTo>
                  <a:pt x="3250862" y="1263405"/>
                </a:lnTo>
                <a:lnTo>
                  <a:pt x="3259639" y="1189796"/>
                </a:lnTo>
                <a:lnTo>
                  <a:pt x="3266655" y="1123197"/>
                </a:lnTo>
                <a:cubicBezTo>
                  <a:pt x="3270448" y="1091650"/>
                  <a:pt x="3271616" y="1072372"/>
                  <a:pt x="3270156" y="1065361"/>
                </a:cubicBezTo>
                <a:cubicBezTo>
                  <a:pt x="3269354" y="1061820"/>
                  <a:pt x="3268770" y="1055759"/>
                  <a:pt x="3268406" y="1047178"/>
                </a:cubicBezTo>
                <a:cubicBezTo>
                  <a:pt x="3268041" y="1038598"/>
                  <a:pt x="3267457" y="1027717"/>
                  <a:pt x="3266655" y="1014536"/>
                </a:cubicBezTo>
                <a:cubicBezTo>
                  <a:pt x="3265705" y="1000552"/>
                  <a:pt x="3263659" y="989087"/>
                  <a:pt x="3260516" y="980141"/>
                </a:cubicBezTo>
                <a:cubicBezTo>
                  <a:pt x="3257374" y="971196"/>
                  <a:pt x="3253574" y="964550"/>
                  <a:pt x="3249116" y="960205"/>
                </a:cubicBezTo>
                <a:cubicBezTo>
                  <a:pt x="3245608" y="955897"/>
                  <a:pt x="3239908" y="952684"/>
                  <a:pt x="3232015" y="950566"/>
                </a:cubicBezTo>
                <a:cubicBezTo>
                  <a:pt x="3224122" y="948448"/>
                  <a:pt x="3214037" y="946988"/>
                  <a:pt x="3201759" y="946185"/>
                </a:cubicBezTo>
                <a:cubicBezTo>
                  <a:pt x="3173660" y="945273"/>
                  <a:pt x="3144354" y="958929"/>
                  <a:pt x="3113844" y="987152"/>
                </a:cubicBezTo>
                <a:cubicBezTo>
                  <a:pt x="3083333" y="1015376"/>
                  <a:pt x="3051836" y="1058388"/>
                  <a:pt x="3019354" y="1116187"/>
                </a:cubicBezTo>
                <a:cubicBezTo>
                  <a:pt x="3006563" y="1139117"/>
                  <a:pt x="2993996" y="1163361"/>
                  <a:pt x="2981655" y="1188920"/>
                </a:cubicBezTo>
                <a:cubicBezTo>
                  <a:pt x="2969313" y="1214478"/>
                  <a:pt x="2955009" y="1245733"/>
                  <a:pt x="2938742" y="1282684"/>
                </a:cubicBezTo>
                <a:cubicBezTo>
                  <a:pt x="2922986" y="1319488"/>
                  <a:pt x="2912482" y="1345777"/>
                  <a:pt x="2907230" y="1361551"/>
                </a:cubicBezTo>
                <a:lnTo>
                  <a:pt x="2868714" y="1463202"/>
                </a:lnTo>
                <a:lnTo>
                  <a:pt x="2835451" y="1549079"/>
                </a:lnTo>
                <a:cubicBezTo>
                  <a:pt x="2827902" y="1574054"/>
                  <a:pt x="2813675" y="1593332"/>
                  <a:pt x="2792769" y="1606915"/>
                </a:cubicBezTo>
                <a:cubicBezTo>
                  <a:pt x="2771864" y="1620498"/>
                  <a:pt x="2747555" y="1625755"/>
                  <a:pt x="2719844" y="1622688"/>
                </a:cubicBezTo>
                <a:cubicBezTo>
                  <a:pt x="2691145" y="1618234"/>
                  <a:pt x="2668361" y="1604797"/>
                  <a:pt x="2651492" y="1582378"/>
                </a:cubicBezTo>
                <a:cubicBezTo>
                  <a:pt x="2643058" y="1571169"/>
                  <a:pt x="2637088" y="1559138"/>
                  <a:pt x="2633583" y="1546286"/>
                </a:cubicBezTo>
                <a:lnTo>
                  <a:pt x="2632114" y="1526979"/>
                </a:lnTo>
                <a:lnTo>
                  <a:pt x="2608830" y="1535063"/>
                </a:lnTo>
                <a:cubicBezTo>
                  <a:pt x="2562405" y="1547292"/>
                  <a:pt x="2519050" y="1546928"/>
                  <a:pt x="2478764" y="1533972"/>
                </a:cubicBezTo>
                <a:cubicBezTo>
                  <a:pt x="2438479" y="1521016"/>
                  <a:pt x="2401261" y="1495689"/>
                  <a:pt x="2367109" y="1457992"/>
                </a:cubicBezTo>
                <a:cubicBezTo>
                  <a:pt x="2356601" y="1469451"/>
                  <a:pt x="2346093" y="1480690"/>
                  <a:pt x="2335584" y="1491711"/>
                </a:cubicBezTo>
                <a:cubicBezTo>
                  <a:pt x="2325076" y="1502731"/>
                  <a:pt x="2314567" y="1513095"/>
                  <a:pt x="2304059" y="1522802"/>
                </a:cubicBezTo>
                <a:cubicBezTo>
                  <a:pt x="2265512" y="1557885"/>
                  <a:pt x="2226511" y="1586288"/>
                  <a:pt x="2187058" y="1608013"/>
                </a:cubicBezTo>
                <a:cubicBezTo>
                  <a:pt x="2147605" y="1629737"/>
                  <a:pt x="2107708" y="1644563"/>
                  <a:pt x="2067369" y="1652490"/>
                </a:cubicBezTo>
                <a:cubicBezTo>
                  <a:pt x="2020236" y="1663256"/>
                  <a:pt x="1975096" y="1662310"/>
                  <a:pt x="1931946" y="1649650"/>
                </a:cubicBezTo>
                <a:cubicBezTo>
                  <a:pt x="1888797" y="1636991"/>
                  <a:pt x="1851575" y="1611092"/>
                  <a:pt x="1820281" y="1571954"/>
                </a:cubicBezTo>
                <a:cubicBezTo>
                  <a:pt x="1763170" y="1493191"/>
                  <a:pt x="1732011" y="1405809"/>
                  <a:pt x="1726804" y="1309808"/>
                </a:cubicBezTo>
                <a:cubicBezTo>
                  <a:pt x="1721596" y="1213808"/>
                  <a:pt x="1734679" y="1119261"/>
                  <a:pt x="1766053" y="1026169"/>
                </a:cubicBezTo>
                <a:cubicBezTo>
                  <a:pt x="1797427" y="933077"/>
                  <a:pt x="1839430" y="851511"/>
                  <a:pt x="1892063" y="781473"/>
                </a:cubicBezTo>
                <a:cubicBezTo>
                  <a:pt x="1933898" y="726104"/>
                  <a:pt x="1981668" y="683210"/>
                  <a:pt x="2035371" y="652791"/>
                </a:cubicBezTo>
                <a:cubicBezTo>
                  <a:pt x="2089074" y="622371"/>
                  <a:pt x="2144755" y="605739"/>
                  <a:pt x="2202414" y="602894"/>
                </a:cubicBezTo>
                <a:close/>
                <a:moveTo>
                  <a:pt x="6113511" y="525342"/>
                </a:moveTo>
                <a:cubicBezTo>
                  <a:pt x="6126436" y="525342"/>
                  <a:pt x="6139690" y="526656"/>
                  <a:pt x="6153273" y="529285"/>
                </a:cubicBezTo>
                <a:cubicBezTo>
                  <a:pt x="6212605" y="543744"/>
                  <a:pt x="6259123" y="574414"/>
                  <a:pt x="6292823" y="621296"/>
                </a:cubicBezTo>
                <a:cubicBezTo>
                  <a:pt x="6326525" y="668178"/>
                  <a:pt x="6348943" y="723385"/>
                  <a:pt x="6360080" y="786917"/>
                </a:cubicBezTo>
                <a:cubicBezTo>
                  <a:pt x="6365337" y="806488"/>
                  <a:pt x="6368843" y="826935"/>
                  <a:pt x="6370595" y="848258"/>
                </a:cubicBezTo>
                <a:cubicBezTo>
                  <a:pt x="6397761" y="838692"/>
                  <a:pt x="6426241" y="827154"/>
                  <a:pt x="6456035" y="813644"/>
                </a:cubicBezTo>
                <a:cubicBezTo>
                  <a:pt x="6470931" y="806890"/>
                  <a:pt x="6486157" y="799532"/>
                  <a:pt x="6501711" y="791573"/>
                </a:cubicBezTo>
                <a:lnTo>
                  <a:pt x="6537837" y="772098"/>
                </a:lnTo>
                <a:lnTo>
                  <a:pt x="6609637" y="716760"/>
                </a:lnTo>
                <a:cubicBezTo>
                  <a:pt x="6623359" y="705886"/>
                  <a:pt x="6638831" y="694794"/>
                  <a:pt x="6656057" y="683482"/>
                </a:cubicBezTo>
                <a:cubicBezTo>
                  <a:pt x="6673281" y="672171"/>
                  <a:pt x="6688755" y="662830"/>
                  <a:pt x="6702477" y="655459"/>
                </a:cubicBezTo>
                <a:cubicBezTo>
                  <a:pt x="6775755" y="621884"/>
                  <a:pt x="6834145" y="631225"/>
                  <a:pt x="6877645" y="683482"/>
                </a:cubicBezTo>
                <a:cubicBezTo>
                  <a:pt x="6893449" y="702785"/>
                  <a:pt x="6903451" y="726794"/>
                  <a:pt x="6907651" y="755511"/>
                </a:cubicBezTo>
                <a:cubicBezTo>
                  <a:pt x="6911852" y="784227"/>
                  <a:pt x="6910025" y="817432"/>
                  <a:pt x="6902169" y="855124"/>
                </a:cubicBezTo>
                <a:cubicBezTo>
                  <a:pt x="6899615" y="865668"/>
                  <a:pt x="6895089" y="885302"/>
                  <a:pt x="6888593" y="914025"/>
                </a:cubicBezTo>
                <a:cubicBezTo>
                  <a:pt x="6882097" y="942749"/>
                  <a:pt x="6873193" y="980351"/>
                  <a:pt x="6861880" y="1026833"/>
                </a:cubicBezTo>
                <a:cubicBezTo>
                  <a:pt x="6850531" y="1073225"/>
                  <a:pt x="6840823" y="1114575"/>
                  <a:pt x="6832759" y="1150885"/>
                </a:cubicBezTo>
                <a:cubicBezTo>
                  <a:pt x="6824693" y="1187194"/>
                  <a:pt x="6818051" y="1218901"/>
                  <a:pt x="6812833" y="1246005"/>
                </a:cubicBezTo>
                <a:cubicBezTo>
                  <a:pt x="6804879" y="1283703"/>
                  <a:pt x="6798453" y="1317455"/>
                  <a:pt x="6793557" y="1347263"/>
                </a:cubicBezTo>
                <a:cubicBezTo>
                  <a:pt x="6788660" y="1377070"/>
                  <a:pt x="6785723" y="1402932"/>
                  <a:pt x="6784744" y="1424850"/>
                </a:cubicBezTo>
                <a:cubicBezTo>
                  <a:pt x="6783903" y="1430986"/>
                  <a:pt x="6783391" y="1436685"/>
                  <a:pt x="6783209" y="1441945"/>
                </a:cubicBezTo>
                <a:cubicBezTo>
                  <a:pt x="6783026" y="1447205"/>
                  <a:pt x="6782953" y="1452027"/>
                  <a:pt x="6782989" y="1456410"/>
                </a:cubicBezTo>
                <a:cubicBezTo>
                  <a:pt x="6805793" y="1457870"/>
                  <a:pt x="6833859" y="1449687"/>
                  <a:pt x="6867188" y="1431863"/>
                </a:cubicBezTo>
                <a:cubicBezTo>
                  <a:pt x="6900077" y="1412759"/>
                  <a:pt x="6927705" y="1390038"/>
                  <a:pt x="6950070" y="1363701"/>
                </a:cubicBezTo>
                <a:cubicBezTo>
                  <a:pt x="6972435" y="1337363"/>
                  <a:pt x="6986907" y="1311574"/>
                  <a:pt x="6993485" y="1286333"/>
                </a:cubicBezTo>
                <a:cubicBezTo>
                  <a:pt x="6997029" y="1267995"/>
                  <a:pt x="7000903" y="1247247"/>
                  <a:pt x="7005105" y="1224088"/>
                </a:cubicBezTo>
                <a:cubicBezTo>
                  <a:pt x="7009308" y="1200929"/>
                  <a:pt x="7013621" y="1174921"/>
                  <a:pt x="7018042" y="1146063"/>
                </a:cubicBezTo>
                <a:lnTo>
                  <a:pt x="7035583" y="1049627"/>
                </a:lnTo>
                <a:cubicBezTo>
                  <a:pt x="7038246" y="1031180"/>
                  <a:pt x="7041237" y="1014596"/>
                  <a:pt x="7044556" y="999876"/>
                </a:cubicBezTo>
                <a:cubicBezTo>
                  <a:pt x="7047875" y="985155"/>
                  <a:pt x="7051303" y="972517"/>
                  <a:pt x="7054841" y="961963"/>
                </a:cubicBezTo>
                <a:lnTo>
                  <a:pt x="7070598" y="921679"/>
                </a:lnTo>
                <a:cubicBezTo>
                  <a:pt x="7084895" y="895408"/>
                  <a:pt x="7103569" y="876142"/>
                  <a:pt x="7126621" y="863881"/>
                </a:cubicBezTo>
                <a:cubicBezTo>
                  <a:pt x="7150292" y="852424"/>
                  <a:pt x="7172979" y="847754"/>
                  <a:pt x="7194683" y="849870"/>
                </a:cubicBezTo>
                <a:cubicBezTo>
                  <a:pt x="7216386" y="851986"/>
                  <a:pt x="7236889" y="861327"/>
                  <a:pt x="7256192" y="877893"/>
                </a:cubicBezTo>
                <a:cubicBezTo>
                  <a:pt x="7280728" y="898619"/>
                  <a:pt x="7294749" y="927225"/>
                  <a:pt x="7298254" y="963714"/>
                </a:cubicBezTo>
                <a:cubicBezTo>
                  <a:pt x="7299167" y="975146"/>
                  <a:pt x="7299094" y="989538"/>
                  <a:pt x="7298035" y="1006889"/>
                </a:cubicBezTo>
                <a:cubicBezTo>
                  <a:pt x="7296976" y="1024240"/>
                  <a:pt x="7294713" y="1044331"/>
                  <a:pt x="7291244" y="1067161"/>
                </a:cubicBezTo>
                <a:lnTo>
                  <a:pt x="7273717" y="1175870"/>
                </a:lnTo>
                <a:cubicBezTo>
                  <a:pt x="7268497" y="1206518"/>
                  <a:pt x="7264042" y="1234206"/>
                  <a:pt x="7260354" y="1258936"/>
                </a:cubicBezTo>
                <a:cubicBezTo>
                  <a:pt x="7256667" y="1283666"/>
                  <a:pt x="7253527" y="1305657"/>
                  <a:pt x="7250934" y="1324907"/>
                </a:cubicBezTo>
                <a:cubicBezTo>
                  <a:pt x="7237209" y="1433892"/>
                  <a:pt x="7236625" y="1519162"/>
                  <a:pt x="7249181" y="1580715"/>
                </a:cubicBezTo>
                <a:cubicBezTo>
                  <a:pt x="7255315" y="1609530"/>
                  <a:pt x="7264517" y="1632437"/>
                  <a:pt x="7276785" y="1649437"/>
                </a:cubicBezTo>
                <a:cubicBezTo>
                  <a:pt x="7289053" y="1666438"/>
                  <a:pt x="7304389" y="1677968"/>
                  <a:pt x="7322790" y="1684029"/>
                </a:cubicBezTo>
                <a:cubicBezTo>
                  <a:pt x="7350539" y="1694545"/>
                  <a:pt x="7370841" y="1712071"/>
                  <a:pt x="7383693" y="1736607"/>
                </a:cubicBezTo>
                <a:cubicBezTo>
                  <a:pt x="7396545" y="1761144"/>
                  <a:pt x="7398445" y="1787433"/>
                  <a:pt x="7389389" y="1815474"/>
                </a:cubicBezTo>
                <a:cubicBezTo>
                  <a:pt x="7378910" y="1844064"/>
                  <a:pt x="7361311" y="1864876"/>
                  <a:pt x="7336593" y="1877911"/>
                </a:cubicBezTo>
                <a:cubicBezTo>
                  <a:pt x="7311873" y="1890946"/>
                  <a:pt x="7285073" y="1892917"/>
                  <a:pt x="7256192" y="1883826"/>
                </a:cubicBezTo>
                <a:cubicBezTo>
                  <a:pt x="7200197" y="1865349"/>
                  <a:pt x="7154600" y="1834389"/>
                  <a:pt x="7119401" y="1790943"/>
                </a:cubicBezTo>
                <a:cubicBezTo>
                  <a:pt x="7084203" y="1747498"/>
                  <a:pt x="7059181" y="1692012"/>
                  <a:pt x="7044337" y="1624484"/>
                </a:cubicBezTo>
                <a:cubicBezTo>
                  <a:pt x="7040543" y="1608727"/>
                  <a:pt x="7037625" y="1591220"/>
                  <a:pt x="7035583" y="1571961"/>
                </a:cubicBezTo>
                <a:cubicBezTo>
                  <a:pt x="7025023" y="1579913"/>
                  <a:pt x="7014133" y="1587645"/>
                  <a:pt x="7002913" y="1595159"/>
                </a:cubicBezTo>
                <a:cubicBezTo>
                  <a:pt x="6991694" y="1602673"/>
                  <a:pt x="6980365" y="1609530"/>
                  <a:pt x="6968927" y="1615731"/>
                </a:cubicBezTo>
                <a:cubicBezTo>
                  <a:pt x="6951349" y="1625360"/>
                  <a:pt x="6933443" y="1633676"/>
                  <a:pt x="6915207" y="1640679"/>
                </a:cubicBezTo>
                <a:cubicBezTo>
                  <a:pt x="6896971" y="1647682"/>
                  <a:pt x="6878626" y="1653372"/>
                  <a:pt x="6860171" y="1657749"/>
                </a:cubicBezTo>
                <a:cubicBezTo>
                  <a:pt x="6821037" y="1668807"/>
                  <a:pt x="6779195" y="1670341"/>
                  <a:pt x="6734645" y="1662351"/>
                </a:cubicBezTo>
                <a:cubicBezTo>
                  <a:pt x="6690094" y="1654361"/>
                  <a:pt x="6651351" y="1633568"/>
                  <a:pt x="6618418" y="1599973"/>
                </a:cubicBezTo>
                <a:cubicBezTo>
                  <a:pt x="6595659" y="1575463"/>
                  <a:pt x="6581653" y="1542198"/>
                  <a:pt x="6576401" y="1500179"/>
                </a:cubicBezTo>
                <a:cubicBezTo>
                  <a:pt x="6573189" y="1473920"/>
                  <a:pt x="6572605" y="1444134"/>
                  <a:pt x="6574649" y="1410823"/>
                </a:cubicBezTo>
                <a:cubicBezTo>
                  <a:pt x="6576401" y="1384558"/>
                  <a:pt x="6579902" y="1354240"/>
                  <a:pt x="6585154" y="1319866"/>
                </a:cubicBezTo>
                <a:cubicBezTo>
                  <a:pt x="6590406" y="1285493"/>
                  <a:pt x="6597409" y="1246845"/>
                  <a:pt x="6606163" y="1203924"/>
                </a:cubicBezTo>
                <a:cubicBezTo>
                  <a:pt x="6612254" y="1175066"/>
                  <a:pt x="6620205" y="1138539"/>
                  <a:pt x="6630017" y="1094342"/>
                </a:cubicBezTo>
                <a:cubicBezTo>
                  <a:pt x="6637375" y="1061195"/>
                  <a:pt x="6645903" y="1023489"/>
                  <a:pt x="6655601" y="981226"/>
                </a:cubicBezTo>
                <a:lnTo>
                  <a:pt x="6664624" y="942063"/>
                </a:lnTo>
                <a:lnTo>
                  <a:pt x="6651011" y="951662"/>
                </a:lnTo>
                <a:cubicBezTo>
                  <a:pt x="6598470" y="980506"/>
                  <a:pt x="6548447" y="1004751"/>
                  <a:pt x="6500945" y="1024394"/>
                </a:cubicBezTo>
                <a:cubicBezTo>
                  <a:pt x="6453442" y="1044038"/>
                  <a:pt x="6408239" y="1059519"/>
                  <a:pt x="6365337" y="1070838"/>
                </a:cubicBezTo>
                <a:lnTo>
                  <a:pt x="6349564" y="1161974"/>
                </a:lnTo>
                <a:cubicBezTo>
                  <a:pt x="6333754" y="1234634"/>
                  <a:pt x="6312357" y="1300939"/>
                  <a:pt x="6285375" y="1360889"/>
                </a:cubicBezTo>
                <a:cubicBezTo>
                  <a:pt x="6258393" y="1420839"/>
                  <a:pt x="6226043" y="1474866"/>
                  <a:pt x="6188325" y="1522972"/>
                </a:cubicBezTo>
                <a:cubicBezTo>
                  <a:pt x="6140202" y="1583447"/>
                  <a:pt x="6087477" y="1628385"/>
                  <a:pt x="6030153" y="1657784"/>
                </a:cubicBezTo>
                <a:cubicBezTo>
                  <a:pt x="5972828" y="1687184"/>
                  <a:pt x="5910465" y="1700606"/>
                  <a:pt x="5843063" y="1698050"/>
                </a:cubicBezTo>
                <a:cubicBezTo>
                  <a:pt x="5779010" y="1694476"/>
                  <a:pt x="5725369" y="1674050"/>
                  <a:pt x="5682138" y="1636773"/>
                </a:cubicBezTo>
                <a:cubicBezTo>
                  <a:pt x="5638906" y="1599496"/>
                  <a:pt x="5606732" y="1551057"/>
                  <a:pt x="5585616" y="1491458"/>
                </a:cubicBezTo>
                <a:cubicBezTo>
                  <a:pt x="5550594" y="1393608"/>
                  <a:pt x="5543591" y="1277354"/>
                  <a:pt x="5564606" y="1142695"/>
                </a:cubicBezTo>
                <a:cubicBezTo>
                  <a:pt x="5574162" y="1082121"/>
                  <a:pt x="5589628" y="1022313"/>
                  <a:pt x="5611001" y="963272"/>
                </a:cubicBezTo>
                <a:cubicBezTo>
                  <a:pt x="5632376" y="904232"/>
                  <a:pt x="5660097" y="846615"/>
                  <a:pt x="5694164" y="790422"/>
                </a:cubicBezTo>
                <a:cubicBezTo>
                  <a:pt x="5728889" y="733682"/>
                  <a:pt x="5771954" y="685485"/>
                  <a:pt x="5823355" y="645833"/>
                </a:cubicBezTo>
                <a:cubicBezTo>
                  <a:pt x="5874757" y="606180"/>
                  <a:pt x="5930984" y="579015"/>
                  <a:pt x="5992034" y="564337"/>
                </a:cubicBezTo>
                <a:lnTo>
                  <a:pt x="6006055" y="560832"/>
                </a:lnTo>
                <a:cubicBezTo>
                  <a:pt x="6038916" y="537172"/>
                  <a:pt x="6074735" y="525342"/>
                  <a:pt x="6113511" y="525342"/>
                </a:cubicBezTo>
                <a:close/>
                <a:moveTo>
                  <a:pt x="3871465" y="220486"/>
                </a:moveTo>
                <a:cubicBezTo>
                  <a:pt x="3878315" y="220517"/>
                  <a:pt x="3885351" y="221212"/>
                  <a:pt x="3892571" y="222571"/>
                </a:cubicBezTo>
                <a:cubicBezTo>
                  <a:pt x="3922146" y="229508"/>
                  <a:pt x="3944930" y="244549"/>
                  <a:pt x="3960923" y="267695"/>
                </a:cubicBezTo>
                <a:cubicBezTo>
                  <a:pt x="3976915" y="290840"/>
                  <a:pt x="3982173" y="317272"/>
                  <a:pt x="3976696" y="346989"/>
                </a:cubicBezTo>
                <a:cubicBezTo>
                  <a:pt x="3968773" y="386490"/>
                  <a:pt x="3958330" y="434972"/>
                  <a:pt x="3945368" y="492435"/>
                </a:cubicBezTo>
                <a:cubicBezTo>
                  <a:pt x="3932406" y="549898"/>
                  <a:pt x="3917144" y="615903"/>
                  <a:pt x="3899582" y="690451"/>
                </a:cubicBezTo>
                <a:cubicBezTo>
                  <a:pt x="3865990" y="839402"/>
                  <a:pt x="3842038" y="948048"/>
                  <a:pt x="3827725" y="1016390"/>
                </a:cubicBezTo>
                <a:lnTo>
                  <a:pt x="3831230" y="1016390"/>
                </a:lnTo>
                <a:cubicBezTo>
                  <a:pt x="3859564" y="991857"/>
                  <a:pt x="3894032" y="960315"/>
                  <a:pt x="3934634" y="921763"/>
                </a:cubicBezTo>
                <a:lnTo>
                  <a:pt x="3980201" y="879706"/>
                </a:lnTo>
                <a:lnTo>
                  <a:pt x="4031027" y="830640"/>
                </a:lnTo>
                <a:lnTo>
                  <a:pt x="4078347" y="788584"/>
                </a:lnTo>
                <a:cubicBezTo>
                  <a:pt x="4107228" y="762116"/>
                  <a:pt x="4133590" y="738824"/>
                  <a:pt x="4157433" y="718708"/>
                </a:cubicBezTo>
                <a:cubicBezTo>
                  <a:pt x="4181275" y="698592"/>
                  <a:pt x="4208076" y="677491"/>
                  <a:pt x="4237834" y="655404"/>
                </a:cubicBezTo>
                <a:cubicBezTo>
                  <a:pt x="4262479" y="637990"/>
                  <a:pt x="4288549" y="631200"/>
                  <a:pt x="4316043" y="635033"/>
                </a:cubicBezTo>
                <a:cubicBezTo>
                  <a:pt x="4343537" y="638866"/>
                  <a:pt x="4366540" y="652666"/>
                  <a:pt x="4385052" y="676433"/>
                </a:cubicBezTo>
                <a:cubicBezTo>
                  <a:pt x="4402468" y="701075"/>
                  <a:pt x="4409260" y="727141"/>
                  <a:pt x="4405426" y="754632"/>
                </a:cubicBezTo>
                <a:cubicBezTo>
                  <a:pt x="4401592" y="782122"/>
                  <a:pt x="4387791" y="805121"/>
                  <a:pt x="4364021" y="823631"/>
                </a:cubicBezTo>
                <a:cubicBezTo>
                  <a:pt x="4309982" y="863935"/>
                  <a:pt x="4214757" y="948048"/>
                  <a:pt x="4078347" y="1075970"/>
                </a:cubicBezTo>
                <a:cubicBezTo>
                  <a:pt x="4069876" y="1084732"/>
                  <a:pt x="4062281" y="1091742"/>
                  <a:pt x="4055563" y="1096999"/>
                </a:cubicBezTo>
                <a:cubicBezTo>
                  <a:pt x="4106096" y="1135259"/>
                  <a:pt x="4154001" y="1186661"/>
                  <a:pt x="4199276" y="1251206"/>
                </a:cubicBezTo>
                <a:cubicBezTo>
                  <a:pt x="4231699" y="1297571"/>
                  <a:pt x="4261932" y="1347659"/>
                  <a:pt x="4289973" y="1401471"/>
                </a:cubicBezTo>
                <a:cubicBezTo>
                  <a:pt x="4318015" y="1455283"/>
                  <a:pt x="4343866" y="1513257"/>
                  <a:pt x="4367526" y="1575393"/>
                </a:cubicBezTo>
                <a:cubicBezTo>
                  <a:pt x="4377567" y="1603467"/>
                  <a:pt x="4376764" y="1630118"/>
                  <a:pt x="4365116" y="1655344"/>
                </a:cubicBezTo>
                <a:cubicBezTo>
                  <a:pt x="4353469" y="1680571"/>
                  <a:pt x="4333825" y="1698898"/>
                  <a:pt x="4306185" y="1710324"/>
                </a:cubicBezTo>
                <a:cubicBezTo>
                  <a:pt x="4278106" y="1720364"/>
                  <a:pt x="4251453" y="1719561"/>
                  <a:pt x="4226222" y="1707915"/>
                </a:cubicBezTo>
                <a:cubicBezTo>
                  <a:pt x="4200992" y="1696269"/>
                  <a:pt x="4182663" y="1676628"/>
                  <a:pt x="4171235" y="1648992"/>
                </a:cubicBezTo>
                <a:cubicBezTo>
                  <a:pt x="4151116" y="1595618"/>
                  <a:pt x="4129136" y="1545968"/>
                  <a:pt x="4105293" y="1500041"/>
                </a:cubicBezTo>
                <a:cubicBezTo>
                  <a:pt x="4081450" y="1454115"/>
                  <a:pt x="4055526" y="1411474"/>
                  <a:pt x="4027521" y="1372119"/>
                </a:cubicBezTo>
                <a:cubicBezTo>
                  <a:pt x="3981662" y="1307282"/>
                  <a:pt x="3936678" y="1263473"/>
                  <a:pt x="3892571" y="1240692"/>
                </a:cubicBezTo>
                <a:cubicBezTo>
                  <a:pt x="3851969" y="1271943"/>
                  <a:pt x="3812244" y="1300565"/>
                  <a:pt x="3773394" y="1326558"/>
                </a:cubicBezTo>
                <a:cubicBezTo>
                  <a:pt x="3757913" y="1442506"/>
                  <a:pt x="3750319" y="1550568"/>
                  <a:pt x="3750610" y="1650744"/>
                </a:cubicBezTo>
                <a:cubicBezTo>
                  <a:pt x="3749844" y="1680425"/>
                  <a:pt x="3739559" y="1705177"/>
                  <a:pt x="3719753" y="1725001"/>
                </a:cubicBezTo>
                <a:cubicBezTo>
                  <a:pt x="3699948" y="1744824"/>
                  <a:pt x="3675218" y="1755119"/>
                  <a:pt x="3645565" y="1755886"/>
                </a:cubicBezTo>
                <a:cubicBezTo>
                  <a:pt x="3615910" y="1755119"/>
                  <a:pt x="3591181" y="1744824"/>
                  <a:pt x="3571375" y="1725000"/>
                </a:cubicBezTo>
                <a:cubicBezTo>
                  <a:pt x="3551569" y="1705177"/>
                  <a:pt x="3541284" y="1680425"/>
                  <a:pt x="3540517" y="1650744"/>
                </a:cubicBezTo>
                <a:cubicBezTo>
                  <a:pt x="3540810" y="1514352"/>
                  <a:pt x="3552481" y="1373579"/>
                  <a:pt x="3575534" y="1228426"/>
                </a:cubicBezTo>
                <a:cubicBezTo>
                  <a:pt x="3598294" y="1083272"/>
                  <a:pt x="3633309" y="907452"/>
                  <a:pt x="3680580" y="700966"/>
                </a:cubicBezTo>
                <a:cubicBezTo>
                  <a:pt x="3729603" y="492727"/>
                  <a:pt x="3759373" y="360716"/>
                  <a:pt x="3769889" y="304932"/>
                </a:cubicBezTo>
                <a:cubicBezTo>
                  <a:pt x="3776863" y="276201"/>
                  <a:pt x="3791833" y="253933"/>
                  <a:pt x="3814800" y="238126"/>
                </a:cubicBezTo>
                <a:cubicBezTo>
                  <a:pt x="3832024" y="226271"/>
                  <a:pt x="3850913" y="220391"/>
                  <a:pt x="3871465" y="220486"/>
                </a:cubicBezTo>
                <a:close/>
                <a:moveTo>
                  <a:pt x="1233344" y="0"/>
                </a:moveTo>
                <a:cubicBezTo>
                  <a:pt x="1263029" y="766"/>
                  <a:pt x="1287784" y="11051"/>
                  <a:pt x="1307610" y="30857"/>
                </a:cubicBezTo>
                <a:cubicBezTo>
                  <a:pt x="1327437" y="50662"/>
                  <a:pt x="1337733" y="75392"/>
                  <a:pt x="1338500" y="105046"/>
                </a:cubicBezTo>
                <a:cubicBezTo>
                  <a:pt x="1337733" y="134700"/>
                  <a:pt x="1327437" y="159429"/>
                  <a:pt x="1307610" y="179235"/>
                </a:cubicBezTo>
                <a:cubicBezTo>
                  <a:pt x="1292741" y="194089"/>
                  <a:pt x="1275098" y="203589"/>
                  <a:pt x="1254683" y="207733"/>
                </a:cubicBezTo>
                <a:lnTo>
                  <a:pt x="1252038" y="208026"/>
                </a:lnTo>
                <a:lnTo>
                  <a:pt x="1256725" y="217627"/>
                </a:lnTo>
                <a:cubicBezTo>
                  <a:pt x="1260011" y="230587"/>
                  <a:pt x="1260723" y="244506"/>
                  <a:pt x="1258861" y="259383"/>
                </a:cubicBezTo>
                <a:cubicBezTo>
                  <a:pt x="1229067" y="483980"/>
                  <a:pt x="1202778" y="721720"/>
                  <a:pt x="1179994" y="972604"/>
                </a:cubicBezTo>
                <a:cubicBezTo>
                  <a:pt x="1189670" y="957782"/>
                  <a:pt x="1199675" y="944055"/>
                  <a:pt x="1210008" y="931423"/>
                </a:cubicBezTo>
                <a:cubicBezTo>
                  <a:pt x="1220341" y="918791"/>
                  <a:pt x="1230783" y="906816"/>
                  <a:pt x="1241335" y="895499"/>
                </a:cubicBezTo>
                <a:cubicBezTo>
                  <a:pt x="1279930" y="854391"/>
                  <a:pt x="1319727" y="824892"/>
                  <a:pt x="1360728" y="807003"/>
                </a:cubicBezTo>
                <a:cubicBezTo>
                  <a:pt x="1401730" y="789114"/>
                  <a:pt x="1443712" y="782397"/>
                  <a:pt x="1486677" y="786851"/>
                </a:cubicBezTo>
                <a:cubicBezTo>
                  <a:pt x="1536681" y="791889"/>
                  <a:pt x="1577166" y="808975"/>
                  <a:pt x="1608132" y="838108"/>
                </a:cubicBezTo>
                <a:cubicBezTo>
                  <a:pt x="1639098" y="867242"/>
                  <a:pt x="1659888" y="904480"/>
                  <a:pt x="1670503" y="949823"/>
                </a:cubicBezTo>
                <a:cubicBezTo>
                  <a:pt x="1680727" y="998890"/>
                  <a:pt x="1679558" y="1070737"/>
                  <a:pt x="1666998" y="1165366"/>
                </a:cubicBezTo>
                <a:cubicBezTo>
                  <a:pt x="1666087" y="1175077"/>
                  <a:pt x="1664409" y="1187636"/>
                  <a:pt x="1661963" y="1203043"/>
                </a:cubicBezTo>
                <a:cubicBezTo>
                  <a:pt x="1659518" y="1218449"/>
                  <a:pt x="1656523" y="1236265"/>
                  <a:pt x="1652977" y="1256490"/>
                </a:cubicBezTo>
                <a:cubicBezTo>
                  <a:pt x="1647427" y="1296503"/>
                  <a:pt x="1642754" y="1326878"/>
                  <a:pt x="1638956" y="1347614"/>
                </a:cubicBezTo>
                <a:cubicBezTo>
                  <a:pt x="1634758" y="1383465"/>
                  <a:pt x="1631765" y="1422164"/>
                  <a:pt x="1629978" y="1463710"/>
                </a:cubicBezTo>
                <a:cubicBezTo>
                  <a:pt x="1628190" y="1505256"/>
                  <a:pt x="1631767" y="1539574"/>
                  <a:pt x="1640709" y="1566663"/>
                </a:cubicBezTo>
                <a:cubicBezTo>
                  <a:pt x="1654438" y="1622739"/>
                  <a:pt x="1669043" y="1670053"/>
                  <a:pt x="1684524" y="1708606"/>
                </a:cubicBezTo>
                <a:cubicBezTo>
                  <a:pt x="1700589" y="1747450"/>
                  <a:pt x="1714026" y="1774905"/>
                  <a:pt x="1724834" y="1790968"/>
                </a:cubicBezTo>
                <a:lnTo>
                  <a:pt x="1784422" y="1869825"/>
                </a:lnTo>
                <a:cubicBezTo>
                  <a:pt x="1801912" y="1892935"/>
                  <a:pt x="1808995" y="1918564"/>
                  <a:pt x="1805672" y="1946711"/>
                </a:cubicBezTo>
                <a:cubicBezTo>
                  <a:pt x="1802350" y="1974859"/>
                  <a:pt x="1788840" y="1998297"/>
                  <a:pt x="1765144" y="2017026"/>
                </a:cubicBezTo>
                <a:cubicBezTo>
                  <a:pt x="1742031" y="2034514"/>
                  <a:pt x="1716400" y="2041597"/>
                  <a:pt x="1688250" y="2038274"/>
                </a:cubicBezTo>
                <a:cubicBezTo>
                  <a:pt x="1660100" y="2034952"/>
                  <a:pt x="1636662" y="2021444"/>
                  <a:pt x="1617938" y="1997750"/>
                </a:cubicBezTo>
                <a:cubicBezTo>
                  <a:pt x="1586132" y="1957153"/>
                  <a:pt x="1562205" y="1924441"/>
                  <a:pt x="1546157" y="1899616"/>
                </a:cubicBezTo>
                <a:cubicBezTo>
                  <a:pt x="1530728" y="1875594"/>
                  <a:pt x="1513002" y="1839524"/>
                  <a:pt x="1492977" y="1791406"/>
                </a:cubicBezTo>
                <a:cubicBezTo>
                  <a:pt x="1472953" y="1743289"/>
                  <a:pt x="1453914" y="1685314"/>
                  <a:pt x="1435859" y="1617482"/>
                </a:cubicBezTo>
                <a:cubicBezTo>
                  <a:pt x="1431446" y="1599155"/>
                  <a:pt x="1428017" y="1579294"/>
                  <a:pt x="1425574" y="1557901"/>
                </a:cubicBezTo>
                <a:cubicBezTo>
                  <a:pt x="1423130" y="1536507"/>
                  <a:pt x="1421890" y="1513142"/>
                  <a:pt x="1421853" y="1487805"/>
                </a:cubicBezTo>
                <a:cubicBezTo>
                  <a:pt x="1422145" y="1436986"/>
                  <a:pt x="1423312" y="1398434"/>
                  <a:pt x="1425355" y="1372148"/>
                </a:cubicBezTo>
                <a:cubicBezTo>
                  <a:pt x="1426303" y="1359005"/>
                  <a:pt x="1428346" y="1341043"/>
                  <a:pt x="1431482" y="1318262"/>
                </a:cubicBezTo>
                <a:cubicBezTo>
                  <a:pt x="1434619" y="1295481"/>
                  <a:pt x="1438412" y="1267881"/>
                  <a:pt x="1442862" y="1235462"/>
                </a:cubicBezTo>
                <a:cubicBezTo>
                  <a:pt x="1448114" y="1203116"/>
                  <a:pt x="1452054" y="1178874"/>
                  <a:pt x="1454685" y="1162738"/>
                </a:cubicBezTo>
                <a:cubicBezTo>
                  <a:pt x="1457315" y="1146601"/>
                  <a:pt x="1458639" y="1138131"/>
                  <a:pt x="1458657" y="1137328"/>
                </a:cubicBezTo>
                <a:cubicBezTo>
                  <a:pt x="1463111" y="1103156"/>
                  <a:pt x="1466031" y="1074242"/>
                  <a:pt x="1467418" y="1050585"/>
                </a:cubicBezTo>
                <a:cubicBezTo>
                  <a:pt x="1468805" y="1026928"/>
                  <a:pt x="1468221" y="1008528"/>
                  <a:pt x="1465668" y="995385"/>
                </a:cubicBezTo>
                <a:lnTo>
                  <a:pt x="1463915" y="995385"/>
                </a:lnTo>
                <a:cubicBezTo>
                  <a:pt x="1446389" y="995093"/>
                  <a:pt x="1423606" y="1009696"/>
                  <a:pt x="1395564" y="1039194"/>
                </a:cubicBezTo>
                <a:cubicBezTo>
                  <a:pt x="1376249" y="1059420"/>
                  <a:pt x="1357044" y="1084683"/>
                  <a:pt x="1337947" y="1114985"/>
                </a:cubicBezTo>
                <a:cubicBezTo>
                  <a:pt x="1318851" y="1145287"/>
                  <a:pt x="1300084" y="1180188"/>
                  <a:pt x="1281645" y="1219690"/>
                </a:cubicBezTo>
                <a:cubicBezTo>
                  <a:pt x="1264119" y="1255541"/>
                  <a:pt x="1247908" y="1292487"/>
                  <a:pt x="1233010" y="1330529"/>
                </a:cubicBezTo>
                <a:cubicBezTo>
                  <a:pt x="1218113" y="1368570"/>
                  <a:pt x="1204531" y="1408145"/>
                  <a:pt x="1192263" y="1449253"/>
                </a:cubicBezTo>
                <a:cubicBezTo>
                  <a:pt x="1180798" y="1489594"/>
                  <a:pt x="1171304" y="1526321"/>
                  <a:pt x="1163783" y="1559434"/>
                </a:cubicBezTo>
                <a:cubicBezTo>
                  <a:pt x="1156261" y="1592547"/>
                  <a:pt x="1151150" y="1621826"/>
                  <a:pt x="1148448" y="1647272"/>
                </a:cubicBezTo>
                <a:cubicBezTo>
                  <a:pt x="1144942" y="1676880"/>
                  <a:pt x="1132236" y="1700465"/>
                  <a:pt x="1110328" y="1718025"/>
                </a:cubicBezTo>
                <a:cubicBezTo>
                  <a:pt x="1088421" y="1735585"/>
                  <a:pt x="1062570" y="1742960"/>
                  <a:pt x="1032776" y="1740149"/>
                </a:cubicBezTo>
                <a:cubicBezTo>
                  <a:pt x="1011416" y="1737228"/>
                  <a:pt x="992795" y="1729050"/>
                  <a:pt x="976912" y="1715615"/>
                </a:cubicBezTo>
                <a:cubicBezTo>
                  <a:pt x="961029" y="1702180"/>
                  <a:pt x="949856" y="1685241"/>
                  <a:pt x="943393" y="1664796"/>
                </a:cubicBezTo>
                <a:cubicBezTo>
                  <a:pt x="940837" y="1658736"/>
                  <a:pt x="938939" y="1652895"/>
                  <a:pt x="937697" y="1647272"/>
                </a:cubicBezTo>
                <a:cubicBezTo>
                  <a:pt x="936456" y="1641650"/>
                  <a:pt x="935434" y="1635809"/>
                  <a:pt x="934630" y="1629749"/>
                </a:cubicBezTo>
                <a:cubicBezTo>
                  <a:pt x="931928" y="1572759"/>
                  <a:pt x="932951" y="1493975"/>
                  <a:pt x="937697" y="1393395"/>
                </a:cubicBezTo>
                <a:cubicBezTo>
                  <a:pt x="942444" y="1292816"/>
                  <a:pt x="951353" y="1170660"/>
                  <a:pt x="964424" y="1026928"/>
                </a:cubicBezTo>
                <a:cubicBezTo>
                  <a:pt x="977496" y="883269"/>
                  <a:pt x="991225" y="745195"/>
                  <a:pt x="1005611" y="612707"/>
                </a:cubicBezTo>
                <a:cubicBezTo>
                  <a:pt x="1016400" y="513342"/>
                  <a:pt x="1027806" y="416995"/>
                  <a:pt x="1039827" y="323666"/>
                </a:cubicBezTo>
                <a:lnTo>
                  <a:pt x="1051281" y="237183"/>
                </a:lnTo>
                <a:lnTo>
                  <a:pt x="1040366" y="240460"/>
                </a:lnTo>
                <a:cubicBezTo>
                  <a:pt x="1016231" y="248396"/>
                  <a:pt x="990591" y="258171"/>
                  <a:pt x="963443" y="269784"/>
                </a:cubicBezTo>
                <a:cubicBezTo>
                  <a:pt x="936278" y="281269"/>
                  <a:pt x="912618" y="291657"/>
                  <a:pt x="892463" y="300947"/>
                </a:cubicBezTo>
                <a:cubicBezTo>
                  <a:pt x="872308" y="310237"/>
                  <a:pt x="855659" y="317991"/>
                  <a:pt x="842514" y="324209"/>
                </a:cubicBezTo>
                <a:lnTo>
                  <a:pt x="698801" y="396025"/>
                </a:lnTo>
                <a:lnTo>
                  <a:pt x="698801" y="397776"/>
                </a:lnTo>
                <a:cubicBezTo>
                  <a:pt x="659887" y="617470"/>
                  <a:pt x="638715" y="843437"/>
                  <a:pt x="635283" y="1075677"/>
                </a:cubicBezTo>
                <a:cubicBezTo>
                  <a:pt x="631851" y="1307917"/>
                  <a:pt x="643092" y="1536990"/>
                  <a:pt x="669007" y="1762896"/>
                </a:cubicBezTo>
                <a:cubicBezTo>
                  <a:pt x="670977" y="1792617"/>
                  <a:pt x="663094" y="1818176"/>
                  <a:pt x="645356" y="1839573"/>
                </a:cubicBezTo>
                <a:cubicBezTo>
                  <a:pt x="627619" y="1860969"/>
                  <a:pt x="603977" y="1873383"/>
                  <a:pt x="574431" y="1876815"/>
                </a:cubicBezTo>
                <a:cubicBezTo>
                  <a:pt x="544777" y="1879627"/>
                  <a:pt x="519172" y="1872251"/>
                  <a:pt x="497615" y="1854689"/>
                </a:cubicBezTo>
                <a:cubicBezTo>
                  <a:pt x="476059" y="1837126"/>
                  <a:pt x="463147" y="1813539"/>
                  <a:pt x="458879" y="1783927"/>
                </a:cubicBezTo>
                <a:cubicBezTo>
                  <a:pt x="411595" y="1301955"/>
                  <a:pt x="415097" y="874336"/>
                  <a:pt x="469384" y="501070"/>
                </a:cubicBezTo>
                <a:cubicBezTo>
                  <a:pt x="393168" y="528249"/>
                  <a:pt x="321324" y="542623"/>
                  <a:pt x="253854" y="544192"/>
                </a:cubicBezTo>
                <a:cubicBezTo>
                  <a:pt x="186383" y="545761"/>
                  <a:pt x="123292" y="534305"/>
                  <a:pt x="64579" y="509824"/>
                </a:cubicBezTo>
                <a:cubicBezTo>
                  <a:pt x="37048" y="498335"/>
                  <a:pt x="18062" y="479733"/>
                  <a:pt x="7619" y="454019"/>
                </a:cubicBezTo>
                <a:cubicBezTo>
                  <a:pt x="-2823" y="428305"/>
                  <a:pt x="-2531" y="401387"/>
                  <a:pt x="8495" y="373265"/>
                </a:cubicBezTo>
                <a:cubicBezTo>
                  <a:pt x="19997" y="345736"/>
                  <a:pt x="38618" y="326746"/>
                  <a:pt x="64360" y="316296"/>
                </a:cubicBezTo>
                <a:cubicBezTo>
                  <a:pt x="90101" y="305846"/>
                  <a:pt x="117047" y="306143"/>
                  <a:pt x="145198" y="317187"/>
                </a:cubicBezTo>
                <a:cubicBezTo>
                  <a:pt x="172984" y="328703"/>
                  <a:pt x="202413" y="335064"/>
                  <a:pt x="233486" y="336269"/>
                </a:cubicBezTo>
                <a:cubicBezTo>
                  <a:pt x="264558" y="337474"/>
                  <a:pt x="298806" y="332869"/>
                  <a:pt x="336232" y="322454"/>
                </a:cubicBezTo>
                <a:cubicBezTo>
                  <a:pt x="373767" y="312249"/>
                  <a:pt x="411726" y="298862"/>
                  <a:pt x="450109" y="282293"/>
                </a:cubicBezTo>
                <a:cubicBezTo>
                  <a:pt x="488492" y="265724"/>
                  <a:pt x="533434" y="243998"/>
                  <a:pt x="584936" y="217115"/>
                </a:cubicBezTo>
                <a:cubicBezTo>
                  <a:pt x="588473" y="216164"/>
                  <a:pt x="595842" y="212804"/>
                  <a:pt x="607041" y="207036"/>
                </a:cubicBezTo>
                <a:cubicBezTo>
                  <a:pt x="618240" y="201269"/>
                  <a:pt x="633053" y="193534"/>
                  <a:pt x="651481" y="183831"/>
                </a:cubicBezTo>
                <a:cubicBezTo>
                  <a:pt x="670723" y="174129"/>
                  <a:pt x="686569" y="165958"/>
                  <a:pt x="699020" y="159320"/>
                </a:cubicBezTo>
                <a:cubicBezTo>
                  <a:pt x="711471" y="152682"/>
                  <a:pt x="720745" y="148013"/>
                  <a:pt x="726843" y="145314"/>
                </a:cubicBezTo>
                <a:lnTo>
                  <a:pt x="800452" y="110298"/>
                </a:lnTo>
                <a:cubicBezTo>
                  <a:pt x="837256" y="92498"/>
                  <a:pt x="865298" y="80827"/>
                  <a:pt x="884576" y="75282"/>
                </a:cubicBezTo>
                <a:cubicBezTo>
                  <a:pt x="904695" y="67440"/>
                  <a:pt x="931495" y="57738"/>
                  <a:pt x="964977" y="46176"/>
                </a:cubicBezTo>
                <a:cubicBezTo>
                  <a:pt x="998459" y="34613"/>
                  <a:pt x="1028326" y="26224"/>
                  <a:pt x="1054578" y="21008"/>
                </a:cubicBezTo>
                <a:cubicBezTo>
                  <a:pt x="1080430" y="14771"/>
                  <a:pt x="1108909" y="9738"/>
                  <a:pt x="1140018" y="5908"/>
                </a:cubicBezTo>
                <a:cubicBezTo>
                  <a:pt x="1171126" y="2078"/>
                  <a:pt x="1202235" y="109"/>
                  <a:pt x="12333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E4A7DF-4CE1-4E25-8843-B2B7C1EA13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04932"/>
          </a:xfrm>
          <a:custGeom>
            <a:avLst/>
            <a:gdLst>
              <a:gd name="connsiteX0" fmla="*/ 0 w 12192000"/>
              <a:gd name="connsiteY0" fmla="*/ 0 h 3404932"/>
              <a:gd name="connsiteX1" fmla="*/ 12192000 w 12192000"/>
              <a:gd name="connsiteY1" fmla="*/ 0 h 3404932"/>
              <a:gd name="connsiteX2" fmla="*/ 12192000 w 12192000"/>
              <a:gd name="connsiteY2" fmla="*/ 3404931 h 3404932"/>
              <a:gd name="connsiteX3" fmla="*/ 12189754 w 12192000"/>
              <a:gd name="connsiteY3" fmla="*/ 3403846 h 3404932"/>
              <a:gd name="connsiteX4" fmla="*/ 6096001 w 12192000"/>
              <a:gd name="connsiteY4" fmla="*/ 2506578 h 3404932"/>
              <a:gd name="connsiteX5" fmla="*/ 2248 w 12192000"/>
              <a:gd name="connsiteY5" fmla="*/ 3403846 h 3404932"/>
              <a:gd name="connsiteX6" fmla="*/ 0 w 12192000"/>
              <a:gd name="connsiteY6" fmla="*/ 3404932 h 340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04932">
                <a:moveTo>
                  <a:pt x="0" y="0"/>
                </a:moveTo>
                <a:lnTo>
                  <a:pt x="12192000" y="0"/>
                </a:lnTo>
                <a:lnTo>
                  <a:pt x="12192000" y="3404931"/>
                </a:lnTo>
                <a:lnTo>
                  <a:pt x="12189754" y="3403846"/>
                </a:lnTo>
                <a:cubicBezTo>
                  <a:pt x="11016201" y="2869393"/>
                  <a:pt x="8727365" y="2506578"/>
                  <a:pt x="6096001" y="2506578"/>
                </a:cubicBezTo>
                <a:cubicBezTo>
                  <a:pt x="3464638" y="2506578"/>
                  <a:pt x="1175801" y="2869393"/>
                  <a:pt x="2248" y="3403846"/>
                </a:cubicBezTo>
                <a:lnTo>
                  <a:pt x="0" y="34049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527CE-FD99-4AF4-88EE-33A1D4C08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6060" y="0"/>
            <a:ext cx="4852555" cy="6858000"/>
          </a:xfrm>
          <a:custGeom>
            <a:avLst/>
            <a:gdLst>
              <a:gd name="connsiteX0" fmla="*/ 0 w 4852555"/>
              <a:gd name="connsiteY0" fmla="*/ 0 h 6858000"/>
              <a:gd name="connsiteX1" fmla="*/ 4852555 w 4852555"/>
              <a:gd name="connsiteY1" fmla="*/ 0 h 6858000"/>
              <a:gd name="connsiteX2" fmla="*/ 4852555 w 4852555"/>
              <a:gd name="connsiteY2" fmla="*/ 6858000 h 6858000"/>
              <a:gd name="connsiteX3" fmla="*/ 0 w 48525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2555" h="6858000">
                <a:moveTo>
                  <a:pt x="0" y="0"/>
                </a:moveTo>
                <a:lnTo>
                  <a:pt x="4852555" y="0"/>
                </a:lnTo>
                <a:lnTo>
                  <a:pt x="485255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11C3D7C-0F74-4A1F-AAA8-CEA7FFAF38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162"/>
            <a:ext cx="12192000" cy="6621530"/>
          </a:xfrm>
          <a:custGeom>
            <a:avLst/>
            <a:gdLst>
              <a:gd name="connsiteX0" fmla="*/ 0 w 12192000"/>
              <a:gd name="connsiteY0" fmla="*/ 944 h 6401744"/>
              <a:gd name="connsiteX1" fmla="*/ 2684207 w 12192000"/>
              <a:gd name="connsiteY1" fmla="*/ 679370 h 6401744"/>
              <a:gd name="connsiteX2" fmla="*/ 5147187 w 12192000"/>
              <a:gd name="connsiteY2" fmla="*/ 1520029 h 6401744"/>
              <a:gd name="connsiteX3" fmla="*/ 7123471 w 12192000"/>
              <a:gd name="connsiteY3" fmla="*/ 723616 h 6401744"/>
              <a:gd name="connsiteX4" fmla="*/ 10087897 w 12192000"/>
              <a:gd name="connsiteY4" fmla="*/ 1284055 h 6401744"/>
              <a:gd name="connsiteX5" fmla="*/ 12192000 w 12192000"/>
              <a:gd name="connsiteY5" fmla="*/ 944 h 6401744"/>
              <a:gd name="connsiteX6" fmla="*/ 12192000 w 12192000"/>
              <a:gd name="connsiteY6" fmla="*/ 6401744 h 6401744"/>
              <a:gd name="connsiteX7" fmla="*/ 8185355 w 12192000"/>
              <a:gd name="connsiteY7" fmla="*/ 5974042 h 6401744"/>
              <a:gd name="connsiteX8" fmla="*/ 5707626 w 12192000"/>
              <a:gd name="connsiteY8" fmla="*/ 5443101 h 6401744"/>
              <a:gd name="connsiteX9" fmla="*/ 3642852 w 12192000"/>
              <a:gd name="connsiteY9" fmla="*/ 6342751 h 6401744"/>
              <a:gd name="connsiteX10" fmla="*/ 0 w 12192000"/>
              <a:gd name="connsiteY10" fmla="*/ 6136273 h 6401744"/>
              <a:gd name="connsiteX0" fmla="*/ 0 w 12192000"/>
              <a:gd name="connsiteY0" fmla="*/ 890 h 6401690"/>
              <a:gd name="connsiteX1" fmla="*/ 2684207 w 12192000"/>
              <a:gd name="connsiteY1" fmla="*/ 679316 h 6401690"/>
              <a:gd name="connsiteX2" fmla="*/ 5147187 w 12192000"/>
              <a:gd name="connsiteY2" fmla="*/ 1519975 h 6401690"/>
              <a:gd name="connsiteX3" fmla="*/ 7137985 w 12192000"/>
              <a:gd name="connsiteY3" fmla="*/ 273619 h 6401690"/>
              <a:gd name="connsiteX4" fmla="*/ 10087897 w 12192000"/>
              <a:gd name="connsiteY4" fmla="*/ 1284001 h 6401690"/>
              <a:gd name="connsiteX5" fmla="*/ 12192000 w 12192000"/>
              <a:gd name="connsiteY5" fmla="*/ 890 h 6401690"/>
              <a:gd name="connsiteX6" fmla="*/ 12192000 w 12192000"/>
              <a:gd name="connsiteY6" fmla="*/ 6401690 h 6401690"/>
              <a:gd name="connsiteX7" fmla="*/ 8185355 w 12192000"/>
              <a:gd name="connsiteY7" fmla="*/ 5973988 h 6401690"/>
              <a:gd name="connsiteX8" fmla="*/ 5707626 w 12192000"/>
              <a:gd name="connsiteY8" fmla="*/ 5443047 h 6401690"/>
              <a:gd name="connsiteX9" fmla="*/ 3642852 w 12192000"/>
              <a:gd name="connsiteY9" fmla="*/ 6342697 h 6401690"/>
              <a:gd name="connsiteX10" fmla="*/ 0 w 12192000"/>
              <a:gd name="connsiteY10" fmla="*/ 6136219 h 6401690"/>
              <a:gd name="connsiteX11" fmla="*/ 0 w 12192000"/>
              <a:gd name="connsiteY11" fmla="*/ 890 h 6401690"/>
              <a:gd name="connsiteX0" fmla="*/ 0 w 12192000"/>
              <a:gd name="connsiteY0" fmla="*/ 890 h 6401690"/>
              <a:gd name="connsiteX1" fmla="*/ 2684207 w 12192000"/>
              <a:gd name="connsiteY1" fmla="*/ 679316 h 6401690"/>
              <a:gd name="connsiteX2" fmla="*/ 5147187 w 12192000"/>
              <a:gd name="connsiteY2" fmla="*/ 1519975 h 6401690"/>
              <a:gd name="connsiteX3" fmla="*/ 7137985 w 12192000"/>
              <a:gd name="connsiteY3" fmla="*/ 273619 h 6401690"/>
              <a:gd name="connsiteX4" fmla="*/ 10087897 w 12192000"/>
              <a:gd name="connsiteY4" fmla="*/ 1284001 h 6401690"/>
              <a:gd name="connsiteX5" fmla="*/ 12192000 w 12192000"/>
              <a:gd name="connsiteY5" fmla="*/ 890 h 6401690"/>
              <a:gd name="connsiteX6" fmla="*/ 12192000 w 12192000"/>
              <a:gd name="connsiteY6" fmla="*/ 6401690 h 6401690"/>
              <a:gd name="connsiteX7" fmla="*/ 8185355 w 12192000"/>
              <a:gd name="connsiteY7" fmla="*/ 5973988 h 6401690"/>
              <a:gd name="connsiteX8" fmla="*/ 5707626 w 12192000"/>
              <a:gd name="connsiteY8" fmla="*/ 5443047 h 6401690"/>
              <a:gd name="connsiteX9" fmla="*/ 3642852 w 12192000"/>
              <a:gd name="connsiteY9" fmla="*/ 6342697 h 6401690"/>
              <a:gd name="connsiteX10" fmla="*/ 0 w 12192000"/>
              <a:gd name="connsiteY10" fmla="*/ 6136219 h 6401690"/>
              <a:gd name="connsiteX11" fmla="*/ 0 w 12192000"/>
              <a:gd name="connsiteY11" fmla="*/ 890 h 6401690"/>
              <a:gd name="connsiteX0" fmla="*/ 0 w 12192000"/>
              <a:gd name="connsiteY0" fmla="*/ 890 h 6740227"/>
              <a:gd name="connsiteX1" fmla="*/ 2684207 w 12192000"/>
              <a:gd name="connsiteY1" fmla="*/ 679316 h 6740227"/>
              <a:gd name="connsiteX2" fmla="*/ 5147187 w 12192000"/>
              <a:gd name="connsiteY2" fmla="*/ 1519975 h 6740227"/>
              <a:gd name="connsiteX3" fmla="*/ 7137985 w 12192000"/>
              <a:gd name="connsiteY3" fmla="*/ 273619 h 6740227"/>
              <a:gd name="connsiteX4" fmla="*/ 10087897 w 12192000"/>
              <a:gd name="connsiteY4" fmla="*/ 1284001 h 6740227"/>
              <a:gd name="connsiteX5" fmla="*/ 12192000 w 12192000"/>
              <a:gd name="connsiteY5" fmla="*/ 890 h 6740227"/>
              <a:gd name="connsiteX6" fmla="*/ 12192000 w 12192000"/>
              <a:gd name="connsiteY6" fmla="*/ 6401690 h 6740227"/>
              <a:gd name="connsiteX7" fmla="*/ 8185355 w 12192000"/>
              <a:gd name="connsiteY7" fmla="*/ 5973988 h 6740227"/>
              <a:gd name="connsiteX8" fmla="*/ 5707626 w 12192000"/>
              <a:gd name="connsiteY8" fmla="*/ 5443047 h 6740227"/>
              <a:gd name="connsiteX9" fmla="*/ 3628338 w 12192000"/>
              <a:gd name="connsiteY9" fmla="*/ 6734582 h 6740227"/>
              <a:gd name="connsiteX10" fmla="*/ 0 w 12192000"/>
              <a:gd name="connsiteY10" fmla="*/ 6136219 h 6740227"/>
              <a:gd name="connsiteX11" fmla="*/ 0 w 12192000"/>
              <a:gd name="connsiteY11" fmla="*/ 890 h 6740227"/>
              <a:gd name="connsiteX0" fmla="*/ 0 w 12192000"/>
              <a:gd name="connsiteY0" fmla="*/ 890 h 6750692"/>
              <a:gd name="connsiteX1" fmla="*/ 2684207 w 12192000"/>
              <a:gd name="connsiteY1" fmla="*/ 679316 h 6750692"/>
              <a:gd name="connsiteX2" fmla="*/ 5147187 w 12192000"/>
              <a:gd name="connsiteY2" fmla="*/ 1519975 h 6750692"/>
              <a:gd name="connsiteX3" fmla="*/ 7137985 w 12192000"/>
              <a:gd name="connsiteY3" fmla="*/ 273619 h 6750692"/>
              <a:gd name="connsiteX4" fmla="*/ 10087897 w 12192000"/>
              <a:gd name="connsiteY4" fmla="*/ 1284001 h 6750692"/>
              <a:gd name="connsiteX5" fmla="*/ 12192000 w 12192000"/>
              <a:gd name="connsiteY5" fmla="*/ 890 h 6750692"/>
              <a:gd name="connsiteX6" fmla="*/ 12192000 w 12192000"/>
              <a:gd name="connsiteY6" fmla="*/ 6401690 h 6750692"/>
              <a:gd name="connsiteX7" fmla="*/ 8185355 w 12192000"/>
              <a:gd name="connsiteY7" fmla="*/ 5973988 h 6750692"/>
              <a:gd name="connsiteX8" fmla="*/ 5707626 w 12192000"/>
              <a:gd name="connsiteY8" fmla="*/ 5443047 h 6750692"/>
              <a:gd name="connsiteX9" fmla="*/ 3628338 w 12192000"/>
              <a:gd name="connsiteY9" fmla="*/ 6734582 h 6750692"/>
              <a:gd name="connsiteX10" fmla="*/ 0 w 12192000"/>
              <a:gd name="connsiteY10" fmla="*/ 6136219 h 6750692"/>
              <a:gd name="connsiteX11" fmla="*/ 0 w 12192000"/>
              <a:gd name="connsiteY11" fmla="*/ 890 h 6750692"/>
              <a:gd name="connsiteX0" fmla="*/ 0 w 12192000"/>
              <a:gd name="connsiteY0" fmla="*/ 890 h 6750692"/>
              <a:gd name="connsiteX1" fmla="*/ 2684207 w 12192000"/>
              <a:gd name="connsiteY1" fmla="*/ 679316 h 6750692"/>
              <a:gd name="connsiteX2" fmla="*/ 5147187 w 12192000"/>
              <a:gd name="connsiteY2" fmla="*/ 1519975 h 6750692"/>
              <a:gd name="connsiteX3" fmla="*/ 7137985 w 12192000"/>
              <a:gd name="connsiteY3" fmla="*/ 273619 h 6750692"/>
              <a:gd name="connsiteX4" fmla="*/ 10087897 w 12192000"/>
              <a:gd name="connsiteY4" fmla="*/ 1284001 h 6750692"/>
              <a:gd name="connsiteX5" fmla="*/ 12192000 w 12192000"/>
              <a:gd name="connsiteY5" fmla="*/ 890 h 6750692"/>
              <a:gd name="connsiteX6" fmla="*/ 12192000 w 12192000"/>
              <a:gd name="connsiteY6" fmla="*/ 6401690 h 6750692"/>
              <a:gd name="connsiteX7" fmla="*/ 8214383 w 12192000"/>
              <a:gd name="connsiteY7" fmla="*/ 6220731 h 6750692"/>
              <a:gd name="connsiteX8" fmla="*/ 5707626 w 12192000"/>
              <a:gd name="connsiteY8" fmla="*/ 5443047 h 6750692"/>
              <a:gd name="connsiteX9" fmla="*/ 3628338 w 12192000"/>
              <a:gd name="connsiteY9" fmla="*/ 6734582 h 6750692"/>
              <a:gd name="connsiteX10" fmla="*/ 0 w 12192000"/>
              <a:gd name="connsiteY10" fmla="*/ 6136219 h 6750692"/>
              <a:gd name="connsiteX11" fmla="*/ 0 w 12192000"/>
              <a:gd name="connsiteY11" fmla="*/ 890 h 6750692"/>
              <a:gd name="connsiteX0" fmla="*/ 0 w 12192000"/>
              <a:gd name="connsiteY0" fmla="*/ 1161 h 6750963"/>
              <a:gd name="connsiteX1" fmla="*/ 2684207 w 12192000"/>
              <a:gd name="connsiteY1" fmla="*/ 679587 h 6750963"/>
              <a:gd name="connsiteX2" fmla="*/ 5147187 w 12192000"/>
              <a:gd name="connsiteY2" fmla="*/ 1520246 h 6750963"/>
              <a:gd name="connsiteX3" fmla="*/ 7137985 w 12192000"/>
              <a:gd name="connsiteY3" fmla="*/ 273890 h 6750963"/>
              <a:gd name="connsiteX4" fmla="*/ 10073383 w 12192000"/>
              <a:gd name="connsiteY4" fmla="*/ 979472 h 6750963"/>
              <a:gd name="connsiteX5" fmla="*/ 12192000 w 12192000"/>
              <a:gd name="connsiteY5" fmla="*/ 1161 h 6750963"/>
              <a:gd name="connsiteX6" fmla="*/ 12192000 w 12192000"/>
              <a:gd name="connsiteY6" fmla="*/ 6401961 h 6750963"/>
              <a:gd name="connsiteX7" fmla="*/ 8214383 w 12192000"/>
              <a:gd name="connsiteY7" fmla="*/ 6221002 h 6750963"/>
              <a:gd name="connsiteX8" fmla="*/ 5707626 w 12192000"/>
              <a:gd name="connsiteY8" fmla="*/ 5443318 h 6750963"/>
              <a:gd name="connsiteX9" fmla="*/ 3628338 w 12192000"/>
              <a:gd name="connsiteY9" fmla="*/ 6734853 h 6750963"/>
              <a:gd name="connsiteX10" fmla="*/ 0 w 12192000"/>
              <a:gd name="connsiteY10" fmla="*/ 6136490 h 6750963"/>
              <a:gd name="connsiteX11" fmla="*/ 0 w 12192000"/>
              <a:gd name="connsiteY11" fmla="*/ 1161 h 6750963"/>
              <a:gd name="connsiteX0" fmla="*/ 0 w 12192000"/>
              <a:gd name="connsiteY0" fmla="*/ 1161 h 6621530"/>
              <a:gd name="connsiteX1" fmla="*/ 2684207 w 12192000"/>
              <a:gd name="connsiteY1" fmla="*/ 679587 h 6621530"/>
              <a:gd name="connsiteX2" fmla="*/ 5147187 w 12192000"/>
              <a:gd name="connsiteY2" fmla="*/ 1520246 h 6621530"/>
              <a:gd name="connsiteX3" fmla="*/ 7137985 w 12192000"/>
              <a:gd name="connsiteY3" fmla="*/ 273890 h 6621530"/>
              <a:gd name="connsiteX4" fmla="*/ 10073383 w 12192000"/>
              <a:gd name="connsiteY4" fmla="*/ 979472 h 6621530"/>
              <a:gd name="connsiteX5" fmla="*/ 12192000 w 12192000"/>
              <a:gd name="connsiteY5" fmla="*/ 1161 h 6621530"/>
              <a:gd name="connsiteX6" fmla="*/ 12192000 w 12192000"/>
              <a:gd name="connsiteY6" fmla="*/ 6401961 h 6621530"/>
              <a:gd name="connsiteX7" fmla="*/ 8214383 w 12192000"/>
              <a:gd name="connsiteY7" fmla="*/ 6221002 h 6621530"/>
              <a:gd name="connsiteX8" fmla="*/ 5707626 w 12192000"/>
              <a:gd name="connsiteY8" fmla="*/ 5443318 h 6621530"/>
              <a:gd name="connsiteX9" fmla="*/ 3526738 w 12192000"/>
              <a:gd name="connsiteY9" fmla="*/ 6604224 h 6621530"/>
              <a:gd name="connsiteX10" fmla="*/ 0 w 12192000"/>
              <a:gd name="connsiteY10" fmla="*/ 6136490 h 6621530"/>
              <a:gd name="connsiteX11" fmla="*/ 0 w 12192000"/>
              <a:gd name="connsiteY11" fmla="*/ 1161 h 6621530"/>
              <a:gd name="connsiteX0" fmla="*/ 0 w 12192000"/>
              <a:gd name="connsiteY0" fmla="*/ 1161 h 6621530"/>
              <a:gd name="connsiteX1" fmla="*/ 2669692 w 12192000"/>
              <a:gd name="connsiteY1" fmla="*/ 534444 h 6621530"/>
              <a:gd name="connsiteX2" fmla="*/ 5147187 w 12192000"/>
              <a:gd name="connsiteY2" fmla="*/ 1520246 h 6621530"/>
              <a:gd name="connsiteX3" fmla="*/ 7137985 w 12192000"/>
              <a:gd name="connsiteY3" fmla="*/ 273890 h 6621530"/>
              <a:gd name="connsiteX4" fmla="*/ 10073383 w 12192000"/>
              <a:gd name="connsiteY4" fmla="*/ 979472 h 6621530"/>
              <a:gd name="connsiteX5" fmla="*/ 12192000 w 12192000"/>
              <a:gd name="connsiteY5" fmla="*/ 1161 h 6621530"/>
              <a:gd name="connsiteX6" fmla="*/ 12192000 w 12192000"/>
              <a:gd name="connsiteY6" fmla="*/ 6401961 h 6621530"/>
              <a:gd name="connsiteX7" fmla="*/ 8214383 w 12192000"/>
              <a:gd name="connsiteY7" fmla="*/ 6221002 h 6621530"/>
              <a:gd name="connsiteX8" fmla="*/ 5707626 w 12192000"/>
              <a:gd name="connsiteY8" fmla="*/ 5443318 h 6621530"/>
              <a:gd name="connsiteX9" fmla="*/ 3526738 w 12192000"/>
              <a:gd name="connsiteY9" fmla="*/ 6604224 h 6621530"/>
              <a:gd name="connsiteX10" fmla="*/ 0 w 12192000"/>
              <a:gd name="connsiteY10" fmla="*/ 6136490 h 6621530"/>
              <a:gd name="connsiteX11" fmla="*/ 0 w 12192000"/>
              <a:gd name="connsiteY11" fmla="*/ 1161 h 66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21530">
                <a:moveTo>
                  <a:pt x="0" y="1161"/>
                </a:moveTo>
                <a:cubicBezTo>
                  <a:pt x="44246" y="-20961"/>
                  <a:pt x="924467" y="618018"/>
                  <a:pt x="2669692" y="534444"/>
                </a:cubicBezTo>
                <a:cubicBezTo>
                  <a:pt x="4414917" y="450870"/>
                  <a:pt x="4402471" y="1563672"/>
                  <a:pt x="5147187" y="1520246"/>
                </a:cubicBezTo>
                <a:cubicBezTo>
                  <a:pt x="5891903" y="1476820"/>
                  <a:pt x="6316952" y="364019"/>
                  <a:pt x="7137985" y="273890"/>
                </a:cubicBezTo>
                <a:cubicBezTo>
                  <a:pt x="7959018" y="183761"/>
                  <a:pt x="9231047" y="1024927"/>
                  <a:pt x="10073383" y="979472"/>
                </a:cubicBezTo>
                <a:cubicBezTo>
                  <a:pt x="10915719" y="934017"/>
                  <a:pt x="12155949" y="-38168"/>
                  <a:pt x="12192000" y="1161"/>
                </a:cubicBezTo>
                <a:lnTo>
                  <a:pt x="12192000" y="6401961"/>
                </a:lnTo>
                <a:cubicBezTo>
                  <a:pt x="10305026" y="5317954"/>
                  <a:pt x="9295112" y="6380776"/>
                  <a:pt x="8214383" y="6221002"/>
                </a:cubicBezTo>
                <a:cubicBezTo>
                  <a:pt x="7133654" y="6061228"/>
                  <a:pt x="6646606" y="5263879"/>
                  <a:pt x="5707626" y="5443318"/>
                </a:cubicBezTo>
                <a:cubicBezTo>
                  <a:pt x="4960376" y="5549015"/>
                  <a:pt x="4869896" y="6401609"/>
                  <a:pt x="3526738" y="6604224"/>
                </a:cubicBezTo>
                <a:cubicBezTo>
                  <a:pt x="2183580" y="6806839"/>
                  <a:pt x="1764890" y="5143432"/>
                  <a:pt x="0" y="6136490"/>
                </a:cubicBezTo>
                <a:lnTo>
                  <a:pt x="0" y="1161"/>
                </a:lnTo>
                <a:close/>
              </a:path>
            </a:pathLst>
          </a:custGeom>
          <a:solidFill>
            <a:schemeClr val="accent3"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68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23A47F-9DB4-41E3-AEFD-9B779BB17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4992" y="666893"/>
            <a:ext cx="7220329" cy="5524214"/>
          </a:xfrm>
          <a:custGeom>
            <a:avLst/>
            <a:gdLst>
              <a:gd name="connsiteX0" fmla="*/ 4948969 w 7220329"/>
              <a:gd name="connsiteY0" fmla="*/ 205 h 5524214"/>
              <a:gd name="connsiteX1" fmla="*/ 5514285 w 7220329"/>
              <a:gd name="connsiteY1" fmla="*/ 414276 h 5524214"/>
              <a:gd name="connsiteX2" fmla="*/ 5857513 w 7220329"/>
              <a:gd name="connsiteY2" fmla="*/ 424375 h 5524214"/>
              <a:gd name="connsiteX3" fmla="*/ 6008937 w 7220329"/>
              <a:gd name="connsiteY3" fmla="*/ 683590 h 5524214"/>
              <a:gd name="connsiteX4" fmla="*/ 6143536 w 7220329"/>
              <a:gd name="connsiteY4" fmla="*/ 673491 h 5524214"/>
              <a:gd name="connsiteX5" fmla="*/ 6268041 w 7220329"/>
              <a:gd name="connsiteY5" fmla="*/ 693689 h 5524214"/>
              <a:gd name="connsiteX6" fmla="*/ 5857513 w 7220329"/>
              <a:gd name="connsiteY6" fmla="*/ 1087561 h 5524214"/>
              <a:gd name="connsiteX7" fmla="*/ 5487366 w 7220329"/>
              <a:gd name="connsiteY7" fmla="*/ 996668 h 5524214"/>
              <a:gd name="connsiteX8" fmla="*/ 5702724 w 7220329"/>
              <a:gd name="connsiteY8" fmla="*/ 1400639 h 5524214"/>
              <a:gd name="connsiteX9" fmla="*/ 6439654 w 7220329"/>
              <a:gd name="connsiteY9" fmla="*/ 1858473 h 5524214"/>
              <a:gd name="connsiteX10" fmla="*/ 6978051 w 7220329"/>
              <a:gd name="connsiteY10" fmla="*/ 2013329 h 5524214"/>
              <a:gd name="connsiteX11" fmla="*/ 7021795 w 7220329"/>
              <a:gd name="connsiteY11" fmla="*/ 2147986 h 5524214"/>
              <a:gd name="connsiteX12" fmla="*/ 7193409 w 7220329"/>
              <a:gd name="connsiteY12" fmla="*/ 2255712 h 5524214"/>
              <a:gd name="connsiteX13" fmla="*/ 6493494 w 7220329"/>
              <a:gd name="connsiteY13" fmla="*/ 2477896 h 5524214"/>
              <a:gd name="connsiteX14" fmla="*/ 6456479 w 7220329"/>
              <a:gd name="connsiteY14" fmla="*/ 2585622 h 5524214"/>
              <a:gd name="connsiteX15" fmla="*/ 6503589 w 7220329"/>
              <a:gd name="connsiteY15" fmla="*/ 2794340 h 5524214"/>
              <a:gd name="connsiteX16" fmla="*/ 6698757 w 7220329"/>
              <a:gd name="connsiteY16" fmla="*/ 3117518 h 5524214"/>
              <a:gd name="connsiteX17" fmla="*/ 6994875 w 7220329"/>
              <a:gd name="connsiteY17" fmla="*/ 3306038 h 5524214"/>
              <a:gd name="connsiteX18" fmla="*/ 7220329 w 7220329"/>
              <a:gd name="connsiteY18" fmla="*/ 3528222 h 5524214"/>
              <a:gd name="connsiteX19" fmla="*/ 6870371 w 7220329"/>
              <a:gd name="connsiteY19" fmla="*/ 3959125 h 5524214"/>
              <a:gd name="connsiteX20" fmla="*/ 7048715 w 7220329"/>
              <a:gd name="connsiteY20" fmla="*/ 4060118 h 5524214"/>
              <a:gd name="connsiteX21" fmla="*/ 6395909 w 7220329"/>
              <a:gd name="connsiteY21" fmla="*/ 4346264 h 5524214"/>
              <a:gd name="connsiteX22" fmla="*/ 5776754 w 7220329"/>
              <a:gd name="connsiteY22" fmla="*/ 4120713 h 5524214"/>
              <a:gd name="connsiteX23" fmla="*/ 5847418 w 7220329"/>
              <a:gd name="connsiteY23" fmla="*/ 4211607 h 5524214"/>
              <a:gd name="connsiteX24" fmla="*/ 5874338 w 7220329"/>
              <a:gd name="connsiteY24" fmla="*/ 4319333 h 5524214"/>
              <a:gd name="connsiteX25" fmla="*/ 5642155 w 7220329"/>
              <a:gd name="connsiteY25" fmla="*/ 4363096 h 5524214"/>
              <a:gd name="connsiteX26" fmla="*/ 5389781 w 7220329"/>
              <a:gd name="connsiteY26" fmla="*/ 4383295 h 5524214"/>
              <a:gd name="connsiteX27" fmla="*/ 5541205 w 7220329"/>
              <a:gd name="connsiteY27" fmla="*/ 4470822 h 5524214"/>
              <a:gd name="connsiteX28" fmla="*/ 5776754 w 7220329"/>
              <a:gd name="connsiteY28" fmla="*/ 4841129 h 5524214"/>
              <a:gd name="connsiteX29" fmla="*/ 5615235 w 7220329"/>
              <a:gd name="connsiteY29" fmla="*/ 4814198 h 5524214"/>
              <a:gd name="connsiteX30" fmla="*/ 5514285 w 7220329"/>
              <a:gd name="connsiteY30" fmla="*/ 4955588 h 5524214"/>
              <a:gd name="connsiteX31" fmla="*/ 5093663 w 7220329"/>
              <a:gd name="connsiteY31" fmla="*/ 5083512 h 5524214"/>
              <a:gd name="connsiteX32" fmla="*/ 5002809 w 7220329"/>
              <a:gd name="connsiteY32" fmla="*/ 5154207 h 5524214"/>
              <a:gd name="connsiteX33" fmla="*/ 4302893 w 7220329"/>
              <a:gd name="connsiteY33" fmla="*/ 5504316 h 5524214"/>
              <a:gd name="connsiteX34" fmla="*/ 4070710 w 7220329"/>
              <a:gd name="connsiteY34" fmla="*/ 5305696 h 5524214"/>
              <a:gd name="connsiteX35" fmla="*/ 3666912 w 7220329"/>
              <a:gd name="connsiteY35" fmla="*/ 5379758 h 5524214"/>
              <a:gd name="connsiteX36" fmla="*/ 3353969 w 7220329"/>
              <a:gd name="connsiteY36" fmla="*/ 5342727 h 5524214"/>
              <a:gd name="connsiteX37" fmla="*/ 3111691 w 7220329"/>
              <a:gd name="connsiteY37" fmla="*/ 5423521 h 5524214"/>
              <a:gd name="connsiteX38" fmla="*/ 2761733 w 7220329"/>
              <a:gd name="connsiteY38" fmla="*/ 5154207 h 5524214"/>
              <a:gd name="connsiteX39" fmla="*/ 2751638 w 7220329"/>
              <a:gd name="connsiteY39" fmla="*/ 5002718 h 5524214"/>
              <a:gd name="connsiteX40" fmla="*/ 2482440 w 7220329"/>
              <a:gd name="connsiteY40" fmla="*/ 4804098 h 5524214"/>
              <a:gd name="connsiteX41" fmla="*/ 2051723 w 7220329"/>
              <a:gd name="connsiteY41" fmla="*/ 4652609 h 5524214"/>
              <a:gd name="connsiteX42" fmla="*/ 2014708 w 7220329"/>
              <a:gd name="connsiteY42" fmla="*/ 4400127 h 5524214"/>
              <a:gd name="connsiteX43" fmla="*/ 1836364 w 7220329"/>
              <a:gd name="connsiteY43" fmla="*/ 4319333 h 5524214"/>
              <a:gd name="connsiteX44" fmla="*/ 1658020 w 7220329"/>
              <a:gd name="connsiteY44" fmla="*/ 4302501 h 5524214"/>
              <a:gd name="connsiteX45" fmla="*/ 1594086 w 7220329"/>
              <a:gd name="connsiteY45" fmla="*/ 4147645 h 5524214"/>
              <a:gd name="connsiteX46" fmla="*/ 1180193 w 7220329"/>
              <a:gd name="connsiteY46" fmla="*/ 4087049 h 5524214"/>
              <a:gd name="connsiteX47" fmla="*/ 921090 w 7220329"/>
              <a:gd name="connsiteY47" fmla="*/ 3844666 h 5524214"/>
              <a:gd name="connsiteX48" fmla="*/ 500468 w 7220329"/>
              <a:gd name="connsiteY48" fmla="*/ 3592184 h 5524214"/>
              <a:gd name="connsiteX49" fmla="*/ 480278 w 7220329"/>
              <a:gd name="connsiteY49" fmla="*/ 3420496 h 5524214"/>
              <a:gd name="connsiteX50" fmla="*/ 409613 w 7220329"/>
              <a:gd name="connsiteY50" fmla="*/ 3312770 h 5524214"/>
              <a:gd name="connsiteX51" fmla="*/ 635067 w 7220329"/>
              <a:gd name="connsiteY51" fmla="*/ 3151182 h 5524214"/>
              <a:gd name="connsiteX52" fmla="*/ 1217208 w 7220329"/>
              <a:gd name="connsiteY52" fmla="*/ 3295938 h 5524214"/>
              <a:gd name="connsiteX53" fmla="*/ 1190288 w 7220329"/>
              <a:gd name="connsiteY53" fmla="*/ 3043456 h 5524214"/>
              <a:gd name="connsiteX54" fmla="*/ 1092704 w 7220329"/>
              <a:gd name="connsiteY54" fmla="*/ 2838104 h 5524214"/>
              <a:gd name="connsiteX55" fmla="*/ 894170 w 7220329"/>
              <a:gd name="connsiteY55" fmla="*/ 2730378 h 5524214"/>
              <a:gd name="connsiteX56" fmla="*/ 1001849 w 7220329"/>
              <a:gd name="connsiteY56" fmla="*/ 2504828 h 5524214"/>
              <a:gd name="connsiteX57" fmla="*/ 715826 w 7220329"/>
              <a:gd name="connsiteY57" fmla="*/ 2309575 h 5524214"/>
              <a:gd name="connsiteX58" fmla="*/ 857155 w 7220329"/>
              <a:gd name="connsiteY58" fmla="*/ 2147986 h 5524214"/>
              <a:gd name="connsiteX59" fmla="*/ 877345 w 7220329"/>
              <a:gd name="connsiteY59" fmla="*/ 1885405 h 5524214"/>
              <a:gd name="connsiteX60" fmla="*/ 732651 w 7220329"/>
              <a:gd name="connsiteY60" fmla="*/ 1922436 h 5524214"/>
              <a:gd name="connsiteX61" fmla="*/ 5816 w 7220329"/>
              <a:gd name="connsiteY61" fmla="*/ 1626190 h 5524214"/>
              <a:gd name="connsiteX62" fmla="*/ 237999 w 7220329"/>
              <a:gd name="connsiteY62" fmla="*/ 1599258 h 5524214"/>
              <a:gd name="connsiteX63" fmla="*/ 231269 w 7220329"/>
              <a:gd name="connsiteY63" fmla="*/ 1464601 h 5524214"/>
              <a:gd name="connsiteX64" fmla="*/ 635067 w 7220329"/>
              <a:gd name="connsiteY64" fmla="*/ 1259249 h 5524214"/>
              <a:gd name="connsiteX65" fmla="*/ 705731 w 7220329"/>
              <a:gd name="connsiteY65" fmla="*/ 1222219 h 5524214"/>
              <a:gd name="connsiteX66" fmla="*/ 1557071 w 7220329"/>
              <a:gd name="connsiteY66" fmla="*/ 899041 h 5524214"/>
              <a:gd name="connsiteX67" fmla="*/ 1890204 w 7220329"/>
              <a:gd name="connsiteY67" fmla="*/ 845179 h 5524214"/>
              <a:gd name="connsiteX68" fmla="*/ 2250256 w 7220329"/>
              <a:gd name="connsiteY68" fmla="*/ 808148 h 5524214"/>
              <a:gd name="connsiteX69" fmla="*/ 2465615 w 7220329"/>
              <a:gd name="connsiteY69" fmla="*/ 720621 h 5524214"/>
              <a:gd name="connsiteX70" fmla="*/ 2903062 w 7220329"/>
              <a:gd name="connsiteY70" fmla="*/ 666758 h 5524214"/>
              <a:gd name="connsiteX71" fmla="*/ 3253020 w 7220329"/>
              <a:gd name="connsiteY71" fmla="*/ 484971 h 5524214"/>
              <a:gd name="connsiteX72" fmla="*/ 3387619 w 7220329"/>
              <a:gd name="connsiteY72" fmla="*/ 118030 h 5524214"/>
              <a:gd name="connsiteX73" fmla="*/ 3791416 w 7220329"/>
              <a:gd name="connsiteY73" fmla="*/ 155061 h 5524214"/>
              <a:gd name="connsiteX74" fmla="*/ 4269243 w 7220329"/>
              <a:gd name="connsiteY74" fmla="*/ 161794 h 5524214"/>
              <a:gd name="connsiteX75" fmla="*/ 4572091 w 7220329"/>
              <a:gd name="connsiteY75" fmla="*/ 155061 h 5524214"/>
              <a:gd name="connsiteX76" fmla="*/ 4948969 w 7220329"/>
              <a:gd name="connsiteY76" fmla="*/ 205 h 552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220329" h="5524214">
                <a:moveTo>
                  <a:pt x="4948969" y="205"/>
                </a:moveTo>
                <a:cubicBezTo>
                  <a:pt x="5255182" y="10304"/>
                  <a:pt x="5406606" y="181992"/>
                  <a:pt x="5514285" y="414276"/>
                </a:cubicBezTo>
                <a:cubicBezTo>
                  <a:pt x="5514285" y="414276"/>
                  <a:pt x="5722914" y="451306"/>
                  <a:pt x="5857513" y="424375"/>
                </a:cubicBezTo>
                <a:cubicBezTo>
                  <a:pt x="5992112" y="397444"/>
                  <a:pt x="6052681" y="522001"/>
                  <a:pt x="6008937" y="683590"/>
                </a:cubicBezTo>
                <a:cubicBezTo>
                  <a:pt x="6008937" y="683590"/>
                  <a:pt x="6072871" y="710521"/>
                  <a:pt x="6143536" y="673491"/>
                </a:cubicBezTo>
                <a:cubicBezTo>
                  <a:pt x="6214201" y="639826"/>
                  <a:pt x="6268041" y="693689"/>
                  <a:pt x="6268041" y="693689"/>
                </a:cubicBezTo>
                <a:cubicBezTo>
                  <a:pt x="6268041" y="693689"/>
                  <a:pt x="6180551" y="1033699"/>
                  <a:pt x="5857513" y="1087561"/>
                </a:cubicBezTo>
                <a:cubicBezTo>
                  <a:pt x="5534475" y="1141424"/>
                  <a:pt x="5487366" y="996668"/>
                  <a:pt x="5487366" y="996668"/>
                </a:cubicBezTo>
                <a:cubicBezTo>
                  <a:pt x="5487366" y="996668"/>
                  <a:pt x="5426796" y="1340044"/>
                  <a:pt x="5702724" y="1400639"/>
                </a:cubicBezTo>
                <a:cubicBezTo>
                  <a:pt x="5982017" y="1464601"/>
                  <a:pt x="6358895" y="1400639"/>
                  <a:pt x="6439654" y="1858473"/>
                </a:cubicBezTo>
                <a:cubicBezTo>
                  <a:pt x="6439654" y="1858473"/>
                  <a:pt x="6924211" y="1750748"/>
                  <a:pt x="6978051" y="2013329"/>
                </a:cubicBezTo>
                <a:cubicBezTo>
                  <a:pt x="6978051" y="2013329"/>
                  <a:pt x="6924211" y="2154719"/>
                  <a:pt x="7021795" y="2147986"/>
                </a:cubicBezTo>
                <a:cubicBezTo>
                  <a:pt x="7122745" y="2137887"/>
                  <a:pt x="7247249" y="2110956"/>
                  <a:pt x="7193409" y="2255712"/>
                </a:cubicBezTo>
                <a:cubicBezTo>
                  <a:pt x="7139569" y="2397102"/>
                  <a:pt x="6745867" y="2720279"/>
                  <a:pt x="6493494" y="2477896"/>
                </a:cubicBezTo>
                <a:cubicBezTo>
                  <a:pt x="6493494" y="2477896"/>
                  <a:pt x="6385815" y="2450965"/>
                  <a:pt x="6456479" y="2585622"/>
                </a:cubicBezTo>
                <a:cubicBezTo>
                  <a:pt x="6530509" y="2720279"/>
                  <a:pt x="6503589" y="2794340"/>
                  <a:pt x="6503589" y="2794340"/>
                </a:cubicBezTo>
                <a:cubicBezTo>
                  <a:pt x="6503589" y="2794340"/>
                  <a:pt x="6816532" y="2854936"/>
                  <a:pt x="6698757" y="3117518"/>
                </a:cubicBezTo>
                <a:cubicBezTo>
                  <a:pt x="6698757" y="3117518"/>
                  <a:pt x="6887197" y="3117518"/>
                  <a:pt x="6994875" y="3306038"/>
                </a:cubicBezTo>
                <a:cubicBezTo>
                  <a:pt x="7102555" y="3494558"/>
                  <a:pt x="7220329" y="3528222"/>
                  <a:pt x="7220329" y="3528222"/>
                </a:cubicBezTo>
                <a:cubicBezTo>
                  <a:pt x="7220329" y="3528222"/>
                  <a:pt x="7129475" y="3959125"/>
                  <a:pt x="6870371" y="3959125"/>
                </a:cubicBezTo>
                <a:cubicBezTo>
                  <a:pt x="6870371" y="3959125"/>
                  <a:pt x="6951131" y="4076950"/>
                  <a:pt x="7048715" y="4060118"/>
                </a:cubicBezTo>
                <a:cubicBezTo>
                  <a:pt x="7149665" y="4039919"/>
                  <a:pt x="6843451" y="4551616"/>
                  <a:pt x="6395909" y="4346264"/>
                </a:cubicBezTo>
                <a:cubicBezTo>
                  <a:pt x="5945003" y="4140912"/>
                  <a:pt x="5864243" y="4076950"/>
                  <a:pt x="5776754" y="4120713"/>
                </a:cubicBezTo>
                <a:cubicBezTo>
                  <a:pt x="5776754" y="4120713"/>
                  <a:pt x="5776754" y="4174576"/>
                  <a:pt x="5847418" y="4211607"/>
                </a:cubicBezTo>
                <a:cubicBezTo>
                  <a:pt x="5918083" y="4248638"/>
                  <a:pt x="5874338" y="4319333"/>
                  <a:pt x="5874338" y="4319333"/>
                </a:cubicBezTo>
                <a:cubicBezTo>
                  <a:pt x="5874338" y="4319333"/>
                  <a:pt x="5729644" y="4319333"/>
                  <a:pt x="5642155" y="4363096"/>
                </a:cubicBezTo>
                <a:cubicBezTo>
                  <a:pt x="5551300" y="4410226"/>
                  <a:pt x="5389781" y="4383295"/>
                  <a:pt x="5389781" y="4383295"/>
                </a:cubicBezTo>
                <a:cubicBezTo>
                  <a:pt x="5389781" y="4383295"/>
                  <a:pt x="5379686" y="4410226"/>
                  <a:pt x="5541205" y="4470822"/>
                </a:cubicBezTo>
                <a:cubicBezTo>
                  <a:pt x="5702724" y="4534784"/>
                  <a:pt x="5830593" y="4804098"/>
                  <a:pt x="5776754" y="4841129"/>
                </a:cubicBezTo>
                <a:cubicBezTo>
                  <a:pt x="5722914" y="4874793"/>
                  <a:pt x="5658979" y="4847862"/>
                  <a:pt x="5615235" y="4814198"/>
                </a:cubicBezTo>
                <a:cubicBezTo>
                  <a:pt x="5568125" y="4777167"/>
                  <a:pt x="5487366" y="4831030"/>
                  <a:pt x="5514285" y="4955588"/>
                </a:cubicBezTo>
                <a:cubicBezTo>
                  <a:pt x="5541205" y="5083512"/>
                  <a:pt x="5346036" y="5117176"/>
                  <a:pt x="5093663" y="5083512"/>
                </a:cubicBezTo>
                <a:cubicBezTo>
                  <a:pt x="5093663" y="5083512"/>
                  <a:pt x="5022999" y="5056581"/>
                  <a:pt x="5002809" y="5154207"/>
                </a:cubicBezTo>
                <a:cubicBezTo>
                  <a:pt x="4985984" y="5251833"/>
                  <a:pt x="4760530" y="5612041"/>
                  <a:pt x="4302893" y="5504316"/>
                </a:cubicBezTo>
                <a:cubicBezTo>
                  <a:pt x="4302893" y="5504316"/>
                  <a:pt x="4178389" y="5514415"/>
                  <a:pt x="4070710" y="5305696"/>
                </a:cubicBezTo>
                <a:cubicBezTo>
                  <a:pt x="4070710" y="5305696"/>
                  <a:pt x="3865446" y="5261933"/>
                  <a:pt x="3666912" y="5379758"/>
                </a:cubicBezTo>
                <a:cubicBezTo>
                  <a:pt x="3468378" y="5494216"/>
                  <a:pt x="3353969" y="5342727"/>
                  <a:pt x="3353969" y="5342727"/>
                </a:cubicBezTo>
                <a:cubicBezTo>
                  <a:pt x="3353969" y="5342727"/>
                  <a:pt x="3236195" y="5342727"/>
                  <a:pt x="3111691" y="5423521"/>
                </a:cubicBezTo>
                <a:cubicBezTo>
                  <a:pt x="2983822" y="5504316"/>
                  <a:pt x="2788653" y="5251833"/>
                  <a:pt x="2761733" y="5154207"/>
                </a:cubicBezTo>
                <a:cubicBezTo>
                  <a:pt x="2734813" y="5056581"/>
                  <a:pt x="2849222" y="5046481"/>
                  <a:pt x="2751638" y="5002718"/>
                </a:cubicBezTo>
                <a:cubicBezTo>
                  <a:pt x="2654054" y="4955588"/>
                  <a:pt x="2546374" y="4894992"/>
                  <a:pt x="2482440" y="4804098"/>
                </a:cubicBezTo>
                <a:cubicBezTo>
                  <a:pt x="2482440" y="4804098"/>
                  <a:pt x="2149307" y="4857961"/>
                  <a:pt x="2051723" y="4652609"/>
                </a:cubicBezTo>
                <a:cubicBezTo>
                  <a:pt x="1954138" y="4443891"/>
                  <a:pt x="2014708" y="4400127"/>
                  <a:pt x="2014708" y="4400127"/>
                </a:cubicBezTo>
                <a:cubicBezTo>
                  <a:pt x="2014708" y="4400127"/>
                  <a:pt x="1927218" y="4443891"/>
                  <a:pt x="1836364" y="4319333"/>
                </a:cubicBezTo>
                <a:cubicBezTo>
                  <a:pt x="1836364" y="4319333"/>
                  <a:pt x="1684940" y="4400127"/>
                  <a:pt x="1658020" y="4302501"/>
                </a:cubicBezTo>
                <a:cubicBezTo>
                  <a:pt x="1631100" y="4201508"/>
                  <a:pt x="1684940" y="4157744"/>
                  <a:pt x="1594086" y="4147645"/>
                </a:cubicBezTo>
                <a:cubicBezTo>
                  <a:pt x="1503231" y="4140912"/>
                  <a:pt x="1351807" y="4174576"/>
                  <a:pt x="1180193" y="4087049"/>
                </a:cubicBezTo>
                <a:cubicBezTo>
                  <a:pt x="1011944" y="3996156"/>
                  <a:pt x="937915" y="3925461"/>
                  <a:pt x="921090" y="3844666"/>
                </a:cubicBezTo>
                <a:cubicBezTo>
                  <a:pt x="904265" y="3763872"/>
                  <a:pt x="651892" y="3635948"/>
                  <a:pt x="500468" y="3592184"/>
                </a:cubicBezTo>
                <a:cubicBezTo>
                  <a:pt x="345679" y="3548421"/>
                  <a:pt x="399518" y="3484458"/>
                  <a:pt x="480278" y="3420496"/>
                </a:cubicBezTo>
                <a:cubicBezTo>
                  <a:pt x="561037" y="3359900"/>
                  <a:pt x="463453" y="3322870"/>
                  <a:pt x="409613" y="3312770"/>
                </a:cubicBezTo>
                <a:cubicBezTo>
                  <a:pt x="355774" y="3306038"/>
                  <a:pt x="328854" y="3090586"/>
                  <a:pt x="635067" y="3151182"/>
                </a:cubicBezTo>
                <a:cubicBezTo>
                  <a:pt x="937915" y="3215144"/>
                  <a:pt x="1146544" y="3430595"/>
                  <a:pt x="1217208" y="3295938"/>
                </a:cubicBezTo>
                <a:cubicBezTo>
                  <a:pt x="1287873" y="3161281"/>
                  <a:pt x="1038864" y="3161281"/>
                  <a:pt x="1190288" y="3043456"/>
                </a:cubicBezTo>
                <a:cubicBezTo>
                  <a:pt x="1190288" y="3043456"/>
                  <a:pt x="1045594" y="3026624"/>
                  <a:pt x="1092704" y="2838104"/>
                </a:cubicBezTo>
                <a:cubicBezTo>
                  <a:pt x="1092704" y="2838104"/>
                  <a:pt x="921090" y="2891967"/>
                  <a:pt x="894170" y="2730378"/>
                </a:cubicBezTo>
                <a:cubicBezTo>
                  <a:pt x="867250" y="2568790"/>
                  <a:pt x="1001849" y="2504828"/>
                  <a:pt x="1001849" y="2504828"/>
                </a:cubicBezTo>
                <a:cubicBezTo>
                  <a:pt x="1001849" y="2504828"/>
                  <a:pt x="624972" y="2487995"/>
                  <a:pt x="715826" y="2309575"/>
                </a:cubicBezTo>
                <a:cubicBezTo>
                  <a:pt x="803316" y="2127788"/>
                  <a:pt x="857155" y="2147986"/>
                  <a:pt x="857155" y="2147986"/>
                </a:cubicBezTo>
                <a:cubicBezTo>
                  <a:pt x="857155" y="2147986"/>
                  <a:pt x="803316" y="1976298"/>
                  <a:pt x="877345" y="1885405"/>
                </a:cubicBezTo>
                <a:cubicBezTo>
                  <a:pt x="948010" y="1797878"/>
                  <a:pt x="850425" y="1804611"/>
                  <a:pt x="732651" y="1922436"/>
                </a:cubicBezTo>
                <a:cubicBezTo>
                  <a:pt x="614877" y="2040261"/>
                  <a:pt x="184160" y="1939268"/>
                  <a:pt x="5816" y="1626190"/>
                </a:cubicBezTo>
                <a:cubicBezTo>
                  <a:pt x="5816" y="1626190"/>
                  <a:pt x="-58119" y="1528563"/>
                  <a:pt x="237999" y="1599258"/>
                </a:cubicBezTo>
                <a:cubicBezTo>
                  <a:pt x="237999" y="1599258"/>
                  <a:pt x="328854" y="1582426"/>
                  <a:pt x="231269" y="1464601"/>
                </a:cubicBezTo>
                <a:cubicBezTo>
                  <a:pt x="130320" y="1346776"/>
                  <a:pt x="328854" y="1205386"/>
                  <a:pt x="635067" y="1259249"/>
                </a:cubicBezTo>
                <a:cubicBezTo>
                  <a:pt x="635067" y="1259249"/>
                  <a:pt x="641797" y="1205386"/>
                  <a:pt x="705731" y="1222219"/>
                </a:cubicBezTo>
                <a:cubicBezTo>
                  <a:pt x="705731" y="1222219"/>
                  <a:pt x="830235" y="484971"/>
                  <a:pt x="1557071" y="899041"/>
                </a:cubicBezTo>
                <a:cubicBezTo>
                  <a:pt x="1557071" y="899041"/>
                  <a:pt x="1728685" y="952904"/>
                  <a:pt x="1890204" y="845179"/>
                </a:cubicBezTo>
                <a:cubicBezTo>
                  <a:pt x="2051723" y="737453"/>
                  <a:pt x="2176227" y="754285"/>
                  <a:pt x="2250256" y="808148"/>
                </a:cubicBezTo>
                <a:cubicBezTo>
                  <a:pt x="2250256" y="808148"/>
                  <a:pt x="2374760" y="828346"/>
                  <a:pt x="2465615" y="720621"/>
                </a:cubicBezTo>
                <a:cubicBezTo>
                  <a:pt x="2553104" y="612895"/>
                  <a:pt x="2734813" y="612895"/>
                  <a:pt x="2903062" y="666758"/>
                </a:cubicBezTo>
                <a:cubicBezTo>
                  <a:pt x="2903062" y="666758"/>
                  <a:pt x="3047756" y="468139"/>
                  <a:pt x="3253020" y="484971"/>
                </a:cubicBezTo>
                <a:cubicBezTo>
                  <a:pt x="3253020" y="484971"/>
                  <a:pt x="3172260" y="296451"/>
                  <a:pt x="3387619" y="118030"/>
                </a:cubicBezTo>
                <a:cubicBezTo>
                  <a:pt x="3602978" y="-60391"/>
                  <a:pt x="3720752" y="134862"/>
                  <a:pt x="3791416" y="155061"/>
                </a:cubicBezTo>
                <a:cubicBezTo>
                  <a:pt x="3865446" y="171893"/>
                  <a:pt x="4026965" y="54068"/>
                  <a:pt x="4269243" y="161794"/>
                </a:cubicBezTo>
                <a:cubicBezTo>
                  <a:pt x="4511522" y="269519"/>
                  <a:pt x="4572091" y="155061"/>
                  <a:pt x="4572091" y="155061"/>
                </a:cubicBezTo>
                <a:cubicBezTo>
                  <a:pt x="4572091" y="155061"/>
                  <a:pt x="4646121" y="-6528"/>
                  <a:pt x="4948969" y="2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BA4AB3-D756-4B37-BEBA-1DA86A034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0773" y="3429001"/>
            <a:ext cx="1981200" cy="1981200"/>
          </a:xfrm>
          <a:custGeom>
            <a:avLst/>
            <a:gdLst>
              <a:gd name="connsiteX0" fmla="*/ 0 w 1981200"/>
              <a:gd name="connsiteY0" fmla="*/ 0 h 1981200"/>
              <a:gd name="connsiteX1" fmla="*/ 1981200 w 1981200"/>
              <a:gd name="connsiteY1" fmla="*/ 0 h 1981200"/>
              <a:gd name="connsiteX2" fmla="*/ 1981200 w 1981200"/>
              <a:gd name="connsiteY2" fmla="*/ 1981200 h 1981200"/>
              <a:gd name="connsiteX3" fmla="*/ 0 w 198120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1981200">
                <a:moveTo>
                  <a:pt x="0" y="0"/>
                </a:moveTo>
                <a:lnTo>
                  <a:pt x="1981200" y="0"/>
                </a:lnTo>
                <a:lnTo>
                  <a:pt x="1981200" y="1981200"/>
                </a:lnTo>
                <a:lnTo>
                  <a:pt x="0" y="19812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5E6B91-AFC3-4ECD-BF68-1DBB3DF0B9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91973" y="3429001"/>
            <a:ext cx="2516844" cy="2543175"/>
          </a:xfrm>
          <a:custGeom>
            <a:avLst/>
            <a:gdLst>
              <a:gd name="connsiteX0" fmla="*/ 0 w 2516844"/>
              <a:gd name="connsiteY0" fmla="*/ 0 h 2543175"/>
              <a:gd name="connsiteX1" fmla="*/ 2516844 w 2516844"/>
              <a:gd name="connsiteY1" fmla="*/ 0 h 2543175"/>
              <a:gd name="connsiteX2" fmla="*/ 2516844 w 2516844"/>
              <a:gd name="connsiteY2" fmla="*/ 2543175 h 2543175"/>
              <a:gd name="connsiteX3" fmla="*/ 0 w 2516844"/>
              <a:gd name="connsiteY3" fmla="*/ 25431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844" h="2543175">
                <a:moveTo>
                  <a:pt x="0" y="0"/>
                </a:moveTo>
                <a:lnTo>
                  <a:pt x="2516844" y="0"/>
                </a:lnTo>
                <a:lnTo>
                  <a:pt x="2516844" y="2543175"/>
                </a:lnTo>
                <a:lnTo>
                  <a:pt x="0" y="254317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6DC4273-3CEA-427B-B86C-FA85A2B25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818" y="885825"/>
            <a:ext cx="2836205" cy="4781550"/>
          </a:xfrm>
          <a:custGeom>
            <a:avLst/>
            <a:gdLst>
              <a:gd name="connsiteX0" fmla="*/ 0 w 2836205"/>
              <a:gd name="connsiteY0" fmla="*/ 0 h 4781550"/>
              <a:gd name="connsiteX1" fmla="*/ 2836205 w 2836205"/>
              <a:gd name="connsiteY1" fmla="*/ 0 h 4781550"/>
              <a:gd name="connsiteX2" fmla="*/ 2836205 w 2836205"/>
              <a:gd name="connsiteY2" fmla="*/ 4781550 h 4781550"/>
              <a:gd name="connsiteX3" fmla="*/ 0 w 2836205"/>
              <a:gd name="connsiteY3" fmla="*/ 478155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6205" h="4781550">
                <a:moveTo>
                  <a:pt x="0" y="0"/>
                </a:moveTo>
                <a:lnTo>
                  <a:pt x="2836205" y="0"/>
                </a:lnTo>
                <a:lnTo>
                  <a:pt x="2836205" y="4781550"/>
                </a:lnTo>
                <a:lnTo>
                  <a:pt x="0" y="478155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DD6B4E-1D6B-4BF2-A7CC-D9B4F6B149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45023" y="885825"/>
            <a:ext cx="2836205" cy="4781550"/>
          </a:xfrm>
          <a:custGeom>
            <a:avLst/>
            <a:gdLst>
              <a:gd name="connsiteX0" fmla="*/ 0 w 2836205"/>
              <a:gd name="connsiteY0" fmla="*/ 0 h 4781550"/>
              <a:gd name="connsiteX1" fmla="*/ 2836205 w 2836205"/>
              <a:gd name="connsiteY1" fmla="*/ 0 h 4781550"/>
              <a:gd name="connsiteX2" fmla="*/ 2836205 w 2836205"/>
              <a:gd name="connsiteY2" fmla="*/ 4781550 h 4781550"/>
              <a:gd name="connsiteX3" fmla="*/ 0 w 2836205"/>
              <a:gd name="connsiteY3" fmla="*/ 478155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6205" h="4781550">
                <a:moveTo>
                  <a:pt x="0" y="0"/>
                </a:moveTo>
                <a:lnTo>
                  <a:pt x="2836205" y="0"/>
                </a:lnTo>
                <a:lnTo>
                  <a:pt x="2836205" y="4781550"/>
                </a:lnTo>
                <a:lnTo>
                  <a:pt x="0" y="478155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1C99F8-0273-410A-B2A3-7120FD4140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4" y="1"/>
            <a:ext cx="4419596" cy="6137965"/>
          </a:xfrm>
          <a:custGeom>
            <a:avLst/>
            <a:gdLst>
              <a:gd name="connsiteX0" fmla="*/ 347502 w 4419596"/>
              <a:gd name="connsiteY0" fmla="*/ 0 h 6137965"/>
              <a:gd name="connsiteX1" fmla="*/ 4419596 w 4419596"/>
              <a:gd name="connsiteY1" fmla="*/ 0 h 6137965"/>
              <a:gd name="connsiteX2" fmla="*/ 4419596 w 4419596"/>
              <a:gd name="connsiteY2" fmla="*/ 6137965 h 6137965"/>
              <a:gd name="connsiteX3" fmla="*/ 4192165 w 4419596"/>
              <a:gd name="connsiteY3" fmla="*/ 6132214 h 6137965"/>
              <a:gd name="connsiteX4" fmla="*/ 0 w 4419596"/>
              <a:gd name="connsiteY4" fmla="*/ 1718369 h 6137965"/>
              <a:gd name="connsiteX5" fmla="*/ 326641 w 4419596"/>
              <a:gd name="connsiteY5" fmla="*/ 47787 h 61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9596" h="6137965">
                <a:moveTo>
                  <a:pt x="347502" y="0"/>
                </a:moveTo>
                <a:lnTo>
                  <a:pt x="4419596" y="0"/>
                </a:lnTo>
                <a:lnTo>
                  <a:pt x="4419596" y="6137965"/>
                </a:lnTo>
                <a:lnTo>
                  <a:pt x="4192165" y="6132214"/>
                </a:lnTo>
                <a:cubicBezTo>
                  <a:pt x="1856983" y="6013844"/>
                  <a:pt x="0" y="4082967"/>
                  <a:pt x="0" y="1718369"/>
                </a:cubicBezTo>
                <a:cubicBezTo>
                  <a:pt x="0" y="1127220"/>
                  <a:pt x="116061" y="563178"/>
                  <a:pt x="326641" y="4778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245FB1-20B2-4836-9F5C-C72C5BE8E5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4793" y="1041621"/>
            <a:ext cx="4484984" cy="3827962"/>
          </a:xfrm>
          <a:custGeom>
            <a:avLst/>
            <a:gdLst>
              <a:gd name="connsiteX0" fmla="*/ 758122 w 4484984"/>
              <a:gd name="connsiteY0" fmla="*/ 0 h 3827962"/>
              <a:gd name="connsiteX1" fmla="*/ 4484984 w 4484984"/>
              <a:gd name="connsiteY1" fmla="*/ 998609 h 3827962"/>
              <a:gd name="connsiteX2" fmla="*/ 3726861 w 4484984"/>
              <a:gd name="connsiteY2" fmla="*/ 3827962 h 3827962"/>
              <a:gd name="connsiteX3" fmla="*/ 0 w 4484984"/>
              <a:gd name="connsiteY3" fmla="*/ 2829352 h 38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84" h="3827962">
                <a:moveTo>
                  <a:pt x="758122" y="0"/>
                </a:moveTo>
                <a:lnTo>
                  <a:pt x="4484984" y="998609"/>
                </a:lnTo>
                <a:lnTo>
                  <a:pt x="3726861" y="3827962"/>
                </a:lnTo>
                <a:lnTo>
                  <a:pt x="0" y="28293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20700" dist="2032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BBC1F5E-B8CE-413E-81B1-4EA0EB47A9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54376" y="-770096"/>
            <a:ext cx="4799481" cy="4799481"/>
          </a:xfrm>
          <a:custGeom>
            <a:avLst/>
            <a:gdLst>
              <a:gd name="connsiteX0" fmla="*/ 2071229 w 4799481"/>
              <a:gd name="connsiteY0" fmla="*/ 0 h 4799481"/>
              <a:gd name="connsiteX1" fmla="*/ 4799481 w 4799481"/>
              <a:gd name="connsiteY1" fmla="*/ 2728252 h 4799481"/>
              <a:gd name="connsiteX2" fmla="*/ 2728252 w 4799481"/>
              <a:gd name="connsiteY2" fmla="*/ 4799481 h 4799481"/>
              <a:gd name="connsiteX3" fmla="*/ 0 w 4799481"/>
              <a:gd name="connsiteY3" fmla="*/ 2071229 h 479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9481" h="4799481">
                <a:moveTo>
                  <a:pt x="2071229" y="0"/>
                </a:moveTo>
                <a:lnTo>
                  <a:pt x="4799481" y="2728252"/>
                </a:lnTo>
                <a:lnTo>
                  <a:pt x="2728252" y="4799481"/>
                </a:lnTo>
                <a:lnTo>
                  <a:pt x="0" y="20712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20700" dist="2032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8E4D615-6392-4F1C-88B5-9C7BF6DF30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636" y="3189792"/>
            <a:ext cx="3858331" cy="2929161"/>
          </a:xfrm>
          <a:custGeom>
            <a:avLst/>
            <a:gdLst>
              <a:gd name="connsiteX0" fmla="*/ 0 w 3858331"/>
              <a:gd name="connsiteY0" fmla="*/ 0 h 2929161"/>
              <a:gd name="connsiteX1" fmla="*/ 3858331 w 3858331"/>
              <a:gd name="connsiteY1" fmla="*/ 0 h 2929161"/>
              <a:gd name="connsiteX2" fmla="*/ 3858331 w 3858331"/>
              <a:gd name="connsiteY2" fmla="*/ 2929161 h 2929161"/>
              <a:gd name="connsiteX3" fmla="*/ 0 w 3858331"/>
              <a:gd name="connsiteY3" fmla="*/ 2929161 h 2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8331" h="2929161">
                <a:moveTo>
                  <a:pt x="0" y="0"/>
                </a:moveTo>
                <a:lnTo>
                  <a:pt x="3858331" y="0"/>
                </a:lnTo>
                <a:lnTo>
                  <a:pt x="3858331" y="2929161"/>
                </a:lnTo>
                <a:lnTo>
                  <a:pt x="0" y="2929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20700" dist="2032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2A2E305-6558-4649-B29E-5A04B64368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2336" y="3209270"/>
            <a:ext cx="4799481" cy="4799482"/>
          </a:xfrm>
          <a:custGeom>
            <a:avLst/>
            <a:gdLst>
              <a:gd name="connsiteX0" fmla="*/ 2728252 w 4799481"/>
              <a:gd name="connsiteY0" fmla="*/ 0 h 4799482"/>
              <a:gd name="connsiteX1" fmla="*/ 4799481 w 4799481"/>
              <a:gd name="connsiteY1" fmla="*/ 2071230 h 4799482"/>
              <a:gd name="connsiteX2" fmla="*/ 2071229 w 4799481"/>
              <a:gd name="connsiteY2" fmla="*/ 4799482 h 4799482"/>
              <a:gd name="connsiteX3" fmla="*/ 0 w 4799481"/>
              <a:gd name="connsiteY3" fmla="*/ 2728252 h 47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9481" h="4799482">
                <a:moveTo>
                  <a:pt x="2728252" y="0"/>
                </a:moveTo>
                <a:lnTo>
                  <a:pt x="4799481" y="2071230"/>
                </a:lnTo>
                <a:lnTo>
                  <a:pt x="2071229" y="4799482"/>
                </a:lnTo>
                <a:lnTo>
                  <a:pt x="0" y="2728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20700" dist="2032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4" grpId="0" animBg="1"/>
      <p:bldP spid="1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521681D-AB03-41D5-94A3-151B43FF51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6768" y="1662535"/>
            <a:ext cx="2540284" cy="1657251"/>
          </a:xfrm>
          <a:custGeom>
            <a:avLst/>
            <a:gdLst>
              <a:gd name="connsiteX0" fmla="*/ 0 w 2540284"/>
              <a:gd name="connsiteY0" fmla="*/ 0 h 1657251"/>
              <a:gd name="connsiteX1" fmla="*/ 2540284 w 2540284"/>
              <a:gd name="connsiteY1" fmla="*/ 0 h 1657251"/>
              <a:gd name="connsiteX2" fmla="*/ 2540284 w 2540284"/>
              <a:gd name="connsiteY2" fmla="*/ 1657251 h 1657251"/>
              <a:gd name="connsiteX3" fmla="*/ 0 w 2540284"/>
              <a:gd name="connsiteY3" fmla="*/ 1657251 h 16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284" h="1657251">
                <a:moveTo>
                  <a:pt x="0" y="0"/>
                </a:moveTo>
                <a:lnTo>
                  <a:pt x="2540284" y="0"/>
                </a:lnTo>
                <a:lnTo>
                  <a:pt x="2540284" y="1657251"/>
                </a:lnTo>
                <a:lnTo>
                  <a:pt x="0" y="16572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82C6F5-5E2A-474F-97C0-4B019C27D0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1363" y="1662535"/>
            <a:ext cx="2540284" cy="1657251"/>
          </a:xfrm>
          <a:custGeom>
            <a:avLst/>
            <a:gdLst>
              <a:gd name="connsiteX0" fmla="*/ 0 w 2540284"/>
              <a:gd name="connsiteY0" fmla="*/ 0 h 1657251"/>
              <a:gd name="connsiteX1" fmla="*/ 2540284 w 2540284"/>
              <a:gd name="connsiteY1" fmla="*/ 0 h 1657251"/>
              <a:gd name="connsiteX2" fmla="*/ 2540284 w 2540284"/>
              <a:gd name="connsiteY2" fmla="*/ 1657251 h 1657251"/>
              <a:gd name="connsiteX3" fmla="*/ 0 w 2540284"/>
              <a:gd name="connsiteY3" fmla="*/ 1657251 h 16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284" h="1657251">
                <a:moveTo>
                  <a:pt x="0" y="0"/>
                </a:moveTo>
                <a:lnTo>
                  <a:pt x="2540284" y="0"/>
                </a:lnTo>
                <a:lnTo>
                  <a:pt x="2540284" y="1657251"/>
                </a:lnTo>
                <a:lnTo>
                  <a:pt x="0" y="16572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A82EE5-FEB9-4238-82ED-0CD3689F81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6768" y="3444648"/>
            <a:ext cx="2540284" cy="1657251"/>
          </a:xfrm>
          <a:custGeom>
            <a:avLst/>
            <a:gdLst>
              <a:gd name="connsiteX0" fmla="*/ 0 w 2540284"/>
              <a:gd name="connsiteY0" fmla="*/ 0 h 1657251"/>
              <a:gd name="connsiteX1" fmla="*/ 2540284 w 2540284"/>
              <a:gd name="connsiteY1" fmla="*/ 0 h 1657251"/>
              <a:gd name="connsiteX2" fmla="*/ 2540284 w 2540284"/>
              <a:gd name="connsiteY2" fmla="*/ 1657251 h 1657251"/>
              <a:gd name="connsiteX3" fmla="*/ 0 w 2540284"/>
              <a:gd name="connsiteY3" fmla="*/ 1657251 h 16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284" h="1657251">
                <a:moveTo>
                  <a:pt x="0" y="0"/>
                </a:moveTo>
                <a:lnTo>
                  <a:pt x="2540284" y="0"/>
                </a:lnTo>
                <a:lnTo>
                  <a:pt x="2540284" y="1657251"/>
                </a:lnTo>
                <a:lnTo>
                  <a:pt x="0" y="16572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D41B9E-5FEE-4D88-AA8D-3A30E5B150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1363" y="3444648"/>
            <a:ext cx="2540284" cy="1657251"/>
          </a:xfrm>
          <a:custGeom>
            <a:avLst/>
            <a:gdLst>
              <a:gd name="connsiteX0" fmla="*/ 0 w 2540284"/>
              <a:gd name="connsiteY0" fmla="*/ 0 h 1657251"/>
              <a:gd name="connsiteX1" fmla="*/ 2540284 w 2540284"/>
              <a:gd name="connsiteY1" fmla="*/ 0 h 1657251"/>
              <a:gd name="connsiteX2" fmla="*/ 2540284 w 2540284"/>
              <a:gd name="connsiteY2" fmla="*/ 1657251 h 1657251"/>
              <a:gd name="connsiteX3" fmla="*/ 0 w 2540284"/>
              <a:gd name="connsiteY3" fmla="*/ 1657251 h 16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284" h="1657251">
                <a:moveTo>
                  <a:pt x="0" y="0"/>
                </a:moveTo>
                <a:lnTo>
                  <a:pt x="2540284" y="0"/>
                </a:lnTo>
                <a:lnTo>
                  <a:pt x="2540284" y="1657251"/>
                </a:lnTo>
                <a:lnTo>
                  <a:pt x="0" y="16572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3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6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  <p:bldP spid="1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E798B7-B546-466B-821E-57416BB09D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3373" y="0"/>
            <a:ext cx="6894682" cy="6858000"/>
          </a:xfrm>
          <a:custGeom>
            <a:avLst/>
            <a:gdLst>
              <a:gd name="connsiteX0" fmla="*/ 0 w 6894682"/>
              <a:gd name="connsiteY0" fmla="*/ 0 h 6858000"/>
              <a:gd name="connsiteX1" fmla="*/ 6894682 w 6894682"/>
              <a:gd name="connsiteY1" fmla="*/ 0 h 6858000"/>
              <a:gd name="connsiteX2" fmla="*/ 6894682 w 6894682"/>
              <a:gd name="connsiteY2" fmla="*/ 6858000 h 6858000"/>
              <a:gd name="connsiteX3" fmla="*/ 0 w 68946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682" h="6858000">
                <a:moveTo>
                  <a:pt x="0" y="0"/>
                </a:moveTo>
                <a:lnTo>
                  <a:pt x="6894682" y="0"/>
                </a:lnTo>
                <a:lnTo>
                  <a:pt x="689468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E058BC-0C42-4A30-857F-7D8C6D878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7208" y="3469509"/>
            <a:ext cx="1972900" cy="1972900"/>
          </a:xfrm>
          <a:custGeom>
            <a:avLst/>
            <a:gdLst>
              <a:gd name="connsiteX0" fmla="*/ 0 w 1972900"/>
              <a:gd name="connsiteY0" fmla="*/ 0 h 1972900"/>
              <a:gd name="connsiteX1" fmla="*/ 1972900 w 1972900"/>
              <a:gd name="connsiteY1" fmla="*/ 0 h 1972900"/>
              <a:gd name="connsiteX2" fmla="*/ 1972900 w 1972900"/>
              <a:gd name="connsiteY2" fmla="*/ 1972900 h 1972900"/>
              <a:gd name="connsiteX3" fmla="*/ 0 w 1972900"/>
              <a:gd name="connsiteY3" fmla="*/ 1972900 h 197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900" h="1972900">
                <a:moveTo>
                  <a:pt x="0" y="0"/>
                </a:moveTo>
                <a:lnTo>
                  <a:pt x="1972900" y="0"/>
                </a:lnTo>
                <a:lnTo>
                  <a:pt x="1972900" y="1972900"/>
                </a:lnTo>
                <a:lnTo>
                  <a:pt x="0" y="19729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9CC223-3372-4717-9846-957AB3ADFB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16598" y="3469509"/>
            <a:ext cx="1972900" cy="1972900"/>
          </a:xfrm>
          <a:custGeom>
            <a:avLst/>
            <a:gdLst>
              <a:gd name="connsiteX0" fmla="*/ 0 w 1972900"/>
              <a:gd name="connsiteY0" fmla="*/ 0 h 1972900"/>
              <a:gd name="connsiteX1" fmla="*/ 1972900 w 1972900"/>
              <a:gd name="connsiteY1" fmla="*/ 0 h 1972900"/>
              <a:gd name="connsiteX2" fmla="*/ 1972900 w 1972900"/>
              <a:gd name="connsiteY2" fmla="*/ 1972900 h 1972900"/>
              <a:gd name="connsiteX3" fmla="*/ 0 w 1972900"/>
              <a:gd name="connsiteY3" fmla="*/ 1972900 h 197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900" h="1972900">
                <a:moveTo>
                  <a:pt x="0" y="0"/>
                </a:moveTo>
                <a:lnTo>
                  <a:pt x="1972900" y="0"/>
                </a:lnTo>
                <a:lnTo>
                  <a:pt x="1972900" y="1972900"/>
                </a:lnTo>
                <a:lnTo>
                  <a:pt x="0" y="19729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F5002E-1FC5-4191-AAC7-0A700303BF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1903" y="1383506"/>
            <a:ext cx="1972900" cy="1972900"/>
          </a:xfrm>
          <a:custGeom>
            <a:avLst/>
            <a:gdLst>
              <a:gd name="connsiteX0" fmla="*/ 0 w 1972900"/>
              <a:gd name="connsiteY0" fmla="*/ 0 h 1972900"/>
              <a:gd name="connsiteX1" fmla="*/ 1972900 w 1972900"/>
              <a:gd name="connsiteY1" fmla="*/ 0 h 1972900"/>
              <a:gd name="connsiteX2" fmla="*/ 1972900 w 1972900"/>
              <a:gd name="connsiteY2" fmla="*/ 1972900 h 1972900"/>
              <a:gd name="connsiteX3" fmla="*/ 0 w 1972900"/>
              <a:gd name="connsiteY3" fmla="*/ 1972900 h 197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900" h="1972900">
                <a:moveTo>
                  <a:pt x="0" y="0"/>
                </a:moveTo>
                <a:lnTo>
                  <a:pt x="1972900" y="0"/>
                </a:lnTo>
                <a:lnTo>
                  <a:pt x="1972900" y="1972900"/>
                </a:lnTo>
                <a:lnTo>
                  <a:pt x="0" y="19729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C098485-BAED-469F-B624-481F826F12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8350" y="1420294"/>
            <a:ext cx="2446726" cy="3788812"/>
          </a:xfrm>
          <a:custGeom>
            <a:avLst/>
            <a:gdLst>
              <a:gd name="connsiteX0" fmla="*/ 0 w 2446726"/>
              <a:gd name="connsiteY0" fmla="*/ 0 h 3788812"/>
              <a:gd name="connsiteX1" fmla="*/ 2446726 w 2446726"/>
              <a:gd name="connsiteY1" fmla="*/ 0 h 3788812"/>
              <a:gd name="connsiteX2" fmla="*/ 2446726 w 2446726"/>
              <a:gd name="connsiteY2" fmla="*/ 3788812 h 3788812"/>
              <a:gd name="connsiteX3" fmla="*/ 0 w 2446726"/>
              <a:gd name="connsiteY3" fmla="*/ 3788812 h 378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726" h="3788812">
                <a:moveTo>
                  <a:pt x="0" y="0"/>
                </a:moveTo>
                <a:lnTo>
                  <a:pt x="2446726" y="0"/>
                </a:lnTo>
                <a:lnTo>
                  <a:pt x="2446726" y="3788812"/>
                </a:lnTo>
                <a:lnTo>
                  <a:pt x="0" y="37888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outerShdw blurRad="355600" dist="215900" dir="3000000" algn="tl" rotWithShape="0">
              <a:prstClr val="black">
                <a:alpha val="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AF3C86-BEA5-43FD-8EA6-7FE27F082B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92510" y="1420294"/>
            <a:ext cx="2446726" cy="3788812"/>
          </a:xfrm>
          <a:custGeom>
            <a:avLst/>
            <a:gdLst>
              <a:gd name="connsiteX0" fmla="*/ 0 w 2446726"/>
              <a:gd name="connsiteY0" fmla="*/ 0 h 3788812"/>
              <a:gd name="connsiteX1" fmla="*/ 2446726 w 2446726"/>
              <a:gd name="connsiteY1" fmla="*/ 0 h 3788812"/>
              <a:gd name="connsiteX2" fmla="*/ 2446726 w 2446726"/>
              <a:gd name="connsiteY2" fmla="*/ 3788812 h 3788812"/>
              <a:gd name="connsiteX3" fmla="*/ 0 w 2446726"/>
              <a:gd name="connsiteY3" fmla="*/ 3788812 h 378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726" h="3788812">
                <a:moveTo>
                  <a:pt x="0" y="0"/>
                </a:moveTo>
                <a:lnTo>
                  <a:pt x="2446726" y="0"/>
                </a:lnTo>
                <a:lnTo>
                  <a:pt x="2446726" y="3788812"/>
                </a:lnTo>
                <a:lnTo>
                  <a:pt x="0" y="37888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outerShdw blurRad="355600" dist="215900" dir="3000000" algn="tl" rotWithShape="0">
              <a:prstClr val="black">
                <a:alpha val="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5170A4-565F-4757-AFC1-0827779544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36671" y="1420294"/>
            <a:ext cx="2446726" cy="3788812"/>
          </a:xfrm>
          <a:custGeom>
            <a:avLst/>
            <a:gdLst>
              <a:gd name="connsiteX0" fmla="*/ 0 w 2446726"/>
              <a:gd name="connsiteY0" fmla="*/ 0 h 3788812"/>
              <a:gd name="connsiteX1" fmla="*/ 2446726 w 2446726"/>
              <a:gd name="connsiteY1" fmla="*/ 0 h 3788812"/>
              <a:gd name="connsiteX2" fmla="*/ 2446726 w 2446726"/>
              <a:gd name="connsiteY2" fmla="*/ 3788812 h 3788812"/>
              <a:gd name="connsiteX3" fmla="*/ 0 w 2446726"/>
              <a:gd name="connsiteY3" fmla="*/ 3788812 h 378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726" h="3788812">
                <a:moveTo>
                  <a:pt x="0" y="0"/>
                </a:moveTo>
                <a:lnTo>
                  <a:pt x="2446726" y="0"/>
                </a:lnTo>
                <a:lnTo>
                  <a:pt x="2446726" y="3788812"/>
                </a:lnTo>
                <a:lnTo>
                  <a:pt x="0" y="37888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effectLst>
            <a:outerShdw blurRad="355600" dist="215900" dir="3000000" algn="tl" rotWithShape="0">
              <a:prstClr val="black">
                <a:alpha val="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DD2D0-6D81-BD02-B95E-FFCC2075F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223" y="1592695"/>
            <a:ext cx="2106613" cy="3976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B8F55C-DFD6-F09A-3D22-E6F576E6D8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9348" y="1592695"/>
            <a:ext cx="2646652" cy="17185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F30C91-E7BD-329F-DB26-C519E5AFAC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9348" y="3429000"/>
            <a:ext cx="2646652" cy="2140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3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85E987-B2EF-B619-4ECF-9DF7EAD8C7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0418" y="1613622"/>
            <a:ext cx="2951163" cy="2300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D4A9167-71DF-9E06-7034-8B413D4425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7618" y="3352800"/>
            <a:ext cx="2951163" cy="2300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5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55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F7F3D-55D8-1686-2156-3324A666D4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87750"/>
            <a:ext cx="12192000" cy="327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90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FAB8A0-7839-CB1C-9B20-2CD611317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112" y="1046162"/>
            <a:ext cx="5875337" cy="4765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BCA9E82-B8C8-A7D7-2F5F-80E2BF5C66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6658" y="1046162"/>
            <a:ext cx="2688792" cy="4765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9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4B4153-D53F-406C-ACB9-4C0E47D17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66195" y="1612233"/>
            <a:ext cx="6752436" cy="3416969"/>
          </a:xfrm>
          <a:custGeom>
            <a:avLst/>
            <a:gdLst>
              <a:gd name="connsiteX0" fmla="*/ 0 w 6752436"/>
              <a:gd name="connsiteY0" fmla="*/ 0 h 3416969"/>
              <a:gd name="connsiteX1" fmla="*/ 6752436 w 6752436"/>
              <a:gd name="connsiteY1" fmla="*/ 0 h 3416969"/>
              <a:gd name="connsiteX2" fmla="*/ 6752436 w 6752436"/>
              <a:gd name="connsiteY2" fmla="*/ 3416969 h 3416969"/>
              <a:gd name="connsiteX3" fmla="*/ 0 w 6752436"/>
              <a:gd name="connsiteY3" fmla="*/ 3416969 h 341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436" h="3416969">
                <a:moveTo>
                  <a:pt x="0" y="0"/>
                </a:moveTo>
                <a:lnTo>
                  <a:pt x="6752436" y="0"/>
                </a:lnTo>
                <a:lnTo>
                  <a:pt x="6752436" y="3416969"/>
                </a:lnTo>
                <a:lnTo>
                  <a:pt x="0" y="341696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effectLst>
            <a:outerShdw blurRad="381000" dist="2794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B4B2EB-BE86-4B00-85E6-DB3E84B35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827" y="1952089"/>
            <a:ext cx="2201110" cy="2953822"/>
          </a:xfrm>
          <a:custGeom>
            <a:avLst/>
            <a:gdLst>
              <a:gd name="connsiteX0" fmla="*/ 0 w 2201110"/>
              <a:gd name="connsiteY0" fmla="*/ 0 h 2953822"/>
              <a:gd name="connsiteX1" fmla="*/ 2201110 w 2201110"/>
              <a:gd name="connsiteY1" fmla="*/ 0 h 2953822"/>
              <a:gd name="connsiteX2" fmla="*/ 2201110 w 2201110"/>
              <a:gd name="connsiteY2" fmla="*/ 2953822 h 2953822"/>
              <a:gd name="connsiteX3" fmla="*/ 0 w 2201110"/>
              <a:gd name="connsiteY3" fmla="*/ 2953822 h 29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110" h="2953822">
                <a:moveTo>
                  <a:pt x="0" y="0"/>
                </a:moveTo>
                <a:lnTo>
                  <a:pt x="2201110" y="0"/>
                </a:lnTo>
                <a:lnTo>
                  <a:pt x="2201110" y="2953822"/>
                </a:lnTo>
                <a:lnTo>
                  <a:pt x="0" y="29538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381000" dist="774700" dir="5400000" sx="85000" sy="85000" algn="t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2BFDCC-05B8-4725-8653-E395861401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56063" y="1952089"/>
            <a:ext cx="2201110" cy="2953822"/>
          </a:xfrm>
          <a:custGeom>
            <a:avLst/>
            <a:gdLst>
              <a:gd name="connsiteX0" fmla="*/ 0 w 2201110"/>
              <a:gd name="connsiteY0" fmla="*/ 0 h 2953822"/>
              <a:gd name="connsiteX1" fmla="*/ 2201110 w 2201110"/>
              <a:gd name="connsiteY1" fmla="*/ 0 h 2953822"/>
              <a:gd name="connsiteX2" fmla="*/ 2201110 w 2201110"/>
              <a:gd name="connsiteY2" fmla="*/ 2953822 h 2953822"/>
              <a:gd name="connsiteX3" fmla="*/ 0 w 2201110"/>
              <a:gd name="connsiteY3" fmla="*/ 2953822 h 29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110" h="2953822">
                <a:moveTo>
                  <a:pt x="0" y="0"/>
                </a:moveTo>
                <a:lnTo>
                  <a:pt x="2201110" y="0"/>
                </a:lnTo>
                <a:lnTo>
                  <a:pt x="2201110" y="2953822"/>
                </a:lnTo>
                <a:lnTo>
                  <a:pt x="0" y="29538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381000" dist="774700" dir="5400000" sx="85000" sy="85000" algn="t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4F64FA-6531-4682-87C5-E5B523127A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5937" y="1655567"/>
            <a:ext cx="2643032" cy="3546867"/>
          </a:xfrm>
          <a:custGeom>
            <a:avLst/>
            <a:gdLst>
              <a:gd name="connsiteX0" fmla="*/ 0 w 2643032"/>
              <a:gd name="connsiteY0" fmla="*/ 0 h 3546867"/>
              <a:gd name="connsiteX1" fmla="*/ 2643032 w 2643032"/>
              <a:gd name="connsiteY1" fmla="*/ 0 h 3546867"/>
              <a:gd name="connsiteX2" fmla="*/ 2643032 w 2643032"/>
              <a:gd name="connsiteY2" fmla="*/ 3546867 h 3546867"/>
              <a:gd name="connsiteX3" fmla="*/ 0 w 2643032"/>
              <a:gd name="connsiteY3" fmla="*/ 3546867 h 354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032" h="3546867">
                <a:moveTo>
                  <a:pt x="0" y="0"/>
                </a:moveTo>
                <a:lnTo>
                  <a:pt x="2643032" y="0"/>
                </a:lnTo>
                <a:lnTo>
                  <a:pt x="2643032" y="3546867"/>
                </a:lnTo>
                <a:lnTo>
                  <a:pt x="0" y="3546867"/>
                </a:lnTo>
                <a:close/>
              </a:path>
            </a:pathLst>
          </a:custGeom>
          <a:solidFill>
            <a:schemeClr val="accent4"/>
          </a:solidFill>
          <a:effectLst>
            <a:outerShdw blurRad="381000" dist="774700" dir="5400000" sx="85000" sy="85000" algn="t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2D6104-B8AA-4C7C-B8AB-5EE8B40111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414" y="0"/>
            <a:ext cx="5587587" cy="4800396"/>
          </a:xfrm>
          <a:custGeom>
            <a:avLst/>
            <a:gdLst>
              <a:gd name="connsiteX0" fmla="*/ 336880 w 5587587"/>
              <a:gd name="connsiteY0" fmla="*/ 0 h 4800396"/>
              <a:gd name="connsiteX1" fmla="*/ 5587587 w 5587587"/>
              <a:gd name="connsiteY1" fmla="*/ 0 h 4800396"/>
              <a:gd name="connsiteX2" fmla="*/ 5587587 w 5587587"/>
              <a:gd name="connsiteY2" fmla="*/ 3931894 h 4800396"/>
              <a:gd name="connsiteX3" fmla="*/ 5472369 w 5587587"/>
              <a:gd name="connsiteY3" fmla="*/ 4036611 h 4800396"/>
              <a:gd name="connsiteX4" fmla="*/ 3344779 w 5587587"/>
              <a:gd name="connsiteY4" fmla="*/ 4800396 h 4800396"/>
              <a:gd name="connsiteX5" fmla="*/ 0 w 5587587"/>
              <a:gd name="connsiteY5" fmla="*/ 1455617 h 4800396"/>
              <a:gd name="connsiteX6" fmla="*/ 262849 w 5587587"/>
              <a:gd name="connsiteY6" fmla="*/ 153678 h 48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7587" h="4800396">
                <a:moveTo>
                  <a:pt x="336880" y="0"/>
                </a:moveTo>
                <a:lnTo>
                  <a:pt x="5587587" y="0"/>
                </a:lnTo>
                <a:lnTo>
                  <a:pt x="5587587" y="3931894"/>
                </a:lnTo>
                <a:lnTo>
                  <a:pt x="5472369" y="4036611"/>
                </a:lnTo>
                <a:cubicBezTo>
                  <a:pt x="4894194" y="4513764"/>
                  <a:pt x="4152960" y="4800396"/>
                  <a:pt x="3344779" y="4800396"/>
                </a:cubicBezTo>
                <a:cubicBezTo>
                  <a:pt x="1497509" y="4800396"/>
                  <a:pt x="0" y="3302887"/>
                  <a:pt x="0" y="1455617"/>
                </a:cubicBezTo>
                <a:cubicBezTo>
                  <a:pt x="0" y="993800"/>
                  <a:pt x="93595" y="553842"/>
                  <a:pt x="262849" y="1536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B98BF7-04A5-417D-9CDB-B505DD7F1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7698" y="860121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4C38DC-2135-44AF-92EE-306C4843FD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2253" y="860121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8B3FF54-1A05-4551-B7E9-3DCA60819E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7698" y="3396916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8B7C86A-F56F-43A2-81AD-0B7849C20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2253" y="3396916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3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5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917568-91E3-4D71-A656-25B05F2F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232" y="636550"/>
            <a:ext cx="10475494" cy="2665943"/>
          </a:xfrm>
          <a:custGeom>
            <a:avLst/>
            <a:gdLst>
              <a:gd name="connsiteX0" fmla="*/ 0 w 10475494"/>
              <a:gd name="connsiteY0" fmla="*/ 0 h 2665943"/>
              <a:gd name="connsiteX1" fmla="*/ 10475494 w 10475494"/>
              <a:gd name="connsiteY1" fmla="*/ 0 h 2665943"/>
              <a:gd name="connsiteX2" fmla="*/ 10475494 w 10475494"/>
              <a:gd name="connsiteY2" fmla="*/ 2665943 h 2665943"/>
              <a:gd name="connsiteX3" fmla="*/ 0 w 10475494"/>
              <a:gd name="connsiteY3" fmla="*/ 2665943 h 26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5494" h="2665943">
                <a:moveTo>
                  <a:pt x="0" y="0"/>
                </a:moveTo>
                <a:lnTo>
                  <a:pt x="10475494" y="0"/>
                </a:lnTo>
                <a:lnTo>
                  <a:pt x="10475494" y="2665943"/>
                </a:lnTo>
                <a:lnTo>
                  <a:pt x="0" y="2665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9A343A-FCF2-441F-8C93-33E15BDA5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50F1B2-4B2D-4ACB-BF9D-A85883E583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05133"/>
          </a:xfrm>
          <a:custGeom>
            <a:avLst/>
            <a:gdLst>
              <a:gd name="connsiteX0" fmla="*/ 0 w 12192000"/>
              <a:gd name="connsiteY0" fmla="*/ 0 h 3405133"/>
              <a:gd name="connsiteX1" fmla="*/ 12192000 w 12192000"/>
              <a:gd name="connsiteY1" fmla="*/ 0 h 3405133"/>
              <a:gd name="connsiteX2" fmla="*/ 12192000 w 12192000"/>
              <a:gd name="connsiteY2" fmla="*/ 3405133 h 3405133"/>
              <a:gd name="connsiteX3" fmla="*/ 12103889 w 12192000"/>
              <a:gd name="connsiteY3" fmla="*/ 3379613 h 3405133"/>
              <a:gd name="connsiteX4" fmla="*/ 6096000 w 12192000"/>
              <a:gd name="connsiteY4" fmla="*/ 2606842 h 3405133"/>
              <a:gd name="connsiteX5" fmla="*/ 88111 w 12192000"/>
              <a:gd name="connsiteY5" fmla="*/ 3379613 h 3405133"/>
              <a:gd name="connsiteX6" fmla="*/ 0 w 12192000"/>
              <a:gd name="connsiteY6" fmla="*/ 3405133 h 340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05133">
                <a:moveTo>
                  <a:pt x="0" y="0"/>
                </a:moveTo>
                <a:lnTo>
                  <a:pt x="12192000" y="0"/>
                </a:lnTo>
                <a:lnTo>
                  <a:pt x="12192000" y="3405133"/>
                </a:lnTo>
                <a:lnTo>
                  <a:pt x="12103889" y="3379613"/>
                </a:lnTo>
                <a:cubicBezTo>
                  <a:pt x="10286412" y="2884374"/>
                  <a:pt x="8248519" y="2606842"/>
                  <a:pt x="6096000" y="2606842"/>
                </a:cubicBezTo>
                <a:cubicBezTo>
                  <a:pt x="3943481" y="2606842"/>
                  <a:pt x="1905588" y="2884374"/>
                  <a:pt x="88111" y="3379613"/>
                </a:cubicBezTo>
                <a:lnTo>
                  <a:pt x="0" y="34051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F8E548-E604-43A5-8400-A0C1562C1B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79949" y="1139632"/>
            <a:ext cx="4178504" cy="3763300"/>
          </a:xfrm>
          <a:custGeom>
            <a:avLst/>
            <a:gdLst>
              <a:gd name="connsiteX0" fmla="*/ 0 w 4178504"/>
              <a:gd name="connsiteY0" fmla="*/ 0 h 3763300"/>
              <a:gd name="connsiteX1" fmla="*/ 4178504 w 4178504"/>
              <a:gd name="connsiteY1" fmla="*/ 0 h 3763300"/>
              <a:gd name="connsiteX2" fmla="*/ 4178504 w 4178504"/>
              <a:gd name="connsiteY2" fmla="*/ 3763300 h 3763300"/>
              <a:gd name="connsiteX3" fmla="*/ 0 w 4178504"/>
              <a:gd name="connsiteY3" fmla="*/ 3763300 h 376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8504" h="3763300">
                <a:moveTo>
                  <a:pt x="0" y="0"/>
                </a:moveTo>
                <a:lnTo>
                  <a:pt x="4178504" y="0"/>
                </a:lnTo>
                <a:lnTo>
                  <a:pt x="4178504" y="3763300"/>
                </a:lnTo>
                <a:lnTo>
                  <a:pt x="0" y="37633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E6178D2-3A86-4E7D-85E1-A23C34B34AFA}"/>
              </a:ext>
            </a:extLst>
          </p:cNvPr>
          <p:cNvGrpSpPr/>
          <p:nvPr userDrawn="1"/>
        </p:nvGrpSpPr>
        <p:grpSpPr>
          <a:xfrm>
            <a:off x="389861" y="424811"/>
            <a:ext cx="11639822" cy="5726297"/>
            <a:chOff x="332711" y="577211"/>
            <a:chExt cx="11639822" cy="5726297"/>
          </a:xfrm>
          <a:solidFill>
            <a:schemeClr val="bg1">
              <a:lumMod val="95000"/>
            </a:schemeClr>
          </a:solidFill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E29DCCB-77F8-4B5E-A246-FA876846A422}"/>
                </a:ext>
              </a:extLst>
            </p:cNvPr>
            <p:cNvSpPr/>
            <p:nvPr/>
          </p:nvSpPr>
          <p:spPr>
            <a:xfrm rot="2219157">
              <a:off x="754739" y="887102"/>
              <a:ext cx="156364" cy="1347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DB65895-5A2D-480C-88EE-8306836F7B16}"/>
                </a:ext>
              </a:extLst>
            </p:cNvPr>
            <p:cNvSpPr/>
            <p:nvPr/>
          </p:nvSpPr>
          <p:spPr>
            <a:xfrm rot="2219157">
              <a:off x="6353293" y="577211"/>
              <a:ext cx="132588" cy="1143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B53EAB2-FA80-474F-9F8F-86CF2980A87F}"/>
                </a:ext>
              </a:extLst>
            </p:cNvPr>
            <p:cNvSpPr/>
            <p:nvPr/>
          </p:nvSpPr>
          <p:spPr>
            <a:xfrm rot="20672507">
              <a:off x="332711" y="5035041"/>
              <a:ext cx="151639" cy="1307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21369A7-5299-441E-90A4-843866F4D757}"/>
                </a:ext>
              </a:extLst>
            </p:cNvPr>
            <p:cNvSpPr/>
            <p:nvPr/>
          </p:nvSpPr>
          <p:spPr>
            <a:xfrm rot="2219157">
              <a:off x="11636484" y="677375"/>
              <a:ext cx="171394" cy="1477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2C5FF7B-A873-4163-B856-BF94DE6C7604}"/>
                </a:ext>
              </a:extLst>
            </p:cNvPr>
            <p:cNvSpPr/>
            <p:nvPr/>
          </p:nvSpPr>
          <p:spPr>
            <a:xfrm rot="2219157">
              <a:off x="1710168" y="6034920"/>
              <a:ext cx="159991" cy="1379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3AEC4D3-8971-4561-B60D-AB73697DEC4C}"/>
                </a:ext>
              </a:extLst>
            </p:cNvPr>
            <p:cNvSpPr/>
            <p:nvPr userDrawn="1"/>
          </p:nvSpPr>
          <p:spPr>
            <a:xfrm rot="4227665">
              <a:off x="11364422" y="6136056"/>
              <a:ext cx="179856" cy="1550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084C9D-80BF-41D7-97AE-7EAD941060D2}"/>
                </a:ext>
              </a:extLst>
            </p:cNvPr>
            <p:cNvSpPr/>
            <p:nvPr userDrawn="1"/>
          </p:nvSpPr>
          <p:spPr>
            <a:xfrm rot="9000000" flipH="1">
              <a:off x="11798518" y="3506393"/>
              <a:ext cx="174015" cy="1500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094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702" r:id="rId6"/>
    <p:sldLayoutId id="2147483704" r:id="rId7"/>
    <p:sldLayoutId id="2147483706" r:id="rId8"/>
    <p:sldLayoutId id="2147483707" r:id="rId9"/>
    <p:sldLayoutId id="2147483708" r:id="rId10"/>
    <p:sldLayoutId id="2147483686" r:id="rId11"/>
    <p:sldLayoutId id="2147483685" r:id="rId12"/>
    <p:sldLayoutId id="2147483681" r:id="rId13"/>
    <p:sldLayoutId id="2147483682" r:id="rId14"/>
    <p:sldLayoutId id="2147483676" r:id="rId15"/>
    <p:sldLayoutId id="2147483674" r:id="rId16"/>
    <p:sldLayoutId id="2147483671" r:id="rId17"/>
    <p:sldLayoutId id="2147483667" r:id="rId18"/>
    <p:sldLayoutId id="2147483660" r:id="rId19"/>
    <p:sldLayoutId id="2147483662" r:id="rId20"/>
    <p:sldLayoutId id="2147483655" r:id="rId21"/>
    <p:sldLayoutId id="2147483710" r:id="rId22"/>
    <p:sldLayoutId id="2147483711" r:id="rId23"/>
    <p:sldLayoutId id="2147483712" r:id="rId24"/>
    <p:sldLayoutId id="214748370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28E6FA6-F06A-440A-84DA-54C716D26F00}"/>
              </a:ext>
            </a:extLst>
          </p:cNvPr>
          <p:cNvSpPr/>
          <p:nvPr/>
        </p:nvSpPr>
        <p:spPr>
          <a:xfrm>
            <a:off x="5198126" y="2983864"/>
            <a:ext cx="6993874" cy="3843961"/>
          </a:xfrm>
          <a:custGeom>
            <a:avLst/>
            <a:gdLst>
              <a:gd name="connsiteX0" fmla="*/ 4991041 w 6993874"/>
              <a:gd name="connsiteY0" fmla="*/ 178 h 3843961"/>
              <a:gd name="connsiteX1" fmla="*/ 5136084 w 6993874"/>
              <a:gd name="connsiteY1" fmla="*/ 2660 h 3843961"/>
              <a:gd name="connsiteX2" fmla="*/ 6884636 w 6993874"/>
              <a:gd name="connsiteY2" fmla="*/ 1041544 h 3843961"/>
              <a:gd name="connsiteX3" fmla="*/ 6993874 w 6993874"/>
              <a:gd name="connsiteY3" fmla="*/ 1220076 h 3843961"/>
              <a:gd name="connsiteX4" fmla="*/ 6993874 w 6993874"/>
              <a:gd name="connsiteY4" fmla="*/ 3843961 h 3843961"/>
              <a:gd name="connsiteX5" fmla="*/ 0 w 6993874"/>
              <a:gd name="connsiteY5" fmla="*/ 3843961 h 3843961"/>
              <a:gd name="connsiteX6" fmla="*/ 8191 w 6993874"/>
              <a:gd name="connsiteY6" fmla="*/ 3811240 h 3843961"/>
              <a:gd name="connsiteX7" fmla="*/ 2074492 w 6993874"/>
              <a:gd name="connsiteY7" fmla="*/ 1222760 h 3843961"/>
              <a:gd name="connsiteX8" fmla="*/ 4991041 w 6993874"/>
              <a:gd name="connsiteY8" fmla="*/ 178 h 384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3874" h="3843961">
                <a:moveTo>
                  <a:pt x="4991041" y="178"/>
                </a:moveTo>
                <a:cubicBezTo>
                  <a:pt x="5040332" y="-404"/>
                  <a:pt x="5088674" y="446"/>
                  <a:pt x="5136084" y="2660"/>
                </a:cubicBezTo>
                <a:cubicBezTo>
                  <a:pt x="5984202" y="42267"/>
                  <a:pt x="6534218" y="518413"/>
                  <a:pt x="6884636" y="1041544"/>
                </a:cubicBezTo>
                <a:lnTo>
                  <a:pt x="6993874" y="1220076"/>
                </a:lnTo>
                <a:lnTo>
                  <a:pt x="6993874" y="3843961"/>
                </a:lnTo>
                <a:lnTo>
                  <a:pt x="0" y="3843961"/>
                </a:lnTo>
                <a:lnTo>
                  <a:pt x="8191" y="3811240"/>
                </a:lnTo>
                <a:cubicBezTo>
                  <a:pt x="394623" y="2560606"/>
                  <a:pt x="2074492" y="1222760"/>
                  <a:pt x="2074492" y="1222760"/>
                </a:cubicBezTo>
                <a:cubicBezTo>
                  <a:pt x="3298858" y="339885"/>
                  <a:pt x="4251683" y="8911"/>
                  <a:pt x="4991041" y="17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6C255-E327-4BCD-B41F-6D958AEDC8D4}"/>
              </a:ext>
            </a:extLst>
          </p:cNvPr>
          <p:cNvSpPr txBox="1"/>
          <p:nvPr/>
        </p:nvSpPr>
        <p:spPr>
          <a:xfrm>
            <a:off x="981277" y="2599143"/>
            <a:ext cx="3220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  <a:ea typeface="HandsDown" panose="02000603000000000000" pitchFamily="50" charset="0"/>
              </a:rPr>
              <a:t>AMORTIZE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D070E7-E076-4BC1-A006-0FC2332D128C}"/>
              </a:ext>
            </a:extLst>
          </p:cNvPr>
          <p:cNvSpPr txBox="1"/>
          <p:nvPr/>
        </p:nvSpPr>
        <p:spPr>
          <a:xfrm>
            <a:off x="1317106" y="3429000"/>
            <a:ext cx="2549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 Presentation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6747B5-4A62-B9B4-857E-3BE39FF934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 b="13961"/>
          <a:stretch/>
        </p:blipFill>
        <p:spPr/>
      </p:pic>
    </p:spTree>
    <p:extLst>
      <p:ext uri="{BB962C8B-B14F-4D97-AF65-F5344CB8AC3E}">
        <p14:creationId xmlns:p14="http://schemas.microsoft.com/office/powerpoint/2010/main" val="18858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6D1054D-1EB1-47ED-B9B3-ED070B56ADFD}"/>
              </a:ext>
            </a:extLst>
          </p:cNvPr>
          <p:cNvSpPr/>
          <p:nvPr/>
        </p:nvSpPr>
        <p:spPr>
          <a:xfrm>
            <a:off x="3357797" y="5481219"/>
            <a:ext cx="5422808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7BD1BF2-7120-07B3-059D-12BD480A73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5" b="2519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52D71BC-1EF9-D1BD-06FB-8ED24D1015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r="12918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DDE24E-883B-A246-E7DB-31C2D450F55B}"/>
              </a:ext>
            </a:extLst>
          </p:cNvPr>
          <p:cNvSpPr txBox="1"/>
          <p:nvPr/>
        </p:nvSpPr>
        <p:spPr>
          <a:xfrm>
            <a:off x="4774842" y="5142665"/>
            <a:ext cx="264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81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895B8-BB2D-4951-9CEC-200D81127B9B}"/>
              </a:ext>
            </a:extLst>
          </p:cNvPr>
          <p:cNvGrpSpPr/>
          <p:nvPr/>
        </p:nvGrpSpPr>
        <p:grpSpPr>
          <a:xfrm>
            <a:off x="2018990" y="2311238"/>
            <a:ext cx="2137387" cy="1464523"/>
            <a:chOff x="1638512" y="2600237"/>
            <a:chExt cx="2137387" cy="146452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0CE564-1242-42FE-9150-F02CC6884AB5}"/>
                </a:ext>
              </a:extLst>
            </p:cNvPr>
            <p:cNvSpPr/>
            <p:nvPr/>
          </p:nvSpPr>
          <p:spPr>
            <a:xfrm>
              <a:off x="1638512" y="2895657"/>
              <a:ext cx="2137387" cy="1169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 Light" panose="020B0502040204020203" pitchFamily="34" charset="0"/>
                </a:rPr>
                <a:t>A wonderful serenity has taken possession of my entire soul, like these sweet mornings.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FB0921-98F9-4C68-B937-1BB891CB4D25}"/>
                </a:ext>
              </a:extLst>
            </p:cNvPr>
            <p:cNvSpPr/>
            <p:nvPr/>
          </p:nvSpPr>
          <p:spPr>
            <a:xfrm>
              <a:off x="1638512" y="2600237"/>
              <a:ext cx="2137387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1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Options 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DB025BC-05B7-41C9-8B33-A333F1407CEB}"/>
              </a:ext>
            </a:extLst>
          </p:cNvPr>
          <p:cNvGrpSpPr/>
          <p:nvPr/>
        </p:nvGrpSpPr>
        <p:grpSpPr>
          <a:xfrm>
            <a:off x="2346377" y="4167685"/>
            <a:ext cx="2137387" cy="1464523"/>
            <a:chOff x="2548326" y="4647662"/>
            <a:chExt cx="2137387" cy="14645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369FF00-2525-4092-94EE-F515C7050DB7}"/>
                </a:ext>
              </a:extLst>
            </p:cNvPr>
            <p:cNvSpPr/>
            <p:nvPr/>
          </p:nvSpPr>
          <p:spPr>
            <a:xfrm>
              <a:off x="2548326" y="4943082"/>
              <a:ext cx="2137387" cy="1169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 Light" panose="020B0502040204020203" pitchFamily="34" charset="0"/>
                </a:rPr>
                <a:t>A wonderful serenity has taken possession of my entire soul, like these sweet mornings.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1BDC21-03DD-40CE-9E5F-7AC5B80EC9D2}"/>
                </a:ext>
              </a:extLst>
            </p:cNvPr>
            <p:cNvSpPr/>
            <p:nvPr/>
          </p:nvSpPr>
          <p:spPr>
            <a:xfrm>
              <a:off x="2548326" y="4647662"/>
              <a:ext cx="2137387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Options 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6A532E-49A5-41FF-81B0-79E0CE7C0031}"/>
              </a:ext>
            </a:extLst>
          </p:cNvPr>
          <p:cNvGrpSpPr/>
          <p:nvPr/>
        </p:nvGrpSpPr>
        <p:grpSpPr>
          <a:xfrm>
            <a:off x="8128002" y="1613622"/>
            <a:ext cx="2137387" cy="1464523"/>
            <a:chOff x="8044793" y="2600237"/>
            <a:chExt cx="2137387" cy="146452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04A98D6-A0D9-431D-8A07-39E17EDB158C}"/>
                </a:ext>
              </a:extLst>
            </p:cNvPr>
            <p:cNvSpPr/>
            <p:nvPr/>
          </p:nvSpPr>
          <p:spPr>
            <a:xfrm>
              <a:off x="8044793" y="2895657"/>
              <a:ext cx="2137387" cy="1169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 Light" panose="020B0502040204020203" pitchFamily="34" charset="0"/>
                </a:rPr>
                <a:t>A wonderful serenity has taken possession of my entire soul, like these sweet mornings.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23721E0-E126-49E9-BCB3-CA587F305206}"/>
                </a:ext>
              </a:extLst>
            </p:cNvPr>
            <p:cNvSpPr/>
            <p:nvPr/>
          </p:nvSpPr>
          <p:spPr>
            <a:xfrm>
              <a:off x="8044793" y="2600237"/>
              <a:ext cx="2137387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Options 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DEF498-B2DA-4684-B2CE-3EEAC4E61163}"/>
              </a:ext>
            </a:extLst>
          </p:cNvPr>
          <p:cNvGrpSpPr/>
          <p:nvPr/>
        </p:nvGrpSpPr>
        <p:grpSpPr>
          <a:xfrm>
            <a:off x="8776927" y="3566734"/>
            <a:ext cx="2137387" cy="1464523"/>
            <a:chOff x="8692220" y="4553349"/>
            <a:chExt cx="2137387" cy="146452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8E5B4AF-2823-4F81-AC72-FC3EC04CEA0B}"/>
                </a:ext>
              </a:extLst>
            </p:cNvPr>
            <p:cNvSpPr/>
            <p:nvPr/>
          </p:nvSpPr>
          <p:spPr>
            <a:xfrm>
              <a:off x="8692220" y="4848769"/>
              <a:ext cx="2137387" cy="1169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 Light" panose="020B0502040204020203" pitchFamily="34" charset="0"/>
                </a:rPr>
                <a:t>A wonderful serenity has taken possession of my entire soul, like these sweet mornings.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9C4142F-4173-465D-A5CF-FCFA4C77664F}"/>
                </a:ext>
              </a:extLst>
            </p:cNvPr>
            <p:cNvSpPr/>
            <p:nvPr/>
          </p:nvSpPr>
          <p:spPr>
            <a:xfrm>
              <a:off x="8692220" y="4553349"/>
              <a:ext cx="2137387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rgbClr val="0070C0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Options 4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00EAAA-774D-3A09-A10F-A18E36E489EA}"/>
              </a:ext>
            </a:extLst>
          </p:cNvPr>
          <p:cNvSpPr txBox="1"/>
          <p:nvPr/>
        </p:nvSpPr>
        <p:spPr>
          <a:xfrm>
            <a:off x="4696544" y="448341"/>
            <a:ext cx="279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8EC7E8-2E85-1585-78A2-2E173BA5EDE3}"/>
              </a:ext>
            </a:extLst>
          </p:cNvPr>
          <p:cNvSpPr txBox="1"/>
          <p:nvPr/>
        </p:nvSpPr>
        <p:spPr>
          <a:xfrm>
            <a:off x="3415071" y="741052"/>
            <a:ext cx="536185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metus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91CD0B5-E86F-F102-35F2-C1EC999B76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r="723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AB736E6-ADCA-4D70-7A2C-0C69A1DFCD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7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8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D2BA5AF-4258-820A-1212-693A522EED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1062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6DEAAD6-CEC0-1C32-970A-8AAA2C9710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b="6546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060A997-BA3B-4307-8A93-E19850B0DB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E01A019-0598-39BA-3A76-134B721097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C6E11C-7926-81D8-0B0A-BB85810DDF84}"/>
              </a:ext>
            </a:extLst>
          </p:cNvPr>
          <p:cNvSpPr txBox="1"/>
          <p:nvPr/>
        </p:nvSpPr>
        <p:spPr>
          <a:xfrm>
            <a:off x="7162981" y="1662535"/>
            <a:ext cx="3747656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D9240D-6278-D7C6-8A5B-66B350391E43}"/>
              </a:ext>
            </a:extLst>
          </p:cNvPr>
          <p:cNvSpPr txBox="1"/>
          <p:nvPr/>
        </p:nvSpPr>
        <p:spPr>
          <a:xfrm>
            <a:off x="7049198" y="1120971"/>
            <a:ext cx="279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D9E9A7-7EEF-0C47-485F-3932358EB43D}"/>
              </a:ext>
            </a:extLst>
          </p:cNvPr>
          <p:cNvSpPr txBox="1"/>
          <p:nvPr/>
        </p:nvSpPr>
        <p:spPr>
          <a:xfrm>
            <a:off x="7162981" y="3723379"/>
            <a:ext cx="3747656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21504790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87A561A-26FC-49F6-9B7E-F0743FBD1AF8}"/>
              </a:ext>
            </a:extLst>
          </p:cNvPr>
          <p:cNvSpPr/>
          <p:nvPr/>
        </p:nvSpPr>
        <p:spPr>
          <a:xfrm>
            <a:off x="855753" y="4720122"/>
            <a:ext cx="2618478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Option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1A5C86-2566-43BD-8146-14E18D29956D}"/>
              </a:ext>
            </a:extLst>
          </p:cNvPr>
          <p:cNvSpPr/>
          <p:nvPr/>
        </p:nvSpPr>
        <p:spPr>
          <a:xfrm>
            <a:off x="8988659" y="966269"/>
            <a:ext cx="2618478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Option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73212-4A27-44A3-A5CB-1AD9650F3F6C}"/>
              </a:ext>
            </a:extLst>
          </p:cNvPr>
          <p:cNvSpPr/>
          <p:nvPr/>
        </p:nvSpPr>
        <p:spPr>
          <a:xfrm>
            <a:off x="8988659" y="1332618"/>
            <a:ext cx="2890978" cy="69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A7CABD-1E7E-496D-A165-DE3730B7CFC2}"/>
              </a:ext>
            </a:extLst>
          </p:cNvPr>
          <p:cNvSpPr/>
          <p:nvPr/>
        </p:nvSpPr>
        <p:spPr>
          <a:xfrm>
            <a:off x="855753" y="5084709"/>
            <a:ext cx="2890978" cy="69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8A192C5-F4C9-67CB-EB1C-DCB5224185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r="6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80564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9D30366-A2EA-CAFF-5C54-30C7E075D5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3" b="9427"/>
          <a:stretch/>
        </p:blipFill>
        <p:spPr>
          <a:xfrm>
            <a:off x="6507898" y="-29388"/>
            <a:ext cx="5587587" cy="4800396"/>
          </a:xfr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9C14C9-7578-4037-9BDB-72D50962881B}"/>
              </a:ext>
            </a:extLst>
          </p:cNvPr>
          <p:cNvSpPr/>
          <p:nvPr/>
        </p:nvSpPr>
        <p:spPr>
          <a:xfrm>
            <a:off x="6604413" y="0"/>
            <a:ext cx="5587587" cy="4800396"/>
          </a:xfrm>
          <a:custGeom>
            <a:avLst/>
            <a:gdLst>
              <a:gd name="connsiteX0" fmla="*/ 336880 w 5587587"/>
              <a:gd name="connsiteY0" fmla="*/ 0 h 4800396"/>
              <a:gd name="connsiteX1" fmla="*/ 5587587 w 5587587"/>
              <a:gd name="connsiteY1" fmla="*/ 0 h 4800396"/>
              <a:gd name="connsiteX2" fmla="*/ 5587587 w 5587587"/>
              <a:gd name="connsiteY2" fmla="*/ 3931894 h 4800396"/>
              <a:gd name="connsiteX3" fmla="*/ 5472369 w 5587587"/>
              <a:gd name="connsiteY3" fmla="*/ 4036611 h 4800396"/>
              <a:gd name="connsiteX4" fmla="*/ 3344779 w 5587587"/>
              <a:gd name="connsiteY4" fmla="*/ 4800396 h 4800396"/>
              <a:gd name="connsiteX5" fmla="*/ 0 w 5587587"/>
              <a:gd name="connsiteY5" fmla="*/ 1455617 h 4800396"/>
              <a:gd name="connsiteX6" fmla="*/ 262849 w 5587587"/>
              <a:gd name="connsiteY6" fmla="*/ 153678 h 4800396"/>
              <a:gd name="connsiteX7" fmla="*/ 336880 w 5587587"/>
              <a:gd name="connsiteY7" fmla="*/ 0 h 480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7587" h="4800396">
                <a:moveTo>
                  <a:pt x="336880" y="0"/>
                </a:moveTo>
                <a:lnTo>
                  <a:pt x="5587587" y="0"/>
                </a:lnTo>
                <a:lnTo>
                  <a:pt x="5587587" y="3931894"/>
                </a:lnTo>
                <a:lnTo>
                  <a:pt x="5472369" y="4036611"/>
                </a:lnTo>
                <a:cubicBezTo>
                  <a:pt x="4894194" y="4513764"/>
                  <a:pt x="4152960" y="4800396"/>
                  <a:pt x="3344779" y="4800396"/>
                </a:cubicBezTo>
                <a:cubicBezTo>
                  <a:pt x="1497509" y="4800396"/>
                  <a:pt x="0" y="3302887"/>
                  <a:pt x="0" y="1455617"/>
                </a:cubicBezTo>
                <a:cubicBezTo>
                  <a:pt x="0" y="993800"/>
                  <a:pt x="93595" y="553842"/>
                  <a:pt x="262849" y="153678"/>
                </a:cubicBezTo>
                <a:lnTo>
                  <a:pt x="33688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B05978-7421-4E75-9088-740DB70F5758}"/>
              </a:ext>
            </a:extLst>
          </p:cNvPr>
          <p:cNvSpPr/>
          <p:nvPr/>
        </p:nvSpPr>
        <p:spPr>
          <a:xfrm>
            <a:off x="4378827" y="3192245"/>
            <a:ext cx="3452884" cy="2274306"/>
          </a:xfrm>
          <a:prstGeom prst="roundRect">
            <a:avLst>
              <a:gd name="adj" fmla="val 9146"/>
            </a:avLst>
          </a:prstGeom>
          <a:solidFill>
            <a:srgbClr val="F14B59"/>
          </a:solidFill>
          <a:ln>
            <a:solidFill>
              <a:srgbClr val="F14B59"/>
            </a:solidFill>
          </a:ln>
          <a:effectLst>
            <a:outerShdw blurRad="444500" dist="228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EC444AA-A5B7-4C7C-8B06-A2AEEC0EEC68}"/>
              </a:ext>
            </a:extLst>
          </p:cNvPr>
          <p:cNvSpPr/>
          <p:nvPr/>
        </p:nvSpPr>
        <p:spPr>
          <a:xfrm>
            <a:off x="5702640" y="3473114"/>
            <a:ext cx="805258" cy="8052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7" name="AutoShape 59">
            <a:extLst>
              <a:ext uri="{FF2B5EF4-FFF2-40B4-BE49-F238E27FC236}">
                <a16:creationId xmlns:a16="http://schemas.microsoft.com/office/drawing/2014/main" id="{EDA60F85-2A8F-4FA5-821E-487ADBA3B2ED}"/>
              </a:ext>
            </a:extLst>
          </p:cNvPr>
          <p:cNvSpPr>
            <a:spLocks/>
          </p:cNvSpPr>
          <p:nvPr/>
        </p:nvSpPr>
        <p:spPr bwMode="auto">
          <a:xfrm>
            <a:off x="5972448" y="3743148"/>
            <a:ext cx="265643" cy="26519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14B5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" panose="00000500000000000000" pitchFamily="2" charset="0"/>
              <a:sym typeface="Gill Sans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47729C-DA19-4B86-957D-FAE26B8C58AD}"/>
              </a:ext>
            </a:extLst>
          </p:cNvPr>
          <p:cNvSpPr/>
          <p:nvPr/>
        </p:nvSpPr>
        <p:spPr>
          <a:xfrm>
            <a:off x="1315638" y="3854477"/>
            <a:ext cx="2841638" cy="1871698"/>
          </a:xfrm>
          <a:prstGeom prst="roundRect">
            <a:avLst>
              <a:gd name="adj" fmla="val 9146"/>
            </a:avLst>
          </a:prstGeom>
          <a:solidFill>
            <a:srgbClr val="F9AD09"/>
          </a:solidFill>
          <a:ln>
            <a:noFill/>
          </a:ln>
          <a:effectLst>
            <a:outerShdw blurRad="444500" dist="228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2EBF8D-F09C-4F78-B5F9-2E31CA287709}"/>
              </a:ext>
            </a:extLst>
          </p:cNvPr>
          <p:cNvSpPr/>
          <p:nvPr/>
        </p:nvSpPr>
        <p:spPr>
          <a:xfrm>
            <a:off x="2411296" y="4036136"/>
            <a:ext cx="650322" cy="650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8" name="AutoShape 117">
            <a:extLst>
              <a:ext uri="{FF2B5EF4-FFF2-40B4-BE49-F238E27FC236}">
                <a16:creationId xmlns:a16="http://schemas.microsoft.com/office/drawing/2014/main" id="{8822B8B4-6FC2-4501-BEAA-7BFC8F0D24B5}"/>
              </a:ext>
            </a:extLst>
          </p:cNvPr>
          <p:cNvSpPr>
            <a:spLocks/>
          </p:cNvSpPr>
          <p:nvPr/>
        </p:nvSpPr>
        <p:spPr bwMode="auto">
          <a:xfrm>
            <a:off x="2603863" y="4261795"/>
            <a:ext cx="265189" cy="19900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9AD0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" panose="00000500000000000000" pitchFamily="2" charset="0"/>
              <a:sym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7BC9DD-320E-48F9-8315-AEE4E9BAE4A4}"/>
              </a:ext>
            </a:extLst>
          </p:cNvPr>
          <p:cNvSpPr/>
          <p:nvPr/>
        </p:nvSpPr>
        <p:spPr>
          <a:xfrm>
            <a:off x="1315638" y="2650507"/>
            <a:ext cx="2841638" cy="1034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5C733E-5680-401F-AE39-1F94DF19E973}"/>
              </a:ext>
            </a:extLst>
          </p:cNvPr>
          <p:cNvSpPr/>
          <p:nvPr/>
        </p:nvSpPr>
        <p:spPr>
          <a:xfrm>
            <a:off x="8115918" y="3875743"/>
            <a:ext cx="2841638" cy="1871698"/>
          </a:xfrm>
          <a:prstGeom prst="roundRect">
            <a:avLst>
              <a:gd name="adj" fmla="val 9146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0" dist="228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89B21A-2077-4B74-A389-04D1B688FBD8}"/>
              </a:ext>
            </a:extLst>
          </p:cNvPr>
          <p:cNvSpPr/>
          <p:nvPr/>
        </p:nvSpPr>
        <p:spPr>
          <a:xfrm>
            <a:off x="9148919" y="4036136"/>
            <a:ext cx="650322" cy="650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970A63-D26C-4F38-BFA2-81F696E51723}"/>
              </a:ext>
            </a:extLst>
          </p:cNvPr>
          <p:cNvGrpSpPr/>
          <p:nvPr/>
        </p:nvGrpSpPr>
        <p:grpSpPr>
          <a:xfrm>
            <a:off x="9345891" y="4228702"/>
            <a:ext cx="265190" cy="265190"/>
            <a:chOff x="4427654" y="3049909"/>
            <a:chExt cx="464344" cy="464344"/>
          </a:xfrm>
          <a:solidFill>
            <a:schemeClr val="accent5"/>
          </a:solidFill>
        </p:grpSpPr>
        <p:sp>
          <p:nvSpPr>
            <p:cNvPr id="40" name="AutoShape 123">
              <a:extLst>
                <a:ext uri="{FF2B5EF4-FFF2-40B4-BE49-F238E27FC236}">
                  <a16:creationId xmlns:a16="http://schemas.microsoft.com/office/drawing/2014/main" id="{5AE967F2-4560-4C78-9D28-ABA4C0A1D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  <p:sp>
          <p:nvSpPr>
            <p:cNvPr id="41" name="AutoShape 124">
              <a:extLst>
                <a:ext uri="{FF2B5EF4-FFF2-40B4-BE49-F238E27FC236}">
                  <a16:creationId xmlns:a16="http://schemas.microsoft.com/office/drawing/2014/main" id="{4BE3DCA7-638F-49DC-8F18-129F396F5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  <p:sp>
          <p:nvSpPr>
            <p:cNvPr id="42" name="AutoShape 125">
              <a:extLst>
                <a:ext uri="{FF2B5EF4-FFF2-40B4-BE49-F238E27FC236}">
                  <a16:creationId xmlns:a16="http://schemas.microsoft.com/office/drawing/2014/main" id="{4F8B148C-BCA0-4066-ACCE-C46780CE9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6985573-4B4B-4F1A-8474-07088EEF46F1}"/>
              </a:ext>
            </a:extLst>
          </p:cNvPr>
          <p:cNvSpPr/>
          <p:nvPr/>
        </p:nvSpPr>
        <p:spPr>
          <a:xfrm>
            <a:off x="1545048" y="4686458"/>
            <a:ext cx="2382817" cy="85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3AB4E6-A4F8-4AC0-9A4F-A64EFBAA4DAF}"/>
              </a:ext>
            </a:extLst>
          </p:cNvPr>
          <p:cNvSpPr/>
          <p:nvPr/>
        </p:nvSpPr>
        <p:spPr>
          <a:xfrm>
            <a:off x="4916601" y="4363046"/>
            <a:ext cx="2382817" cy="85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085343-BE4E-49A8-892A-3A0BCE9031F9}"/>
              </a:ext>
            </a:extLst>
          </p:cNvPr>
          <p:cNvSpPr/>
          <p:nvPr/>
        </p:nvSpPr>
        <p:spPr>
          <a:xfrm>
            <a:off x="8282671" y="4760802"/>
            <a:ext cx="2382817" cy="85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55E3E3-0CDC-D335-ED2D-9ACEA522708D}"/>
              </a:ext>
            </a:extLst>
          </p:cNvPr>
          <p:cNvSpPr/>
          <p:nvPr/>
        </p:nvSpPr>
        <p:spPr>
          <a:xfrm>
            <a:off x="1315638" y="1365684"/>
            <a:ext cx="2841638" cy="1034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22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6D762B-EC35-4E9A-B8E7-A59D8ACC470F}"/>
              </a:ext>
            </a:extLst>
          </p:cNvPr>
          <p:cNvSpPr/>
          <p:nvPr/>
        </p:nvSpPr>
        <p:spPr>
          <a:xfrm>
            <a:off x="823821" y="1235242"/>
            <a:ext cx="5523748" cy="417094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DE12D39-6B68-4BA4-D55E-76B043F1CD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 b="16304"/>
          <a:stretch>
            <a:fillRect/>
          </a:stretch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48FBCC0-8B19-8A73-7094-9F3C798B3C31}"/>
              </a:ext>
            </a:extLst>
          </p:cNvPr>
          <p:cNvSpPr txBox="1"/>
          <p:nvPr/>
        </p:nvSpPr>
        <p:spPr>
          <a:xfrm>
            <a:off x="1239242" y="2124441"/>
            <a:ext cx="2671578" cy="31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AF18C9-B8F5-9A14-69D1-29E69953DEC1}"/>
              </a:ext>
            </a:extLst>
          </p:cNvPr>
          <p:cNvSpPr txBox="1"/>
          <p:nvPr/>
        </p:nvSpPr>
        <p:spPr>
          <a:xfrm>
            <a:off x="1140767" y="1612233"/>
            <a:ext cx="267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142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1A0BA1-7310-4388-9C3F-B0941C12C30A}"/>
              </a:ext>
            </a:extLst>
          </p:cNvPr>
          <p:cNvSpPr/>
          <p:nvPr/>
        </p:nvSpPr>
        <p:spPr>
          <a:xfrm>
            <a:off x="1010772" y="885825"/>
            <a:ext cx="4498045" cy="25431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BE7C9D-C080-4FA5-8F3C-77338172B141}"/>
              </a:ext>
            </a:extLst>
          </p:cNvPr>
          <p:cNvSpPr/>
          <p:nvPr/>
        </p:nvSpPr>
        <p:spPr>
          <a:xfrm>
            <a:off x="1372367" y="1974922"/>
            <a:ext cx="3774853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D629C6F-F15A-D3BF-4A21-7F65AFA7D7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16819"/>
          <a:stretch/>
        </p:blipFill>
        <p:spPr>
          <a:xfrm>
            <a:off x="1010773" y="3429001"/>
            <a:ext cx="1981200" cy="1981200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41C950A3-3DC3-5C97-C052-7D3A464197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8224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EF5E9C7-CF93-949F-38A2-F4989A2B18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 r="35160"/>
          <a:stretch/>
        </p:blipFill>
        <p:spPr>
          <a:xfrm>
            <a:off x="5508818" y="885825"/>
            <a:ext cx="2836205" cy="4781550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A7AA9167-5323-DDCF-3E47-78F0E3558D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r="30235"/>
          <a:stretch>
            <a:fillRect/>
          </a:stretch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7E4BBFC-645D-B86C-D5A8-F227C7A6868A}"/>
              </a:ext>
            </a:extLst>
          </p:cNvPr>
          <p:cNvSpPr txBox="1"/>
          <p:nvPr/>
        </p:nvSpPr>
        <p:spPr>
          <a:xfrm>
            <a:off x="1336824" y="1447799"/>
            <a:ext cx="267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35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Box 308">
            <a:extLst>
              <a:ext uri="{FF2B5EF4-FFF2-40B4-BE49-F238E27FC236}">
                <a16:creationId xmlns:a16="http://schemas.microsoft.com/office/drawing/2014/main" id="{D6A46B62-F17E-4E61-9B33-0804541978F7}"/>
              </a:ext>
            </a:extLst>
          </p:cNvPr>
          <p:cNvSpPr txBox="1"/>
          <p:nvPr/>
        </p:nvSpPr>
        <p:spPr>
          <a:xfrm>
            <a:off x="7884420" y="1588352"/>
            <a:ext cx="2755763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2"/>
                </a:solidFill>
                <a:latin typeface="Montserrat" panose="00000500000000000000" pitchFamily="2" charset="0"/>
              </a:rPr>
              <a:t>Lorem ipsum dolor sit amet, consectetur adipiscing elit. Aliquam sit amet metus.</a:t>
            </a:r>
            <a:endParaRPr lang="en-US" sz="1000" b="1" dirty="0">
              <a:solidFill>
                <a:schemeClr val="tx2"/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D5909E2-16AF-49A7-937C-E3214852B517}"/>
              </a:ext>
            </a:extLst>
          </p:cNvPr>
          <p:cNvSpPr txBox="1"/>
          <p:nvPr/>
        </p:nvSpPr>
        <p:spPr>
          <a:xfrm>
            <a:off x="6896322" y="1606152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</a:rPr>
              <a:t>20%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9F99CBBF-DCB5-4FEA-AB17-1F8BFEA332A3}"/>
              </a:ext>
            </a:extLst>
          </p:cNvPr>
          <p:cNvSpPr txBox="1"/>
          <p:nvPr/>
        </p:nvSpPr>
        <p:spPr>
          <a:xfrm>
            <a:off x="7884420" y="2692464"/>
            <a:ext cx="2755763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2"/>
                </a:solidFill>
                <a:latin typeface="Montserrat" panose="00000500000000000000" pitchFamily="2" charset="0"/>
              </a:rPr>
              <a:t>Lorem ipsum dolor sit amet, consectetur adipiscing elit. Aliquam sit amet metus.</a:t>
            </a:r>
            <a:endParaRPr lang="en-US" sz="1000" b="1" dirty="0">
              <a:solidFill>
                <a:schemeClr val="tx2"/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C193C829-E321-4818-B477-975B50991057}"/>
              </a:ext>
            </a:extLst>
          </p:cNvPr>
          <p:cNvSpPr txBox="1"/>
          <p:nvPr/>
        </p:nvSpPr>
        <p:spPr>
          <a:xfrm>
            <a:off x="6896322" y="276365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30%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F1BDEA5F-3C0D-4345-9A77-291C926E8C78}"/>
              </a:ext>
            </a:extLst>
          </p:cNvPr>
          <p:cNvSpPr txBox="1"/>
          <p:nvPr/>
        </p:nvSpPr>
        <p:spPr>
          <a:xfrm>
            <a:off x="7884420" y="3796576"/>
            <a:ext cx="2755763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tx2"/>
                </a:solidFill>
                <a:latin typeface="Montserrat" panose="00000500000000000000" pitchFamily="2" charset="0"/>
              </a:rPr>
              <a:t>Lorem ipsum dolor sit amet, consectetur adipiscing elit. Aliquam sit amet metus.</a:t>
            </a:r>
            <a:endParaRPr lang="en-US" sz="1000" b="1" dirty="0">
              <a:solidFill>
                <a:schemeClr val="tx2"/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56AA1754-93D1-4A5C-85D9-015137FC33D0}"/>
              </a:ext>
            </a:extLst>
          </p:cNvPr>
          <p:cNvSpPr txBox="1"/>
          <p:nvPr/>
        </p:nvSpPr>
        <p:spPr>
          <a:xfrm>
            <a:off x="6895520" y="3782085"/>
            <a:ext cx="894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Montserrat" panose="00000500000000000000" pitchFamily="2" charset="0"/>
              </a:rPr>
              <a:t>40%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66AF3AE8-4494-4B6C-A31B-DE675C24BEA4}"/>
              </a:ext>
            </a:extLst>
          </p:cNvPr>
          <p:cNvSpPr/>
          <p:nvPr/>
        </p:nvSpPr>
        <p:spPr>
          <a:xfrm>
            <a:off x="6895520" y="4553132"/>
            <a:ext cx="3744663" cy="103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sit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metus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nisl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non,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finibus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sem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Montserrat" panose="00000500000000000000" pitchFamily="2" charset="0"/>
              </a:rPr>
              <a:t>metus</a:t>
            </a:r>
            <a:r>
              <a:rPr lang="en-US" sz="1200" dirty="0">
                <a:solidFill>
                  <a:schemeClr val="tx2"/>
                </a:solidFill>
                <a:latin typeface="Montserrat" panose="00000500000000000000" pitchFamily="2" charset="0"/>
              </a:rPr>
              <a:t>. </a:t>
            </a:r>
            <a:endParaRPr lang="en-US" sz="1200" dirty="0">
              <a:latin typeface="Montserrat" panose="00000500000000000000" pitchFamily="2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40069C5-55FD-4A61-5E86-9622649920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r="1344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F6B9A72-8D92-96CA-51A7-C9AD707EA0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" b="127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3B7D47A-2DDD-F7A0-54A3-552799FB60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8778"/>
          <a:stretch>
            <a:fillRect/>
          </a:stretch>
        </p:blipFill>
        <p:spPr/>
      </p:pic>
      <p:sp>
        <p:nvSpPr>
          <p:cNvPr id="321" name="TextBox 320">
            <a:extLst>
              <a:ext uri="{FF2B5EF4-FFF2-40B4-BE49-F238E27FC236}">
                <a16:creationId xmlns:a16="http://schemas.microsoft.com/office/drawing/2014/main" id="{BFCA1630-4676-228C-4A0B-34EB4996E838}"/>
              </a:ext>
            </a:extLst>
          </p:cNvPr>
          <p:cNvSpPr txBox="1"/>
          <p:nvPr/>
        </p:nvSpPr>
        <p:spPr>
          <a:xfrm>
            <a:off x="4696544" y="448341"/>
            <a:ext cx="279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2F90BFFD-A1FC-60A2-92DD-01C1B8A894ED}"/>
              </a:ext>
            </a:extLst>
          </p:cNvPr>
          <p:cNvSpPr txBox="1"/>
          <p:nvPr/>
        </p:nvSpPr>
        <p:spPr>
          <a:xfrm>
            <a:off x="3415071" y="741052"/>
            <a:ext cx="536185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consectetur adipiscing elit. Aliquam sit amet metus.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3212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  <p:bldP spid="310" grpId="0"/>
      <p:bldP spid="312" grpId="0"/>
      <p:bldP spid="313" grpId="0"/>
      <p:bldP spid="315" grpId="0"/>
      <p:bldP spid="316" grpId="0"/>
      <p:bldP spid="317" grpId="0"/>
      <p:bldP spid="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9BAAA2B-3837-CC54-3FE3-D946D5097E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r="890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AC35B47-006B-36ED-2508-3E4626CCCF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r="31190"/>
          <a:stretch>
            <a:fillRect/>
          </a:stretch>
        </p:blipFill>
        <p:spPr/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81724A28-E665-D855-B958-90D5668537B9}"/>
              </a:ext>
            </a:extLst>
          </p:cNvPr>
          <p:cNvSpPr txBox="1"/>
          <p:nvPr/>
        </p:nvSpPr>
        <p:spPr>
          <a:xfrm>
            <a:off x="7191116" y="1901685"/>
            <a:ext cx="3747656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381963C-F3F5-2C70-B1C4-6E08086E0161}"/>
              </a:ext>
            </a:extLst>
          </p:cNvPr>
          <p:cNvSpPr txBox="1"/>
          <p:nvPr/>
        </p:nvSpPr>
        <p:spPr>
          <a:xfrm>
            <a:off x="7077333" y="1360121"/>
            <a:ext cx="279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B6B1563-68ED-652D-964F-5CC0AFC30272}"/>
              </a:ext>
            </a:extLst>
          </p:cNvPr>
          <p:cNvSpPr txBox="1"/>
          <p:nvPr/>
        </p:nvSpPr>
        <p:spPr>
          <a:xfrm>
            <a:off x="7191116" y="3962529"/>
            <a:ext cx="3747656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2365018614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E8B3F6C-8F0E-4AC7-96F6-B9E50CD88E0D}"/>
              </a:ext>
            </a:extLst>
          </p:cNvPr>
          <p:cNvGrpSpPr/>
          <p:nvPr/>
        </p:nvGrpSpPr>
        <p:grpSpPr>
          <a:xfrm>
            <a:off x="7494487" y="5276357"/>
            <a:ext cx="2439537" cy="711064"/>
            <a:chOff x="7281163" y="5740459"/>
            <a:chExt cx="2439537" cy="711064"/>
          </a:xfrm>
        </p:grpSpPr>
        <p:sp>
          <p:nvSpPr>
            <p:cNvPr id="19" name="Text Placeholder 33">
              <a:extLst>
                <a:ext uri="{FF2B5EF4-FFF2-40B4-BE49-F238E27FC236}">
                  <a16:creationId xmlns:a16="http://schemas.microsoft.com/office/drawing/2014/main" id="{ABC44FF3-0A09-47C3-BED9-2C23E4CE43F1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5740459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2C057D-C2D0-47A1-9425-922866628729}"/>
                </a:ext>
              </a:extLst>
            </p:cNvPr>
            <p:cNvSpPr txBox="1"/>
            <p:nvPr/>
          </p:nvSpPr>
          <p:spPr>
            <a:xfrm>
              <a:off x="7281163" y="6020636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BCA1D4-1238-45FB-AF31-9D9E6355C263}"/>
              </a:ext>
            </a:extLst>
          </p:cNvPr>
          <p:cNvGrpSpPr/>
          <p:nvPr/>
        </p:nvGrpSpPr>
        <p:grpSpPr>
          <a:xfrm>
            <a:off x="7494487" y="1350046"/>
            <a:ext cx="2439537" cy="655611"/>
            <a:chOff x="7324189" y="1811100"/>
            <a:chExt cx="2439537" cy="655611"/>
          </a:xfrm>
        </p:grpSpPr>
        <p:sp>
          <p:nvSpPr>
            <p:cNvPr id="22" name="Text Placeholder 33">
              <a:extLst>
                <a:ext uri="{FF2B5EF4-FFF2-40B4-BE49-F238E27FC236}">
                  <a16:creationId xmlns:a16="http://schemas.microsoft.com/office/drawing/2014/main" id="{9C1234A9-5807-49C2-B0F2-E4C10FB7ED9B}"/>
                </a:ext>
              </a:extLst>
            </p:cNvPr>
            <p:cNvSpPr txBox="1">
              <a:spLocks/>
            </p:cNvSpPr>
            <p:nvPr/>
          </p:nvSpPr>
          <p:spPr>
            <a:xfrm>
              <a:off x="7426457" y="1811100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E7C6EB-E0E2-4FEF-91C0-8BAB251156C8}"/>
                </a:ext>
              </a:extLst>
            </p:cNvPr>
            <p:cNvSpPr txBox="1"/>
            <p:nvPr/>
          </p:nvSpPr>
          <p:spPr>
            <a:xfrm>
              <a:off x="7324189" y="2035824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627666-BC20-40A3-8DC0-22CEB50A13E2}"/>
              </a:ext>
            </a:extLst>
          </p:cNvPr>
          <p:cNvGrpSpPr/>
          <p:nvPr/>
        </p:nvGrpSpPr>
        <p:grpSpPr>
          <a:xfrm>
            <a:off x="7524108" y="2628526"/>
            <a:ext cx="2409916" cy="667266"/>
            <a:chOff x="7310784" y="3088974"/>
            <a:chExt cx="2409916" cy="667266"/>
          </a:xfrm>
        </p:grpSpPr>
        <p:sp>
          <p:nvSpPr>
            <p:cNvPr id="26" name="Text Placeholder 33">
              <a:extLst>
                <a:ext uri="{FF2B5EF4-FFF2-40B4-BE49-F238E27FC236}">
                  <a16:creationId xmlns:a16="http://schemas.microsoft.com/office/drawing/2014/main" id="{BFF97834-0EB9-4B45-AC4B-47E5B4F62720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3088974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772EAB-7B51-42DA-BB5B-DCD1B77E36BF}"/>
                </a:ext>
              </a:extLst>
            </p:cNvPr>
            <p:cNvSpPr txBox="1"/>
            <p:nvPr/>
          </p:nvSpPr>
          <p:spPr>
            <a:xfrm>
              <a:off x="7310784" y="3325353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052730-2730-470F-991F-2900D74F1F98}"/>
              </a:ext>
            </a:extLst>
          </p:cNvPr>
          <p:cNvGrpSpPr/>
          <p:nvPr/>
        </p:nvGrpSpPr>
        <p:grpSpPr>
          <a:xfrm>
            <a:off x="7524108" y="3942424"/>
            <a:ext cx="2439537" cy="646330"/>
            <a:chOff x="7281163" y="4504368"/>
            <a:chExt cx="2439537" cy="646330"/>
          </a:xfrm>
        </p:grpSpPr>
        <p:sp>
          <p:nvSpPr>
            <p:cNvPr id="29" name="Text Placeholder 33">
              <a:extLst>
                <a:ext uri="{FF2B5EF4-FFF2-40B4-BE49-F238E27FC236}">
                  <a16:creationId xmlns:a16="http://schemas.microsoft.com/office/drawing/2014/main" id="{9FFE3846-51DC-4254-9044-03D31A273016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4504368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F67FD1-C3E0-4B7B-8F49-FB4B50948A59}"/>
                </a:ext>
              </a:extLst>
            </p:cNvPr>
            <p:cNvSpPr txBox="1"/>
            <p:nvPr/>
          </p:nvSpPr>
          <p:spPr>
            <a:xfrm>
              <a:off x="7281163" y="4719811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4F43DA-70C5-E071-F9A9-6697FAD339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r="26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932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E8B3F6C-8F0E-4AC7-96F6-B9E50CD88E0D}"/>
              </a:ext>
            </a:extLst>
          </p:cNvPr>
          <p:cNvGrpSpPr/>
          <p:nvPr/>
        </p:nvGrpSpPr>
        <p:grpSpPr>
          <a:xfrm>
            <a:off x="7494487" y="5276357"/>
            <a:ext cx="2439537" cy="711064"/>
            <a:chOff x="7281163" y="5740459"/>
            <a:chExt cx="2439537" cy="711064"/>
          </a:xfrm>
        </p:grpSpPr>
        <p:sp>
          <p:nvSpPr>
            <p:cNvPr id="19" name="Text Placeholder 33">
              <a:extLst>
                <a:ext uri="{FF2B5EF4-FFF2-40B4-BE49-F238E27FC236}">
                  <a16:creationId xmlns:a16="http://schemas.microsoft.com/office/drawing/2014/main" id="{ABC44FF3-0A09-47C3-BED9-2C23E4CE43F1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5740459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2C057D-C2D0-47A1-9425-922866628729}"/>
                </a:ext>
              </a:extLst>
            </p:cNvPr>
            <p:cNvSpPr txBox="1"/>
            <p:nvPr/>
          </p:nvSpPr>
          <p:spPr>
            <a:xfrm>
              <a:off x="7281163" y="6020636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BCA1D4-1238-45FB-AF31-9D9E6355C263}"/>
              </a:ext>
            </a:extLst>
          </p:cNvPr>
          <p:cNvGrpSpPr/>
          <p:nvPr/>
        </p:nvGrpSpPr>
        <p:grpSpPr>
          <a:xfrm>
            <a:off x="7494487" y="1350046"/>
            <a:ext cx="2439537" cy="655611"/>
            <a:chOff x="7324189" y="1811100"/>
            <a:chExt cx="2439537" cy="655611"/>
          </a:xfrm>
        </p:grpSpPr>
        <p:sp>
          <p:nvSpPr>
            <p:cNvPr id="22" name="Text Placeholder 33">
              <a:extLst>
                <a:ext uri="{FF2B5EF4-FFF2-40B4-BE49-F238E27FC236}">
                  <a16:creationId xmlns:a16="http://schemas.microsoft.com/office/drawing/2014/main" id="{9C1234A9-5807-49C2-B0F2-E4C10FB7ED9B}"/>
                </a:ext>
              </a:extLst>
            </p:cNvPr>
            <p:cNvSpPr txBox="1">
              <a:spLocks/>
            </p:cNvSpPr>
            <p:nvPr/>
          </p:nvSpPr>
          <p:spPr>
            <a:xfrm>
              <a:off x="7426457" y="1811100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E7C6EB-E0E2-4FEF-91C0-8BAB251156C8}"/>
                </a:ext>
              </a:extLst>
            </p:cNvPr>
            <p:cNvSpPr txBox="1"/>
            <p:nvPr/>
          </p:nvSpPr>
          <p:spPr>
            <a:xfrm>
              <a:off x="7324189" y="2035824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627666-BC20-40A3-8DC0-22CEB50A13E2}"/>
              </a:ext>
            </a:extLst>
          </p:cNvPr>
          <p:cNvGrpSpPr/>
          <p:nvPr/>
        </p:nvGrpSpPr>
        <p:grpSpPr>
          <a:xfrm>
            <a:off x="7524108" y="2628526"/>
            <a:ext cx="2409916" cy="667266"/>
            <a:chOff x="7310784" y="3088974"/>
            <a:chExt cx="2409916" cy="667266"/>
          </a:xfrm>
        </p:grpSpPr>
        <p:sp>
          <p:nvSpPr>
            <p:cNvPr id="26" name="Text Placeholder 33">
              <a:extLst>
                <a:ext uri="{FF2B5EF4-FFF2-40B4-BE49-F238E27FC236}">
                  <a16:creationId xmlns:a16="http://schemas.microsoft.com/office/drawing/2014/main" id="{BFF97834-0EB9-4B45-AC4B-47E5B4F62720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3088974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772EAB-7B51-42DA-BB5B-DCD1B77E36BF}"/>
                </a:ext>
              </a:extLst>
            </p:cNvPr>
            <p:cNvSpPr txBox="1"/>
            <p:nvPr/>
          </p:nvSpPr>
          <p:spPr>
            <a:xfrm>
              <a:off x="7310784" y="3325353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052730-2730-470F-991F-2900D74F1F98}"/>
              </a:ext>
            </a:extLst>
          </p:cNvPr>
          <p:cNvGrpSpPr/>
          <p:nvPr/>
        </p:nvGrpSpPr>
        <p:grpSpPr>
          <a:xfrm>
            <a:off x="7524108" y="3942424"/>
            <a:ext cx="2439537" cy="646330"/>
            <a:chOff x="7281163" y="4504368"/>
            <a:chExt cx="2439537" cy="646330"/>
          </a:xfrm>
        </p:grpSpPr>
        <p:sp>
          <p:nvSpPr>
            <p:cNvPr id="29" name="Text Placeholder 33">
              <a:extLst>
                <a:ext uri="{FF2B5EF4-FFF2-40B4-BE49-F238E27FC236}">
                  <a16:creationId xmlns:a16="http://schemas.microsoft.com/office/drawing/2014/main" id="{9FFE3846-51DC-4254-9044-03D31A273016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4504368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F67FD1-C3E0-4B7B-8F49-FB4B50948A59}"/>
                </a:ext>
              </a:extLst>
            </p:cNvPr>
            <p:cNvSpPr txBox="1"/>
            <p:nvPr/>
          </p:nvSpPr>
          <p:spPr>
            <a:xfrm>
              <a:off x="7281163" y="4719811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988F95F-D9F8-7FDF-A3C5-6AA9090B9C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r="26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67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9C61350-81B8-4742-AD99-D21F42291F82}"/>
              </a:ext>
            </a:extLst>
          </p:cNvPr>
          <p:cNvGrpSpPr/>
          <p:nvPr/>
        </p:nvGrpSpPr>
        <p:grpSpPr>
          <a:xfrm>
            <a:off x="1423032" y="1873062"/>
            <a:ext cx="2858955" cy="845186"/>
            <a:chOff x="1370937" y="2125954"/>
            <a:chExt cx="2858955" cy="84518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FE23CF-EF31-49B8-A416-DC29C3525F94}"/>
                </a:ext>
              </a:extLst>
            </p:cNvPr>
            <p:cNvGrpSpPr/>
            <p:nvPr/>
          </p:nvGrpSpPr>
          <p:grpSpPr>
            <a:xfrm>
              <a:off x="1370937" y="2245911"/>
              <a:ext cx="570454" cy="570454"/>
              <a:chOff x="1370937" y="2266688"/>
              <a:chExt cx="570454" cy="5704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9627A68-7948-46D7-BECD-88B3BE59C66D}"/>
                  </a:ext>
                </a:extLst>
              </p:cNvPr>
              <p:cNvSpPr/>
              <p:nvPr/>
            </p:nvSpPr>
            <p:spPr>
              <a:xfrm flipH="1">
                <a:off x="1370937" y="2266688"/>
                <a:ext cx="570454" cy="5704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id-ID" sz="1050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4BEDAAE9-9439-493C-8352-41E2C532A237}"/>
                  </a:ext>
                </a:extLst>
              </p:cNvPr>
              <p:cNvGrpSpPr/>
              <p:nvPr/>
            </p:nvGrpSpPr>
            <p:grpSpPr>
              <a:xfrm flipH="1">
                <a:off x="1575207" y="2434195"/>
                <a:ext cx="161914" cy="235440"/>
                <a:chOff x="10146507" y="3505994"/>
                <a:chExt cx="319881" cy="465138"/>
              </a:xfrm>
              <a:solidFill>
                <a:schemeClr val="bg1"/>
              </a:solidFill>
            </p:grpSpPr>
            <p:sp>
              <p:nvSpPr>
                <p:cNvPr id="106" name="AutoShape 30">
                  <a:extLst>
                    <a:ext uri="{FF2B5EF4-FFF2-40B4-BE49-F238E27FC236}">
                      <a16:creationId xmlns:a16="http://schemas.microsoft.com/office/drawing/2014/main" id="{7EB17EAF-A3E4-4F2F-93D6-E12285E1F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6507" y="3505994"/>
                  <a:ext cx="319881" cy="465138"/>
                </a:xfrm>
                <a:custGeom>
                  <a:avLst/>
                  <a:gdLst>
                    <a:gd name="T0" fmla="*/ 10383 w 20767"/>
                    <a:gd name="T1" fmla="*/ 10800 h 21600"/>
                    <a:gd name="T2" fmla="*/ 10383 w 20767"/>
                    <a:gd name="T3" fmla="*/ 10800 h 21600"/>
                    <a:gd name="T4" fmla="*/ 10383 w 20767"/>
                    <a:gd name="T5" fmla="*/ 10800 h 21600"/>
                    <a:gd name="T6" fmla="*/ 10383 w 20767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767" h="21600">
                      <a:moveTo>
                        <a:pt x="18566" y="16551"/>
                      </a:moveTo>
                      <a:cubicBezTo>
                        <a:pt x="17960" y="18284"/>
                        <a:pt x="17274" y="20249"/>
                        <a:pt x="9436" y="20249"/>
                      </a:cubicBezTo>
                      <a:cubicBezTo>
                        <a:pt x="4711" y="20249"/>
                        <a:pt x="1888" y="17809"/>
                        <a:pt x="1888" y="15451"/>
                      </a:cubicBezTo>
                      <a:cubicBezTo>
                        <a:pt x="1888" y="13645"/>
                        <a:pt x="2349" y="12161"/>
                        <a:pt x="2835" y="10591"/>
                      </a:cubicBezTo>
                      <a:cubicBezTo>
                        <a:pt x="3454" y="8600"/>
                        <a:pt x="4088" y="6563"/>
                        <a:pt x="3813" y="3868"/>
                      </a:cubicBezTo>
                      <a:cubicBezTo>
                        <a:pt x="6723" y="6750"/>
                        <a:pt x="7759" y="10567"/>
                        <a:pt x="7759" y="10567"/>
                      </a:cubicBezTo>
                      <a:cubicBezTo>
                        <a:pt x="7759" y="10567"/>
                        <a:pt x="10468" y="7846"/>
                        <a:pt x="11196" y="6582"/>
                      </a:cubicBezTo>
                      <a:cubicBezTo>
                        <a:pt x="11755" y="7395"/>
                        <a:pt x="12267" y="10124"/>
                        <a:pt x="12267" y="12825"/>
                      </a:cubicBezTo>
                      <a:cubicBezTo>
                        <a:pt x="12267" y="12825"/>
                        <a:pt x="14773" y="11347"/>
                        <a:pt x="16653" y="9127"/>
                      </a:cubicBezTo>
                      <a:cubicBezTo>
                        <a:pt x="18632" y="11666"/>
                        <a:pt x="19346" y="14320"/>
                        <a:pt x="18566" y="16551"/>
                      </a:cubicBezTo>
                      <a:moveTo>
                        <a:pt x="16041" y="6075"/>
                      </a:moveTo>
                      <a:cubicBezTo>
                        <a:pt x="15982" y="7879"/>
                        <a:pt x="14088" y="9404"/>
                        <a:pt x="14088" y="9404"/>
                      </a:cubicBezTo>
                      <a:cubicBezTo>
                        <a:pt x="14088" y="6046"/>
                        <a:pt x="10380" y="3375"/>
                        <a:pt x="10380" y="3375"/>
                      </a:cubicBezTo>
                      <a:cubicBezTo>
                        <a:pt x="10380" y="3375"/>
                        <a:pt x="10330" y="5373"/>
                        <a:pt x="8452" y="7389"/>
                      </a:cubicBezTo>
                      <a:cubicBezTo>
                        <a:pt x="6574" y="2686"/>
                        <a:pt x="938" y="0"/>
                        <a:pt x="938" y="0"/>
                      </a:cubicBezTo>
                      <a:cubicBezTo>
                        <a:pt x="3756" y="7389"/>
                        <a:pt x="0" y="10076"/>
                        <a:pt x="0" y="15451"/>
                      </a:cubicBezTo>
                      <a:cubicBezTo>
                        <a:pt x="0" y="18604"/>
                        <a:pt x="3730" y="21599"/>
                        <a:pt x="9436" y="21599"/>
                      </a:cubicBezTo>
                      <a:cubicBezTo>
                        <a:pt x="17888" y="21599"/>
                        <a:pt x="19523" y="19379"/>
                        <a:pt x="20396" y="16878"/>
                      </a:cubicBezTo>
                      <a:cubicBezTo>
                        <a:pt x="21599" y="13436"/>
                        <a:pt x="19797" y="9432"/>
                        <a:pt x="16041" y="607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22860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107" name="AutoShape 31">
                  <a:extLst>
                    <a:ext uri="{FF2B5EF4-FFF2-40B4-BE49-F238E27FC236}">
                      <a16:creationId xmlns:a16="http://schemas.microsoft.com/office/drawing/2014/main" id="{5023CBA7-38C7-46C0-8F38-CF7E0B54F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5244" y="3709194"/>
                  <a:ext cx="205581" cy="166688"/>
                </a:xfrm>
                <a:custGeom>
                  <a:avLst/>
                  <a:gdLst>
                    <a:gd name="T0" fmla="*/ 10641 w 21282"/>
                    <a:gd name="T1" fmla="*/ 10800 h 21600"/>
                    <a:gd name="T2" fmla="*/ 10641 w 21282"/>
                    <a:gd name="T3" fmla="*/ 10800 h 21600"/>
                    <a:gd name="T4" fmla="*/ 10641 w 21282"/>
                    <a:gd name="T5" fmla="*/ 10800 h 21600"/>
                    <a:gd name="T6" fmla="*/ 10641 w 21282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82" h="21600">
                      <a:moveTo>
                        <a:pt x="20698" y="5891"/>
                      </a:moveTo>
                      <a:lnTo>
                        <a:pt x="19424" y="7749"/>
                      </a:lnTo>
                      <a:cubicBezTo>
                        <a:pt x="17846" y="10064"/>
                        <a:pt x="16352" y="12259"/>
                        <a:pt x="12365" y="14784"/>
                      </a:cubicBezTo>
                      <a:cubicBezTo>
                        <a:pt x="11794" y="12631"/>
                        <a:pt x="11275" y="10259"/>
                        <a:pt x="11275" y="6631"/>
                      </a:cubicBezTo>
                      <a:lnTo>
                        <a:pt x="11275" y="3408"/>
                      </a:lnTo>
                      <a:lnTo>
                        <a:pt x="9000" y="7893"/>
                      </a:lnTo>
                      <a:cubicBezTo>
                        <a:pt x="8233" y="9421"/>
                        <a:pt x="7598" y="10690"/>
                        <a:pt x="6649" y="12373"/>
                      </a:cubicBezTo>
                      <a:cubicBezTo>
                        <a:pt x="5211" y="8296"/>
                        <a:pt x="4195" y="5281"/>
                        <a:pt x="3422" y="2545"/>
                      </a:cubicBezTo>
                      <a:lnTo>
                        <a:pt x="2705" y="0"/>
                      </a:lnTo>
                      <a:lnTo>
                        <a:pt x="1926" y="2847"/>
                      </a:lnTo>
                      <a:cubicBezTo>
                        <a:pt x="936" y="6469"/>
                        <a:pt x="0" y="9891"/>
                        <a:pt x="0" y="18771"/>
                      </a:cubicBezTo>
                      <a:cubicBezTo>
                        <a:pt x="0" y="19292"/>
                        <a:pt x="333" y="19714"/>
                        <a:pt x="749" y="19714"/>
                      </a:cubicBezTo>
                      <a:cubicBezTo>
                        <a:pt x="1162" y="19714"/>
                        <a:pt x="1499" y="19292"/>
                        <a:pt x="1499" y="18771"/>
                      </a:cubicBezTo>
                      <a:cubicBezTo>
                        <a:pt x="1499" y="11964"/>
                        <a:pt x="2037" y="8594"/>
                        <a:pt x="2758" y="5681"/>
                      </a:cubicBezTo>
                      <a:cubicBezTo>
                        <a:pt x="3537" y="8174"/>
                        <a:pt x="4520" y="11009"/>
                        <a:pt x="5812" y="14638"/>
                      </a:cubicBezTo>
                      <a:lnTo>
                        <a:pt x="6339" y="16117"/>
                      </a:lnTo>
                      <a:lnTo>
                        <a:pt x="7100" y="14811"/>
                      </a:lnTo>
                      <a:cubicBezTo>
                        <a:pt x="8344" y="12681"/>
                        <a:pt x="9085" y="11248"/>
                        <a:pt x="9896" y="9638"/>
                      </a:cubicBezTo>
                      <a:cubicBezTo>
                        <a:pt x="10133" y="12428"/>
                        <a:pt x="10681" y="14428"/>
                        <a:pt x="11223" y="16408"/>
                      </a:cubicBezTo>
                      <a:lnTo>
                        <a:pt x="11495" y="17404"/>
                      </a:lnTo>
                      <a:lnTo>
                        <a:pt x="12253" y="16953"/>
                      </a:lnTo>
                      <a:cubicBezTo>
                        <a:pt x="16306" y="14531"/>
                        <a:pt x="18203" y="12327"/>
                        <a:pt x="19708" y="10211"/>
                      </a:cubicBezTo>
                      <a:cubicBezTo>
                        <a:pt x="19942" y="13727"/>
                        <a:pt x="19573" y="17574"/>
                        <a:pt x="18698" y="20305"/>
                      </a:cubicBezTo>
                      <a:cubicBezTo>
                        <a:pt x="18543" y="20787"/>
                        <a:pt x="18730" y="21336"/>
                        <a:pt x="19114" y="21531"/>
                      </a:cubicBezTo>
                      <a:cubicBezTo>
                        <a:pt x="19204" y="21577"/>
                        <a:pt x="19301" y="21599"/>
                        <a:pt x="19395" y="21599"/>
                      </a:cubicBezTo>
                      <a:cubicBezTo>
                        <a:pt x="19690" y="21599"/>
                        <a:pt x="19972" y="21377"/>
                        <a:pt x="20089" y="21008"/>
                      </a:cubicBezTo>
                      <a:cubicBezTo>
                        <a:pt x="21251" y="17380"/>
                        <a:pt x="21600" y="12213"/>
                        <a:pt x="20976" y="7841"/>
                      </a:cubicBezTo>
                      <a:cubicBezTo>
                        <a:pt x="20976" y="7841"/>
                        <a:pt x="20698" y="5891"/>
                        <a:pt x="20698" y="58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22860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332A614-164C-4431-B040-F40130E1FA9A}"/>
                </a:ext>
              </a:extLst>
            </p:cNvPr>
            <p:cNvGrpSpPr/>
            <p:nvPr/>
          </p:nvGrpSpPr>
          <p:grpSpPr>
            <a:xfrm>
              <a:off x="2092505" y="2125954"/>
              <a:ext cx="2137387" cy="845186"/>
              <a:chOff x="2092505" y="2125954"/>
              <a:chExt cx="2137387" cy="845186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C9FCF97-F79F-40C7-B76E-868E3A284F57}"/>
                  </a:ext>
                </a:extLst>
              </p:cNvPr>
              <p:cNvSpPr/>
              <p:nvPr/>
            </p:nvSpPr>
            <p:spPr>
              <a:xfrm>
                <a:off x="2092505" y="2421374"/>
                <a:ext cx="2137387" cy="54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Segoe UI Light" panose="020B0502040204020203" pitchFamily="34" charset="0"/>
                  </a:rPr>
                  <a:t>A wonderful serenity has taken possession of my entire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2C0422A-55B9-48BC-A324-F5808729818C}"/>
                  </a:ext>
                </a:extLst>
              </p:cNvPr>
              <p:cNvSpPr/>
              <p:nvPr/>
            </p:nvSpPr>
            <p:spPr>
              <a:xfrm>
                <a:off x="2092505" y="2125954"/>
                <a:ext cx="2137387" cy="31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100" b="1" dirty="0">
                    <a:solidFill>
                      <a:schemeClr val="accent4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Options 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0F92E41-A9FE-405E-A214-3B61BB507513}"/>
              </a:ext>
            </a:extLst>
          </p:cNvPr>
          <p:cNvGrpSpPr/>
          <p:nvPr/>
        </p:nvGrpSpPr>
        <p:grpSpPr>
          <a:xfrm>
            <a:off x="4668023" y="1873062"/>
            <a:ext cx="2814747" cy="845186"/>
            <a:chOff x="4828453" y="2125954"/>
            <a:chExt cx="2814747" cy="84518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20D36CB-2B5C-4158-86C8-B1CDA3BC28F7}"/>
                </a:ext>
              </a:extLst>
            </p:cNvPr>
            <p:cNvGrpSpPr/>
            <p:nvPr/>
          </p:nvGrpSpPr>
          <p:grpSpPr>
            <a:xfrm>
              <a:off x="4828453" y="2245911"/>
              <a:ext cx="570454" cy="570454"/>
              <a:chOff x="4593825" y="2310230"/>
              <a:chExt cx="570454" cy="570454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F97BB80-011D-4B04-9EB5-78AC720AC686}"/>
                  </a:ext>
                </a:extLst>
              </p:cNvPr>
              <p:cNvSpPr/>
              <p:nvPr/>
            </p:nvSpPr>
            <p:spPr>
              <a:xfrm flipH="1">
                <a:off x="4593825" y="2310230"/>
                <a:ext cx="570454" cy="57045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id-ID" sz="1050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3BCD281-9D99-4078-A16D-578639D1334E}"/>
                  </a:ext>
                </a:extLst>
              </p:cNvPr>
              <p:cNvGrpSpPr/>
              <p:nvPr/>
            </p:nvGrpSpPr>
            <p:grpSpPr>
              <a:xfrm flipH="1">
                <a:off x="4772689" y="2489094"/>
                <a:ext cx="212726" cy="212726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101" name="AutoShape 126">
                  <a:extLst>
                    <a:ext uri="{FF2B5EF4-FFF2-40B4-BE49-F238E27FC236}">
                      <a16:creationId xmlns:a16="http://schemas.microsoft.com/office/drawing/2014/main" id="{E1695BB3-CCFF-44CB-B4B3-E66827D42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22860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102" name="AutoShape 127">
                  <a:extLst>
                    <a:ext uri="{FF2B5EF4-FFF2-40B4-BE49-F238E27FC236}">
                      <a16:creationId xmlns:a16="http://schemas.microsoft.com/office/drawing/2014/main" id="{CCB4FABD-9FB2-4F17-BD9A-FB88019AD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22860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6D4ADF8-CBB6-402C-AAF3-1F3E07DA6F42}"/>
                </a:ext>
              </a:extLst>
            </p:cNvPr>
            <p:cNvGrpSpPr/>
            <p:nvPr/>
          </p:nvGrpSpPr>
          <p:grpSpPr>
            <a:xfrm>
              <a:off x="5505813" y="2125954"/>
              <a:ext cx="2137387" cy="845186"/>
              <a:chOff x="2092505" y="2125954"/>
              <a:chExt cx="2137387" cy="845186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C32714D-02A0-42A4-8FDC-DEA6E151E12F}"/>
                  </a:ext>
                </a:extLst>
              </p:cNvPr>
              <p:cNvSpPr/>
              <p:nvPr/>
            </p:nvSpPr>
            <p:spPr>
              <a:xfrm>
                <a:off x="2092505" y="2421374"/>
                <a:ext cx="2137387" cy="54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Segoe UI Light" panose="020B0502040204020203" pitchFamily="34" charset="0"/>
                  </a:rPr>
                  <a:t>A wonderful serenity has taken possession of my entire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09A0825-9819-409E-9590-5E6068E47A0B}"/>
                  </a:ext>
                </a:extLst>
              </p:cNvPr>
              <p:cNvSpPr/>
              <p:nvPr/>
            </p:nvSpPr>
            <p:spPr>
              <a:xfrm>
                <a:off x="2092505" y="2125954"/>
                <a:ext cx="2137387" cy="31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100" b="1" dirty="0">
                    <a:solidFill>
                      <a:schemeClr val="accent2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Options 2</a:t>
                </a: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670248C-8AEB-41E5-A411-DBCA054683D3}"/>
              </a:ext>
            </a:extLst>
          </p:cNvPr>
          <p:cNvGrpSpPr/>
          <p:nvPr/>
        </p:nvGrpSpPr>
        <p:grpSpPr>
          <a:xfrm>
            <a:off x="7868807" y="1873062"/>
            <a:ext cx="2908868" cy="845186"/>
            <a:chOff x="7816712" y="2125954"/>
            <a:chExt cx="2908868" cy="845186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24B8443-C07C-4285-8CDD-A66F27EB348C}"/>
                </a:ext>
              </a:extLst>
            </p:cNvPr>
            <p:cNvGrpSpPr/>
            <p:nvPr/>
          </p:nvGrpSpPr>
          <p:grpSpPr>
            <a:xfrm>
              <a:off x="7816712" y="2245911"/>
              <a:ext cx="570454" cy="570454"/>
              <a:chOff x="7816712" y="2280137"/>
              <a:chExt cx="570454" cy="570454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B9CA1D5-F000-4012-9389-D0FCFBBAD8F1}"/>
                  </a:ext>
                </a:extLst>
              </p:cNvPr>
              <p:cNvSpPr/>
              <p:nvPr/>
            </p:nvSpPr>
            <p:spPr>
              <a:xfrm flipH="1">
                <a:off x="7816712" y="2280137"/>
                <a:ext cx="570454" cy="57045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id-ID" sz="1050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A9C00CCF-E69C-4876-B537-A167F36225EB}"/>
                  </a:ext>
                </a:extLst>
              </p:cNvPr>
              <p:cNvGrpSpPr/>
              <p:nvPr/>
            </p:nvGrpSpPr>
            <p:grpSpPr>
              <a:xfrm flipH="1">
                <a:off x="8028848" y="2458819"/>
                <a:ext cx="146182" cy="213090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111" name="AutoShape 113">
                  <a:extLst>
                    <a:ext uri="{FF2B5EF4-FFF2-40B4-BE49-F238E27FC236}">
                      <a16:creationId xmlns:a16="http://schemas.microsoft.com/office/drawing/2014/main" id="{65FF405D-FEF0-466B-B978-7205D563D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22860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112" name="AutoShape 114">
                  <a:extLst>
                    <a:ext uri="{FF2B5EF4-FFF2-40B4-BE49-F238E27FC236}">
                      <a16:creationId xmlns:a16="http://schemas.microsoft.com/office/drawing/2014/main" id="{AABA4D62-3C2D-4747-AAFF-3E2EEECDC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defTabSz="22860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3AA0D9E-3BE1-4F6C-B3C0-EB51977864C0}"/>
                </a:ext>
              </a:extLst>
            </p:cNvPr>
            <p:cNvGrpSpPr/>
            <p:nvPr/>
          </p:nvGrpSpPr>
          <p:grpSpPr>
            <a:xfrm>
              <a:off x="8588193" y="2125954"/>
              <a:ext cx="2137387" cy="845186"/>
              <a:chOff x="2092505" y="2125954"/>
              <a:chExt cx="2137387" cy="845186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338CACF-8240-43E1-9ADC-1BB749BB371C}"/>
                  </a:ext>
                </a:extLst>
              </p:cNvPr>
              <p:cNvSpPr/>
              <p:nvPr/>
            </p:nvSpPr>
            <p:spPr>
              <a:xfrm>
                <a:off x="2092505" y="2421374"/>
                <a:ext cx="2137387" cy="54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Segoe UI Light" panose="020B0502040204020203" pitchFamily="34" charset="0"/>
                  </a:rPr>
                  <a:t>A wonderful serenity has taken possession of my entire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F5E8224-D4B5-4290-9237-92858B210080}"/>
                  </a:ext>
                </a:extLst>
              </p:cNvPr>
              <p:cNvSpPr/>
              <p:nvPr/>
            </p:nvSpPr>
            <p:spPr>
              <a:xfrm>
                <a:off x="2092505" y="2125954"/>
                <a:ext cx="2137387" cy="31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100" b="1" dirty="0">
                    <a:solidFill>
                      <a:schemeClr val="accent3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Options 3</a:t>
                </a:r>
              </a:p>
            </p:txBody>
          </p: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EEBA8824-BA2E-6770-2496-7E38573D67C0}"/>
              </a:ext>
            </a:extLst>
          </p:cNvPr>
          <p:cNvSpPr txBox="1"/>
          <p:nvPr/>
        </p:nvSpPr>
        <p:spPr>
          <a:xfrm>
            <a:off x="4696544" y="448341"/>
            <a:ext cx="279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F3B8A0A-BC53-5FF3-51C0-B6809EA3ED29}"/>
              </a:ext>
            </a:extLst>
          </p:cNvPr>
          <p:cNvSpPr txBox="1"/>
          <p:nvPr/>
        </p:nvSpPr>
        <p:spPr>
          <a:xfrm>
            <a:off x="3415071" y="741052"/>
            <a:ext cx="536185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consectetur adipiscing elit. Aliquam sit amet metus.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pic>
        <p:nvPicPr>
          <p:cNvPr id="93" name="Picture Placeholder 92">
            <a:extLst>
              <a:ext uri="{FF2B5EF4-FFF2-40B4-BE49-F238E27FC236}">
                <a16:creationId xmlns:a16="http://schemas.microsoft.com/office/drawing/2014/main" id="{80F33CCA-1BCF-1740-AB22-3457201644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0" b="26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627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5B39DE2-8D11-4578-BE21-0EFCFCBC3B27}"/>
              </a:ext>
            </a:extLst>
          </p:cNvPr>
          <p:cNvSpPr/>
          <p:nvPr/>
        </p:nvSpPr>
        <p:spPr>
          <a:xfrm>
            <a:off x="3582078" y="3050007"/>
            <a:ext cx="2412260" cy="3807993"/>
          </a:xfrm>
          <a:custGeom>
            <a:avLst/>
            <a:gdLst>
              <a:gd name="connsiteX0" fmla="*/ 1206130 w 2412260"/>
              <a:gd name="connsiteY0" fmla="*/ 0 h 3807993"/>
              <a:gd name="connsiteX1" fmla="*/ 2412260 w 2412260"/>
              <a:gd name="connsiteY1" fmla="*/ 1206130 h 3807993"/>
              <a:gd name="connsiteX2" fmla="*/ 2412260 w 2412260"/>
              <a:gd name="connsiteY2" fmla="*/ 3807993 h 3807993"/>
              <a:gd name="connsiteX3" fmla="*/ 0 w 2412260"/>
              <a:gd name="connsiteY3" fmla="*/ 3807993 h 3807993"/>
              <a:gd name="connsiteX4" fmla="*/ 0 w 2412260"/>
              <a:gd name="connsiteY4" fmla="*/ 1206130 h 3807993"/>
              <a:gd name="connsiteX5" fmla="*/ 1206130 w 2412260"/>
              <a:gd name="connsiteY5" fmla="*/ 0 h 38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2260" h="3807993">
                <a:moveTo>
                  <a:pt x="1206130" y="0"/>
                </a:moveTo>
                <a:cubicBezTo>
                  <a:pt x="1872257" y="0"/>
                  <a:pt x="2412260" y="540003"/>
                  <a:pt x="2412260" y="1206130"/>
                </a:cubicBezTo>
                <a:lnTo>
                  <a:pt x="2412260" y="3807993"/>
                </a:lnTo>
                <a:lnTo>
                  <a:pt x="0" y="3807993"/>
                </a:lnTo>
                <a:lnTo>
                  <a:pt x="0" y="1206130"/>
                </a:lnTo>
                <a:cubicBezTo>
                  <a:pt x="0" y="540003"/>
                  <a:pt x="540003" y="0"/>
                  <a:pt x="120613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19280A6-C55F-4A27-BDD0-FFB1854C428F}"/>
              </a:ext>
            </a:extLst>
          </p:cNvPr>
          <p:cNvSpPr/>
          <p:nvPr/>
        </p:nvSpPr>
        <p:spPr>
          <a:xfrm>
            <a:off x="6176084" y="3050007"/>
            <a:ext cx="2412260" cy="3807993"/>
          </a:xfrm>
          <a:custGeom>
            <a:avLst/>
            <a:gdLst>
              <a:gd name="connsiteX0" fmla="*/ 1206130 w 2412260"/>
              <a:gd name="connsiteY0" fmla="*/ 0 h 3807993"/>
              <a:gd name="connsiteX1" fmla="*/ 2412260 w 2412260"/>
              <a:gd name="connsiteY1" fmla="*/ 1206130 h 3807993"/>
              <a:gd name="connsiteX2" fmla="*/ 2412260 w 2412260"/>
              <a:gd name="connsiteY2" fmla="*/ 3807993 h 3807993"/>
              <a:gd name="connsiteX3" fmla="*/ 0 w 2412260"/>
              <a:gd name="connsiteY3" fmla="*/ 3807993 h 3807993"/>
              <a:gd name="connsiteX4" fmla="*/ 0 w 2412260"/>
              <a:gd name="connsiteY4" fmla="*/ 1206130 h 3807993"/>
              <a:gd name="connsiteX5" fmla="*/ 1206130 w 2412260"/>
              <a:gd name="connsiteY5" fmla="*/ 0 h 38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2260" h="3807993">
                <a:moveTo>
                  <a:pt x="1206130" y="0"/>
                </a:moveTo>
                <a:cubicBezTo>
                  <a:pt x="1872257" y="0"/>
                  <a:pt x="2412260" y="540003"/>
                  <a:pt x="2412260" y="1206130"/>
                </a:cubicBezTo>
                <a:lnTo>
                  <a:pt x="2412260" y="3807993"/>
                </a:lnTo>
                <a:lnTo>
                  <a:pt x="0" y="3807993"/>
                </a:lnTo>
                <a:lnTo>
                  <a:pt x="0" y="1206130"/>
                </a:lnTo>
                <a:cubicBezTo>
                  <a:pt x="0" y="540003"/>
                  <a:pt x="540003" y="0"/>
                  <a:pt x="1206130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C0074B-0279-489A-A34D-2D8FF7C984A7}"/>
              </a:ext>
            </a:extLst>
          </p:cNvPr>
          <p:cNvSpPr/>
          <p:nvPr/>
        </p:nvSpPr>
        <p:spPr>
          <a:xfrm>
            <a:off x="8770090" y="3050007"/>
            <a:ext cx="2412260" cy="3807993"/>
          </a:xfrm>
          <a:custGeom>
            <a:avLst/>
            <a:gdLst>
              <a:gd name="connsiteX0" fmla="*/ 1206130 w 2412260"/>
              <a:gd name="connsiteY0" fmla="*/ 0 h 3807993"/>
              <a:gd name="connsiteX1" fmla="*/ 2412260 w 2412260"/>
              <a:gd name="connsiteY1" fmla="*/ 1206130 h 3807993"/>
              <a:gd name="connsiteX2" fmla="*/ 2412260 w 2412260"/>
              <a:gd name="connsiteY2" fmla="*/ 3807993 h 3807993"/>
              <a:gd name="connsiteX3" fmla="*/ 0 w 2412260"/>
              <a:gd name="connsiteY3" fmla="*/ 3807993 h 3807993"/>
              <a:gd name="connsiteX4" fmla="*/ 0 w 2412260"/>
              <a:gd name="connsiteY4" fmla="*/ 1206130 h 3807993"/>
              <a:gd name="connsiteX5" fmla="*/ 1206130 w 2412260"/>
              <a:gd name="connsiteY5" fmla="*/ 0 h 38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2260" h="3807993">
                <a:moveTo>
                  <a:pt x="1206130" y="0"/>
                </a:moveTo>
                <a:cubicBezTo>
                  <a:pt x="1872257" y="0"/>
                  <a:pt x="2412260" y="540003"/>
                  <a:pt x="2412260" y="1206130"/>
                </a:cubicBezTo>
                <a:lnTo>
                  <a:pt x="2412260" y="3807993"/>
                </a:lnTo>
                <a:lnTo>
                  <a:pt x="0" y="3807993"/>
                </a:lnTo>
                <a:lnTo>
                  <a:pt x="0" y="1206130"/>
                </a:lnTo>
                <a:cubicBezTo>
                  <a:pt x="0" y="540003"/>
                  <a:pt x="540003" y="0"/>
                  <a:pt x="1206130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00B9BF5-74E0-4DA3-80F7-152BC1A03F6F}"/>
              </a:ext>
            </a:extLst>
          </p:cNvPr>
          <p:cNvSpPr/>
          <p:nvPr/>
        </p:nvSpPr>
        <p:spPr>
          <a:xfrm>
            <a:off x="971550" y="3050008"/>
            <a:ext cx="2412260" cy="3807993"/>
          </a:xfrm>
          <a:custGeom>
            <a:avLst/>
            <a:gdLst>
              <a:gd name="connsiteX0" fmla="*/ 1206130 w 2412260"/>
              <a:gd name="connsiteY0" fmla="*/ 0 h 3807993"/>
              <a:gd name="connsiteX1" fmla="*/ 2412260 w 2412260"/>
              <a:gd name="connsiteY1" fmla="*/ 1206130 h 3807993"/>
              <a:gd name="connsiteX2" fmla="*/ 2412260 w 2412260"/>
              <a:gd name="connsiteY2" fmla="*/ 3807993 h 3807993"/>
              <a:gd name="connsiteX3" fmla="*/ 0 w 2412260"/>
              <a:gd name="connsiteY3" fmla="*/ 3807993 h 3807993"/>
              <a:gd name="connsiteX4" fmla="*/ 0 w 2412260"/>
              <a:gd name="connsiteY4" fmla="*/ 1206130 h 3807993"/>
              <a:gd name="connsiteX5" fmla="*/ 1206130 w 2412260"/>
              <a:gd name="connsiteY5" fmla="*/ 0 h 38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2260" h="3807993">
                <a:moveTo>
                  <a:pt x="1206130" y="0"/>
                </a:moveTo>
                <a:cubicBezTo>
                  <a:pt x="1872257" y="0"/>
                  <a:pt x="2412260" y="540003"/>
                  <a:pt x="2412260" y="1206130"/>
                </a:cubicBezTo>
                <a:lnTo>
                  <a:pt x="2412260" y="3807993"/>
                </a:lnTo>
                <a:lnTo>
                  <a:pt x="0" y="3807993"/>
                </a:lnTo>
                <a:lnTo>
                  <a:pt x="0" y="1206130"/>
                </a:lnTo>
                <a:cubicBezTo>
                  <a:pt x="0" y="540003"/>
                  <a:pt x="540003" y="0"/>
                  <a:pt x="1206130" y="0"/>
                </a:cubicBezTo>
                <a:close/>
              </a:path>
            </a:pathLst>
          </a:custGeom>
          <a:solidFill>
            <a:srgbClr val="6A7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3305F1-321B-4361-A4AA-827CE60A09B3}"/>
              </a:ext>
            </a:extLst>
          </p:cNvPr>
          <p:cNvGrpSpPr/>
          <p:nvPr/>
        </p:nvGrpSpPr>
        <p:grpSpPr>
          <a:xfrm>
            <a:off x="1081165" y="5513166"/>
            <a:ext cx="2193030" cy="1005265"/>
            <a:chOff x="1081165" y="5513166"/>
            <a:chExt cx="2193030" cy="10052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599024-5786-4EA3-9405-0DD0EC502DAC}"/>
                </a:ext>
              </a:extLst>
            </p:cNvPr>
            <p:cNvSpPr/>
            <p:nvPr/>
          </p:nvSpPr>
          <p:spPr>
            <a:xfrm>
              <a:off x="1081165" y="5906532"/>
              <a:ext cx="2193030" cy="61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119328-BA7F-49ED-99D3-3BBCF0B4C539}"/>
                </a:ext>
              </a:extLst>
            </p:cNvPr>
            <p:cNvSpPr/>
            <p:nvPr/>
          </p:nvSpPr>
          <p:spPr>
            <a:xfrm>
              <a:off x="1372526" y="5513166"/>
              <a:ext cx="1610308" cy="415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1C741CD-81C9-474D-81E4-C2ECCD19183C}"/>
              </a:ext>
            </a:extLst>
          </p:cNvPr>
          <p:cNvGrpSpPr/>
          <p:nvPr/>
        </p:nvGrpSpPr>
        <p:grpSpPr>
          <a:xfrm>
            <a:off x="3709550" y="5513166"/>
            <a:ext cx="2193030" cy="1005265"/>
            <a:chOff x="3709550" y="5513166"/>
            <a:chExt cx="2193030" cy="10052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1B91A7-4AB0-470D-8F39-CE648903F7B0}"/>
                </a:ext>
              </a:extLst>
            </p:cNvPr>
            <p:cNvSpPr/>
            <p:nvPr/>
          </p:nvSpPr>
          <p:spPr>
            <a:xfrm>
              <a:off x="3709550" y="5906532"/>
              <a:ext cx="2193030" cy="61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DE427D-53CD-4147-A910-FDF422B9BD51}"/>
                </a:ext>
              </a:extLst>
            </p:cNvPr>
            <p:cNvSpPr/>
            <p:nvPr/>
          </p:nvSpPr>
          <p:spPr>
            <a:xfrm>
              <a:off x="4000911" y="5513166"/>
              <a:ext cx="1610308" cy="415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Two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E0E8C3-B2C2-472E-BD33-047070052F54}"/>
              </a:ext>
            </a:extLst>
          </p:cNvPr>
          <p:cNvGrpSpPr/>
          <p:nvPr/>
        </p:nvGrpSpPr>
        <p:grpSpPr>
          <a:xfrm>
            <a:off x="6285699" y="5513166"/>
            <a:ext cx="2193030" cy="1005265"/>
            <a:chOff x="6285699" y="5513166"/>
            <a:chExt cx="2193030" cy="10052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E730E0-A3D3-473D-B31E-359BBD8C047A}"/>
                </a:ext>
              </a:extLst>
            </p:cNvPr>
            <p:cNvSpPr/>
            <p:nvPr/>
          </p:nvSpPr>
          <p:spPr>
            <a:xfrm>
              <a:off x="6285699" y="5906532"/>
              <a:ext cx="2193030" cy="61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F7C4B2-8E88-4273-893C-65FBDA34EF24}"/>
                </a:ext>
              </a:extLst>
            </p:cNvPr>
            <p:cNvSpPr/>
            <p:nvPr/>
          </p:nvSpPr>
          <p:spPr>
            <a:xfrm>
              <a:off x="6577060" y="5513166"/>
              <a:ext cx="1610308" cy="415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Three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157F69-EA84-49C7-A507-59CA4AEE4673}"/>
              </a:ext>
            </a:extLst>
          </p:cNvPr>
          <p:cNvGrpSpPr/>
          <p:nvPr/>
        </p:nvGrpSpPr>
        <p:grpSpPr>
          <a:xfrm>
            <a:off x="8917805" y="5513166"/>
            <a:ext cx="2193030" cy="1005265"/>
            <a:chOff x="8917805" y="5513166"/>
            <a:chExt cx="2193030" cy="10052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B50E493-BD72-4A3F-A4C2-88C002FC8724}"/>
                </a:ext>
              </a:extLst>
            </p:cNvPr>
            <p:cNvSpPr/>
            <p:nvPr/>
          </p:nvSpPr>
          <p:spPr>
            <a:xfrm>
              <a:off x="8917805" y="5906532"/>
              <a:ext cx="2193030" cy="61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B1259F-527A-4553-B3B8-5C1EE180F1A8}"/>
                </a:ext>
              </a:extLst>
            </p:cNvPr>
            <p:cNvSpPr/>
            <p:nvPr/>
          </p:nvSpPr>
          <p:spPr>
            <a:xfrm>
              <a:off x="9209166" y="5513166"/>
              <a:ext cx="1610308" cy="415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Four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C47DB-3CD5-44B7-ACA4-5C224CCDD2DA}"/>
              </a:ext>
            </a:extLst>
          </p:cNvPr>
          <p:cNvGrpSpPr/>
          <p:nvPr/>
        </p:nvGrpSpPr>
        <p:grpSpPr>
          <a:xfrm>
            <a:off x="8936205" y="3249261"/>
            <a:ext cx="2080030" cy="2080030"/>
            <a:chOff x="8936205" y="3249261"/>
            <a:chExt cx="2080030" cy="208003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9DFB587-F667-46E7-932E-99442955A5E4}"/>
                </a:ext>
              </a:extLst>
            </p:cNvPr>
            <p:cNvSpPr/>
            <p:nvPr/>
          </p:nvSpPr>
          <p:spPr>
            <a:xfrm>
              <a:off x="8936205" y="3249261"/>
              <a:ext cx="2080030" cy="2080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139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4AAD9D7-0852-4089-A2F3-65D97620910D}"/>
                </a:ext>
              </a:extLst>
            </p:cNvPr>
            <p:cNvGrpSpPr/>
            <p:nvPr/>
          </p:nvGrpSpPr>
          <p:grpSpPr>
            <a:xfrm>
              <a:off x="9783881" y="3953568"/>
              <a:ext cx="384677" cy="559357"/>
              <a:chOff x="10146507" y="3505994"/>
              <a:chExt cx="319881" cy="465138"/>
            </a:xfrm>
            <a:solidFill>
              <a:schemeClr val="accent5"/>
            </a:solidFill>
          </p:grpSpPr>
          <p:sp>
            <p:nvSpPr>
              <p:cNvPr id="33" name="AutoShape 30">
                <a:extLst>
                  <a:ext uri="{FF2B5EF4-FFF2-40B4-BE49-F238E27FC236}">
                    <a16:creationId xmlns:a16="http://schemas.microsoft.com/office/drawing/2014/main" id="{3C2CDF5F-6F4D-4B26-ADCE-428924141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rgbClr val="6A7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31">
                <a:extLst>
                  <a:ext uri="{FF2B5EF4-FFF2-40B4-BE49-F238E27FC236}">
                    <a16:creationId xmlns:a16="http://schemas.microsoft.com/office/drawing/2014/main" id="{544B9437-7EBF-4DFA-9A54-97EF8149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solidFill>
                <a:srgbClr val="6A7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A91E2E0-830D-48EF-94B9-116C257933A1}"/>
              </a:ext>
            </a:extLst>
          </p:cNvPr>
          <p:cNvGrpSpPr/>
          <p:nvPr/>
        </p:nvGrpSpPr>
        <p:grpSpPr>
          <a:xfrm>
            <a:off x="6342199" y="3249261"/>
            <a:ext cx="2080030" cy="2080030"/>
            <a:chOff x="6342199" y="3249261"/>
            <a:chExt cx="2080030" cy="20800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FE6D9C-499E-4487-9F0E-6A9C25A68171}"/>
                </a:ext>
              </a:extLst>
            </p:cNvPr>
            <p:cNvSpPr/>
            <p:nvPr/>
          </p:nvSpPr>
          <p:spPr>
            <a:xfrm>
              <a:off x="6342199" y="3249261"/>
              <a:ext cx="2080030" cy="2080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139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utoShape 59">
              <a:extLst>
                <a:ext uri="{FF2B5EF4-FFF2-40B4-BE49-F238E27FC236}">
                  <a16:creationId xmlns:a16="http://schemas.microsoft.com/office/drawing/2014/main" id="{E50A4617-2473-4A33-A9DB-087DB4F3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536" y="3963804"/>
              <a:ext cx="559357" cy="558402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BA4329-B82A-4F08-A145-BFF010A5D69A}"/>
              </a:ext>
            </a:extLst>
          </p:cNvPr>
          <p:cNvGrpSpPr/>
          <p:nvPr/>
        </p:nvGrpSpPr>
        <p:grpSpPr>
          <a:xfrm>
            <a:off x="1137665" y="3249261"/>
            <a:ext cx="2080030" cy="2080030"/>
            <a:chOff x="1137665" y="3249261"/>
            <a:chExt cx="2080030" cy="20800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2C724C-4347-4FE6-B52C-992B25C97B4F}"/>
                </a:ext>
              </a:extLst>
            </p:cNvPr>
            <p:cNvSpPr/>
            <p:nvPr/>
          </p:nvSpPr>
          <p:spPr>
            <a:xfrm>
              <a:off x="1137665" y="3249261"/>
              <a:ext cx="2080030" cy="2080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139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utoShape 117">
              <a:extLst>
                <a:ext uri="{FF2B5EF4-FFF2-40B4-BE49-F238E27FC236}">
                  <a16:creationId xmlns:a16="http://schemas.microsoft.com/office/drawing/2014/main" id="{11F0A095-3D9B-4076-8E96-80047915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479" y="4079756"/>
              <a:ext cx="558403" cy="41904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9311D3-7B63-4A3D-AD95-6A15E493001B}"/>
              </a:ext>
            </a:extLst>
          </p:cNvPr>
          <p:cNvGrpSpPr/>
          <p:nvPr/>
        </p:nvGrpSpPr>
        <p:grpSpPr>
          <a:xfrm>
            <a:off x="3748193" y="3249261"/>
            <a:ext cx="2080030" cy="2080030"/>
            <a:chOff x="3748193" y="3249261"/>
            <a:chExt cx="2080030" cy="20800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50543F-8DCE-4C29-99D2-6A2E02D02C1A}"/>
                </a:ext>
              </a:extLst>
            </p:cNvPr>
            <p:cNvSpPr/>
            <p:nvPr/>
          </p:nvSpPr>
          <p:spPr>
            <a:xfrm>
              <a:off x="3748193" y="3249261"/>
              <a:ext cx="2080030" cy="2080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139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05188CC-2203-49EC-A814-D4C6FADD37D3}"/>
                </a:ext>
              </a:extLst>
            </p:cNvPr>
            <p:cNvGrpSpPr/>
            <p:nvPr/>
          </p:nvGrpSpPr>
          <p:grpSpPr>
            <a:xfrm>
              <a:off x="4509007" y="3964282"/>
              <a:ext cx="558402" cy="558402"/>
              <a:chOff x="4427654" y="3049909"/>
              <a:chExt cx="464344" cy="464344"/>
            </a:xfrm>
            <a:solidFill>
              <a:schemeClr val="accent2"/>
            </a:solidFill>
          </p:grpSpPr>
          <p:sp>
            <p:nvSpPr>
              <p:cNvPr id="40" name="AutoShape 123">
                <a:extLst>
                  <a:ext uri="{FF2B5EF4-FFF2-40B4-BE49-F238E27FC236}">
                    <a16:creationId xmlns:a16="http://schemas.microsoft.com/office/drawing/2014/main" id="{9E48443F-8266-44CC-9567-D13381F5D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124">
                <a:extLst>
                  <a:ext uri="{FF2B5EF4-FFF2-40B4-BE49-F238E27FC236}">
                    <a16:creationId xmlns:a16="http://schemas.microsoft.com/office/drawing/2014/main" id="{D52EAE21-B889-4C53-8241-B0C680D7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125">
                <a:extLst>
                  <a:ext uri="{FF2B5EF4-FFF2-40B4-BE49-F238E27FC236}">
                    <a16:creationId xmlns:a16="http://schemas.microsoft.com/office/drawing/2014/main" id="{37F6CE5E-C350-4CCA-B396-886374DC6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CF3E107-6D3C-0CF8-910A-CE461F9A7010}"/>
              </a:ext>
            </a:extLst>
          </p:cNvPr>
          <p:cNvSpPr txBox="1"/>
          <p:nvPr/>
        </p:nvSpPr>
        <p:spPr>
          <a:xfrm>
            <a:off x="4696544" y="448341"/>
            <a:ext cx="279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69EC1E-E098-B93D-360B-CA160FD084D8}"/>
              </a:ext>
            </a:extLst>
          </p:cNvPr>
          <p:cNvSpPr txBox="1"/>
          <p:nvPr/>
        </p:nvSpPr>
        <p:spPr>
          <a:xfrm>
            <a:off x="3415071" y="741052"/>
            <a:ext cx="536185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consectetur adipiscing elit. Aliquam sit amet metus.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D6B39F-D682-C641-44B9-0F33B9EDACA4}"/>
              </a:ext>
            </a:extLst>
          </p:cNvPr>
          <p:cNvSpPr/>
          <p:nvPr/>
        </p:nvSpPr>
        <p:spPr>
          <a:xfrm>
            <a:off x="6386902" y="2156030"/>
            <a:ext cx="4652458" cy="5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9958A6-C576-77A4-7994-0BC1CF1A3ACE}"/>
              </a:ext>
            </a:extLst>
          </p:cNvPr>
          <p:cNvSpPr/>
          <p:nvPr/>
        </p:nvSpPr>
        <p:spPr>
          <a:xfrm>
            <a:off x="6387262" y="1375087"/>
            <a:ext cx="4652098" cy="5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021EF48-3097-6B52-08B0-9E405D54C4E9}"/>
              </a:ext>
            </a:extLst>
          </p:cNvPr>
          <p:cNvSpPr/>
          <p:nvPr/>
        </p:nvSpPr>
        <p:spPr>
          <a:xfrm>
            <a:off x="1081165" y="2224641"/>
            <a:ext cx="4652458" cy="5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2EC7948-A0F0-033F-F5EB-B94FAC0A980C}"/>
              </a:ext>
            </a:extLst>
          </p:cNvPr>
          <p:cNvSpPr/>
          <p:nvPr/>
        </p:nvSpPr>
        <p:spPr>
          <a:xfrm>
            <a:off x="1081525" y="1443698"/>
            <a:ext cx="4652098" cy="5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88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9" grpId="0" animBg="1"/>
      <p:bldP spid="36" grpId="0" animBg="1"/>
      <p:bldP spid="46" grpId="0" animBg="1"/>
      <p:bldP spid="51" grpId="0"/>
      <p:bldP spid="55" grpId="0"/>
      <p:bldP spid="56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0C39123B-7ABE-3984-0B2E-06FB6B709A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3" b="33043"/>
          <a:stretch/>
        </p:blipFill>
        <p:spPr/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1BAC1999-70B1-4476-BD95-B8428947E896}"/>
              </a:ext>
            </a:extLst>
          </p:cNvPr>
          <p:cNvSpPr/>
          <p:nvPr/>
        </p:nvSpPr>
        <p:spPr>
          <a:xfrm>
            <a:off x="850232" y="638666"/>
            <a:ext cx="10475494" cy="2689986"/>
          </a:xfrm>
          <a:prstGeom prst="rect">
            <a:avLst/>
          </a:prstGeom>
          <a:solidFill>
            <a:schemeClr val="accent5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6838DD2-41C4-4F58-90D5-FF4558493F38}"/>
              </a:ext>
            </a:extLst>
          </p:cNvPr>
          <p:cNvSpPr txBox="1">
            <a:spLocks/>
          </p:cNvSpPr>
          <p:nvPr/>
        </p:nvSpPr>
        <p:spPr>
          <a:xfrm>
            <a:off x="2707206" y="1302163"/>
            <a:ext cx="6528622" cy="603993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PRICING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611C6F-D578-4762-88EE-1F84D71A462E}"/>
              </a:ext>
            </a:extLst>
          </p:cNvPr>
          <p:cNvGrpSpPr/>
          <p:nvPr/>
        </p:nvGrpSpPr>
        <p:grpSpPr>
          <a:xfrm>
            <a:off x="1954264" y="2469426"/>
            <a:ext cx="2755810" cy="3327270"/>
            <a:chOff x="1954264" y="2469426"/>
            <a:chExt cx="2755810" cy="332727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A9B2363-8A30-4AB6-B0B0-0D9BE3704230}"/>
                </a:ext>
              </a:extLst>
            </p:cNvPr>
            <p:cNvSpPr/>
            <p:nvPr/>
          </p:nvSpPr>
          <p:spPr>
            <a:xfrm>
              <a:off x="1954264" y="2469426"/>
              <a:ext cx="2755810" cy="332727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9525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ECC13D7-343D-4E36-B5B2-3897FDF767C0}"/>
                </a:ext>
              </a:extLst>
            </p:cNvPr>
            <p:cNvSpPr/>
            <p:nvPr/>
          </p:nvSpPr>
          <p:spPr>
            <a:xfrm>
              <a:off x="2792510" y="5173806"/>
              <a:ext cx="1079320" cy="254370"/>
            </a:xfrm>
            <a:prstGeom prst="roundRect">
              <a:avLst>
                <a:gd name="adj" fmla="val 11905"/>
              </a:avLst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  <a:cs typeface="Segoe UI" panose="020B0502040204020203" pitchFamily="34" charset="0"/>
                </a:rPr>
                <a:t>PURCHASE</a:t>
              </a:r>
              <a:endParaRPr lang="id-ID" sz="1200" dirty="0">
                <a:latin typeface="Montserrat" panose="00000500000000000000" pitchFamily="2" charset="0"/>
                <a:cs typeface="Segoe UI" panose="020B050204020402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09037E-4B33-4205-863A-B346EEC94249}"/>
                </a:ext>
              </a:extLst>
            </p:cNvPr>
            <p:cNvGrpSpPr/>
            <p:nvPr/>
          </p:nvGrpSpPr>
          <p:grpSpPr>
            <a:xfrm>
              <a:off x="2169486" y="2663778"/>
              <a:ext cx="2325366" cy="2303062"/>
              <a:chOff x="4933317" y="2473378"/>
              <a:chExt cx="2325366" cy="230306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8D55466-7BD5-4A8B-B18C-571E9FD71882}"/>
                  </a:ext>
                </a:extLst>
              </p:cNvPr>
              <p:cNvSpPr/>
              <p:nvPr/>
            </p:nvSpPr>
            <p:spPr>
              <a:xfrm>
                <a:off x="5401873" y="2903829"/>
                <a:ext cx="13882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baseline="30000" dirty="0">
                    <a:solidFill>
                      <a:schemeClr val="accent2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$</a:t>
                </a:r>
                <a:r>
                  <a:rPr lang="en-US" sz="3600" b="1" dirty="0">
                    <a:solidFill>
                      <a:schemeClr val="accent2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99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A949FA6-F12B-400C-8300-B7C200A7DFE7}"/>
                  </a:ext>
                </a:extLst>
              </p:cNvPr>
              <p:cNvGrpSpPr/>
              <p:nvPr/>
            </p:nvGrpSpPr>
            <p:grpSpPr>
              <a:xfrm>
                <a:off x="4933317" y="2473378"/>
                <a:ext cx="2325366" cy="1327181"/>
                <a:chOff x="4933317" y="2473378"/>
                <a:chExt cx="2325366" cy="1327181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B666A5E-5CBF-4FBF-96B7-F9298BA8D48D}"/>
                    </a:ext>
                  </a:extLst>
                </p:cNvPr>
                <p:cNvSpPr/>
                <p:nvPr/>
              </p:nvSpPr>
              <p:spPr>
                <a:xfrm>
                  <a:off x="4933317" y="2473378"/>
                  <a:ext cx="232536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2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Basic Pack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D3650BE-3BBE-4643-8B2F-74282BF287D7}"/>
                    </a:ext>
                  </a:extLst>
                </p:cNvPr>
                <p:cNvSpPr/>
                <p:nvPr/>
              </p:nvSpPr>
              <p:spPr>
                <a:xfrm>
                  <a:off x="4937674" y="3508363"/>
                  <a:ext cx="2316652" cy="292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1100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Monthly Plan</a:t>
                  </a:r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C6B21E1-1018-4430-B1D6-50A8D86694E8}"/>
                  </a:ext>
                </a:extLst>
              </p:cNvPr>
              <p:cNvCxnSpPr/>
              <p:nvPr/>
            </p:nvCxnSpPr>
            <p:spPr>
              <a:xfrm>
                <a:off x="4975772" y="3902743"/>
                <a:ext cx="22404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DBBBFF0-A2B1-4ECA-BDCE-FE90E64145A8}"/>
                  </a:ext>
                </a:extLst>
              </p:cNvPr>
              <p:cNvCxnSpPr/>
              <p:nvPr/>
            </p:nvCxnSpPr>
            <p:spPr>
              <a:xfrm>
                <a:off x="4975772" y="4399708"/>
                <a:ext cx="22404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B8A9CF7-E08C-4514-A1F3-5E18D0A8DCAB}"/>
                  </a:ext>
                </a:extLst>
              </p:cNvPr>
              <p:cNvGrpSpPr/>
              <p:nvPr/>
            </p:nvGrpSpPr>
            <p:grpSpPr>
              <a:xfrm>
                <a:off x="5177157" y="4016122"/>
                <a:ext cx="1866981" cy="464935"/>
                <a:chOff x="9753694" y="5682478"/>
                <a:chExt cx="2654206" cy="660979"/>
              </a:xfrm>
            </p:grpSpPr>
            <p:sp>
              <p:nvSpPr>
                <p:cNvPr id="34" name="Freeform 45">
                  <a:extLst>
                    <a:ext uri="{FF2B5EF4-FFF2-40B4-BE49-F238E27FC236}">
                      <a16:creationId xmlns:a16="http://schemas.microsoft.com/office/drawing/2014/main" id="{56649828-22D6-4280-AA1E-6D28AA1BC8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3694" y="5796710"/>
                  <a:ext cx="165427" cy="165427"/>
                </a:xfrm>
                <a:custGeom>
                  <a:avLst/>
                  <a:gdLst>
                    <a:gd name="T0" fmla="*/ 92739 w 55"/>
                    <a:gd name="T1" fmla="*/ 188912 h 55"/>
                    <a:gd name="T2" fmla="*/ 0 w 55"/>
                    <a:gd name="T3" fmla="*/ 92739 h 55"/>
                    <a:gd name="T4" fmla="*/ 92739 w 55"/>
                    <a:gd name="T5" fmla="*/ 0 h 55"/>
                    <a:gd name="T6" fmla="*/ 188912 w 55"/>
                    <a:gd name="T7" fmla="*/ 92739 h 55"/>
                    <a:gd name="T8" fmla="*/ 92739 w 55"/>
                    <a:gd name="T9" fmla="*/ 188912 h 55"/>
                    <a:gd name="T10" fmla="*/ 154564 w 55"/>
                    <a:gd name="T11" fmla="*/ 68695 h 55"/>
                    <a:gd name="T12" fmla="*/ 144260 w 55"/>
                    <a:gd name="T13" fmla="*/ 58391 h 55"/>
                    <a:gd name="T14" fmla="*/ 137391 w 55"/>
                    <a:gd name="T15" fmla="*/ 54956 h 55"/>
                    <a:gd name="T16" fmla="*/ 130521 w 55"/>
                    <a:gd name="T17" fmla="*/ 58391 h 55"/>
                    <a:gd name="T18" fmla="*/ 82434 w 55"/>
                    <a:gd name="T19" fmla="*/ 106478 h 55"/>
                    <a:gd name="T20" fmla="*/ 54956 w 55"/>
                    <a:gd name="T21" fmla="*/ 79000 h 55"/>
                    <a:gd name="T22" fmla="*/ 48087 w 55"/>
                    <a:gd name="T23" fmla="*/ 75565 h 55"/>
                    <a:gd name="T24" fmla="*/ 44652 w 55"/>
                    <a:gd name="T25" fmla="*/ 79000 h 55"/>
                    <a:gd name="T26" fmla="*/ 30913 w 55"/>
                    <a:gd name="T27" fmla="*/ 89304 h 55"/>
                    <a:gd name="T28" fmla="*/ 30913 w 55"/>
                    <a:gd name="T29" fmla="*/ 96173 h 55"/>
                    <a:gd name="T30" fmla="*/ 30913 w 55"/>
                    <a:gd name="T31" fmla="*/ 103043 h 55"/>
                    <a:gd name="T32" fmla="*/ 75565 w 55"/>
                    <a:gd name="T33" fmla="*/ 147695 h 55"/>
                    <a:gd name="T34" fmla="*/ 82434 w 55"/>
                    <a:gd name="T35" fmla="*/ 147695 h 55"/>
                    <a:gd name="T36" fmla="*/ 89304 w 55"/>
                    <a:gd name="T37" fmla="*/ 147695 h 55"/>
                    <a:gd name="T38" fmla="*/ 154564 w 55"/>
                    <a:gd name="T39" fmla="*/ 79000 h 55"/>
                    <a:gd name="T40" fmla="*/ 157999 w 55"/>
                    <a:gd name="T41" fmla="*/ 75565 h 55"/>
                    <a:gd name="T42" fmla="*/ 154564 w 55"/>
                    <a:gd name="T43" fmla="*/ 68695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AA574F3-176D-42A6-9350-A6FEE9724D6D}"/>
                    </a:ext>
                  </a:extLst>
                </p:cNvPr>
                <p:cNvSpPr/>
                <p:nvPr/>
              </p:nvSpPr>
              <p:spPr>
                <a:xfrm>
                  <a:off x="10171490" y="5682478"/>
                  <a:ext cx="2236410" cy="6609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id-ID" sz="1050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Insert Text in This </a:t>
                  </a:r>
                  <a:r>
                    <a:rPr lang="id-ID" sz="1050" b="1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Text</a:t>
                  </a:r>
                  <a:endParaRPr lang="en-US" sz="1050" b="1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F661D6C-BC0B-4140-8B84-6E811B6C9B9E}"/>
                  </a:ext>
                </a:extLst>
              </p:cNvPr>
              <p:cNvGrpSpPr/>
              <p:nvPr/>
            </p:nvGrpSpPr>
            <p:grpSpPr>
              <a:xfrm>
                <a:off x="5177157" y="4505404"/>
                <a:ext cx="2039071" cy="271036"/>
                <a:chOff x="9753694" y="6393237"/>
                <a:chExt cx="2898859" cy="38532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3CFA30D-3F44-4293-B8CE-FAF91317F2D6}"/>
                    </a:ext>
                  </a:extLst>
                </p:cNvPr>
                <p:cNvSpPr/>
                <p:nvPr/>
              </p:nvSpPr>
              <p:spPr>
                <a:xfrm>
                  <a:off x="10171490" y="6393237"/>
                  <a:ext cx="2481063" cy="3853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id-ID" sz="1050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Insert Some Text in This</a:t>
                  </a:r>
                  <a:endParaRPr lang="en-US" sz="1050" b="1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3" name="Freeform 45">
                  <a:extLst>
                    <a:ext uri="{FF2B5EF4-FFF2-40B4-BE49-F238E27FC236}">
                      <a16:creationId xmlns:a16="http://schemas.microsoft.com/office/drawing/2014/main" id="{8EACE274-A333-4E40-85C5-22AB376FB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3694" y="6507469"/>
                  <a:ext cx="165427" cy="165427"/>
                </a:xfrm>
                <a:custGeom>
                  <a:avLst/>
                  <a:gdLst>
                    <a:gd name="T0" fmla="*/ 92739 w 55"/>
                    <a:gd name="T1" fmla="*/ 188912 h 55"/>
                    <a:gd name="T2" fmla="*/ 0 w 55"/>
                    <a:gd name="T3" fmla="*/ 92739 h 55"/>
                    <a:gd name="T4" fmla="*/ 92739 w 55"/>
                    <a:gd name="T5" fmla="*/ 0 h 55"/>
                    <a:gd name="T6" fmla="*/ 188912 w 55"/>
                    <a:gd name="T7" fmla="*/ 92739 h 55"/>
                    <a:gd name="T8" fmla="*/ 92739 w 55"/>
                    <a:gd name="T9" fmla="*/ 188912 h 55"/>
                    <a:gd name="T10" fmla="*/ 154564 w 55"/>
                    <a:gd name="T11" fmla="*/ 68695 h 55"/>
                    <a:gd name="T12" fmla="*/ 144260 w 55"/>
                    <a:gd name="T13" fmla="*/ 58391 h 55"/>
                    <a:gd name="T14" fmla="*/ 137391 w 55"/>
                    <a:gd name="T15" fmla="*/ 54956 h 55"/>
                    <a:gd name="T16" fmla="*/ 130521 w 55"/>
                    <a:gd name="T17" fmla="*/ 58391 h 55"/>
                    <a:gd name="T18" fmla="*/ 82434 w 55"/>
                    <a:gd name="T19" fmla="*/ 106478 h 55"/>
                    <a:gd name="T20" fmla="*/ 54956 w 55"/>
                    <a:gd name="T21" fmla="*/ 79000 h 55"/>
                    <a:gd name="T22" fmla="*/ 48087 w 55"/>
                    <a:gd name="T23" fmla="*/ 75565 h 55"/>
                    <a:gd name="T24" fmla="*/ 44652 w 55"/>
                    <a:gd name="T25" fmla="*/ 79000 h 55"/>
                    <a:gd name="T26" fmla="*/ 30913 w 55"/>
                    <a:gd name="T27" fmla="*/ 89304 h 55"/>
                    <a:gd name="T28" fmla="*/ 30913 w 55"/>
                    <a:gd name="T29" fmla="*/ 96173 h 55"/>
                    <a:gd name="T30" fmla="*/ 30913 w 55"/>
                    <a:gd name="T31" fmla="*/ 103043 h 55"/>
                    <a:gd name="T32" fmla="*/ 75565 w 55"/>
                    <a:gd name="T33" fmla="*/ 147695 h 55"/>
                    <a:gd name="T34" fmla="*/ 82434 w 55"/>
                    <a:gd name="T35" fmla="*/ 147695 h 55"/>
                    <a:gd name="T36" fmla="*/ 89304 w 55"/>
                    <a:gd name="T37" fmla="*/ 147695 h 55"/>
                    <a:gd name="T38" fmla="*/ 154564 w 55"/>
                    <a:gd name="T39" fmla="*/ 79000 h 55"/>
                    <a:gd name="T40" fmla="*/ 157999 w 55"/>
                    <a:gd name="T41" fmla="*/ 75565 h 55"/>
                    <a:gd name="T42" fmla="*/ 154564 w 55"/>
                    <a:gd name="T43" fmla="*/ 68695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3F7AF4-9FA7-4DB9-B6FD-C1BE5EC7F796}"/>
              </a:ext>
            </a:extLst>
          </p:cNvPr>
          <p:cNvGrpSpPr/>
          <p:nvPr/>
        </p:nvGrpSpPr>
        <p:grpSpPr>
          <a:xfrm>
            <a:off x="7465884" y="2469426"/>
            <a:ext cx="2755810" cy="3327270"/>
            <a:chOff x="7465884" y="2469426"/>
            <a:chExt cx="2755810" cy="33272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8CC51C-D263-4455-B1CA-BE18E0AFAA6E}"/>
                </a:ext>
              </a:extLst>
            </p:cNvPr>
            <p:cNvSpPr/>
            <p:nvPr/>
          </p:nvSpPr>
          <p:spPr>
            <a:xfrm>
              <a:off x="7465884" y="2469426"/>
              <a:ext cx="2755810" cy="332727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952500" dir="5400000" sx="70000" sy="7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A1D0014-E938-45A0-A668-9275FF51E7D9}"/>
                </a:ext>
              </a:extLst>
            </p:cNvPr>
            <p:cNvSpPr/>
            <p:nvPr/>
          </p:nvSpPr>
          <p:spPr>
            <a:xfrm>
              <a:off x="8304130" y="5173806"/>
              <a:ext cx="1079320" cy="254370"/>
            </a:xfrm>
            <a:prstGeom prst="roundRect">
              <a:avLst>
                <a:gd name="adj" fmla="val 11905"/>
              </a:avLst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  <a:cs typeface="Segoe UI" panose="020B0502040204020203" pitchFamily="34" charset="0"/>
                </a:rPr>
                <a:t>PURCHASE</a:t>
              </a:r>
              <a:endParaRPr lang="id-ID" sz="1200" dirty="0">
                <a:latin typeface="Montserrat" panose="00000500000000000000" pitchFamily="2" charset="0"/>
                <a:cs typeface="Segoe UI" panose="020B0502040204020203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22EF244-9520-46A1-B95A-346603106907}"/>
                </a:ext>
              </a:extLst>
            </p:cNvPr>
            <p:cNvGrpSpPr/>
            <p:nvPr/>
          </p:nvGrpSpPr>
          <p:grpSpPr>
            <a:xfrm>
              <a:off x="7681106" y="2663778"/>
              <a:ext cx="2325366" cy="2303062"/>
              <a:chOff x="4933317" y="2473378"/>
              <a:chExt cx="2325366" cy="230306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AB6AE8-CBF6-4CFB-9DB3-BE88CD9E2B72}"/>
                  </a:ext>
                </a:extLst>
              </p:cNvPr>
              <p:cNvSpPr/>
              <p:nvPr/>
            </p:nvSpPr>
            <p:spPr>
              <a:xfrm>
                <a:off x="5401873" y="2903829"/>
                <a:ext cx="13882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baseline="30000" dirty="0">
                    <a:solidFill>
                      <a:schemeClr val="accent3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$</a:t>
                </a:r>
                <a:r>
                  <a:rPr lang="en-US" sz="3600" b="1" dirty="0">
                    <a:solidFill>
                      <a:schemeClr val="accent3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90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6565A35-0708-4715-A383-23D315482461}"/>
                  </a:ext>
                </a:extLst>
              </p:cNvPr>
              <p:cNvGrpSpPr/>
              <p:nvPr/>
            </p:nvGrpSpPr>
            <p:grpSpPr>
              <a:xfrm>
                <a:off x="4933317" y="2473378"/>
                <a:ext cx="2325366" cy="1327181"/>
                <a:chOff x="4933317" y="2473378"/>
                <a:chExt cx="2325366" cy="1327181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1480A9F-B1FB-48DB-B537-C7E8167D4623}"/>
                    </a:ext>
                  </a:extLst>
                </p:cNvPr>
                <p:cNvSpPr/>
                <p:nvPr/>
              </p:nvSpPr>
              <p:spPr>
                <a:xfrm>
                  <a:off x="4933317" y="2473378"/>
                  <a:ext cx="2325366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accent3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Business Pack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0BDF580-AF95-494D-85D9-A65B80F8ABF3}"/>
                    </a:ext>
                  </a:extLst>
                </p:cNvPr>
                <p:cNvSpPr/>
                <p:nvPr/>
              </p:nvSpPr>
              <p:spPr>
                <a:xfrm>
                  <a:off x="4937674" y="3508363"/>
                  <a:ext cx="2316652" cy="292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1100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Monthly Plan</a:t>
                  </a:r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73B86B3-E507-4FB3-BEDA-F70150AD34C4}"/>
                  </a:ext>
                </a:extLst>
              </p:cNvPr>
              <p:cNvCxnSpPr/>
              <p:nvPr/>
            </p:nvCxnSpPr>
            <p:spPr>
              <a:xfrm>
                <a:off x="4975772" y="3902743"/>
                <a:ext cx="22404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08BC7D0-F916-4788-91F8-4D5225A01B0B}"/>
                  </a:ext>
                </a:extLst>
              </p:cNvPr>
              <p:cNvCxnSpPr/>
              <p:nvPr/>
            </p:nvCxnSpPr>
            <p:spPr>
              <a:xfrm>
                <a:off x="4975772" y="4399708"/>
                <a:ext cx="22404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7556DBB-0D63-496A-BD1F-12845E55657E}"/>
                  </a:ext>
                </a:extLst>
              </p:cNvPr>
              <p:cNvGrpSpPr/>
              <p:nvPr/>
            </p:nvGrpSpPr>
            <p:grpSpPr>
              <a:xfrm>
                <a:off x="5177157" y="4016122"/>
                <a:ext cx="1866981" cy="464935"/>
                <a:chOff x="9753694" y="5682478"/>
                <a:chExt cx="2654206" cy="660979"/>
              </a:xfrm>
            </p:grpSpPr>
            <p:sp>
              <p:nvSpPr>
                <p:cNvPr id="48" name="Freeform 45">
                  <a:extLst>
                    <a:ext uri="{FF2B5EF4-FFF2-40B4-BE49-F238E27FC236}">
                      <a16:creationId xmlns:a16="http://schemas.microsoft.com/office/drawing/2014/main" id="{34DE58EF-E991-45EA-8F22-ACE010175C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3694" y="5796710"/>
                  <a:ext cx="165427" cy="165427"/>
                </a:xfrm>
                <a:custGeom>
                  <a:avLst/>
                  <a:gdLst>
                    <a:gd name="T0" fmla="*/ 92739 w 55"/>
                    <a:gd name="T1" fmla="*/ 188912 h 55"/>
                    <a:gd name="T2" fmla="*/ 0 w 55"/>
                    <a:gd name="T3" fmla="*/ 92739 h 55"/>
                    <a:gd name="T4" fmla="*/ 92739 w 55"/>
                    <a:gd name="T5" fmla="*/ 0 h 55"/>
                    <a:gd name="T6" fmla="*/ 188912 w 55"/>
                    <a:gd name="T7" fmla="*/ 92739 h 55"/>
                    <a:gd name="T8" fmla="*/ 92739 w 55"/>
                    <a:gd name="T9" fmla="*/ 188912 h 55"/>
                    <a:gd name="T10" fmla="*/ 154564 w 55"/>
                    <a:gd name="T11" fmla="*/ 68695 h 55"/>
                    <a:gd name="T12" fmla="*/ 144260 w 55"/>
                    <a:gd name="T13" fmla="*/ 58391 h 55"/>
                    <a:gd name="T14" fmla="*/ 137391 w 55"/>
                    <a:gd name="T15" fmla="*/ 54956 h 55"/>
                    <a:gd name="T16" fmla="*/ 130521 w 55"/>
                    <a:gd name="T17" fmla="*/ 58391 h 55"/>
                    <a:gd name="T18" fmla="*/ 82434 w 55"/>
                    <a:gd name="T19" fmla="*/ 106478 h 55"/>
                    <a:gd name="T20" fmla="*/ 54956 w 55"/>
                    <a:gd name="T21" fmla="*/ 79000 h 55"/>
                    <a:gd name="T22" fmla="*/ 48087 w 55"/>
                    <a:gd name="T23" fmla="*/ 75565 h 55"/>
                    <a:gd name="T24" fmla="*/ 44652 w 55"/>
                    <a:gd name="T25" fmla="*/ 79000 h 55"/>
                    <a:gd name="T26" fmla="*/ 30913 w 55"/>
                    <a:gd name="T27" fmla="*/ 89304 h 55"/>
                    <a:gd name="T28" fmla="*/ 30913 w 55"/>
                    <a:gd name="T29" fmla="*/ 96173 h 55"/>
                    <a:gd name="T30" fmla="*/ 30913 w 55"/>
                    <a:gd name="T31" fmla="*/ 103043 h 55"/>
                    <a:gd name="T32" fmla="*/ 75565 w 55"/>
                    <a:gd name="T33" fmla="*/ 147695 h 55"/>
                    <a:gd name="T34" fmla="*/ 82434 w 55"/>
                    <a:gd name="T35" fmla="*/ 147695 h 55"/>
                    <a:gd name="T36" fmla="*/ 89304 w 55"/>
                    <a:gd name="T37" fmla="*/ 147695 h 55"/>
                    <a:gd name="T38" fmla="*/ 154564 w 55"/>
                    <a:gd name="T39" fmla="*/ 79000 h 55"/>
                    <a:gd name="T40" fmla="*/ 157999 w 55"/>
                    <a:gd name="T41" fmla="*/ 75565 h 55"/>
                    <a:gd name="T42" fmla="*/ 154564 w 55"/>
                    <a:gd name="T43" fmla="*/ 68695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E4B6AF1-968E-48F7-B797-8FF2B5BE4895}"/>
                    </a:ext>
                  </a:extLst>
                </p:cNvPr>
                <p:cNvSpPr/>
                <p:nvPr/>
              </p:nvSpPr>
              <p:spPr>
                <a:xfrm>
                  <a:off x="10171490" y="5682478"/>
                  <a:ext cx="2236410" cy="6609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id-ID" sz="1050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Insert Text in This </a:t>
                  </a:r>
                  <a:r>
                    <a:rPr lang="id-ID" sz="1050" b="1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Text</a:t>
                  </a:r>
                  <a:endParaRPr lang="en-US" sz="1050" b="1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8B4CFAB-3DFB-40B1-9CDE-6400C4741151}"/>
                  </a:ext>
                </a:extLst>
              </p:cNvPr>
              <p:cNvGrpSpPr/>
              <p:nvPr/>
            </p:nvGrpSpPr>
            <p:grpSpPr>
              <a:xfrm>
                <a:off x="5177157" y="4505404"/>
                <a:ext cx="2039071" cy="271036"/>
                <a:chOff x="9753694" y="6393237"/>
                <a:chExt cx="2898859" cy="38532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7E53F8B-75A2-4CE2-B278-1C1264509E51}"/>
                    </a:ext>
                  </a:extLst>
                </p:cNvPr>
                <p:cNvSpPr/>
                <p:nvPr/>
              </p:nvSpPr>
              <p:spPr>
                <a:xfrm>
                  <a:off x="10171490" y="6393237"/>
                  <a:ext cx="2481063" cy="3853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id-ID" sz="1050" dirty="0">
                      <a:solidFill>
                        <a:schemeClr val="bg1">
                          <a:lumMod val="65000"/>
                        </a:schemeClr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Insert Some Text in This</a:t>
                  </a:r>
                  <a:endParaRPr lang="en-US" sz="1050" b="1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7" name="Freeform 45">
                  <a:extLst>
                    <a:ext uri="{FF2B5EF4-FFF2-40B4-BE49-F238E27FC236}">
                      <a16:creationId xmlns:a16="http://schemas.microsoft.com/office/drawing/2014/main" id="{BBB86D3D-2937-40D9-AB38-0C389B0698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3694" y="6507469"/>
                  <a:ext cx="165427" cy="165427"/>
                </a:xfrm>
                <a:custGeom>
                  <a:avLst/>
                  <a:gdLst>
                    <a:gd name="T0" fmla="*/ 92739 w 55"/>
                    <a:gd name="T1" fmla="*/ 188912 h 55"/>
                    <a:gd name="T2" fmla="*/ 0 w 55"/>
                    <a:gd name="T3" fmla="*/ 92739 h 55"/>
                    <a:gd name="T4" fmla="*/ 92739 w 55"/>
                    <a:gd name="T5" fmla="*/ 0 h 55"/>
                    <a:gd name="T6" fmla="*/ 188912 w 55"/>
                    <a:gd name="T7" fmla="*/ 92739 h 55"/>
                    <a:gd name="T8" fmla="*/ 92739 w 55"/>
                    <a:gd name="T9" fmla="*/ 188912 h 55"/>
                    <a:gd name="T10" fmla="*/ 154564 w 55"/>
                    <a:gd name="T11" fmla="*/ 68695 h 55"/>
                    <a:gd name="T12" fmla="*/ 144260 w 55"/>
                    <a:gd name="T13" fmla="*/ 58391 h 55"/>
                    <a:gd name="T14" fmla="*/ 137391 w 55"/>
                    <a:gd name="T15" fmla="*/ 54956 h 55"/>
                    <a:gd name="T16" fmla="*/ 130521 w 55"/>
                    <a:gd name="T17" fmla="*/ 58391 h 55"/>
                    <a:gd name="T18" fmla="*/ 82434 w 55"/>
                    <a:gd name="T19" fmla="*/ 106478 h 55"/>
                    <a:gd name="T20" fmla="*/ 54956 w 55"/>
                    <a:gd name="T21" fmla="*/ 79000 h 55"/>
                    <a:gd name="T22" fmla="*/ 48087 w 55"/>
                    <a:gd name="T23" fmla="*/ 75565 h 55"/>
                    <a:gd name="T24" fmla="*/ 44652 w 55"/>
                    <a:gd name="T25" fmla="*/ 79000 h 55"/>
                    <a:gd name="T26" fmla="*/ 30913 w 55"/>
                    <a:gd name="T27" fmla="*/ 89304 h 55"/>
                    <a:gd name="T28" fmla="*/ 30913 w 55"/>
                    <a:gd name="T29" fmla="*/ 96173 h 55"/>
                    <a:gd name="T30" fmla="*/ 30913 w 55"/>
                    <a:gd name="T31" fmla="*/ 103043 h 55"/>
                    <a:gd name="T32" fmla="*/ 75565 w 55"/>
                    <a:gd name="T33" fmla="*/ 147695 h 55"/>
                    <a:gd name="T34" fmla="*/ 82434 w 55"/>
                    <a:gd name="T35" fmla="*/ 147695 h 55"/>
                    <a:gd name="T36" fmla="*/ 89304 w 55"/>
                    <a:gd name="T37" fmla="*/ 147695 h 55"/>
                    <a:gd name="T38" fmla="*/ 154564 w 55"/>
                    <a:gd name="T39" fmla="*/ 79000 h 55"/>
                    <a:gd name="T40" fmla="*/ 157999 w 55"/>
                    <a:gd name="T41" fmla="*/ 75565 h 55"/>
                    <a:gd name="T42" fmla="*/ 154564 w 55"/>
                    <a:gd name="T43" fmla="*/ 68695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7F644A3-EC3D-41F7-A18A-820E01C933B3}"/>
              </a:ext>
            </a:extLst>
          </p:cNvPr>
          <p:cNvGrpSpPr/>
          <p:nvPr/>
        </p:nvGrpSpPr>
        <p:grpSpPr>
          <a:xfrm>
            <a:off x="4614779" y="2354370"/>
            <a:ext cx="2946400" cy="3557381"/>
            <a:chOff x="4622800" y="2355739"/>
            <a:chExt cx="2946400" cy="35573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F3E98D9-4915-460D-8F23-EFF5B4CEED5D}"/>
                </a:ext>
              </a:extLst>
            </p:cNvPr>
            <p:cNvSpPr/>
            <p:nvPr/>
          </p:nvSpPr>
          <p:spPr>
            <a:xfrm>
              <a:off x="4622800" y="2355739"/>
              <a:ext cx="2946400" cy="3557381"/>
            </a:xfrm>
            <a:prstGeom prst="roundRect">
              <a:avLst>
                <a:gd name="adj" fmla="val 508"/>
              </a:avLst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1270000" dist="9906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5A3E48C-D853-4AF7-89FD-BA559A9521F6}"/>
                </a:ext>
              </a:extLst>
            </p:cNvPr>
            <p:cNvSpPr/>
            <p:nvPr/>
          </p:nvSpPr>
          <p:spPr>
            <a:xfrm>
              <a:off x="5388728" y="5172503"/>
              <a:ext cx="1414545" cy="333375"/>
            </a:xfrm>
            <a:prstGeom prst="roundRect">
              <a:avLst>
                <a:gd name="adj" fmla="val 11905"/>
              </a:avLst>
            </a:prstGeom>
            <a:solidFill>
              <a:schemeClr val="tx1">
                <a:lumMod val="75000"/>
                <a:lumOff val="25000"/>
                <a:alpha val="33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Montserrat" panose="00000500000000000000" pitchFamily="2" charset="0"/>
                  <a:cs typeface="Segoe UI" panose="020B0502040204020203" pitchFamily="34" charset="0"/>
                </a:rPr>
                <a:t>PURCHASE</a:t>
              </a:r>
              <a:endParaRPr lang="id-ID" sz="1400" dirty="0">
                <a:latin typeface="Montserrat" panose="00000500000000000000" pitchFamily="2" charset="0"/>
                <a:cs typeface="Segoe UI" panose="020B0502040204020203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EEF579-8A76-4F69-AAD6-5857908E0F9C}"/>
                </a:ext>
              </a:extLst>
            </p:cNvPr>
            <p:cNvGrpSpPr/>
            <p:nvPr/>
          </p:nvGrpSpPr>
          <p:grpSpPr>
            <a:xfrm>
              <a:off x="4933317" y="2595298"/>
              <a:ext cx="2325366" cy="2303062"/>
              <a:chOff x="4933317" y="2473378"/>
              <a:chExt cx="2325366" cy="23030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E133A8-07B1-43CE-A9EA-DFB5E8311967}"/>
                  </a:ext>
                </a:extLst>
              </p:cNvPr>
              <p:cNvSpPr/>
              <p:nvPr/>
            </p:nvSpPr>
            <p:spPr>
              <a:xfrm>
                <a:off x="5401873" y="2843212"/>
                <a:ext cx="138825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baseline="30000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$</a:t>
                </a:r>
                <a:r>
                  <a:rPr lang="en-US" sz="40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129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8935316-BF2D-4EC1-82D3-346F7DD979D3}"/>
                  </a:ext>
                </a:extLst>
              </p:cNvPr>
              <p:cNvGrpSpPr/>
              <p:nvPr/>
            </p:nvGrpSpPr>
            <p:grpSpPr>
              <a:xfrm>
                <a:off x="4933317" y="2473378"/>
                <a:ext cx="2325366" cy="1238073"/>
                <a:chOff x="4933317" y="2473378"/>
                <a:chExt cx="2325366" cy="1238073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9E8C5DF-6B8D-4DCC-9451-EA27762020B7}"/>
                    </a:ext>
                  </a:extLst>
                </p:cNvPr>
                <p:cNvSpPr/>
                <p:nvPr/>
              </p:nvSpPr>
              <p:spPr>
                <a:xfrm>
                  <a:off x="4933317" y="2473378"/>
                  <a:ext cx="232536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Premium Pack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6E8626B-B5CB-43A1-B94F-DF6009E57936}"/>
                    </a:ext>
                  </a:extLst>
                </p:cNvPr>
                <p:cNvSpPr/>
                <p:nvPr/>
              </p:nvSpPr>
              <p:spPr>
                <a:xfrm>
                  <a:off x="4937674" y="3419255"/>
                  <a:ext cx="2316652" cy="292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1100" dirty="0">
                      <a:solidFill>
                        <a:schemeClr val="bg1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Monthly Plan</a:t>
                  </a:r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07C7CC7-F35D-4BF0-A3AB-689700628DF6}"/>
                  </a:ext>
                </a:extLst>
              </p:cNvPr>
              <p:cNvCxnSpPr/>
              <p:nvPr/>
            </p:nvCxnSpPr>
            <p:spPr>
              <a:xfrm>
                <a:off x="4975772" y="3902743"/>
                <a:ext cx="2240457" cy="0"/>
              </a:xfrm>
              <a:prstGeom prst="line">
                <a:avLst/>
              </a:prstGeom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22EF72B-4264-4401-9811-731B563AFCE0}"/>
                  </a:ext>
                </a:extLst>
              </p:cNvPr>
              <p:cNvCxnSpPr/>
              <p:nvPr/>
            </p:nvCxnSpPr>
            <p:spPr>
              <a:xfrm>
                <a:off x="4975772" y="4399708"/>
                <a:ext cx="2240457" cy="0"/>
              </a:xfrm>
              <a:prstGeom prst="line">
                <a:avLst/>
              </a:prstGeom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FEF5B-3DF0-4C29-950C-DDB62B0F6738}"/>
                  </a:ext>
                </a:extLst>
              </p:cNvPr>
              <p:cNvGrpSpPr/>
              <p:nvPr/>
            </p:nvGrpSpPr>
            <p:grpSpPr>
              <a:xfrm>
                <a:off x="5177157" y="4016122"/>
                <a:ext cx="1866981" cy="464935"/>
                <a:chOff x="9753694" y="5682478"/>
                <a:chExt cx="2654206" cy="660979"/>
              </a:xfrm>
            </p:grpSpPr>
            <p:sp>
              <p:nvSpPr>
                <p:cNvPr id="20" name="Freeform 45">
                  <a:extLst>
                    <a:ext uri="{FF2B5EF4-FFF2-40B4-BE49-F238E27FC236}">
                      <a16:creationId xmlns:a16="http://schemas.microsoft.com/office/drawing/2014/main" id="{6A38DC05-F0B4-49F7-99AC-940C182EEB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3694" y="5796710"/>
                  <a:ext cx="165427" cy="165427"/>
                </a:xfrm>
                <a:custGeom>
                  <a:avLst/>
                  <a:gdLst>
                    <a:gd name="T0" fmla="*/ 92739 w 55"/>
                    <a:gd name="T1" fmla="*/ 188912 h 55"/>
                    <a:gd name="T2" fmla="*/ 0 w 55"/>
                    <a:gd name="T3" fmla="*/ 92739 h 55"/>
                    <a:gd name="T4" fmla="*/ 92739 w 55"/>
                    <a:gd name="T5" fmla="*/ 0 h 55"/>
                    <a:gd name="T6" fmla="*/ 188912 w 55"/>
                    <a:gd name="T7" fmla="*/ 92739 h 55"/>
                    <a:gd name="T8" fmla="*/ 92739 w 55"/>
                    <a:gd name="T9" fmla="*/ 188912 h 55"/>
                    <a:gd name="T10" fmla="*/ 154564 w 55"/>
                    <a:gd name="T11" fmla="*/ 68695 h 55"/>
                    <a:gd name="T12" fmla="*/ 144260 w 55"/>
                    <a:gd name="T13" fmla="*/ 58391 h 55"/>
                    <a:gd name="T14" fmla="*/ 137391 w 55"/>
                    <a:gd name="T15" fmla="*/ 54956 h 55"/>
                    <a:gd name="T16" fmla="*/ 130521 w 55"/>
                    <a:gd name="T17" fmla="*/ 58391 h 55"/>
                    <a:gd name="T18" fmla="*/ 82434 w 55"/>
                    <a:gd name="T19" fmla="*/ 106478 h 55"/>
                    <a:gd name="T20" fmla="*/ 54956 w 55"/>
                    <a:gd name="T21" fmla="*/ 79000 h 55"/>
                    <a:gd name="T22" fmla="*/ 48087 w 55"/>
                    <a:gd name="T23" fmla="*/ 75565 h 55"/>
                    <a:gd name="T24" fmla="*/ 44652 w 55"/>
                    <a:gd name="T25" fmla="*/ 79000 h 55"/>
                    <a:gd name="T26" fmla="*/ 30913 w 55"/>
                    <a:gd name="T27" fmla="*/ 89304 h 55"/>
                    <a:gd name="T28" fmla="*/ 30913 w 55"/>
                    <a:gd name="T29" fmla="*/ 96173 h 55"/>
                    <a:gd name="T30" fmla="*/ 30913 w 55"/>
                    <a:gd name="T31" fmla="*/ 103043 h 55"/>
                    <a:gd name="T32" fmla="*/ 75565 w 55"/>
                    <a:gd name="T33" fmla="*/ 147695 h 55"/>
                    <a:gd name="T34" fmla="*/ 82434 w 55"/>
                    <a:gd name="T35" fmla="*/ 147695 h 55"/>
                    <a:gd name="T36" fmla="*/ 89304 w 55"/>
                    <a:gd name="T37" fmla="*/ 147695 h 55"/>
                    <a:gd name="T38" fmla="*/ 154564 w 55"/>
                    <a:gd name="T39" fmla="*/ 79000 h 55"/>
                    <a:gd name="T40" fmla="*/ 157999 w 55"/>
                    <a:gd name="T41" fmla="*/ 75565 h 55"/>
                    <a:gd name="T42" fmla="*/ 154564 w 55"/>
                    <a:gd name="T43" fmla="*/ 68695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F10E4A7-9612-4469-9AB7-9D76FB23B13A}"/>
                    </a:ext>
                  </a:extLst>
                </p:cNvPr>
                <p:cNvSpPr/>
                <p:nvPr/>
              </p:nvSpPr>
              <p:spPr>
                <a:xfrm>
                  <a:off x="10171490" y="5682478"/>
                  <a:ext cx="2236410" cy="6609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id-ID" sz="1050" dirty="0">
                      <a:solidFill>
                        <a:schemeClr val="bg1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Insert Text in This </a:t>
                  </a:r>
                  <a:r>
                    <a:rPr lang="id-ID" sz="1050" b="1" dirty="0">
                      <a:solidFill>
                        <a:schemeClr val="bg1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Text</a:t>
                  </a:r>
                  <a:endParaRPr lang="en-US" sz="105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FD54535-144C-4D2E-869A-DC906CC9ABAE}"/>
                  </a:ext>
                </a:extLst>
              </p:cNvPr>
              <p:cNvGrpSpPr/>
              <p:nvPr/>
            </p:nvGrpSpPr>
            <p:grpSpPr>
              <a:xfrm>
                <a:off x="5177157" y="4505404"/>
                <a:ext cx="2039071" cy="271036"/>
                <a:chOff x="9753694" y="6393237"/>
                <a:chExt cx="2898859" cy="38532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0EE064B-2056-4B68-92B7-6467482E5CEE}"/>
                    </a:ext>
                  </a:extLst>
                </p:cNvPr>
                <p:cNvSpPr/>
                <p:nvPr/>
              </p:nvSpPr>
              <p:spPr>
                <a:xfrm>
                  <a:off x="10171490" y="6393237"/>
                  <a:ext cx="2481063" cy="3853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id-ID" sz="1050" dirty="0">
                      <a:solidFill>
                        <a:schemeClr val="bg1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Insert Some Text in This</a:t>
                  </a:r>
                  <a:endParaRPr lang="en-US" sz="105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" name="Freeform 45">
                  <a:extLst>
                    <a:ext uri="{FF2B5EF4-FFF2-40B4-BE49-F238E27FC236}">
                      <a16:creationId xmlns:a16="http://schemas.microsoft.com/office/drawing/2014/main" id="{0769D4FD-E56F-4785-9A1A-F2C538D8AB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3694" y="6507469"/>
                  <a:ext cx="165427" cy="165427"/>
                </a:xfrm>
                <a:custGeom>
                  <a:avLst/>
                  <a:gdLst>
                    <a:gd name="T0" fmla="*/ 92739 w 55"/>
                    <a:gd name="T1" fmla="*/ 188912 h 55"/>
                    <a:gd name="T2" fmla="*/ 0 w 55"/>
                    <a:gd name="T3" fmla="*/ 92739 h 55"/>
                    <a:gd name="T4" fmla="*/ 92739 w 55"/>
                    <a:gd name="T5" fmla="*/ 0 h 55"/>
                    <a:gd name="T6" fmla="*/ 188912 w 55"/>
                    <a:gd name="T7" fmla="*/ 92739 h 55"/>
                    <a:gd name="T8" fmla="*/ 92739 w 55"/>
                    <a:gd name="T9" fmla="*/ 188912 h 55"/>
                    <a:gd name="T10" fmla="*/ 154564 w 55"/>
                    <a:gd name="T11" fmla="*/ 68695 h 55"/>
                    <a:gd name="T12" fmla="*/ 144260 w 55"/>
                    <a:gd name="T13" fmla="*/ 58391 h 55"/>
                    <a:gd name="T14" fmla="*/ 137391 w 55"/>
                    <a:gd name="T15" fmla="*/ 54956 h 55"/>
                    <a:gd name="T16" fmla="*/ 130521 w 55"/>
                    <a:gd name="T17" fmla="*/ 58391 h 55"/>
                    <a:gd name="T18" fmla="*/ 82434 w 55"/>
                    <a:gd name="T19" fmla="*/ 106478 h 55"/>
                    <a:gd name="T20" fmla="*/ 54956 w 55"/>
                    <a:gd name="T21" fmla="*/ 79000 h 55"/>
                    <a:gd name="T22" fmla="*/ 48087 w 55"/>
                    <a:gd name="T23" fmla="*/ 75565 h 55"/>
                    <a:gd name="T24" fmla="*/ 44652 w 55"/>
                    <a:gd name="T25" fmla="*/ 79000 h 55"/>
                    <a:gd name="T26" fmla="*/ 30913 w 55"/>
                    <a:gd name="T27" fmla="*/ 89304 h 55"/>
                    <a:gd name="T28" fmla="*/ 30913 w 55"/>
                    <a:gd name="T29" fmla="*/ 96173 h 55"/>
                    <a:gd name="T30" fmla="*/ 30913 w 55"/>
                    <a:gd name="T31" fmla="*/ 103043 h 55"/>
                    <a:gd name="T32" fmla="*/ 75565 w 55"/>
                    <a:gd name="T33" fmla="*/ 147695 h 55"/>
                    <a:gd name="T34" fmla="*/ 82434 w 55"/>
                    <a:gd name="T35" fmla="*/ 147695 h 55"/>
                    <a:gd name="T36" fmla="*/ 89304 w 55"/>
                    <a:gd name="T37" fmla="*/ 147695 h 55"/>
                    <a:gd name="T38" fmla="*/ 154564 w 55"/>
                    <a:gd name="T39" fmla="*/ 79000 h 55"/>
                    <a:gd name="T40" fmla="*/ 157999 w 55"/>
                    <a:gd name="T41" fmla="*/ 75565 h 55"/>
                    <a:gd name="T42" fmla="*/ 154564 w 55"/>
                    <a:gd name="T43" fmla="*/ 68695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19151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1">
            <a:extLst>
              <a:ext uri="{FF2B5EF4-FFF2-40B4-BE49-F238E27FC236}">
                <a16:creationId xmlns:a16="http://schemas.microsoft.com/office/drawing/2014/main" id="{D479914A-C59F-42E3-8490-13E2AB0508CF}"/>
              </a:ext>
            </a:extLst>
          </p:cNvPr>
          <p:cNvSpPr>
            <a:spLocks/>
          </p:cNvSpPr>
          <p:nvPr/>
        </p:nvSpPr>
        <p:spPr bwMode="auto">
          <a:xfrm>
            <a:off x="5625331" y="2322229"/>
            <a:ext cx="728725" cy="1095431"/>
          </a:xfrm>
          <a:custGeom>
            <a:avLst/>
            <a:gdLst>
              <a:gd name="T0" fmla="*/ 522 w 622"/>
              <a:gd name="T1" fmla="*/ 810 h 935"/>
              <a:gd name="T2" fmla="*/ 511 w 622"/>
              <a:gd name="T3" fmla="*/ 817 h 935"/>
              <a:gd name="T4" fmla="*/ 503 w 622"/>
              <a:gd name="T5" fmla="*/ 810 h 935"/>
              <a:gd name="T6" fmla="*/ 501 w 622"/>
              <a:gd name="T7" fmla="*/ 800 h 935"/>
              <a:gd name="T8" fmla="*/ 496 w 622"/>
              <a:gd name="T9" fmla="*/ 798 h 935"/>
              <a:gd name="T10" fmla="*/ 492 w 622"/>
              <a:gd name="T11" fmla="*/ 800 h 935"/>
              <a:gd name="T12" fmla="*/ 489 w 622"/>
              <a:gd name="T13" fmla="*/ 800 h 935"/>
              <a:gd name="T14" fmla="*/ 487 w 622"/>
              <a:gd name="T15" fmla="*/ 798 h 935"/>
              <a:gd name="T16" fmla="*/ 480 w 622"/>
              <a:gd name="T17" fmla="*/ 796 h 935"/>
              <a:gd name="T18" fmla="*/ 463 w 622"/>
              <a:gd name="T19" fmla="*/ 798 h 935"/>
              <a:gd name="T20" fmla="*/ 461 w 622"/>
              <a:gd name="T21" fmla="*/ 800 h 935"/>
              <a:gd name="T22" fmla="*/ 461 w 622"/>
              <a:gd name="T23" fmla="*/ 808 h 935"/>
              <a:gd name="T24" fmla="*/ 458 w 622"/>
              <a:gd name="T25" fmla="*/ 817 h 935"/>
              <a:gd name="T26" fmla="*/ 463 w 622"/>
              <a:gd name="T27" fmla="*/ 829 h 935"/>
              <a:gd name="T28" fmla="*/ 458 w 622"/>
              <a:gd name="T29" fmla="*/ 841 h 935"/>
              <a:gd name="T30" fmla="*/ 461 w 622"/>
              <a:gd name="T31" fmla="*/ 860 h 935"/>
              <a:gd name="T32" fmla="*/ 458 w 622"/>
              <a:gd name="T33" fmla="*/ 879 h 935"/>
              <a:gd name="T34" fmla="*/ 463 w 622"/>
              <a:gd name="T35" fmla="*/ 898 h 935"/>
              <a:gd name="T36" fmla="*/ 461 w 622"/>
              <a:gd name="T37" fmla="*/ 914 h 935"/>
              <a:gd name="T38" fmla="*/ 456 w 622"/>
              <a:gd name="T39" fmla="*/ 919 h 935"/>
              <a:gd name="T40" fmla="*/ 454 w 622"/>
              <a:gd name="T41" fmla="*/ 924 h 935"/>
              <a:gd name="T42" fmla="*/ 454 w 622"/>
              <a:gd name="T43" fmla="*/ 931 h 935"/>
              <a:gd name="T44" fmla="*/ 437 w 622"/>
              <a:gd name="T45" fmla="*/ 916 h 935"/>
              <a:gd name="T46" fmla="*/ 373 w 622"/>
              <a:gd name="T47" fmla="*/ 838 h 935"/>
              <a:gd name="T48" fmla="*/ 319 w 622"/>
              <a:gd name="T49" fmla="*/ 765 h 935"/>
              <a:gd name="T50" fmla="*/ 262 w 622"/>
              <a:gd name="T51" fmla="*/ 692 h 935"/>
              <a:gd name="T52" fmla="*/ 198 w 622"/>
              <a:gd name="T53" fmla="*/ 613 h 935"/>
              <a:gd name="T54" fmla="*/ 134 w 622"/>
              <a:gd name="T55" fmla="*/ 531 h 935"/>
              <a:gd name="T56" fmla="*/ 56 w 622"/>
              <a:gd name="T57" fmla="*/ 436 h 935"/>
              <a:gd name="T58" fmla="*/ 0 w 622"/>
              <a:gd name="T59" fmla="*/ 360 h 935"/>
              <a:gd name="T60" fmla="*/ 14 w 622"/>
              <a:gd name="T61" fmla="*/ 287 h 935"/>
              <a:gd name="T62" fmla="*/ 28 w 622"/>
              <a:gd name="T63" fmla="*/ 199 h 935"/>
              <a:gd name="T64" fmla="*/ 45 w 622"/>
              <a:gd name="T65" fmla="*/ 109 h 935"/>
              <a:gd name="T66" fmla="*/ 61 w 622"/>
              <a:gd name="T67" fmla="*/ 22 h 935"/>
              <a:gd name="T68" fmla="*/ 118 w 622"/>
              <a:gd name="T69" fmla="*/ 10 h 935"/>
              <a:gd name="T70" fmla="*/ 186 w 622"/>
              <a:gd name="T71" fmla="*/ 22 h 935"/>
              <a:gd name="T72" fmla="*/ 257 w 622"/>
              <a:gd name="T73" fmla="*/ 34 h 935"/>
              <a:gd name="T74" fmla="*/ 326 w 622"/>
              <a:gd name="T75" fmla="*/ 43 h 935"/>
              <a:gd name="T76" fmla="*/ 397 w 622"/>
              <a:gd name="T77" fmla="*/ 55 h 935"/>
              <a:gd name="T78" fmla="*/ 466 w 622"/>
              <a:gd name="T79" fmla="*/ 64 h 935"/>
              <a:gd name="T80" fmla="*/ 534 w 622"/>
              <a:gd name="T81" fmla="*/ 74 h 935"/>
              <a:gd name="T82" fmla="*/ 605 w 622"/>
              <a:gd name="T83" fmla="*/ 83 h 935"/>
              <a:gd name="T84" fmla="*/ 615 w 622"/>
              <a:gd name="T85" fmla="*/ 142 h 935"/>
              <a:gd name="T86" fmla="*/ 605 w 622"/>
              <a:gd name="T87" fmla="*/ 218 h 935"/>
              <a:gd name="T88" fmla="*/ 596 w 622"/>
              <a:gd name="T89" fmla="*/ 296 h 935"/>
              <a:gd name="T90" fmla="*/ 586 w 622"/>
              <a:gd name="T91" fmla="*/ 372 h 935"/>
              <a:gd name="T92" fmla="*/ 577 w 622"/>
              <a:gd name="T93" fmla="*/ 448 h 935"/>
              <a:gd name="T94" fmla="*/ 567 w 622"/>
              <a:gd name="T95" fmla="*/ 526 h 935"/>
              <a:gd name="T96" fmla="*/ 558 w 622"/>
              <a:gd name="T97" fmla="*/ 602 h 935"/>
              <a:gd name="T98" fmla="*/ 546 w 622"/>
              <a:gd name="T99" fmla="*/ 677 h 935"/>
              <a:gd name="T100" fmla="*/ 544 w 622"/>
              <a:gd name="T101" fmla="*/ 706 h 935"/>
              <a:gd name="T102" fmla="*/ 539 w 622"/>
              <a:gd name="T103" fmla="*/ 734 h 935"/>
              <a:gd name="T104" fmla="*/ 537 w 622"/>
              <a:gd name="T105" fmla="*/ 767 h 935"/>
              <a:gd name="T106" fmla="*/ 532 w 622"/>
              <a:gd name="T107" fmla="*/ 789 h 935"/>
              <a:gd name="T108" fmla="*/ 532 w 622"/>
              <a:gd name="T109" fmla="*/ 796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2" h="935">
                <a:moveTo>
                  <a:pt x="529" y="798"/>
                </a:moveTo>
                <a:lnTo>
                  <a:pt x="527" y="800"/>
                </a:lnTo>
                <a:lnTo>
                  <a:pt x="525" y="805"/>
                </a:lnTo>
                <a:lnTo>
                  <a:pt x="522" y="810"/>
                </a:lnTo>
                <a:lnTo>
                  <a:pt x="520" y="815"/>
                </a:lnTo>
                <a:lnTo>
                  <a:pt x="518" y="817"/>
                </a:lnTo>
                <a:lnTo>
                  <a:pt x="513" y="817"/>
                </a:lnTo>
                <a:lnTo>
                  <a:pt x="511" y="817"/>
                </a:lnTo>
                <a:lnTo>
                  <a:pt x="508" y="815"/>
                </a:lnTo>
                <a:lnTo>
                  <a:pt x="506" y="812"/>
                </a:lnTo>
                <a:lnTo>
                  <a:pt x="506" y="810"/>
                </a:lnTo>
                <a:lnTo>
                  <a:pt x="503" y="810"/>
                </a:lnTo>
                <a:lnTo>
                  <a:pt x="503" y="803"/>
                </a:lnTo>
                <a:lnTo>
                  <a:pt x="501" y="803"/>
                </a:lnTo>
                <a:lnTo>
                  <a:pt x="501" y="800"/>
                </a:lnTo>
                <a:lnTo>
                  <a:pt x="501" y="800"/>
                </a:lnTo>
                <a:lnTo>
                  <a:pt x="499" y="800"/>
                </a:lnTo>
                <a:lnTo>
                  <a:pt x="499" y="798"/>
                </a:lnTo>
                <a:lnTo>
                  <a:pt x="499" y="798"/>
                </a:lnTo>
                <a:lnTo>
                  <a:pt x="496" y="798"/>
                </a:lnTo>
                <a:lnTo>
                  <a:pt x="496" y="798"/>
                </a:lnTo>
                <a:lnTo>
                  <a:pt x="496" y="798"/>
                </a:lnTo>
                <a:lnTo>
                  <a:pt x="496" y="798"/>
                </a:lnTo>
                <a:lnTo>
                  <a:pt x="492" y="800"/>
                </a:lnTo>
                <a:lnTo>
                  <a:pt x="492" y="800"/>
                </a:lnTo>
                <a:lnTo>
                  <a:pt x="492" y="800"/>
                </a:lnTo>
                <a:lnTo>
                  <a:pt x="489" y="800"/>
                </a:lnTo>
                <a:lnTo>
                  <a:pt x="489" y="800"/>
                </a:lnTo>
                <a:lnTo>
                  <a:pt x="489" y="800"/>
                </a:lnTo>
                <a:lnTo>
                  <a:pt x="487" y="798"/>
                </a:lnTo>
                <a:lnTo>
                  <a:pt x="487" y="798"/>
                </a:lnTo>
                <a:lnTo>
                  <a:pt x="487" y="798"/>
                </a:lnTo>
                <a:lnTo>
                  <a:pt x="487" y="798"/>
                </a:lnTo>
                <a:lnTo>
                  <a:pt x="480" y="796"/>
                </a:lnTo>
                <a:lnTo>
                  <a:pt x="480" y="796"/>
                </a:lnTo>
                <a:lnTo>
                  <a:pt x="480" y="796"/>
                </a:lnTo>
                <a:lnTo>
                  <a:pt x="477" y="796"/>
                </a:lnTo>
                <a:lnTo>
                  <a:pt x="470" y="796"/>
                </a:lnTo>
                <a:lnTo>
                  <a:pt x="468" y="798"/>
                </a:lnTo>
                <a:lnTo>
                  <a:pt x="463" y="798"/>
                </a:lnTo>
                <a:lnTo>
                  <a:pt x="463" y="798"/>
                </a:lnTo>
                <a:lnTo>
                  <a:pt x="463" y="800"/>
                </a:lnTo>
                <a:lnTo>
                  <a:pt x="463" y="800"/>
                </a:lnTo>
                <a:lnTo>
                  <a:pt x="461" y="800"/>
                </a:lnTo>
                <a:lnTo>
                  <a:pt x="461" y="803"/>
                </a:lnTo>
                <a:lnTo>
                  <a:pt x="461" y="803"/>
                </a:lnTo>
                <a:lnTo>
                  <a:pt x="461" y="805"/>
                </a:lnTo>
                <a:lnTo>
                  <a:pt x="461" y="808"/>
                </a:lnTo>
                <a:lnTo>
                  <a:pt x="461" y="810"/>
                </a:lnTo>
                <a:lnTo>
                  <a:pt x="458" y="810"/>
                </a:lnTo>
                <a:lnTo>
                  <a:pt x="458" y="815"/>
                </a:lnTo>
                <a:lnTo>
                  <a:pt x="458" y="817"/>
                </a:lnTo>
                <a:lnTo>
                  <a:pt x="461" y="819"/>
                </a:lnTo>
                <a:lnTo>
                  <a:pt x="463" y="827"/>
                </a:lnTo>
                <a:lnTo>
                  <a:pt x="463" y="827"/>
                </a:lnTo>
                <a:lnTo>
                  <a:pt x="463" y="829"/>
                </a:lnTo>
                <a:lnTo>
                  <a:pt x="463" y="829"/>
                </a:lnTo>
                <a:lnTo>
                  <a:pt x="461" y="834"/>
                </a:lnTo>
                <a:lnTo>
                  <a:pt x="461" y="834"/>
                </a:lnTo>
                <a:lnTo>
                  <a:pt x="458" y="841"/>
                </a:lnTo>
                <a:lnTo>
                  <a:pt x="458" y="845"/>
                </a:lnTo>
                <a:lnTo>
                  <a:pt x="458" y="848"/>
                </a:lnTo>
                <a:lnTo>
                  <a:pt x="461" y="857"/>
                </a:lnTo>
                <a:lnTo>
                  <a:pt x="461" y="860"/>
                </a:lnTo>
                <a:lnTo>
                  <a:pt x="461" y="862"/>
                </a:lnTo>
                <a:lnTo>
                  <a:pt x="461" y="867"/>
                </a:lnTo>
                <a:lnTo>
                  <a:pt x="458" y="874"/>
                </a:lnTo>
                <a:lnTo>
                  <a:pt x="458" y="879"/>
                </a:lnTo>
                <a:lnTo>
                  <a:pt x="461" y="883"/>
                </a:lnTo>
                <a:lnTo>
                  <a:pt x="463" y="890"/>
                </a:lnTo>
                <a:lnTo>
                  <a:pt x="463" y="893"/>
                </a:lnTo>
                <a:lnTo>
                  <a:pt x="463" y="898"/>
                </a:lnTo>
                <a:lnTo>
                  <a:pt x="461" y="900"/>
                </a:lnTo>
                <a:lnTo>
                  <a:pt x="463" y="907"/>
                </a:lnTo>
                <a:lnTo>
                  <a:pt x="463" y="912"/>
                </a:lnTo>
                <a:lnTo>
                  <a:pt x="461" y="914"/>
                </a:lnTo>
                <a:lnTo>
                  <a:pt x="461" y="919"/>
                </a:lnTo>
                <a:lnTo>
                  <a:pt x="461" y="919"/>
                </a:lnTo>
                <a:lnTo>
                  <a:pt x="458" y="919"/>
                </a:lnTo>
                <a:lnTo>
                  <a:pt x="456" y="919"/>
                </a:lnTo>
                <a:lnTo>
                  <a:pt x="456" y="919"/>
                </a:lnTo>
                <a:lnTo>
                  <a:pt x="454" y="919"/>
                </a:lnTo>
                <a:lnTo>
                  <a:pt x="454" y="921"/>
                </a:lnTo>
                <a:lnTo>
                  <a:pt x="454" y="924"/>
                </a:lnTo>
                <a:lnTo>
                  <a:pt x="456" y="926"/>
                </a:lnTo>
                <a:lnTo>
                  <a:pt x="456" y="926"/>
                </a:lnTo>
                <a:lnTo>
                  <a:pt x="456" y="928"/>
                </a:lnTo>
                <a:lnTo>
                  <a:pt x="454" y="931"/>
                </a:lnTo>
                <a:lnTo>
                  <a:pt x="454" y="935"/>
                </a:lnTo>
                <a:lnTo>
                  <a:pt x="454" y="935"/>
                </a:lnTo>
                <a:lnTo>
                  <a:pt x="454" y="935"/>
                </a:lnTo>
                <a:lnTo>
                  <a:pt x="437" y="916"/>
                </a:lnTo>
                <a:lnTo>
                  <a:pt x="421" y="895"/>
                </a:lnTo>
                <a:lnTo>
                  <a:pt x="404" y="876"/>
                </a:lnTo>
                <a:lnTo>
                  <a:pt x="388" y="855"/>
                </a:lnTo>
                <a:lnTo>
                  <a:pt x="373" y="838"/>
                </a:lnTo>
                <a:lnTo>
                  <a:pt x="359" y="819"/>
                </a:lnTo>
                <a:lnTo>
                  <a:pt x="345" y="803"/>
                </a:lnTo>
                <a:lnTo>
                  <a:pt x="331" y="784"/>
                </a:lnTo>
                <a:lnTo>
                  <a:pt x="319" y="765"/>
                </a:lnTo>
                <a:lnTo>
                  <a:pt x="305" y="748"/>
                </a:lnTo>
                <a:lnTo>
                  <a:pt x="291" y="729"/>
                </a:lnTo>
                <a:lnTo>
                  <a:pt x="276" y="713"/>
                </a:lnTo>
                <a:lnTo>
                  <a:pt x="262" y="692"/>
                </a:lnTo>
                <a:lnTo>
                  <a:pt x="246" y="673"/>
                </a:lnTo>
                <a:lnTo>
                  <a:pt x="229" y="654"/>
                </a:lnTo>
                <a:lnTo>
                  <a:pt x="215" y="632"/>
                </a:lnTo>
                <a:lnTo>
                  <a:pt x="198" y="613"/>
                </a:lnTo>
                <a:lnTo>
                  <a:pt x="184" y="595"/>
                </a:lnTo>
                <a:lnTo>
                  <a:pt x="168" y="573"/>
                </a:lnTo>
                <a:lnTo>
                  <a:pt x="153" y="554"/>
                </a:lnTo>
                <a:lnTo>
                  <a:pt x="134" y="531"/>
                </a:lnTo>
                <a:lnTo>
                  <a:pt x="116" y="507"/>
                </a:lnTo>
                <a:lnTo>
                  <a:pt x="94" y="483"/>
                </a:lnTo>
                <a:lnTo>
                  <a:pt x="75" y="460"/>
                </a:lnTo>
                <a:lnTo>
                  <a:pt x="56" y="436"/>
                </a:lnTo>
                <a:lnTo>
                  <a:pt x="37" y="410"/>
                </a:lnTo>
                <a:lnTo>
                  <a:pt x="19" y="386"/>
                </a:lnTo>
                <a:lnTo>
                  <a:pt x="0" y="363"/>
                </a:lnTo>
                <a:lnTo>
                  <a:pt x="0" y="360"/>
                </a:lnTo>
                <a:lnTo>
                  <a:pt x="0" y="356"/>
                </a:lnTo>
                <a:lnTo>
                  <a:pt x="4" y="332"/>
                </a:lnTo>
                <a:lnTo>
                  <a:pt x="9" y="311"/>
                </a:lnTo>
                <a:lnTo>
                  <a:pt x="14" y="287"/>
                </a:lnTo>
                <a:lnTo>
                  <a:pt x="16" y="266"/>
                </a:lnTo>
                <a:lnTo>
                  <a:pt x="21" y="244"/>
                </a:lnTo>
                <a:lnTo>
                  <a:pt x="26" y="221"/>
                </a:lnTo>
                <a:lnTo>
                  <a:pt x="28" y="199"/>
                </a:lnTo>
                <a:lnTo>
                  <a:pt x="33" y="176"/>
                </a:lnTo>
                <a:lnTo>
                  <a:pt x="37" y="154"/>
                </a:lnTo>
                <a:lnTo>
                  <a:pt x="42" y="133"/>
                </a:lnTo>
                <a:lnTo>
                  <a:pt x="45" y="109"/>
                </a:lnTo>
                <a:lnTo>
                  <a:pt x="49" y="88"/>
                </a:lnTo>
                <a:lnTo>
                  <a:pt x="54" y="67"/>
                </a:lnTo>
                <a:lnTo>
                  <a:pt x="56" y="43"/>
                </a:lnTo>
                <a:lnTo>
                  <a:pt x="61" y="22"/>
                </a:lnTo>
                <a:lnTo>
                  <a:pt x="66" y="0"/>
                </a:lnTo>
                <a:lnTo>
                  <a:pt x="82" y="3"/>
                </a:lnTo>
                <a:lnTo>
                  <a:pt x="101" y="5"/>
                </a:lnTo>
                <a:lnTo>
                  <a:pt x="118" y="10"/>
                </a:lnTo>
                <a:lnTo>
                  <a:pt x="134" y="12"/>
                </a:lnTo>
                <a:lnTo>
                  <a:pt x="153" y="15"/>
                </a:lnTo>
                <a:lnTo>
                  <a:pt x="170" y="17"/>
                </a:lnTo>
                <a:lnTo>
                  <a:pt x="186" y="22"/>
                </a:lnTo>
                <a:lnTo>
                  <a:pt x="205" y="24"/>
                </a:lnTo>
                <a:lnTo>
                  <a:pt x="222" y="27"/>
                </a:lnTo>
                <a:lnTo>
                  <a:pt x="239" y="29"/>
                </a:lnTo>
                <a:lnTo>
                  <a:pt x="257" y="34"/>
                </a:lnTo>
                <a:lnTo>
                  <a:pt x="274" y="36"/>
                </a:lnTo>
                <a:lnTo>
                  <a:pt x="291" y="38"/>
                </a:lnTo>
                <a:lnTo>
                  <a:pt x="309" y="41"/>
                </a:lnTo>
                <a:lnTo>
                  <a:pt x="326" y="43"/>
                </a:lnTo>
                <a:lnTo>
                  <a:pt x="343" y="45"/>
                </a:lnTo>
                <a:lnTo>
                  <a:pt x="362" y="50"/>
                </a:lnTo>
                <a:lnTo>
                  <a:pt x="378" y="53"/>
                </a:lnTo>
                <a:lnTo>
                  <a:pt x="397" y="55"/>
                </a:lnTo>
                <a:lnTo>
                  <a:pt x="414" y="57"/>
                </a:lnTo>
                <a:lnTo>
                  <a:pt x="430" y="60"/>
                </a:lnTo>
                <a:lnTo>
                  <a:pt x="449" y="62"/>
                </a:lnTo>
                <a:lnTo>
                  <a:pt x="466" y="64"/>
                </a:lnTo>
                <a:lnTo>
                  <a:pt x="482" y="67"/>
                </a:lnTo>
                <a:lnTo>
                  <a:pt x="501" y="69"/>
                </a:lnTo>
                <a:lnTo>
                  <a:pt x="518" y="71"/>
                </a:lnTo>
                <a:lnTo>
                  <a:pt x="534" y="74"/>
                </a:lnTo>
                <a:lnTo>
                  <a:pt x="553" y="76"/>
                </a:lnTo>
                <a:lnTo>
                  <a:pt x="570" y="79"/>
                </a:lnTo>
                <a:lnTo>
                  <a:pt x="586" y="81"/>
                </a:lnTo>
                <a:lnTo>
                  <a:pt x="605" y="83"/>
                </a:lnTo>
                <a:lnTo>
                  <a:pt x="622" y="86"/>
                </a:lnTo>
                <a:lnTo>
                  <a:pt x="619" y="105"/>
                </a:lnTo>
                <a:lnTo>
                  <a:pt x="617" y="124"/>
                </a:lnTo>
                <a:lnTo>
                  <a:pt x="615" y="142"/>
                </a:lnTo>
                <a:lnTo>
                  <a:pt x="612" y="161"/>
                </a:lnTo>
                <a:lnTo>
                  <a:pt x="610" y="180"/>
                </a:lnTo>
                <a:lnTo>
                  <a:pt x="608" y="199"/>
                </a:lnTo>
                <a:lnTo>
                  <a:pt x="605" y="218"/>
                </a:lnTo>
                <a:lnTo>
                  <a:pt x="603" y="237"/>
                </a:lnTo>
                <a:lnTo>
                  <a:pt x="600" y="256"/>
                </a:lnTo>
                <a:lnTo>
                  <a:pt x="598" y="275"/>
                </a:lnTo>
                <a:lnTo>
                  <a:pt x="596" y="296"/>
                </a:lnTo>
                <a:lnTo>
                  <a:pt x="593" y="315"/>
                </a:lnTo>
                <a:lnTo>
                  <a:pt x="591" y="334"/>
                </a:lnTo>
                <a:lnTo>
                  <a:pt x="589" y="353"/>
                </a:lnTo>
                <a:lnTo>
                  <a:pt x="586" y="372"/>
                </a:lnTo>
                <a:lnTo>
                  <a:pt x="584" y="391"/>
                </a:lnTo>
                <a:lnTo>
                  <a:pt x="581" y="410"/>
                </a:lnTo>
                <a:lnTo>
                  <a:pt x="579" y="429"/>
                </a:lnTo>
                <a:lnTo>
                  <a:pt x="577" y="448"/>
                </a:lnTo>
                <a:lnTo>
                  <a:pt x="574" y="467"/>
                </a:lnTo>
                <a:lnTo>
                  <a:pt x="572" y="486"/>
                </a:lnTo>
                <a:lnTo>
                  <a:pt x="570" y="505"/>
                </a:lnTo>
                <a:lnTo>
                  <a:pt x="567" y="526"/>
                </a:lnTo>
                <a:lnTo>
                  <a:pt x="565" y="545"/>
                </a:lnTo>
                <a:lnTo>
                  <a:pt x="563" y="564"/>
                </a:lnTo>
                <a:lnTo>
                  <a:pt x="560" y="583"/>
                </a:lnTo>
                <a:lnTo>
                  <a:pt x="558" y="602"/>
                </a:lnTo>
                <a:lnTo>
                  <a:pt x="553" y="621"/>
                </a:lnTo>
                <a:lnTo>
                  <a:pt x="551" y="640"/>
                </a:lnTo>
                <a:lnTo>
                  <a:pt x="548" y="658"/>
                </a:lnTo>
                <a:lnTo>
                  <a:pt x="546" y="677"/>
                </a:lnTo>
                <a:lnTo>
                  <a:pt x="544" y="699"/>
                </a:lnTo>
                <a:lnTo>
                  <a:pt x="544" y="699"/>
                </a:lnTo>
                <a:lnTo>
                  <a:pt x="544" y="701"/>
                </a:lnTo>
                <a:lnTo>
                  <a:pt x="544" y="706"/>
                </a:lnTo>
                <a:lnTo>
                  <a:pt x="544" y="713"/>
                </a:lnTo>
                <a:lnTo>
                  <a:pt x="541" y="720"/>
                </a:lnTo>
                <a:lnTo>
                  <a:pt x="541" y="727"/>
                </a:lnTo>
                <a:lnTo>
                  <a:pt x="539" y="734"/>
                </a:lnTo>
                <a:lnTo>
                  <a:pt x="539" y="744"/>
                </a:lnTo>
                <a:lnTo>
                  <a:pt x="537" y="751"/>
                </a:lnTo>
                <a:lnTo>
                  <a:pt x="537" y="760"/>
                </a:lnTo>
                <a:lnTo>
                  <a:pt x="537" y="767"/>
                </a:lnTo>
                <a:lnTo>
                  <a:pt x="534" y="774"/>
                </a:lnTo>
                <a:lnTo>
                  <a:pt x="534" y="782"/>
                </a:lnTo>
                <a:lnTo>
                  <a:pt x="534" y="786"/>
                </a:lnTo>
                <a:lnTo>
                  <a:pt x="532" y="789"/>
                </a:lnTo>
                <a:lnTo>
                  <a:pt x="532" y="789"/>
                </a:lnTo>
                <a:lnTo>
                  <a:pt x="532" y="793"/>
                </a:lnTo>
                <a:lnTo>
                  <a:pt x="532" y="796"/>
                </a:lnTo>
                <a:lnTo>
                  <a:pt x="532" y="796"/>
                </a:lnTo>
                <a:lnTo>
                  <a:pt x="529" y="798"/>
                </a:lnTo>
                <a:lnTo>
                  <a:pt x="529" y="7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763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22455326-4050-4CD5-85C5-EDDC33CD9A45}"/>
              </a:ext>
            </a:extLst>
          </p:cNvPr>
          <p:cNvSpPr>
            <a:spLocks/>
          </p:cNvSpPr>
          <p:nvPr/>
        </p:nvSpPr>
        <p:spPr bwMode="auto">
          <a:xfrm>
            <a:off x="6256815" y="1416596"/>
            <a:ext cx="1238364" cy="690063"/>
          </a:xfrm>
          <a:custGeom>
            <a:avLst/>
            <a:gdLst>
              <a:gd name="T0" fmla="*/ 1010 w 1057"/>
              <a:gd name="T1" fmla="*/ 570 h 589"/>
              <a:gd name="T2" fmla="*/ 861 w 1057"/>
              <a:gd name="T3" fmla="*/ 563 h 589"/>
              <a:gd name="T4" fmla="*/ 712 w 1057"/>
              <a:gd name="T5" fmla="*/ 553 h 589"/>
              <a:gd name="T6" fmla="*/ 563 w 1057"/>
              <a:gd name="T7" fmla="*/ 542 h 589"/>
              <a:gd name="T8" fmla="*/ 416 w 1057"/>
              <a:gd name="T9" fmla="*/ 530 h 589"/>
              <a:gd name="T10" fmla="*/ 395 w 1057"/>
              <a:gd name="T11" fmla="*/ 572 h 589"/>
              <a:gd name="T12" fmla="*/ 381 w 1057"/>
              <a:gd name="T13" fmla="*/ 575 h 589"/>
              <a:gd name="T14" fmla="*/ 369 w 1057"/>
              <a:gd name="T15" fmla="*/ 553 h 589"/>
              <a:gd name="T16" fmla="*/ 359 w 1057"/>
              <a:gd name="T17" fmla="*/ 560 h 589"/>
              <a:gd name="T18" fmla="*/ 355 w 1057"/>
              <a:gd name="T19" fmla="*/ 572 h 589"/>
              <a:gd name="T20" fmla="*/ 355 w 1057"/>
              <a:gd name="T21" fmla="*/ 577 h 589"/>
              <a:gd name="T22" fmla="*/ 324 w 1057"/>
              <a:gd name="T23" fmla="*/ 577 h 589"/>
              <a:gd name="T24" fmla="*/ 300 w 1057"/>
              <a:gd name="T25" fmla="*/ 572 h 589"/>
              <a:gd name="T26" fmla="*/ 281 w 1057"/>
              <a:gd name="T27" fmla="*/ 570 h 589"/>
              <a:gd name="T28" fmla="*/ 270 w 1057"/>
              <a:gd name="T29" fmla="*/ 577 h 589"/>
              <a:gd name="T30" fmla="*/ 239 w 1057"/>
              <a:gd name="T31" fmla="*/ 572 h 589"/>
              <a:gd name="T32" fmla="*/ 227 w 1057"/>
              <a:gd name="T33" fmla="*/ 582 h 589"/>
              <a:gd name="T34" fmla="*/ 215 w 1057"/>
              <a:gd name="T35" fmla="*/ 568 h 589"/>
              <a:gd name="T36" fmla="*/ 213 w 1057"/>
              <a:gd name="T37" fmla="*/ 553 h 589"/>
              <a:gd name="T38" fmla="*/ 213 w 1057"/>
              <a:gd name="T39" fmla="*/ 544 h 589"/>
              <a:gd name="T40" fmla="*/ 203 w 1057"/>
              <a:gd name="T41" fmla="*/ 527 h 589"/>
              <a:gd name="T42" fmla="*/ 189 w 1057"/>
              <a:gd name="T43" fmla="*/ 525 h 589"/>
              <a:gd name="T44" fmla="*/ 182 w 1057"/>
              <a:gd name="T45" fmla="*/ 508 h 589"/>
              <a:gd name="T46" fmla="*/ 180 w 1057"/>
              <a:gd name="T47" fmla="*/ 487 h 589"/>
              <a:gd name="T48" fmla="*/ 173 w 1057"/>
              <a:gd name="T49" fmla="*/ 475 h 589"/>
              <a:gd name="T50" fmla="*/ 163 w 1057"/>
              <a:gd name="T51" fmla="*/ 461 h 589"/>
              <a:gd name="T52" fmla="*/ 163 w 1057"/>
              <a:gd name="T53" fmla="*/ 444 h 589"/>
              <a:gd name="T54" fmla="*/ 161 w 1057"/>
              <a:gd name="T55" fmla="*/ 430 h 589"/>
              <a:gd name="T56" fmla="*/ 147 w 1057"/>
              <a:gd name="T57" fmla="*/ 414 h 589"/>
              <a:gd name="T58" fmla="*/ 139 w 1057"/>
              <a:gd name="T59" fmla="*/ 418 h 589"/>
              <a:gd name="T60" fmla="*/ 132 w 1057"/>
              <a:gd name="T61" fmla="*/ 428 h 589"/>
              <a:gd name="T62" fmla="*/ 118 w 1057"/>
              <a:gd name="T63" fmla="*/ 435 h 589"/>
              <a:gd name="T64" fmla="*/ 104 w 1057"/>
              <a:gd name="T65" fmla="*/ 428 h 589"/>
              <a:gd name="T66" fmla="*/ 95 w 1057"/>
              <a:gd name="T67" fmla="*/ 416 h 589"/>
              <a:gd name="T68" fmla="*/ 97 w 1057"/>
              <a:gd name="T69" fmla="*/ 402 h 589"/>
              <a:gd name="T70" fmla="*/ 102 w 1057"/>
              <a:gd name="T71" fmla="*/ 390 h 589"/>
              <a:gd name="T72" fmla="*/ 111 w 1057"/>
              <a:gd name="T73" fmla="*/ 381 h 589"/>
              <a:gd name="T74" fmla="*/ 106 w 1057"/>
              <a:gd name="T75" fmla="*/ 369 h 589"/>
              <a:gd name="T76" fmla="*/ 106 w 1057"/>
              <a:gd name="T77" fmla="*/ 352 h 589"/>
              <a:gd name="T78" fmla="*/ 113 w 1057"/>
              <a:gd name="T79" fmla="*/ 345 h 589"/>
              <a:gd name="T80" fmla="*/ 118 w 1057"/>
              <a:gd name="T81" fmla="*/ 331 h 589"/>
              <a:gd name="T82" fmla="*/ 123 w 1057"/>
              <a:gd name="T83" fmla="*/ 317 h 589"/>
              <a:gd name="T84" fmla="*/ 125 w 1057"/>
              <a:gd name="T85" fmla="*/ 310 h 589"/>
              <a:gd name="T86" fmla="*/ 130 w 1057"/>
              <a:gd name="T87" fmla="*/ 295 h 589"/>
              <a:gd name="T88" fmla="*/ 113 w 1057"/>
              <a:gd name="T89" fmla="*/ 293 h 589"/>
              <a:gd name="T90" fmla="*/ 104 w 1057"/>
              <a:gd name="T91" fmla="*/ 286 h 589"/>
              <a:gd name="T92" fmla="*/ 92 w 1057"/>
              <a:gd name="T93" fmla="*/ 284 h 589"/>
              <a:gd name="T94" fmla="*/ 83 w 1057"/>
              <a:gd name="T95" fmla="*/ 269 h 589"/>
              <a:gd name="T96" fmla="*/ 78 w 1057"/>
              <a:gd name="T97" fmla="*/ 253 h 589"/>
              <a:gd name="T98" fmla="*/ 59 w 1057"/>
              <a:gd name="T99" fmla="*/ 227 h 589"/>
              <a:gd name="T100" fmla="*/ 50 w 1057"/>
              <a:gd name="T101" fmla="*/ 213 h 589"/>
              <a:gd name="T102" fmla="*/ 19 w 1057"/>
              <a:gd name="T103" fmla="*/ 187 h 589"/>
              <a:gd name="T104" fmla="*/ 26 w 1057"/>
              <a:gd name="T105" fmla="*/ 182 h 589"/>
              <a:gd name="T106" fmla="*/ 24 w 1057"/>
              <a:gd name="T107" fmla="*/ 170 h 589"/>
              <a:gd name="T108" fmla="*/ 19 w 1057"/>
              <a:gd name="T109" fmla="*/ 149 h 589"/>
              <a:gd name="T110" fmla="*/ 7 w 1057"/>
              <a:gd name="T111" fmla="*/ 130 h 589"/>
              <a:gd name="T112" fmla="*/ 12 w 1057"/>
              <a:gd name="T113" fmla="*/ 28 h 589"/>
              <a:gd name="T114" fmla="*/ 244 w 1057"/>
              <a:gd name="T115" fmla="*/ 30 h 589"/>
              <a:gd name="T116" fmla="*/ 527 w 1057"/>
              <a:gd name="T117" fmla="*/ 61 h 589"/>
              <a:gd name="T118" fmla="*/ 795 w 1057"/>
              <a:gd name="T119" fmla="*/ 82 h 589"/>
              <a:gd name="T120" fmla="*/ 1057 w 1057"/>
              <a:gd name="T121" fmla="*/ 118 h 589"/>
              <a:gd name="T122" fmla="*/ 1045 w 1057"/>
              <a:gd name="T123" fmla="*/ 45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57" h="589">
                <a:moveTo>
                  <a:pt x="1045" y="459"/>
                </a:moveTo>
                <a:lnTo>
                  <a:pt x="1045" y="471"/>
                </a:lnTo>
                <a:lnTo>
                  <a:pt x="1045" y="485"/>
                </a:lnTo>
                <a:lnTo>
                  <a:pt x="1045" y="497"/>
                </a:lnTo>
                <a:lnTo>
                  <a:pt x="1045" y="511"/>
                </a:lnTo>
                <a:lnTo>
                  <a:pt x="1043" y="523"/>
                </a:lnTo>
                <a:lnTo>
                  <a:pt x="1043" y="537"/>
                </a:lnTo>
                <a:lnTo>
                  <a:pt x="1043" y="549"/>
                </a:lnTo>
                <a:lnTo>
                  <a:pt x="1043" y="563"/>
                </a:lnTo>
                <a:lnTo>
                  <a:pt x="1043" y="570"/>
                </a:lnTo>
                <a:lnTo>
                  <a:pt x="1043" y="572"/>
                </a:lnTo>
                <a:lnTo>
                  <a:pt x="1038" y="570"/>
                </a:lnTo>
                <a:lnTo>
                  <a:pt x="1029" y="570"/>
                </a:lnTo>
                <a:lnTo>
                  <a:pt x="1019" y="570"/>
                </a:lnTo>
                <a:lnTo>
                  <a:pt x="1010" y="570"/>
                </a:lnTo>
                <a:lnTo>
                  <a:pt x="1000" y="570"/>
                </a:lnTo>
                <a:lnTo>
                  <a:pt x="989" y="570"/>
                </a:lnTo>
                <a:lnTo>
                  <a:pt x="979" y="568"/>
                </a:lnTo>
                <a:lnTo>
                  <a:pt x="970" y="568"/>
                </a:lnTo>
                <a:lnTo>
                  <a:pt x="960" y="568"/>
                </a:lnTo>
                <a:lnTo>
                  <a:pt x="951" y="568"/>
                </a:lnTo>
                <a:lnTo>
                  <a:pt x="941" y="568"/>
                </a:lnTo>
                <a:lnTo>
                  <a:pt x="930" y="568"/>
                </a:lnTo>
                <a:lnTo>
                  <a:pt x="920" y="565"/>
                </a:lnTo>
                <a:lnTo>
                  <a:pt x="911" y="565"/>
                </a:lnTo>
                <a:lnTo>
                  <a:pt x="901" y="565"/>
                </a:lnTo>
                <a:lnTo>
                  <a:pt x="892" y="565"/>
                </a:lnTo>
                <a:lnTo>
                  <a:pt x="880" y="565"/>
                </a:lnTo>
                <a:lnTo>
                  <a:pt x="870" y="563"/>
                </a:lnTo>
                <a:lnTo>
                  <a:pt x="861" y="563"/>
                </a:lnTo>
                <a:lnTo>
                  <a:pt x="851" y="563"/>
                </a:lnTo>
                <a:lnTo>
                  <a:pt x="842" y="563"/>
                </a:lnTo>
                <a:lnTo>
                  <a:pt x="830" y="560"/>
                </a:lnTo>
                <a:lnTo>
                  <a:pt x="821" y="560"/>
                </a:lnTo>
                <a:lnTo>
                  <a:pt x="811" y="560"/>
                </a:lnTo>
                <a:lnTo>
                  <a:pt x="802" y="560"/>
                </a:lnTo>
                <a:lnTo>
                  <a:pt x="792" y="558"/>
                </a:lnTo>
                <a:lnTo>
                  <a:pt x="780" y="558"/>
                </a:lnTo>
                <a:lnTo>
                  <a:pt x="771" y="558"/>
                </a:lnTo>
                <a:lnTo>
                  <a:pt x="762" y="558"/>
                </a:lnTo>
                <a:lnTo>
                  <a:pt x="752" y="556"/>
                </a:lnTo>
                <a:lnTo>
                  <a:pt x="743" y="556"/>
                </a:lnTo>
                <a:lnTo>
                  <a:pt x="731" y="556"/>
                </a:lnTo>
                <a:lnTo>
                  <a:pt x="721" y="553"/>
                </a:lnTo>
                <a:lnTo>
                  <a:pt x="712" y="553"/>
                </a:lnTo>
                <a:lnTo>
                  <a:pt x="702" y="553"/>
                </a:lnTo>
                <a:lnTo>
                  <a:pt x="693" y="553"/>
                </a:lnTo>
                <a:lnTo>
                  <a:pt x="684" y="551"/>
                </a:lnTo>
                <a:lnTo>
                  <a:pt x="672" y="551"/>
                </a:lnTo>
                <a:lnTo>
                  <a:pt x="662" y="551"/>
                </a:lnTo>
                <a:lnTo>
                  <a:pt x="653" y="549"/>
                </a:lnTo>
                <a:lnTo>
                  <a:pt x="643" y="549"/>
                </a:lnTo>
                <a:lnTo>
                  <a:pt x="634" y="549"/>
                </a:lnTo>
                <a:lnTo>
                  <a:pt x="622" y="546"/>
                </a:lnTo>
                <a:lnTo>
                  <a:pt x="613" y="546"/>
                </a:lnTo>
                <a:lnTo>
                  <a:pt x="603" y="546"/>
                </a:lnTo>
                <a:lnTo>
                  <a:pt x="594" y="544"/>
                </a:lnTo>
                <a:lnTo>
                  <a:pt x="584" y="544"/>
                </a:lnTo>
                <a:lnTo>
                  <a:pt x="572" y="544"/>
                </a:lnTo>
                <a:lnTo>
                  <a:pt x="563" y="542"/>
                </a:lnTo>
                <a:lnTo>
                  <a:pt x="553" y="542"/>
                </a:lnTo>
                <a:lnTo>
                  <a:pt x="544" y="542"/>
                </a:lnTo>
                <a:lnTo>
                  <a:pt x="534" y="539"/>
                </a:lnTo>
                <a:lnTo>
                  <a:pt x="525" y="539"/>
                </a:lnTo>
                <a:lnTo>
                  <a:pt x="513" y="539"/>
                </a:lnTo>
                <a:lnTo>
                  <a:pt x="504" y="537"/>
                </a:lnTo>
                <a:lnTo>
                  <a:pt x="494" y="537"/>
                </a:lnTo>
                <a:lnTo>
                  <a:pt x="485" y="534"/>
                </a:lnTo>
                <a:lnTo>
                  <a:pt x="475" y="534"/>
                </a:lnTo>
                <a:lnTo>
                  <a:pt x="464" y="534"/>
                </a:lnTo>
                <a:lnTo>
                  <a:pt x="454" y="532"/>
                </a:lnTo>
                <a:lnTo>
                  <a:pt x="445" y="532"/>
                </a:lnTo>
                <a:lnTo>
                  <a:pt x="435" y="530"/>
                </a:lnTo>
                <a:lnTo>
                  <a:pt x="426" y="530"/>
                </a:lnTo>
                <a:lnTo>
                  <a:pt x="416" y="530"/>
                </a:lnTo>
                <a:lnTo>
                  <a:pt x="404" y="527"/>
                </a:lnTo>
                <a:lnTo>
                  <a:pt x="400" y="527"/>
                </a:lnTo>
                <a:lnTo>
                  <a:pt x="400" y="530"/>
                </a:lnTo>
                <a:lnTo>
                  <a:pt x="400" y="532"/>
                </a:lnTo>
                <a:lnTo>
                  <a:pt x="400" y="537"/>
                </a:lnTo>
                <a:lnTo>
                  <a:pt x="400" y="542"/>
                </a:lnTo>
                <a:lnTo>
                  <a:pt x="400" y="544"/>
                </a:lnTo>
                <a:lnTo>
                  <a:pt x="400" y="549"/>
                </a:lnTo>
                <a:lnTo>
                  <a:pt x="397" y="551"/>
                </a:lnTo>
                <a:lnTo>
                  <a:pt x="397" y="556"/>
                </a:lnTo>
                <a:lnTo>
                  <a:pt x="397" y="558"/>
                </a:lnTo>
                <a:lnTo>
                  <a:pt x="397" y="563"/>
                </a:lnTo>
                <a:lnTo>
                  <a:pt x="397" y="565"/>
                </a:lnTo>
                <a:lnTo>
                  <a:pt x="397" y="570"/>
                </a:lnTo>
                <a:lnTo>
                  <a:pt x="395" y="572"/>
                </a:lnTo>
                <a:lnTo>
                  <a:pt x="395" y="577"/>
                </a:lnTo>
                <a:lnTo>
                  <a:pt x="395" y="582"/>
                </a:lnTo>
                <a:lnTo>
                  <a:pt x="395" y="584"/>
                </a:lnTo>
                <a:lnTo>
                  <a:pt x="395" y="589"/>
                </a:lnTo>
                <a:lnTo>
                  <a:pt x="390" y="587"/>
                </a:lnTo>
                <a:lnTo>
                  <a:pt x="390" y="584"/>
                </a:lnTo>
                <a:lnTo>
                  <a:pt x="388" y="582"/>
                </a:lnTo>
                <a:lnTo>
                  <a:pt x="385" y="579"/>
                </a:lnTo>
                <a:lnTo>
                  <a:pt x="385" y="577"/>
                </a:lnTo>
                <a:lnTo>
                  <a:pt x="383" y="577"/>
                </a:lnTo>
                <a:lnTo>
                  <a:pt x="383" y="577"/>
                </a:lnTo>
                <a:lnTo>
                  <a:pt x="381" y="575"/>
                </a:lnTo>
                <a:lnTo>
                  <a:pt x="381" y="575"/>
                </a:lnTo>
                <a:lnTo>
                  <a:pt x="381" y="575"/>
                </a:lnTo>
                <a:lnTo>
                  <a:pt x="381" y="575"/>
                </a:lnTo>
                <a:lnTo>
                  <a:pt x="381" y="572"/>
                </a:lnTo>
                <a:lnTo>
                  <a:pt x="381" y="572"/>
                </a:lnTo>
                <a:lnTo>
                  <a:pt x="381" y="570"/>
                </a:lnTo>
                <a:lnTo>
                  <a:pt x="381" y="570"/>
                </a:lnTo>
                <a:lnTo>
                  <a:pt x="381" y="570"/>
                </a:lnTo>
                <a:lnTo>
                  <a:pt x="381" y="568"/>
                </a:lnTo>
                <a:lnTo>
                  <a:pt x="381" y="568"/>
                </a:lnTo>
                <a:lnTo>
                  <a:pt x="378" y="568"/>
                </a:lnTo>
                <a:lnTo>
                  <a:pt x="378" y="568"/>
                </a:lnTo>
                <a:lnTo>
                  <a:pt x="378" y="565"/>
                </a:lnTo>
                <a:lnTo>
                  <a:pt x="374" y="560"/>
                </a:lnTo>
                <a:lnTo>
                  <a:pt x="374" y="558"/>
                </a:lnTo>
                <a:lnTo>
                  <a:pt x="374" y="556"/>
                </a:lnTo>
                <a:lnTo>
                  <a:pt x="371" y="553"/>
                </a:lnTo>
                <a:lnTo>
                  <a:pt x="369" y="553"/>
                </a:lnTo>
                <a:lnTo>
                  <a:pt x="369" y="553"/>
                </a:lnTo>
                <a:lnTo>
                  <a:pt x="369" y="553"/>
                </a:lnTo>
                <a:lnTo>
                  <a:pt x="367" y="556"/>
                </a:lnTo>
                <a:lnTo>
                  <a:pt x="367" y="556"/>
                </a:lnTo>
                <a:lnTo>
                  <a:pt x="364" y="556"/>
                </a:lnTo>
                <a:lnTo>
                  <a:pt x="362" y="556"/>
                </a:lnTo>
                <a:lnTo>
                  <a:pt x="362" y="556"/>
                </a:lnTo>
                <a:lnTo>
                  <a:pt x="362" y="558"/>
                </a:lnTo>
                <a:lnTo>
                  <a:pt x="359" y="558"/>
                </a:lnTo>
                <a:lnTo>
                  <a:pt x="359" y="558"/>
                </a:lnTo>
                <a:lnTo>
                  <a:pt x="359" y="558"/>
                </a:lnTo>
                <a:lnTo>
                  <a:pt x="359" y="560"/>
                </a:lnTo>
                <a:lnTo>
                  <a:pt x="359" y="560"/>
                </a:lnTo>
                <a:lnTo>
                  <a:pt x="359" y="560"/>
                </a:lnTo>
                <a:lnTo>
                  <a:pt x="359" y="560"/>
                </a:lnTo>
                <a:lnTo>
                  <a:pt x="359" y="563"/>
                </a:lnTo>
                <a:lnTo>
                  <a:pt x="359" y="563"/>
                </a:lnTo>
                <a:lnTo>
                  <a:pt x="359" y="563"/>
                </a:lnTo>
                <a:lnTo>
                  <a:pt x="359" y="563"/>
                </a:lnTo>
                <a:lnTo>
                  <a:pt x="359" y="565"/>
                </a:lnTo>
                <a:lnTo>
                  <a:pt x="359" y="565"/>
                </a:lnTo>
                <a:lnTo>
                  <a:pt x="357" y="565"/>
                </a:lnTo>
                <a:lnTo>
                  <a:pt x="357" y="565"/>
                </a:lnTo>
                <a:lnTo>
                  <a:pt x="357" y="565"/>
                </a:lnTo>
                <a:lnTo>
                  <a:pt x="355" y="568"/>
                </a:lnTo>
                <a:lnTo>
                  <a:pt x="355" y="568"/>
                </a:lnTo>
                <a:lnTo>
                  <a:pt x="355" y="570"/>
                </a:lnTo>
                <a:lnTo>
                  <a:pt x="355" y="570"/>
                </a:lnTo>
                <a:lnTo>
                  <a:pt x="355" y="570"/>
                </a:lnTo>
                <a:lnTo>
                  <a:pt x="355" y="572"/>
                </a:lnTo>
                <a:lnTo>
                  <a:pt x="355" y="572"/>
                </a:lnTo>
                <a:lnTo>
                  <a:pt x="355" y="572"/>
                </a:lnTo>
                <a:lnTo>
                  <a:pt x="355" y="575"/>
                </a:lnTo>
                <a:lnTo>
                  <a:pt x="355" y="575"/>
                </a:lnTo>
                <a:lnTo>
                  <a:pt x="355" y="575"/>
                </a:lnTo>
                <a:lnTo>
                  <a:pt x="355" y="575"/>
                </a:lnTo>
                <a:lnTo>
                  <a:pt x="355" y="575"/>
                </a:lnTo>
                <a:lnTo>
                  <a:pt x="357" y="577"/>
                </a:lnTo>
                <a:lnTo>
                  <a:pt x="359" y="577"/>
                </a:lnTo>
                <a:lnTo>
                  <a:pt x="359" y="577"/>
                </a:lnTo>
                <a:lnTo>
                  <a:pt x="359" y="577"/>
                </a:lnTo>
                <a:lnTo>
                  <a:pt x="357" y="577"/>
                </a:lnTo>
                <a:lnTo>
                  <a:pt x="357" y="577"/>
                </a:lnTo>
                <a:lnTo>
                  <a:pt x="355" y="577"/>
                </a:lnTo>
                <a:lnTo>
                  <a:pt x="355" y="577"/>
                </a:lnTo>
                <a:lnTo>
                  <a:pt x="355" y="577"/>
                </a:lnTo>
                <a:lnTo>
                  <a:pt x="352" y="577"/>
                </a:lnTo>
                <a:lnTo>
                  <a:pt x="350" y="575"/>
                </a:lnTo>
                <a:lnTo>
                  <a:pt x="350" y="575"/>
                </a:lnTo>
                <a:lnTo>
                  <a:pt x="338" y="575"/>
                </a:lnTo>
                <a:lnTo>
                  <a:pt x="338" y="575"/>
                </a:lnTo>
                <a:lnTo>
                  <a:pt x="333" y="577"/>
                </a:lnTo>
                <a:lnTo>
                  <a:pt x="333" y="577"/>
                </a:lnTo>
                <a:lnTo>
                  <a:pt x="331" y="577"/>
                </a:lnTo>
                <a:lnTo>
                  <a:pt x="329" y="577"/>
                </a:lnTo>
                <a:lnTo>
                  <a:pt x="329" y="577"/>
                </a:lnTo>
                <a:lnTo>
                  <a:pt x="326" y="577"/>
                </a:lnTo>
                <a:lnTo>
                  <a:pt x="326" y="577"/>
                </a:lnTo>
                <a:lnTo>
                  <a:pt x="326" y="577"/>
                </a:lnTo>
                <a:lnTo>
                  <a:pt x="324" y="577"/>
                </a:lnTo>
                <a:lnTo>
                  <a:pt x="324" y="577"/>
                </a:lnTo>
                <a:lnTo>
                  <a:pt x="324" y="575"/>
                </a:lnTo>
                <a:lnTo>
                  <a:pt x="324" y="575"/>
                </a:lnTo>
                <a:lnTo>
                  <a:pt x="324" y="575"/>
                </a:lnTo>
                <a:lnTo>
                  <a:pt x="322" y="572"/>
                </a:lnTo>
                <a:lnTo>
                  <a:pt x="322" y="572"/>
                </a:lnTo>
                <a:lnTo>
                  <a:pt x="317" y="572"/>
                </a:lnTo>
                <a:lnTo>
                  <a:pt x="317" y="572"/>
                </a:lnTo>
                <a:lnTo>
                  <a:pt x="315" y="572"/>
                </a:lnTo>
                <a:lnTo>
                  <a:pt x="315" y="572"/>
                </a:lnTo>
                <a:lnTo>
                  <a:pt x="315" y="572"/>
                </a:lnTo>
                <a:lnTo>
                  <a:pt x="312" y="572"/>
                </a:lnTo>
                <a:lnTo>
                  <a:pt x="312" y="572"/>
                </a:lnTo>
                <a:lnTo>
                  <a:pt x="310" y="572"/>
                </a:lnTo>
                <a:lnTo>
                  <a:pt x="300" y="572"/>
                </a:lnTo>
                <a:lnTo>
                  <a:pt x="300" y="572"/>
                </a:lnTo>
                <a:lnTo>
                  <a:pt x="298" y="572"/>
                </a:lnTo>
                <a:lnTo>
                  <a:pt x="296" y="570"/>
                </a:lnTo>
                <a:lnTo>
                  <a:pt x="293" y="570"/>
                </a:lnTo>
                <a:lnTo>
                  <a:pt x="291" y="570"/>
                </a:lnTo>
                <a:lnTo>
                  <a:pt x="291" y="570"/>
                </a:lnTo>
                <a:lnTo>
                  <a:pt x="291" y="570"/>
                </a:lnTo>
                <a:lnTo>
                  <a:pt x="288" y="568"/>
                </a:lnTo>
                <a:lnTo>
                  <a:pt x="288" y="568"/>
                </a:lnTo>
                <a:lnTo>
                  <a:pt x="286" y="568"/>
                </a:lnTo>
                <a:lnTo>
                  <a:pt x="286" y="568"/>
                </a:lnTo>
                <a:lnTo>
                  <a:pt x="286" y="570"/>
                </a:lnTo>
                <a:lnTo>
                  <a:pt x="284" y="570"/>
                </a:lnTo>
                <a:lnTo>
                  <a:pt x="284" y="570"/>
                </a:lnTo>
                <a:lnTo>
                  <a:pt x="281" y="570"/>
                </a:lnTo>
                <a:lnTo>
                  <a:pt x="281" y="570"/>
                </a:lnTo>
                <a:lnTo>
                  <a:pt x="279" y="570"/>
                </a:lnTo>
                <a:lnTo>
                  <a:pt x="279" y="570"/>
                </a:lnTo>
                <a:lnTo>
                  <a:pt x="279" y="572"/>
                </a:lnTo>
                <a:lnTo>
                  <a:pt x="277" y="572"/>
                </a:lnTo>
                <a:lnTo>
                  <a:pt x="277" y="575"/>
                </a:lnTo>
                <a:lnTo>
                  <a:pt x="274" y="579"/>
                </a:lnTo>
                <a:lnTo>
                  <a:pt x="274" y="579"/>
                </a:lnTo>
                <a:lnTo>
                  <a:pt x="274" y="579"/>
                </a:lnTo>
                <a:lnTo>
                  <a:pt x="272" y="579"/>
                </a:lnTo>
                <a:lnTo>
                  <a:pt x="272" y="579"/>
                </a:lnTo>
                <a:lnTo>
                  <a:pt x="270" y="579"/>
                </a:lnTo>
                <a:lnTo>
                  <a:pt x="270" y="579"/>
                </a:lnTo>
                <a:lnTo>
                  <a:pt x="270" y="579"/>
                </a:lnTo>
                <a:lnTo>
                  <a:pt x="270" y="577"/>
                </a:lnTo>
                <a:lnTo>
                  <a:pt x="267" y="577"/>
                </a:lnTo>
                <a:lnTo>
                  <a:pt x="267" y="577"/>
                </a:lnTo>
                <a:lnTo>
                  <a:pt x="265" y="577"/>
                </a:lnTo>
                <a:lnTo>
                  <a:pt x="262" y="577"/>
                </a:lnTo>
                <a:lnTo>
                  <a:pt x="262" y="577"/>
                </a:lnTo>
                <a:lnTo>
                  <a:pt x="260" y="575"/>
                </a:lnTo>
                <a:lnTo>
                  <a:pt x="260" y="575"/>
                </a:lnTo>
                <a:lnTo>
                  <a:pt x="260" y="575"/>
                </a:lnTo>
                <a:lnTo>
                  <a:pt x="248" y="572"/>
                </a:lnTo>
                <a:lnTo>
                  <a:pt x="246" y="570"/>
                </a:lnTo>
                <a:lnTo>
                  <a:pt x="246" y="570"/>
                </a:lnTo>
                <a:lnTo>
                  <a:pt x="244" y="570"/>
                </a:lnTo>
                <a:lnTo>
                  <a:pt x="244" y="572"/>
                </a:lnTo>
                <a:lnTo>
                  <a:pt x="241" y="572"/>
                </a:lnTo>
                <a:lnTo>
                  <a:pt x="239" y="572"/>
                </a:lnTo>
                <a:lnTo>
                  <a:pt x="239" y="572"/>
                </a:lnTo>
                <a:lnTo>
                  <a:pt x="234" y="577"/>
                </a:lnTo>
                <a:lnTo>
                  <a:pt x="232" y="577"/>
                </a:lnTo>
                <a:lnTo>
                  <a:pt x="232" y="577"/>
                </a:lnTo>
                <a:lnTo>
                  <a:pt x="232" y="579"/>
                </a:lnTo>
                <a:lnTo>
                  <a:pt x="232" y="579"/>
                </a:lnTo>
                <a:lnTo>
                  <a:pt x="232" y="579"/>
                </a:lnTo>
                <a:lnTo>
                  <a:pt x="232" y="579"/>
                </a:lnTo>
                <a:lnTo>
                  <a:pt x="232" y="584"/>
                </a:lnTo>
                <a:lnTo>
                  <a:pt x="232" y="584"/>
                </a:lnTo>
                <a:lnTo>
                  <a:pt x="232" y="584"/>
                </a:lnTo>
                <a:lnTo>
                  <a:pt x="232" y="584"/>
                </a:lnTo>
                <a:lnTo>
                  <a:pt x="229" y="584"/>
                </a:lnTo>
                <a:lnTo>
                  <a:pt x="229" y="584"/>
                </a:lnTo>
                <a:lnTo>
                  <a:pt x="227" y="582"/>
                </a:lnTo>
                <a:lnTo>
                  <a:pt x="227" y="582"/>
                </a:lnTo>
                <a:lnTo>
                  <a:pt x="227" y="579"/>
                </a:lnTo>
                <a:lnTo>
                  <a:pt x="222" y="579"/>
                </a:lnTo>
                <a:lnTo>
                  <a:pt x="222" y="577"/>
                </a:lnTo>
                <a:lnTo>
                  <a:pt x="222" y="577"/>
                </a:lnTo>
                <a:lnTo>
                  <a:pt x="220" y="575"/>
                </a:lnTo>
                <a:lnTo>
                  <a:pt x="220" y="575"/>
                </a:lnTo>
                <a:lnTo>
                  <a:pt x="220" y="575"/>
                </a:lnTo>
                <a:lnTo>
                  <a:pt x="218" y="575"/>
                </a:lnTo>
                <a:lnTo>
                  <a:pt x="218" y="572"/>
                </a:lnTo>
                <a:lnTo>
                  <a:pt x="218" y="572"/>
                </a:lnTo>
                <a:lnTo>
                  <a:pt x="218" y="570"/>
                </a:lnTo>
                <a:lnTo>
                  <a:pt x="218" y="570"/>
                </a:lnTo>
                <a:lnTo>
                  <a:pt x="215" y="570"/>
                </a:lnTo>
                <a:lnTo>
                  <a:pt x="215" y="568"/>
                </a:lnTo>
                <a:lnTo>
                  <a:pt x="215" y="568"/>
                </a:lnTo>
                <a:lnTo>
                  <a:pt x="218" y="568"/>
                </a:lnTo>
                <a:lnTo>
                  <a:pt x="218" y="565"/>
                </a:lnTo>
                <a:lnTo>
                  <a:pt x="218" y="565"/>
                </a:lnTo>
                <a:lnTo>
                  <a:pt x="218" y="563"/>
                </a:lnTo>
                <a:lnTo>
                  <a:pt x="218" y="563"/>
                </a:lnTo>
                <a:lnTo>
                  <a:pt x="215" y="563"/>
                </a:lnTo>
                <a:lnTo>
                  <a:pt x="215" y="560"/>
                </a:lnTo>
                <a:lnTo>
                  <a:pt x="215" y="560"/>
                </a:lnTo>
                <a:lnTo>
                  <a:pt x="215" y="560"/>
                </a:lnTo>
                <a:lnTo>
                  <a:pt x="215" y="558"/>
                </a:lnTo>
                <a:lnTo>
                  <a:pt x="215" y="558"/>
                </a:lnTo>
                <a:lnTo>
                  <a:pt x="213" y="556"/>
                </a:lnTo>
                <a:lnTo>
                  <a:pt x="213" y="556"/>
                </a:lnTo>
                <a:lnTo>
                  <a:pt x="213" y="553"/>
                </a:lnTo>
                <a:lnTo>
                  <a:pt x="213" y="553"/>
                </a:lnTo>
                <a:lnTo>
                  <a:pt x="213" y="553"/>
                </a:lnTo>
                <a:lnTo>
                  <a:pt x="213" y="553"/>
                </a:lnTo>
                <a:lnTo>
                  <a:pt x="215" y="553"/>
                </a:lnTo>
                <a:lnTo>
                  <a:pt x="215" y="551"/>
                </a:lnTo>
                <a:lnTo>
                  <a:pt x="215" y="551"/>
                </a:lnTo>
                <a:lnTo>
                  <a:pt x="215" y="551"/>
                </a:lnTo>
                <a:lnTo>
                  <a:pt x="215" y="551"/>
                </a:lnTo>
                <a:lnTo>
                  <a:pt x="215" y="549"/>
                </a:lnTo>
                <a:lnTo>
                  <a:pt x="215" y="549"/>
                </a:lnTo>
                <a:lnTo>
                  <a:pt x="213" y="546"/>
                </a:lnTo>
                <a:lnTo>
                  <a:pt x="213" y="546"/>
                </a:lnTo>
                <a:lnTo>
                  <a:pt x="213" y="544"/>
                </a:lnTo>
                <a:lnTo>
                  <a:pt x="213" y="544"/>
                </a:lnTo>
                <a:lnTo>
                  <a:pt x="213" y="544"/>
                </a:lnTo>
                <a:lnTo>
                  <a:pt x="213" y="542"/>
                </a:lnTo>
                <a:lnTo>
                  <a:pt x="210" y="542"/>
                </a:lnTo>
                <a:lnTo>
                  <a:pt x="210" y="542"/>
                </a:lnTo>
                <a:lnTo>
                  <a:pt x="210" y="542"/>
                </a:lnTo>
                <a:lnTo>
                  <a:pt x="210" y="539"/>
                </a:lnTo>
                <a:lnTo>
                  <a:pt x="210" y="539"/>
                </a:lnTo>
                <a:lnTo>
                  <a:pt x="210" y="539"/>
                </a:lnTo>
                <a:lnTo>
                  <a:pt x="210" y="539"/>
                </a:lnTo>
                <a:lnTo>
                  <a:pt x="210" y="537"/>
                </a:lnTo>
                <a:lnTo>
                  <a:pt x="208" y="537"/>
                </a:lnTo>
                <a:lnTo>
                  <a:pt x="208" y="534"/>
                </a:lnTo>
                <a:lnTo>
                  <a:pt x="208" y="534"/>
                </a:lnTo>
                <a:lnTo>
                  <a:pt x="206" y="532"/>
                </a:lnTo>
                <a:lnTo>
                  <a:pt x="203" y="530"/>
                </a:lnTo>
                <a:lnTo>
                  <a:pt x="203" y="527"/>
                </a:lnTo>
                <a:lnTo>
                  <a:pt x="201" y="527"/>
                </a:lnTo>
                <a:lnTo>
                  <a:pt x="199" y="527"/>
                </a:lnTo>
                <a:lnTo>
                  <a:pt x="199" y="527"/>
                </a:lnTo>
                <a:lnTo>
                  <a:pt x="196" y="527"/>
                </a:lnTo>
                <a:lnTo>
                  <a:pt x="196" y="527"/>
                </a:lnTo>
                <a:lnTo>
                  <a:pt x="194" y="530"/>
                </a:lnTo>
                <a:lnTo>
                  <a:pt x="194" y="530"/>
                </a:lnTo>
                <a:lnTo>
                  <a:pt x="194" y="530"/>
                </a:lnTo>
                <a:lnTo>
                  <a:pt x="192" y="530"/>
                </a:lnTo>
                <a:lnTo>
                  <a:pt x="192" y="530"/>
                </a:lnTo>
                <a:lnTo>
                  <a:pt x="189" y="530"/>
                </a:lnTo>
                <a:lnTo>
                  <a:pt x="189" y="527"/>
                </a:lnTo>
                <a:lnTo>
                  <a:pt x="189" y="525"/>
                </a:lnTo>
                <a:lnTo>
                  <a:pt x="189" y="525"/>
                </a:lnTo>
                <a:lnTo>
                  <a:pt x="189" y="525"/>
                </a:lnTo>
                <a:lnTo>
                  <a:pt x="184" y="523"/>
                </a:lnTo>
                <a:lnTo>
                  <a:pt x="182" y="520"/>
                </a:lnTo>
                <a:lnTo>
                  <a:pt x="182" y="520"/>
                </a:lnTo>
                <a:lnTo>
                  <a:pt x="182" y="518"/>
                </a:lnTo>
                <a:lnTo>
                  <a:pt x="182" y="516"/>
                </a:lnTo>
                <a:lnTo>
                  <a:pt x="182" y="513"/>
                </a:lnTo>
                <a:lnTo>
                  <a:pt x="180" y="513"/>
                </a:lnTo>
                <a:lnTo>
                  <a:pt x="180" y="513"/>
                </a:lnTo>
                <a:lnTo>
                  <a:pt x="180" y="511"/>
                </a:lnTo>
                <a:lnTo>
                  <a:pt x="180" y="511"/>
                </a:lnTo>
                <a:lnTo>
                  <a:pt x="180" y="511"/>
                </a:lnTo>
                <a:lnTo>
                  <a:pt x="180" y="511"/>
                </a:lnTo>
                <a:lnTo>
                  <a:pt x="180" y="511"/>
                </a:lnTo>
                <a:lnTo>
                  <a:pt x="182" y="508"/>
                </a:lnTo>
                <a:lnTo>
                  <a:pt x="182" y="508"/>
                </a:lnTo>
                <a:lnTo>
                  <a:pt x="182" y="508"/>
                </a:lnTo>
                <a:lnTo>
                  <a:pt x="184" y="508"/>
                </a:lnTo>
                <a:lnTo>
                  <a:pt x="184" y="506"/>
                </a:lnTo>
                <a:lnTo>
                  <a:pt x="184" y="504"/>
                </a:lnTo>
                <a:lnTo>
                  <a:pt x="184" y="504"/>
                </a:lnTo>
                <a:lnTo>
                  <a:pt x="184" y="504"/>
                </a:lnTo>
                <a:lnTo>
                  <a:pt x="184" y="501"/>
                </a:lnTo>
                <a:lnTo>
                  <a:pt x="184" y="501"/>
                </a:lnTo>
                <a:lnTo>
                  <a:pt x="184" y="497"/>
                </a:lnTo>
                <a:lnTo>
                  <a:pt x="182" y="497"/>
                </a:lnTo>
                <a:lnTo>
                  <a:pt x="180" y="492"/>
                </a:lnTo>
                <a:lnTo>
                  <a:pt x="180" y="492"/>
                </a:lnTo>
                <a:lnTo>
                  <a:pt x="180" y="489"/>
                </a:lnTo>
                <a:lnTo>
                  <a:pt x="180" y="487"/>
                </a:lnTo>
                <a:lnTo>
                  <a:pt x="180" y="487"/>
                </a:lnTo>
                <a:lnTo>
                  <a:pt x="177" y="487"/>
                </a:lnTo>
                <a:lnTo>
                  <a:pt x="175" y="487"/>
                </a:lnTo>
                <a:lnTo>
                  <a:pt x="175" y="487"/>
                </a:lnTo>
                <a:lnTo>
                  <a:pt x="175" y="485"/>
                </a:lnTo>
                <a:lnTo>
                  <a:pt x="175" y="485"/>
                </a:lnTo>
                <a:lnTo>
                  <a:pt x="175" y="485"/>
                </a:lnTo>
                <a:lnTo>
                  <a:pt x="175" y="482"/>
                </a:lnTo>
                <a:lnTo>
                  <a:pt x="175" y="482"/>
                </a:lnTo>
                <a:lnTo>
                  <a:pt x="175" y="482"/>
                </a:lnTo>
                <a:lnTo>
                  <a:pt x="175" y="480"/>
                </a:lnTo>
                <a:lnTo>
                  <a:pt x="175" y="480"/>
                </a:lnTo>
                <a:lnTo>
                  <a:pt x="173" y="480"/>
                </a:lnTo>
                <a:lnTo>
                  <a:pt x="173" y="478"/>
                </a:lnTo>
                <a:lnTo>
                  <a:pt x="173" y="478"/>
                </a:lnTo>
                <a:lnTo>
                  <a:pt x="173" y="475"/>
                </a:lnTo>
                <a:lnTo>
                  <a:pt x="170" y="475"/>
                </a:lnTo>
                <a:lnTo>
                  <a:pt x="170" y="473"/>
                </a:lnTo>
                <a:lnTo>
                  <a:pt x="168" y="471"/>
                </a:lnTo>
                <a:lnTo>
                  <a:pt x="168" y="471"/>
                </a:lnTo>
                <a:lnTo>
                  <a:pt x="168" y="471"/>
                </a:lnTo>
                <a:lnTo>
                  <a:pt x="168" y="468"/>
                </a:lnTo>
                <a:lnTo>
                  <a:pt x="168" y="468"/>
                </a:lnTo>
                <a:lnTo>
                  <a:pt x="168" y="466"/>
                </a:lnTo>
                <a:lnTo>
                  <a:pt x="165" y="466"/>
                </a:lnTo>
                <a:lnTo>
                  <a:pt x="165" y="463"/>
                </a:lnTo>
                <a:lnTo>
                  <a:pt x="163" y="463"/>
                </a:lnTo>
                <a:lnTo>
                  <a:pt x="163" y="463"/>
                </a:lnTo>
                <a:lnTo>
                  <a:pt x="163" y="463"/>
                </a:lnTo>
                <a:lnTo>
                  <a:pt x="163" y="461"/>
                </a:lnTo>
                <a:lnTo>
                  <a:pt x="163" y="461"/>
                </a:lnTo>
                <a:lnTo>
                  <a:pt x="163" y="459"/>
                </a:lnTo>
                <a:lnTo>
                  <a:pt x="165" y="456"/>
                </a:lnTo>
                <a:lnTo>
                  <a:pt x="165" y="454"/>
                </a:lnTo>
                <a:lnTo>
                  <a:pt x="165" y="454"/>
                </a:lnTo>
                <a:lnTo>
                  <a:pt x="163" y="454"/>
                </a:lnTo>
                <a:lnTo>
                  <a:pt x="161" y="452"/>
                </a:lnTo>
                <a:lnTo>
                  <a:pt x="161" y="449"/>
                </a:lnTo>
                <a:lnTo>
                  <a:pt x="161" y="449"/>
                </a:lnTo>
                <a:lnTo>
                  <a:pt x="161" y="447"/>
                </a:lnTo>
                <a:lnTo>
                  <a:pt x="161" y="447"/>
                </a:lnTo>
                <a:lnTo>
                  <a:pt x="161" y="447"/>
                </a:lnTo>
                <a:lnTo>
                  <a:pt x="161" y="447"/>
                </a:lnTo>
                <a:lnTo>
                  <a:pt x="161" y="444"/>
                </a:lnTo>
                <a:lnTo>
                  <a:pt x="163" y="444"/>
                </a:lnTo>
                <a:lnTo>
                  <a:pt x="163" y="444"/>
                </a:lnTo>
                <a:lnTo>
                  <a:pt x="163" y="442"/>
                </a:lnTo>
                <a:lnTo>
                  <a:pt x="163" y="440"/>
                </a:lnTo>
                <a:lnTo>
                  <a:pt x="163" y="440"/>
                </a:lnTo>
                <a:lnTo>
                  <a:pt x="163" y="440"/>
                </a:lnTo>
                <a:lnTo>
                  <a:pt x="163" y="440"/>
                </a:lnTo>
                <a:lnTo>
                  <a:pt x="163" y="437"/>
                </a:lnTo>
                <a:lnTo>
                  <a:pt x="158" y="437"/>
                </a:lnTo>
                <a:lnTo>
                  <a:pt x="158" y="435"/>
                </a:lnTo>
                <a:lnTo>
                  <a:pt x="158" y="435"/>
                </a:lnTo>
                <a:lnTo>
                  <a:pt x="158" y="435"/>
                </a:lnTo>
                <a:lnTo>
                  <a:pt x="158" y="433"/>
                </a:lnTo>
                <a:lnTo>
                  <a:pt x="161" y="433"/>
                </a:lnTo>
                <a:lnTo>
                  <a:pt x="161" y="430"/>
                </a:lnTo>
                <a:lnTo>
                  <a:pt x="161" y="430"/>
                </a:lnTo>
                <a:lnTo>
                  <a:pt x="161" y="430"/>
                </a:lnTo>
                <a:lnTo>
                  <a:pt x="161" y="428"/>
                </a:lnTo>
                <a:lnTo>
                  <a:pt x="161" y="428"/>
                </a:lnTo>
                <a:lnTo>
                  <a:pt x="161" y="428"/>
                </a:lnTo>
                <a:lnTo>
                  <a:pt x="161" y="426"/>
                </a:lnTo>
                <a:lnTo>
                  <a:pt x="161" y="426"/>
                </a:lnTo>
                <a:lnTo>
                  <a:pt x="158" y="426"/>
                </a:lnTo>
                <a:lnTo>
                  <a:pt x="154" y="423"/>
                </a:lnTo>
                <a:lnTo>
                  <a:pt x="154" y="423"/>
                </a:lnTo>
                <a:lnTo>
                  <a:pt x="154" y="421"/>
                </a:lnTo>
                <a:lnTo>
                  <a:pt x="154" y="421"/>
                </a:lnTo>
                <a:lnTo>
                  <a:pt x="154" y="421"/>
                </a:lnTo>
                <a:lnTo>
                  <a:pt x="154" y="418"/>
                </a:lnTo>
                <a:lnTo>
                  <a:pt x="151" y="416"/>
                </a:lnTo>
                <a:lnTo>
                  <a:pt x="147" y="414"/>
                </a:lnTo>
                <a:lnTo>
                  <a:pt x="147" y="414"/>
                </a:lnTo>
                <a:lnTo>
                  <a:pt x="144" y="414"/>
                </a:lnTo>
                <a:lnTo>
                  <a:pt x="144" y="414"/>
                </a:lnTo>
                <a:lnTo>
                  <a:pt x="144" y="414"/>
                </a:lnTo>
                <a:lnTo>
                  <a:pt x="144" y="414"/>
                </a:lnTo>
                <a:lnTo>
                  <a:pt x="144" y="414"/>
                </a:lnTo>
                <a:lnTo>
                  <a:pt x="144" y="416"/>
                </a:lnTo>
                <a:lnTo>
                  <a:pt x="144" y="416"/>
                </a:lnTo>
                <a:lnTo>
                  <a:pt x="144" y="416"/>
                </a:lnTo>
                <a:lnTo>
                  <a:pt x="144" y="416"/>
                </a:lnTo>
                <a:lnTo>
                  <a:pt x="144" y="418"/>
                </a:lnTo>
                <a:lnTo>
                  <a:pt x="144" y="418"/>
                </a:lnTo>
                <a:lnTo>
                  <a:pt x="144" y="418"/>
                </a:lnTo>
                <a:lnTo>
                  <a:pt x="144" y="418"/>
                </a:lnTo>
                <a:lnTo>
                  <a:pt x="142" y="418"/>
                </a:lnTo>
                <a:lnTo>
                  <a:pt x="139" y="418"/>
                </a:lnTo>
                <a:lnTo>
                  <a:pt x="139" y="421"/>
                </a:lnTo>
                <a:lnTo>
                  <a:pt x="139" y="421"/>
                </a:lnTo>
                <a:lnTo>
                  <a:pt x="139" y="421"/>
                </a:lnTo>
                <a:lnTo>
                  <a:pt x="137" y="421"/>
                </a:lnTo>
                <a:lnTo>
                  <a:pt x="137" y="421"/>
                </a:lnTo>
                <a:lnTo>
                  <a:pt x="137" y="423"/>
                </a:lnTo>
                <a:lnTo>
                  <a:pt x="137" y="423"/>
                </a:lnTo>
                <a:lnTo>
                  <a:pt x="137" y="423"/>
                </a:lnTo>
                <a:lnTo>
                  <a:pt x="135" y="423"/>
                </a:lnTo>
                <a:lnTo>
                  <a:pt x="135" y="426"/>
                </a:lnTo>
                <a:lnTo>
                  <a:pt x="135" y="426"/>
                </a:lnTo>
                <a:lnTo>
                  <a:pt x="132" y="426"/>
                </a:lnTo>
                <a:lnTo>
                  <a:pt x="132" y="426"/>
                </a:lnTo>
                <a:lnTo>
                  <a:pt x="132" y="428"/>
                </a:lnTo>
                <a:lnTo>
                  <a:pt x="132" y="428"/>
                </a:lnTo>
                <a:lnTo>
                  <a:pt x="132" y="428"/>
                </a:lnTo>
                <a:lnTo>
                  <a:pt x="128" y="428"/>
                </a:lnTo>
                <a:lnTo>
                  <a:pt x="125" y="430"/>
                </a:lnTo>
                <a:lnTo>
                  <a:pt x="125" y="430"/>
                </a:lnTo>
                <a:lnTo>
                  <a:pt x="125" y="430"/>
                </a:lnTo>
                <a:lnTo>
                  <a:pt x="123" y="430"/>
                </a:lnTo>
                <a:lnTo>
                  <a:pt x="123" y="430"/>
                </a:lnTo>
                <a:lnTo>
                  <a:pt x="121" y="430"/>
                </a:lnTo>
                <a:lnTo>
                  <a:pt x="121" y="430"/>
                </a:lnTo>
                <a:lnTo>
                  <a:pt x="121" y="430"/>
                </a:lnTo>
                <a:lnTo>
                  <a:pt x="121" y="430"/>
                </a:lnTo>
                <a:lnTo>
                  <a:pt x="121" y="430"/>
                </a:lnTo>
                <a:lnTo>
                  <a:pt x="118" y="433"/>
                </a:lnTo>
                <a:lnTo>
                  <a:pt x="118" y="435"/>
                </a:lnTo>
                <a:lnTo>
                  <a:pt x="118" y="435"/>
                </a:lnTo>
                <a:lnTo>
                  <a:pt x="118" y="435"/>
                </a:lnTo>
                <a:lnTo>
                  <a:pt x="116" y="435"/>
                </a:lnTo>
                <a:lnTo>
                  <a:pt x="113" y="435"/>
                </a:lnTo>
                <a:lnTo>
                  <a:pt x="113" y="435"/>
                </a:lnTo>
                <a:lnTo>
                  <a:pt x="113" y="435"/>
                </a:lnTo>
                <a:lnTo>
                  <a:pt x="111" y="435"/>
                </a:lnTo>
                <a:lnTo>
                  <a:pt x="111" y="435"/>
                </a:lnTo>
                <a:lnTo>
                  <a:pt x="109" y="435"/>
                </a:lnTo>
                <a:lnTo>
                  <a:pt x="109" y="435"/>
                </a:lnTo>
                <a:lnTo>
                  <a:pt x="109" y="433"/>
                </a:lnTo>
                <a:lnTo>
                  <a:pt x="106" y="430"/>
                </a:lnTo>
                <a:lnTo>
                  <a:pt x="104" y="430"/>
                </a:lnTo>
                <a:lnTo>
                  <a:pt x="104" y="430"/>
                </a:lnTo>
                <a:lnTo>
                  <a:pt x="104" y="428"/>
                </a:lnTo>
                <a:lnTo>
                  <a:pt x="104" y="428"/>
                </a:lnTo>
                <a:lnTo>
                  <a:pt x="104" y="428"/>
                </a:lnTo>
                <a:lnTo>
                  <a:pt x="102" y="426"/>
                </a:lnTo>
                <a:lnTo>
                  <a:pt x="99" y="426"/>
                </a:lnTo>
                <a:lnTo>
                  <a:pt x="97" y="423"/>
                </a:lnTo>
                <a:lnTo>
                  <a:pt x="95" y="423"/>
                </a:lnTo>
                <a:lnTo>
                  <a:pt x="92" y="423"/>
                </a:lnTo>
                <a:lnTo>
                  <a:pt x="92" y="423"/>
                </a:lnTo>
                <a:lnTo>
                  <a:pt x="92" y="421"/>
                </a:lnTo>
                <a:lnTo>
                  <a:pt x="95" y="421"/>
                </a:lnTo>
                <a:lnTo>
                  <a:pt x="95" y="421"/>
                </a:lnTo>
                <a:lnTo>
                  <a:pt x="95" y="418"/>
                </a:lnTo>
                <a:lnTo>
                  <a:pt x="95" y="418"/>
                </a:lnTo>
                <a:lnTo>
                  <a:pt x="95" y="418"/>
                </a:lnTo>
                <a:lnTo>
                  <a:pt x="95" y="416"/>
                </a:lnTo>
                <a:lnTo>
                  <a:pt x="95" y="416"/>
                </a:lnTo>
                <a:lnTo>
                  <a:pt x="95" y="416"/>
                </a:lnTo>
                <a:lnTo>
                  <a:pt x="95" y="414"/>
                </a:lnTo>
                <a:lnTo>
                  <a:pt x="97" y="414"/>
                </a:lnTo>
                <a:lnTo>
                  <a:pt x="99" y="411"/>
                </a:lnTo>
                <a:lnTo>
                  <a:pt x="99" y="411"/>
                </a:lnTo>
                <a:lnTo>
                  <a:pt x="99" y="411"/>
                </a:lnTo>
                <a:lnTo>
                  <a:pt x="99" y="411"/>
                </a:lnTo>
                <a:lnTo>
                  <a:pt x="99" y="411"/>
                </a:lnTo>
                <a:lnTo>
                  <a:pt x="99" y="409"/>
                </a:lnTo>
                <a:lnTo>
                  <a:pt x="99" y="409"/>
                </a:lnTo>
                <a:lnTo>
                  <a:pt x="99" y="409"/>
                </a:lnTo>
                <a:lnTo>
                  <a:pt x="99" y="407"/>
                </a:lnTo>
                <a:lnTo>
                  <a:pt x="99" y="407"/>
                </a:lnTo>
                <a:lnTo>
                  <a:pt x="99" y="404"/>
                </a:lnTo>
                <a:lnTo>
                  <a:pt x="97" y="402"/>
                </a:lnTo>
                <a:lnTo>
                  <a:pt x="97" y="402"/>
                </a:lnTo>
                <a:lnTo>
                  <a:pt x="97" y="402"/>
                </a:lnTo>
                <a:lnTo>
                  <a:pt x="97" y="400"/>
                </a:lnTo>
                <a:lnTo>
                  <a:pt x="97" y="400"/>
                </a:lnTo>
                <a:lnTo>
                  <a:pt x="95" y="397"/>
                </a:lnTo>
                <a:lnTo>
                  <a:pt x="97" y="397"/>
                </a:lnTo>
                <a:lnTo>
                  <a:pt x="97" y="397"/>
                </a:lnTo>
                <a:lnTo>
                  <a:pt x="97" y="395"/>
                </a:lnTo>
                <a:lnTo>
                  <a:pt x="97" y="395"/>
                </a:lnTo>
                <a:lnTo>
                  <a:pt x="99" y="395"/>
                </a:lnTo>
                <a:lnTo>
                  <a:pt x="99" y="395"/>
                </a:lnTo>
                <a:lnTo>
                  <a:pt x="99" y="392"/>
                </a:lnTo>
                <a:lnTo>
                  <a:pt x="102" y="392"/>
                </a:lnTo>
                <a:lnTo>
                  <a:pt x="102" y="390"/>
                </a:lnTo>
                <a:lnTo>
                  <a:pt x="102" y="390"/>
                </a:lnTo>
                <a:lnTo>
                  <a:pt x="102" y="390"/>
                </a:lnTo>
                <a:lnTo>
                  <a:pt x="102" y="390"/>
                </a:lnTo>
                <a:lnTo>
                  <a:pt x="104" y="390"/>
                </a:lnTo>
                <a:lnTo>
                  <a:pt x="104" y="390"/>
                </a:lnTo>
                <a:lnTo>
                  <a:pt x="106" y="390"/>
                </a:lnTo>
                <a:lnTo>
                  <a:pt x="109" y="390"/>
                </a:lnTo>
                <a:lnTo>
                  <a:pt x="109" y="390"/>
                </a:lnTo>
                <a:lnTo>
                  <a:pt x="109" y="390"/>
                </a:lnTo>
                <a:lnTo>
                  <a:pt x="111" y="388"/>
                </a:lnTo>
                <a:lnTo>
                  <a:pt x="111" y="388"/>
                </a:lnTo>
                <a:lnTo>
                  <a:pt x="111" y="385"/>
                </a:lnTo>
                <a:lnTo>
                  <a:pt x="111" y="385"/>
                </a:lnTo>
                <a:lnTo>
                  <a:pt x="111" y="383"/>
                </a:lnTo>
                <a:lnTo>
                  <a:pt x="111" y="381"/>
                </a:lnTo>
                <a:lnTo>
                  <a:pt x="111" y="381"/>
                </a:lnTo>
                <a:lnTo>
                  <a:pt x="111" y="381"/>
                </a:lnTo>
                <a:lnTo>
                  <a:pt x="111" y="381"/>
                </a:lnTo>
                <a:lnTo>
                  <a:pt x="111" y="378"/>
                </a:lnTo>
                <a:lnTo>
                  <a:pt x="111" y="378"/>
                </a:lnTo>
                <a:lnTo>
                  <a:pt x="111" y="376"/>
                </a:lnTo>
                <a:lnTo>
                  <a:pt x="113" y="376"/>
                </a:lnTo>
                <a:lnTo>
                  <a:pt x="113" y="376"/>
                </a:lnTo>
                <a:lnTo>
                  <a:pt x="111" y="373"/>
                </a:lnTo>
                <a:lnTo>
                  <a:pt x="111" y="373"/>
                </a:lnTo>
                <a:lnTo>
                  <a:pt x="109" y="373"/>
                </a:lnTo>
                <a:lnTo>
                  <a:pt x="106" y="371"/>
                </a:lnTo>
                <a:lnTo>
                  <a:pt x="106" y="371"/>
                </a:lnTo>
                <a:lnTo>
                  <a:pt x="106" y="371"/>
                </a:lnTo>
                <a:lnTo>
                  <a:pt x="106" y="369"/>
                </a:lnTo>
                <a:lnTo>
                  <a:pt x="106" y="369"/>
                </a:lnTo>
                <a:lnTo>
                  <a:pt x="106" y="369"/>
                </a:lnTo>
                <a:lnTo>
                  <a:pt x="106" y="366"/>
                </a:lnTo>
                <a:lnTo>
                  <a:pt x="106" y="366"/>
                </a:lnTo>
                <a:lnTo>
                  <a:pt x="106" y="366"/>
                </a:lnTo>
                <a:lnTo>
                  <a:pt x="106" y="364"/>
                </a:lnTo>
                <a:lnTo>
                  <a:pt x="106" y="364"/>
                </a:lnTo>
                <a:lnTo>
                  <a:pt x="109" y="362"/>
                </a:lnTo>
                <a:lnTo>
                  <a:pt x="109" y="362"/>
                </a:lnTo>
                <a:lnTo>
                  <a:pt x="109" y="362"/>
                </a:lnTo>
                <a:lnTo>
                  <a:pt x="109" y="359"/>
                </a:lnTo>
                <a:lnTo>
                  <a:pt x="109" y="359"/>
                </a:lnTo>
                <a:lnTo>
                  <a:pt x="109" y="359"/>
                </a:lnTo>
                <a:lnTo>
                  <a:pt x="109" y="357"/>
                </a:lnTo>
                <a:lnTo>
                  <a:pt x="106" y="355"/>
                </a:lnTo>
                <a:lnTo>
                  <a:pt x="106" y="352"/>
                </a:lnTo>
                <a:lnTo>
                  <a:pt x="106" y="352"/>
                </a:lnTo>
                <a:lnTo>
                  <a:pt x="106" y="352"/>
                </a:lnTo>
                <a:lnTo>
                  <a:pt x="106" y="352"/>
                </a:lnTo>
                <a:lnTo>
                  <a:pt x="106" y="352"/>
                </a:lnTo>
                <a:lnTo>
                  <a:pt x="106" y="350"/>
                </a:lnTo>
                <a:lnTo>
                  <a:pt x="109" y="350"/>
                </a:lnTo>
                <a:lnTo>
                  <a:pt x="111" y="350"/>
                </a:lnTo>
                <a:lnTo>
                  <a:pt x="111" y="350"/>
                </a:lnTo>
                <a:lnTo>
                  <a:pt x="111" y="350"/>
                </a:lnTo>
                <a:lnTo>
                  <a:pt x="113" y="350"/>
                </a:lnTo>
                <a:lnTo>
                  <a:pt x="113" y="350"/>
                </a:lnTo>
                <a:lnTo>
                  <a:pt x="113" y="350"/>
                </a:lnTo>
                <a:lnTo>
                  <a:pt x="113" y="347"/>
                </a:lnTo>
                <a:lnTo>
                  <a:pt x="113" y="347"/>
                </a:lnTo>
                <a:lnTo>
                  <a:pt x="113" y="345"/>
                </a:lnTo>
                <a:lnTo>
                  <a:pt x="113" y="345"/>
                </a:lnTo>
                <a:lnTo>
                  <a:pt x="113" y="343"/>
                </a:lnTo>
                <a:lnTo>
                  <a:pt x="113" y="343"/>
                </a:lnTo>
                <a:lnTo>
                  <a:pt x="111" y="340"/>
                </a:lnTo>
                <a:lnTo>
                  <a:pt x="111" y="340"/>
                </a:lnTo>
                <a:lnTo>
                  <a:pt x="111" y="340"/>
                </a:lnTo>
                <a:lnTo>
                  <a:pt x="113" y="340"/>
                </a:lnTo>
                <a:lnTo>
                  <a:pt x="113" y="338"/>
                </a:lnTo>
                <a:lnTo>
                  <a:pt x="113" y="338"/>
                </a:lnTo>
                <a:lnTo>
                  <a:pt x="113" y="338"/>
                </a:lnTo>
                <a:lnTo>
                  <a:pt x="113" y="338"/>
                </a:lnTo>
                <a:lnTo>
                  <a:pt x="113" y="336"/>
                </a:lnTo>
                <a:lnTo>
                  <a:pt x="113" y="336"/>
                </a:lnTo>
                <a:lnTo>
                  <a:pt x="116" y="333"/>
                </a:lnTo>
                <a:lnTo>
                  <a:pt x="118" y="331"/>
                </a:lnTo>
                <a:lnTo>
                  <a:pt x="118" y="331"/>
                </a:lnTo>
                <a:lnTo>
                  <a:pt x="118" y="331"/>
                </a:lnTo>
                <a:lnTo>
                  <a:pt x="118" y="331"/>
                </a:lnTo>
                <a:lnTo>
                  <a:pt x="118" y="329"/>
                </a:lnTo>
                <a:lnTo>
                  <a:pt x="118" y="326"/>
                </a:lnTo>
                <a:lnTo>
                  <a:pt x="118" y="326"/>
                </a:lnTo>
                <a:lnTo>
                  <a:pt x="118" y="324"/>
                </a:lnTo>
                <a:lnTo>
                  <a:pt x="123" y="321"/>
                </a:lnTo>
                <a:lnTo>
                  <a:pt x="123" y="319"/>
                </a:lnTo>
                <a:lnTo>
                  <a:pt x="123" y="319"/>
                </a:lnTo>
                <a:lnTo>
                  <a:pt x="123" y="319"/>
                </a:lnTo>
                <a:lnTo>
                  <a:pt x="123" y="317"/>
                </a:lnTo>
                <a:lnTo>
                  <a:pt x="123" y="317"/>
                </a:lnTo>
                <a:lnTo>
                  <a:pt x="123" y="317"/>
                </a:lnTo>
                <a:lnTo>
                  <a:pt x="123" y="317"/>
                </a:lnTo>
                <a:lnTo>
                  <a:pt x="121" y="314"/>
                </a:lnTo>
                <a:lnTo>
                  <a:pt x="121" y="314"/>
                </a:lnTo>
                <a:lnTo>
                  <a:pt x="121" y="314"/>
                </a:lnTo>
                <a:lnTo>
                  <a:pt x="121" y="314"/>
                </a:lnTo>
                <a:lnTo>
                  <a:pt x="121" y="312"/>
                </a:lnTo>
                <a:lnTo>
                  <a:pt x="121" y="312"/>
                </a:lnTo>
                <a:lnTo>
                  <a:pt x="121" y="312"/>
                </a:lnTo>
                <a:lnTo>
                  <a:pt x="125" y="312"/>
                </a:lnTo>
                <a:lnTo>
                  <a:pt x="125" y="312"/>
                </a:lnTo>
                <a:lnTo>
                  <a:pt x="125" y="312"/>
                </a:lnTo>
                <a:lnTo>
                  <a:pt x="125" y="312"/>
                </a:lnTo>
                <a:lnTo>
                  <a:pt x="125" y="310"/>
                </a:lnTo>
                <a:lnTo>
                  <a:pt x="128" y="310"/>
                </a:lnTo>
                <a:lnTo>
                  <a:pt x="125" y="310"/>
                </a:lnTo>
                <a:lnTo>
                  <a:pt x="125" y="310"/>
                </a:lnTo>
                <a:lnTo>
                  <a:pt x="125" y="307"/>
                </a:lnTo>
                <a:lnTo>
                  <a:pt x="125" y="307"/>
                </a:lnTo>
                <a:lnTo>
                  <a:pt x="125" y="307"/>
                </a:lnTo>
                <a:lnTo>
                  <a:pt x="125" y="307"/>
                </a:lnTo>
                <a:lnTo>
                  <a:pt x="128" y="305"/>
                </a:lnTo>
                <a:lnTo>
                  <a:pt x="128" y="305"/>
                </a:lnTo>
                <a:lnTo>
                  <a:pt x="128" y="305"/>
                </a:lnTo>
                <a:lnTo>
                  <a:pt x="128" y="302"/>
                </a:lnTo>
                <a:lnTo>
                  <a:pt x="128" y="302"/>
                </a:lnTo>
                <a:lnTo>
                  <a:pt x="128" y="302"/>
                </a:lnTo>
                <a:lnTo>
                  <a:pt x="128" y="302"/>
                </a:lnTo>
                <a:lnTo>
                  <a:pt x="128" y="300"/>
                </a:lnTo>
                <a:lnTo>
                  <a:pt x="130" y="300"/>
                </a:lnTo>
                <a:lnTo>
                  <a:pt x="130" y="298"/>
                </a:lnTo>
                <a:lnTo>
                  <a:pt x="130" y="295"/>
                </a:lnTo>
                <a:lnTo>
                  <a:pt x="130" y="295"/>
                </a:lnTo>
                <a:lnTo>
                  <a:pt x="130" y="295"/>
                </a:lnTo>
                <a:lnTo>
                  <a:pt x="130" y="293"/>
                </a:lnTo>
                <a:lnTo>
                  <a:pt x="130" y="293"/>
                </a:lnTo>
                <a:lnTo>
                  <a:pt x="128" y="293"/>
                </a:lnTo>
                <a:lnTo>
                  <a:pt x="128" y="293"/>
                </a:lnTo>
                <a:lnTo>
                  <a:pt x="128" y="293"/>
                </a:lnTo>
                <a:lnTo>
                  <a:pt x="121" y="293"/>
                </a:lnTo>
                <a:lnTo>
                  <a:pt x="121" y="293"/>
                </a:lnTo>
                <a:lnTo>
                  <a:pt x="118" y="295"/>
                </a:lnTo>
                <a:lnTo>
                  <a:pt x="118" y="295"/>
                </a:lnTo>
                <a:lnTo>
                  <a:pt x="116" y="295"/>
                </a:lnTo>
                <a:lnTo>
                  <a:pt x="116" y="295"/>
                </a:lnTo>
                <a:lnTo>
                  <a:pt x="116" y="295"/>
                </a:lnTo>
                <a:lnTo>
                  <a:pt x="113" y="293"/>
                </a:lnTo>
                <a:lnTo>
                  <a:pt x="113" y="293"/>
                </a:lnTo>
                <a:lnTo>
                  <a:pt x="113" y="293"/>
                </a:lnTo>
                <a:lnTo>
                  <a:pt x="111" y="295"/>
                </a:lnTo>
                <a:lnTo>
                  <a:pt x="109" y="295"/>
                </a:lnTo>
                <a:lnTo>
                  <a:pt x="109" y="295"/>
                </a:lnTo>
                <a:lnTo>
                  <a:pt x="106" y="293"/>
                </a:lnTo>
                <a:lnTo>
                  <a:pt x="106" y="293"/>
                </a:lnTo>
                <a:lnTo>
                  <a:pt x="104" y="291"/>
                </a:lnTo>
                <a:lnTo>
                  <a:pt x="102" y="291"/>
                </a:lnTo>
                <a:lnTo>
                  <a:pt x="102" y="291"/>
                </a:lnTo>
                <a:lnTo>
                  <a:pt x="102" y="288"/>
                </a:lnTo>
                <a:lnTo>
                  <a:pt x="102" y="288"/>
                </a:lnTo>
                <a:lnTo>
                  <a:pt x="102" y="288"/>
                </a:lnTo>
                <a:lnTo>
                  <a:pt x="102" y="288"/>
                </a:lnTo>
                <a:lnTo>
                  <a:pt x="104" y="286"/>
                </a:lnTo>
                <a:lnTo>
                  <a:pt x="104" y="286"/>
                </a:lnTo>
                <a:lnTo>
                  <a:pt x="104" y="284"/>
                </a:lnTo>
                <a:lnTo>
                  <a:pt x="104" y="284"/>
                </a:lnTo>
                <a:lnTo>
                  <a:pt x="104" y="284"/>
                </a:lnTo>
                <a:lnTo>
                  <a:pt x="102" y="281"/>
                </a:lnTo>
                <a:lnTo>
                  <a:pt x="99" y="281"/>
                </a:lnTo>
                <a:lnTo>
                  <a:pt x="99" y="281"/>
                </a:lnTo>
                <a:lnTo>
                  <a:pt x="99" y="281"/>
                </a:lnTo>
                <a:lnTo>
                  <a:pt x="99" y="281"/>
                </a:lnTo>
                <a:lnTo>
                  <a:pt x="97" y="281"/>
                </a:lnTo>
                <a:lnTo>
                  <a:pt x="97" y="281"/>
                </a:lnTo>
                <a:lnTo>
                  <a:pt x="95" y="284"/>
                </a:lnTo>
                <a:lnTo>
                  <a:pt x="92" y="284"/>
                </a:lnTo>
                <a:lnTo>
                  <a:pt x="92" y="284"/>
                </a:lnTo>
                <a:lnTo>
                  <a:pt x="92" y="284"/>
                </a:lnTo>
                <a:lnTo>
                  <a:pt x="92" y="284"/>
                </a:lnTo>
                <a:lnTo>
                  <a:pt x="92" y="281"/>
                </a:lnTo>
                <a:lnTo>
                  <a:pt x="92" y="281"/>
                </a:lnTo>
                <a:lnTo>
                  <a:pt x="92" y="279"/>
                </a:lnTo>
                <a:lnTo>
                  <a:pt x="92" y="279"/>
                </a:lnTo>
                <a:lnTo>
                  <a:pt x="92" y="276"/>
                </a:lnTo>
                <a:lnTo>
                  <a:pt x="92" y="276"/>
                </a:lnTo>
                <a:lnTo>
                  <a:pt x="92" y="276"/>
                </a:lnTo>
                <a:lnTo>
                  <a:pt x="92" y="276"/>
                </a:lnTo>
                <a:lnTo>
                  <a:pt x="90" y="274"/>
                </a:lnTo>
                <a:lnTo>
                  <a:pt x="87" y="274"/>
                </a:lnTo>
                <a:lnTo>
                  <a:pt x="87" y="272"/>
                </a:lnTo>
                <a:lnTo>
                  <a:pt x="85" y="272"/>
                </a:lnTo>
                <a:lnTo>
                  <a:pt x="85" y="269"/>
                </a:lnTo>
                <a:lnTo>
                  <a:pt x="83" y="269"/>
                </a:lnTo>
                <a:lnTo>
                  <a:pt x="80" y="267"/>
                </a:lnTo>
                <a:lnTo>
                  <a:pt x="80" y="267"/>
                </a:lnTo>
                <a:lnTo>
                  <a:pt x="80" y="265"/>
                </a:lnTo>
                <a:lnTo>
                  <a:pt x="80" y="265"/>
                </a:lnTo>
                <a:lnTo>
                  <a:pt x="80" y="262"/>
                </a:lnTo>
                <a:lnTo>
                  <a:pt x="80" y="260"/>
                </a:lnTo>
                <a:lnTo>
                  <a:pt x="80" y="260"/>
                </a:lnTo>
                <a:lnTo>
                  <a:pt x="80" y="260"/>
                </a:lnTo>
                <a:lnTo>
                  <a:pt x="80" y="258"/>
                </a:lnTo>
                <a:lnTo>
                  <a:pt x="80" y="258"/>
                </a:lnTo>
                <a:lnTo>
                  <a:pt x="80" y="258"/>
                </a:lnTo>
                <a:lnTo>
                  <a:pt x="80" y="258"/>
                </a:lnTo>
                <a:lnTo>
                  <a:pt x="78" y="255"/>
                </a:lnTo>
                <a:lnTo>
                  <a:pt x="78" y="255"/>
                </a:lnTo>
                <a:lnTo>
                  <a:pt x="78" y="253"/>
                </a:lnTo>
                <a:lnTo>
                  <a:pt x="76" y="250"/>
                </a:lnTo>
                <a:lnTo>
                  <a:pt x="76" y="250"/>
                </a:lnTo>
                <a:lnTo>
                  <a:pt x="76" y="248"/>
                </a:lnTo>
                <a:lnTo>
                  <a:pt x="73" y="248"/>
                </a:lnTo>
                <a:lnTo>
                  <a:pt x="71" y="248"/>
                </a:lnTo>
                <a:lnTo>
                  <a:pt x="71" y="248"/>
                </a:lnTo>
                <a:lnTo>
                  <a:pt x="71" y="246"/>
                </a:lnTo>
                <a:lnTo>
                  <a:pt x="71" y="246"/>
                </a:lnTo>
                <a:lnTo>
                  <a:pt x="71" y="246"/>
                </a:lnTo>
                <a:lnTo>
                  <a:pt x="71" y="243"/>
                </a:lnTo>
                <a:lnTo>
                  <a:pt x="71" y="243"/>
                </a:lnTo>
                <a:lnTo>
                  <a:pt x="64" y="234"/>
                </a:lnTo>
                <a:lnTo>
                  <a:pt x="61" y="231"/>
                </a:lnTo>
                <a:lnTo>
                  <a:pt x="61" y="227"/>
                </a:lnTo>
                <a:lnTo>
                  <a:pt x="59" y="227"/>
                </a:lnTo>
                <a:lnTo>
                  <a:pt x="57" y="224"/>
                </a:lnTo>
                <a:lnTo>
                  <a:pt x="57" y="224"/>
                </a:lnTo>
                <a:lnTo>
                  <a:pt x="57" y="222"/>
                </a:lnTo>
                <a:lnTo>
                  <a:pt x="57" y="222"/>
                </a:lnTo>
                <a:lnTo>
                  <a:pt x="54" y="222"/>
                </a:lnTo>
                <a:lnTo>
                  <a:pt x="54" y="222"/>
                </a:lnTo>
                <a:lnTo>
                  <a:pt x="54" y="220"/>
                </a:lnTo>
                <a:lnTo>
                  <a:pt x="54" y="220"/>
                </a:lnTo>
                <a:lnTo>
                  <a:pt x="54" y="217"/>
                </a:lnTo>
                <a:lnTo>
                  <a:pt x="54" y="217"/>
                </a:lnTo>
                <a:lnTo>
                  <a:pt x="52" y="217"/>
                </a:lnTo>
                <a:lnTo>
                  <a:pt x="52" y="217"/>
                </a:lnTo>
                <a:lnTo>
                  <a:pt x="52" y="215"/>
                </a:lnTo>
                <a:lnTo>
                  <a:pt x="52" y="215"/>
                </a:lnTo>
                <a:lnTo>
                  <a:pt x="50" y="213"/>
                </a:lnTo>
                <a:lnTo>
                  <a:pt x="50" y="213"/>
                </a:lnTo>
                <a:lnTo>
                  <a:pt x="50" y="210"/>
                </a:lnTo>
                <a:lnTo>
                  <a:pt x="42" y="208"/>
                </a:lnTo>
                <a:lnTo>
                  <a:pt x="38" y="205"/>
                </a:lnTo>
                <a:lnTo>
                  <a:pt x="35" y="205"/>
                </a:lnTo>
                <a:lnTo>
                  <a:pt x="35" y="205"/>
                </a:lnTo>
                <a:lnTo>
                  <a:pt x="35" y="203"/>
                </a:lnTo>
                <a:lnTo>
                  <a:pt x="35" y="203"/>
                </a:lnTo>
                <a:lnTo>
                  <a:pt x="33" y="201"/>
                </a:lnTo>
                <a:lnTo>
                  <a:pt x="33" y="198"/>
                </a:lnTo>
                <a:lnTo>
                  <a:pt x="31" y="194"/>
                </a:lnTo>
                <a:lnTo>
                  <a:pt x="31" y="194"/>
                </a:lnTo>
                <a:lnTo>
                  <a:pt x="24" y="189"/>
                </a:lnTo>
                <a:lnTo>
                  <a:pt x="21" y="187"/>
                </a:lnTo>
                <a:lnTo>
                  <a:pt x="19" y="187"/>
                </a:lnTo>
                <a:lnTo>
                  <a:pt x="19" y="187"/>
                </a:lnTo>
                <a:lnTo>
                  <a:pt x="19" y="184"/>
                </a:lnTo>
                <a:lnTo>
                  <a:pt x="19" y="184"/>
                </a:lnTo>
                <a:lnTo>
                  <a:pt x="19" y="184"/>
                </a:lnTo>
                <a:lnTo>
                  <a:pt x="19" y="184"/>
                </a:lnTo>
                <a:lnTo>
                  <a:pt x="19" y="184"/>
                </a:lnTo>
                <a:lnTo>
                  <a:pt x="21" y="184"/>
                </a:lnTo>
                <a:lnTo>
                  <a:pt x="24" y="184"/>
                </a:lnTo>
                <a:lnTo>
                  <a:pt x="26" y="184"/>
                </a:lnTo>
                <a:lnTo>
                  <a:pt x="26" y="184"/>
                </a:lnTo>
                <a:lnTo>
                  <a:pt x="26" y="184"/>
                </a:lnTo>
                <a:lnTo>
                  <a:pt x="26" y="184"/>
                </a:lnTo>
                <a:lnTo>
                  <a:pt x="26" y="182"/>
                </a:lnTo>
                <a:lnTo>
                  <a:pt x="26" y="182"/>
                </a:lnTo>
                <a:lnTo>
                  <a:pt x="26" y="182"/>
                </a:lnTo>
                <a:lnTo>
                  <a:pt x="24" y="179"/>
                </a:lnTo>
                <a:lnTo>
                  <a:pt x="24" y="179"/>
                </a:lnTo>
                <a:lnTo>
                  <a:pt x="24" y="179"/>
                </a:lnTo>
                <a:lnTo>
                  <a:pt x="24" y="177"/>
                </a:lnTo>
                <a:lnTo>
                  <a:pt x="24" y="175"/>
                </a:lnTo>
                <a:lnTo>
                  <a:pt x="24" y="175"/>
                </a:lnTo>
                <a:lnTo>
                  <a:pt x="21" y="172"/>
                </a:lnTo>
                <a:lnTo>
                  <a:pt x="19" y="172"/>
                </a:lnTo>
                <a:lnTo>
                  <a:pt x="19" y="172"/>
                </a:lnTo>
                <a:lnTo>
                  <a:pt x="21" y="172"/>
                </a:lnTo>
                <a:lnTo>
                  <a:pt x="21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6" y="168"/>
                </a:lnTo>
                <a:lnTo>
                  <a:pt x="26" y="168"/>
                </a:lnTo>
                <a:lnTo>
                  <a:pt x="26" y="165"/>
                </a:lnTo>
                <a:lnTo>
                  <a:pt x="26" y="165"/>
                </a:lnTo>
                <a:lnTo>
                  <a:pt x="24" y="160"/>
                </a:lnTo>
                <a:lnTo>
                  <a:pt x="24" y="160"/>
                </a:lnTo>
                <a:lnTo>
                  <a:pt x="24" y="158"/>
                </a:lnTo>
                <a:lnTo>
                  <a:pt x="24" y="156"/>
                </a:lnTo>
                <a:lnTo>
                  <a:pt x="24" y="156"/>
                </a:lnTo>
                <a:lnTo>
                  <a:pt x="24" y="153"/>
                </a:lnTo>
                <a:lnTo>
                  <a:pt x="24" y="153"/>
                </a:lnTo>
                <a:lnTo>
                  <a:pt x="21" y="151"/>
                </a:lnTo>
                <a:lnTo>
                  <a:pt x="19" y="151"/>
                </a:lnTo>
                <a:lnTo>
                  <a:pt x="19" y="151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6" y="146"/>
                </a:lnTo>
                <a:lnTo>
                  <a:pt x="16" y="146"/>
                </a:lnTo>
                <a:lnTo>
                  <a:pt x="16" y="144"/>
                </a:lnTo>
                <a:lnTo>
                  <a:pt x="14" y="139"/>
                </a:lnTo>
                <a:lnTo>
                  <a:pt x="14" y="137"/>
                </a:lnTo>
                <a:lnTo>
                  <a:pt x="14" y="137"/>
                </a:lnTo>
                <a:lnTo>
                  <a:pt x="14" y="137"/>
                </a:lnTo>
                <a:lnTo>
                  <a:pt x="12" y="134"/>
                </a:lnTo>
                <a:lnTo>
                  <a:pt x="12" y="134"/>
                </a:lnTo>
                <a:lnTo>
                  <a:pt x="9" y="132"/>
                </a:lnTo>
                <a:lnTo>
                  <a:pt x="9" y="132"/>
                </a:lnTo>
                <a:lnTo>
                  <a:pt x="9" y="130"/>
                </a:lnTo>
                <a:lnTo>
                  <a:pt x="7" y="130"/>
                </a:lnTo>
                <a:lnTo>
                  <a:pt x="7" y="130"/>
                </a:lnTo>
                <a:lnTo>
                  <a:pt x="7" y="127"/>
                </a:lnTo>
                <a:lnTo>
                  <a:pt x="5" y="125"/>
                </a:lnTo>
                <a:lnTo>
                  <a:pt x="5" y="123"/>
                </a:lnTo>
                <a:lnTo>
                  <a:pt x="2" y="120"/>
                </a:lnTo>
                <a:lnTo>
                  <a:pt x="0" y="118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2" y="97"/>
                </a:lnTo>
                <a:lnTo>
                  <a:pt x="5" y="82"/>
                </a:lnTo>
                <a:lnTo>
                  <a:pt x="7" y="68"/>
                </a:lnTo>
                <a:lnTo>
                  <a:pt x="9" y="54"/>
                </a:lnTo>
                <a:lnTo>
                  <a:pt x="12" y="42"/>
                </a:lnTo>
                <a:lnTo>
                  <a:pt x="12" y="28"/>
                </a:lnTo>
                <a:lnTo>
                  <a:pt x="14" y="14"/>
                </a:lnTo>
                <a:lnTo>
                  <a:pt x="16" y="0"/>
                </a:lnTo>
                <a:lnTo>
                  <a:pt x="35" y="2"/>
                </a:lnTo>
                <a:lnTo>
                  <a:pt x="54" y="4"/>
                </a:lnTo>
                <a:lnTo>
                  <a:pt x="73" y="9"/>
                </a:lnTo>
                <a:lnTo>
                  <a:pt x="92" y="11"/>
                </a:lnTo>
                <a:lnTo>
                  <a:pt x="111" y="14"/>
                </a:lnTo>
                <a:lnTo>
                  <a:pt x="130" y="16"/>
                </a:lnTo>
                <a:lnTo>
                  <a:pt x="149" y="18"/>
                </a:lnTo>
                <a:lnTo>
                  <a:pt x="168" y="21"/>
                </a:lnTo>
                <a:lnTo>
                  <a:pt x="187" y="23"/>
                </a:lnTo>
                <a:lnTo>
                  <a:pt x="187" y="23"/>
                </a:lnTo>
                <a:lnTo>
                  <a:pt x="206" y="26"/>
                </a:lnTo>
                <a:lnTo>
                  <a:pt x="225" y="28"/>
                </a:lnTo>
                <a:lnTo>
                  <a:pt x="244" y="30"/>
                </a:lnTo>
                <a:lnTo>
                  <a:pt x="262" y="33"/>
                </a:lnTo>
                <a:lnTo>
                  <a:pt x="281" y="35"/>
                </a:lnTo>
                <a:lnTo>
                  <a:pt x="300" y="37"/>
                </a:lnTo>
                <a:lnTo>
                  <a:pt x="319" y="40"/>
                </a:lnTo>
                <a:lnTo>
                  <a:pt x="338" y="42"/>
                </a:lnTo>
                <a:lnTo>
                  <a:pt x="357" y="45"/>
                </a:lnTo>
                <a:lnTo>
                  <a:pt x="376" y="45"/>
                </a:lnTo>
                <a:lnTo>
                  <a:pt x="395" y="47"/>
                </a:lnTo>
                <a:lnTo>
                  <a:pt x="414" y="49"/>
                </a:lnTo>
                <a:lnTo>
                  <a:pt x="433" y="52"/>
                </a:lnTo>
                <a:lnTo>
                  <a:pt x="452" y="54"/>
                </a:lnTo>
                <a:lnTo>
                  <a:pt x="471" y="56"/>
                </a:lnTo>
                <a:lnTo>
                  <a:pt x="490" y="56"/>
                </a:lnTo>
                <a:lnTo>
                  <a:pt x="508" y="59"/>
                </a:lnTo>
                <a:lnTo>
                  <a:pt x="527" y="61"/>
                </a:lnTo>
                <a:lnTo>
                  <a:pt x="539" y="61"/>
                </a:lnTo>
                <a:lnTo>
                  <a:pt x="546" y="63"/>
                </a:lnTo>
                <a:lnTo>
                  <a:pt x="568" y="63"/>
                </a:lnTo>
                <a:lnTo>
                  <a:pt x="587" y="66"/>
                </a:lnTo>
                <a:lnTo>
                  <a:pt x="605" y="68"/>
                </a:lnTo>
                <a:lnTo>
                  <a:pt x="624" y="68"/>
                </a:lnTo>
                <a:lnTo>
                  <a:pt x="643" y="71"/>
                </a:lnTo>
                <a:lnTo>
                  <a:pt x="662" y="73"/>
                </a:lnTo>
                <a:lnTo>
                  <a:pt x="681" y="73"/>
                </a:lnTo>
                <a:lnTo>
                  <a:pt x="700" y="75"/>
                </a:lnTo>
                <a:lnTo>
                  <a:pt x="719" y="75"/>
                </a:lnTo>
                <a:lnTo>
                  <a:pt x="738" y="78"/>
                </a:lnTo>
                <a:lnTo>
                  <a:pt x="757" y="80"/>
                </a:lnTo>
                <a:lnTo>
                  <a:pt x="776" y="80"/>
                </a:lnTo>
                <a:lnTo>
                  <a:pt x="795" y="82"/>
                </a:lnTo>
                <a:lnTo>
                  <a:pt x="814" y="82"/>
                </a:lnTo>
                <a:lnTo>
                  <a:pt x="833" y="85"/>
                </a:lnTo>
                <a:lnTo>
                  <a:pt x="851" y="85"/>
                </a:lnTo>
                <a:lnTo>
                  <a:pt x="873" y="87"/>
                </a:lnTo>
                <a:lnTo>
                  <a:pt x="892" y="87"/>
                </a:lnTo>
                <a:lnTo>
                  <a:pt x="911" y="87"/>
                </a:lnTo>
                <a:lnTo>
                  <a:pt x="930" y="89"/>
                </a:lnTo>
                <a:lnTo>
                  <a:pt x="948" y="89"/>
                </a:lnTo>
                <a:lnTo>
                  <a:pt x="967" y="92"/>
                </a:lnTo>
                <a:lnTo>
                  <a:pt x="986" y="92"/>
                </a:lnTo>
                <a:lnTo>
                  <a:pt x="1005" y="92"/>
                </a:lnTo>
                <a:lnTo>
                  <a:pt x="1024" y="94"/>
                </a:lnTo>
                <a:lnTo>
                  <a:pt x="1043" y="94"/>
                </a:lnTo>
                <a:lnTo>
                  <a:pt x="1057" y="94"/>
                </a:lnTo>
                <a:lnTo>
                  <a:pt x="1057" y="118"/>
                </a:lnTo>
                <a:lnTo>
                  <a:pt x="1055" y="139"/>
                </a:lnTo>
                <a:lnTo>
                  <a:pt x="1055" y="163"/>
                </a:lnTo>
                <a:lnTo>
                  <a:pt x="1055" y="184"/>
                </a:lnTo>
                <a:lnTo>
                  <a:pt x="1053" y="208"/>
                </a:lnTo>
                <a:lnTo>
                  <a:pt x="1053" y="229"/>
                </a:lnTo>
                <a:lnTo>
                  <a:pt x="1053" y="253"/>
                </a:lnTo>
                <a:lnTo>
                  <a:pt x="1053" y="274"/>
                </a:lnTo>
                <a:lnTo>
                  <a:pt x="1050" y="298"/>
                </a:lnTo>
                <a:lnTo>
                  <a:pt x="1050" y="321"/>
                </a:lnTo>
                <a:lnTo>
                  <a:pt x="1050" y="343"/>
                </a:lnTo>
                <a:lnTo>
                  <a:pt x="1048" y="366"/>
                </a:lnTo>
                <a:lnTo>
                  <a:pt x="1048" y="390"/>
                </a:lnTo>
                <a:lnTo>
                  <a:pt x="1048" y="411"/>
                </a:lnTo>
                <a:lnTo>
                  <a:pt x="1045" y="435"/>
                </a:lnTo>
                <a:lnTo>
                  <a:pt x="1045" y="459"/>
                </a:lnTo>
                <a:lnTo>
                  <a:pt x="1045" y="4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763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DE77BB0B-7774-4401-8B5F-1F26BC836D4D}"/>
              </a:ext>
            </a:extLst>
          </p:cNvPr>
          <p:cNvSpPr>
            <a:spLocks/>
          </p:cNvSpPr>
          <p:nvPr/>
        </p:nvSpPr>
        <p:spPr bwMode="auto">
          <a:xfrm>
            <a:off x="7669745" y="2796721"/>
            <a:ext cx="868144" cy="446374"/>
          </a:xfrm>
          <a:custGeom>
            <a:avLst/>
            <a:gdLst>
              <a:gd name="T0" fmla="*/ 672 w 741"/>
              <a:gd name="T1" fmla="*/ 372 h 381"/>
              <a:gd name="T2" fmla="*/ 580 w 741"/>
              <a:gd name="T3" fmla="*/ 377 h 381"/>
              <a:gd name="T4" fmla="*/ 485 w 741"/>
              <a:gd name="T5" fmla="*/ 379 h 381"/>
              <a:gd name="T6" fmla="*/ 393 w 741"/>
              <a:gd name="T7" fmla="*/ 381 h 381"/>
              <a:gd name="T8" fmla="*/ 301 w 741"/>
              <a:gd name="T9" fmla="*/ 381 h 381"/>
              <a:gd name="T10" fmla="*/ 208 w 741"/>
              <a:gd name="T11" fmla="*/ 381 h 381"/>
              <a:gd name="T12" fmla="*/ 116 w 741"/>
              <a:gd name="T13" fmla="*/ 381 h 381"/>
              <a:gd name="T14" fmla="*/ 24 w 741"/>
              <a:gd name="T15" fmla="*/ 381 h 381"/>
              <a:gd name="T16" fmla="*/ 0 w 741"/>
              <a:gd name="T17" fmla="*/ 346 h 381"/>
              <a:gd name="T18" fmla="*/ 3 w 741"/>
              <a:gd name="T19" fmla="*/ 298 h 381"/>
              <a:gd name="T20" fmla="*/ 3 w 741"/>
              <a:gd name="T21" fmla="*/ 253 h 381"/>
              <a:gd name="T22" fmla="*/ 3 w 741"/>
              <a:gd name="T23" fmla="*/ 206 h 381"/>
              <a:gd name="T24" fmla="*/ 3 w 741"/>
              <a:gd name="T25" fmla="*/ 159 h 381"/>
              <a:gd name="T26" fmla="*/ 5 w 741"/>
              <a:gd name="T27" fmla="*/ 114 h 381"/>
              <a:gd name="T28" fmla="*/ 5 w 741"/>
              <a:gd name="T29" fmla="*/ 66 h 381"/>
              <a:gd name="T30" fmla="*/ 5 w 741"/>
              <a:gd name="T31" fmla="*/ 22 h 381"/>
              <a:gd name="T32" fmla="*/ 66 w 741"/>
              <a:gd name="T33" fmla="*/ 10 h 381"/>
              <a:gd name="T34" fmla="*/ 147 w 741"/>
              <a:gd name="T35" fmla="*/ 10 h 381"/>
              <a:gd name="T36" fmla="*/ 230 w 741"/>
              <a:gd name="T37" fmla="*/ 10 h 381"/>
              <a:gd name="T38" fmla="*/ 310 w 741"/>
              <a:gd name="T39" fmla="*/ 10 h 381"/>
              <a:gd name="T40" fmla="*/ 391 w 741"/>
              <a:gd name="T41" fmla="*/ 10 h 381"/>
              <a:gd name="T42" fmla="*/ 473 w 741"/>
              <a:gd name="T43" fmla="*/ 7 h 381"/>
              <a:gd name="T44" fmla="*/ 554 w 741"/>
              <a:gd name="T45" fmla="*/ 5 h 381"/>
              <a:gd name="T46" fmla="*/ 634 w 741"/>
              <a:gd name="T47" fmla="*/ 3 h 381"/>
              <a:gd name="T48" fmla="*/ 663 w 741"/>
              <a:gd name="T49" fmla="*/ 7 h 381"/>
              <a:gd name="T50" fmla="*/ 667 w 741"/>
              <a:gd name="T51" fmla="*/ 10 h 381"/>
              <a:gd name="T52" fmla="*/ 670 w 741"/>
              <a:gd name="T53" fmla="*/ 12 h 381"/>
              <a:gd name="T54" fmla="*/ 677 w 741"/>
              <a:gd name="T55" fmla="*/ 17 h 381"/>
              <a:gd name="T56" fmla="*/ 686 w 741"/>
              <a:gd name="T57" fmla="*/ 12 h 381"/>
              <a:gd name="T58" fmla="*/ 691 w 741"/>
              <a:gd name="T59" fmla="*/ 14 h 381"/>
              <a:gd name="T60" fmla="*/ 698 w 741"/>
              <a:gd name="T61" fmla="*/ 19 h 381"/>
              <a:gd name="T62" fmla="*/ 698 w 741"/>
              <a:gd name="T63" fmla="*/ 26 h 381"/>
              <a:gd name="T64" fmla="*/ 700 w 741"/>
              <a:gd name="T65" fmla="*/ 31 h 381"/>
              <a:gd name="T66" fmla="*/ 691 w 741"/>
              <a:gd name="T67" fmla="*/ 31 h 381"/>
              <a:gd name="T68" fmla="*/ 689 w 741"/>
              <a:gd name="T69" fmla="*/ 38 h 381"/>
              <a:gd name="T70" fmla="*/ 681 w 741"/>
              <a:gd name="T71" fmla="*/ 45 h 381"/>
              <a:gd name="T72" fmla="*/ 681 w 741"/>
              <a:gd name="T73" fmla="*/ 52 h 381"/>
              <a:gd name="T74" fmla="*/ 677 w 741"/>
              <a:gd name="T75" fmla="*/ 57 h 381"/>
              <a:gd name="T76" fmla="*/ 684 w 741"/>
              <a:gd name="T77" fmla="*/ 62 h 381"/>
              <a:gd name="T78" fmla="*/ 689 w 741"/>
              <a:gd name="T79" fmla="*/ 69 h 381"/>
              <a:gd name="T80" fmla="*/ 696 w 741"/>
              <a:gd name="T81" fmla="*/ 74 h 381"/>
              <a:gd name="T82" fmla="*/ 700 w 741"/>
              <a:gd name="T83" fmla="*/ 88 h 381"/>
              <a:gd name="T84" fmla="*/ 707 w 741"/>
              <a:gd name="T85" fmla="*/ 95 h 381"/>
              <a:gd name="T86" fmla="*/ 717 w 741"/>
              <a:gd name="T87" fmla="*/ 100 h 381"/>
              <a:gd name="T88" fmla="*/ 724 w 741"/>
              <a:gd name="T89" fmla="*/ 100 h 381"/>
              <a:gd name="T90" fmla="*/ 726 w 741"/>
              <a:gd name="T91" fmla="*/ 102 h 381"/>
              <a:gd name="T92" fmla="*/ 726 w 741"/>
              <a:gd name="T93" fmla="*/ 104 h 381"/>
              <a:gd name="T94" fmla="*/ 729 w 741"/>
              <a:gd name="T95" fmla="*/ 107 h 381"/>
              <a:gd name="T96" fmla="*/ 731 w 741"/>
              <a:gd name="T97" fmla="*/ 164 h 381"/>
              <a:gd name="T98" fmla="*/ 734 w 741"/>
              <a:gd name="T99" fmla="*/ 227 h 381"/>
              <a:gd name="T100" fmla="*/ 736 w 741"/>
              <a:gd name="T101" fmla="*/ 289 h 381"/>
              <a:gd name="T102" fmla="*/ 741 w 741"/>
              <a:gd name="T103" fmla="*/ 35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1" h="381">
                <a:moveTo>
                  <a:pt x="741" y="369"/>
                </a:moveTo>
                <a:lnTo>
                  <a:pt x="717" y="369"/>
                </a:lnTo>
                <a:lnTo>
                  <a:pt x="693" y="372"/>
                </a:lnTo>
                <a:lnTo>
                  <a:pt x="672" y="372"/>
                </a:lnTo>
                <a:lnTo>
                  <a:pt x="648" y="374"/>
                </a:lnTo>
                <a:lnTo>
                  <a:pt x="625" y="374"/>
                </a:lnTo>
                <a:lnTo>
                  <a:pt x="601" y="374"/>
                </a:lnTo>
                <a:lnTo>
                  <a:pt x="580" y="377"/>
                </a:lnTo>
                <a:lnTo>
                  <a:pt x="556" y="377"/>
                </a:lnTo>
                <a:lnTo>
                  <a:pt x="532" y="377"/>
                </a:lnTo>
                <a:lnTo>
                  <a:pt x="509" y="379"/>
                </a:lnTo>
                <a:lnTo>
                  <a:pt x="485" y="379"/>
                </a:lnTo>
                <a:lnTo>
                  <a:pt x="464" y="379"/>
                </a:lnTo>
                <a:lnTo>
                  <a:pt x="440" y="379"/>
                </a:lnTo>
                <a:lnTo>
                  <a:pt x="417" y="381"/>
                </a:lnTo>
                <a:lnTo>
                  <a:pt x="393" y="381"/>
                </a:lnTo>
                <a:lnTo>
                  <a:pt x="372" y="381"/>
                </a:lnTo>
                <a:lnTo>
                  <a:pt x="348" y="381"/>
                </a:lnTo>
                <a:lnTo>
                  <a:pt x="324" y="381"/>
                </a:lnTo>
                <a:lnTo>
                  <a:pt x="301" y="381"/>
                </a:lnTo>
                <a:lnTo>
                  <a:pt x="277" y="381"/>
                </a:lnTo>
                <a:lnTo>
                  <a:pt x="256" y="381"/>
                </a:lnTo>
                <a:lnTo>
                  <a:pt x="232" y="381"/>
                </a:lnTo>
                <a:lnTo>
                  <a:pt x="208" y="381"/>
                </a:lnTo>
                <a:lnTo>
                  <a:pt x="185" y="381"/>
                </a:lnTo>
                <a:lnTo>
                  <a:pt x="161" y="381"/>
                </a:lnTo>
                <a:lnTo>
                  <a:pt x="140" y="381"/>
                </a:lnTo>
                <a:lnTo>
                  <a:pt x="116" y="381"/>
                </a:lnTo>
                <a:lnTo>
                  <a:pt x="92" y="381"/>
                </a:lnTo>
                <a:lnTo>
                  <a:pt x="69" y="381"/>
                </a:lnTo>
                <a:lnTo>
                  <a:pt x="48" y="381"/>
                </a:lnTo>
                <a:lnTo>
                  <a:pt x="24" y="381"/>
                </a:lnTo>
                <a:lnTo>
                  <a:pt x="0" y="381"/>
                </a:lnTo>
                <a:lnTo>
                  <a:pt x="0" y="369"/>
                </a:lnTo>
                <a:lnTo>
                  <a:pt x="0" y="358"/>
                </a:lnTo>
                <a:lnTo>
                  <a:pt x="0" y="346"/>
                </a:lnTo>
                <a:lnTo>
                  <a:pt x="0" y="334"/>
                </a:lnTo>
                <a:lnTo>
                  <a:pt x="0" y="322"/>
                </a:lnTo>
                <a:lnTo>
                  <a:pt x="0" y="310"/>
                </a:lnTo>
                <a:lnTo>
                  <a:pt x="3" y="298"/>
                </a:lnTo>
                <a:lnTo>
                  <a:pt x="3" y="287"/>
                </a:lnTo>
                <a:lnTo>
                  <a:pt x="3" y="275"/>
                </a:lnTo>
                <a:lnTo>
                  <a:pt x="3" y="263"/>
                </a:lnTo>
                <a:lnTo>
                  <a:pt x="3" y="253"/>
                </a:lnTo>
                <a:lnTo>
                  <a:pt x="3" y="242"/>
                </a:lnTo>
                <a:lnTo>
                  <a:pt x="3" y="230"/>
                </a:lnTo>
                <a:lnTo>
                  <a:pt x="3" y="218"/>
                </a:lnTo>
                <a:lnTo>
                  <a:pt x="3" y="206"/>
                </a:lnTo>
                <a:lnTo>
                  <a:pt x="3" y="194"/>
                </a:lnTo>
                <a:lnTo>
                  <a:pt x="3" y="182"/>
                </a:lnTo>
                <a:lnTo>
                  <a:pt x="3" y="171"/>
                </a:lnTo>
                <a:lnTo>
                  <a:pt x="3" y="159"/>
                </a:lnTo>
                <a:lnTo>
                  <a:pt x="3" y="147"/>
                </a:lnTo>
                <a:lnTo>
                  <a:pt x="5" y="137"/>
                </a:lnTo>
                <a:lnTo>
                  <a:pt x="5" y="126"/>
                </a:lnTo>
                <a:lnTo>
                  <a:pt x="5" y="114"/>
                </a:lnTo>
                <a:lnTo>
                  <a:pt x="5" y="102"/>
                </a:lnTo>
                <a:lnTo>
                  <a:pt x="5" y="90"/>
                </a:lnTo>
                <a:lnTo>
                  <a:pt x="5" y="78"/>
                </a:lnTo>
                <a:lnTo>
                  <a:pt x="5" y="66"/>
                </a:lnTo>
                <a:lnTo>
                  <a:pt x="5" y="55"/>
                </a:lnTo>
                <a:lnTo>
                  <a:pt x="5" y="43"/>
                </a:lnTo>
                <a:lnTo>
                  <a:pt x="5" y="31"/>
                </a:lnTo>
                <a:lnTo>
                  <a:pt x="5" y="22"/>
                </a:lnTo>
                <a:lnTo>
                  <a:pt x="5" y="10"/>
                </a:lnTo>
                <a:lnTo>
                  <a:pt x="26" y="10"/>
                </a:lnTo>
                <a:lnTo>
                  <a:pt x="48" y="10"/>
                </a:lnTo>
                <a:lnTo>
                  <a:pt x="66" y="10"/>
                </a:lnTo>
                <a:lnTo>
                  <a:pt x="88" y="10"/>
                </a:lnTo>
                <a:lnTo>
                  <a:pt x="107" y="10"/>
                </a:lnTo>
                <a:lnTo>
                  <a:pt x="128" y="10"/>
                </a:lnTo>
                <a:lnTo>
                  <a:pt x="147" y="10"/>
                </a:lnTo>
                <a:lnTo>
                  <a:pt x="168" y="10"/>
                </a:lnTo>
                <a:lnTo>
                  <a:pt x="189" y="10"/>
                </a:lnTo>
                <a:lnTo>
                  <a:pt x="208" y="10"/>
                </a:lnTo>
                <a:lnTo>
                  <a:pt x="230" y="10"/>
                </a:lnTo>
                <a:lnTo>
                  <a:pt x="249" y="10"/>
                </a:lnTo>
                <a:lnTo>
                  <a:pt x="270" y="10"/>
                </a:lnTo>
                <a:lnTo>
                  <a:pt x="289" y="10"/>
                </a:lnTo>
                <a:lnTo>
                  <a:pt x="310" y="10"/>
                </a:lnTo>
                <a:lnTo>
                  <a:pt x="331" y="10"/>
                </a:lnTo>
                <a:lnTo>
                  <a:pt x="350" y="10"/>
                </a:lnTo>
                <a:lnTo>
                  <a:pt x="372" y="10"/>
                </a:lnTo>
                <a:lnTo>
                  <a:pt x="391" y="10"/>
                </a:lnTo>
                <a:lnTo>
                  <a:pt x="412" y="10"/>
                </a:lnTo>
                <a:lnTo>
                  <a:pt x="431" y="7"/>
                </a:lnTo>
                <a:lnTo>
                  <a:pt x="452" y="7"/>
                </a:lnTo>
                <a:lnTo>
                  <a:pt x="473" y="7"/>
                </a:lnTo>
                <a:lnTo>
                  <a:pt x="492" y="7"/>
                </a:lnTo>
                <a:lnTo>
                  <a:pt x="514" y="7"/>
                </a:lnTo>
                <a:lnTo>
                  <a:pt x="532" y="5"/>
                </a:lnTo>
                <a:lnTo>
                  <a:pt x="554" y="5"/>
                </a:lnTo>
                <a:lnTo>
                  <a:pt x="575" y="5"/>
                </a:lnTo>
                <a:lnTo>
                  <a:pt x="594" y="3"/>
                </a:lnTo>
                <a:lnTo>
                  <a:pt x="615" y="3"/>
                </a:lnTo>
                <a:lnTo>
                  <a:pt x="634" y="3"/>
                </a:lnTo>
                <a:lnTo>
                  <a:pt x="655" y="0"/>
                </a:lnTo>
                <a:lnTo>
                  <a:pt x="660" y="5"/>
                </a:lnTo>
                <a:lnTo>
                  <a:pt x="663" y="7"/>
                </a:lnTo>
                <a:lnTo>
                  <a:pt x="663" y="7"/>
                </a:lnTo>
                <a:lnTo>
                  <a:pt x="665" y="7"/>
                </a:lnTo>
                <a:lnTo>
                  <a:pt x="665" y="10"/>
                </a:lnTo>
                <a:lnTo>
                  <a:pt x="665" y="10"/>
                </a:lnTo>
                <a:lnTo>
                  <a:pt x="667" y="10"/>
                </a:lnTo>
                <a:lnTo>
                  <a:pt x="667" y="12"/>
                </a:lnTo>
                <a:lnTo>
                  <a:pt x="667" y="12"/>
                </a:lnTo>
                <a:lnTo>
                  <a:pt x="670" y="12"/>
                </a:lnTo>
                <a:lnTo>
                  <a:pt x="670" y="12"/>
                </a:lnTo>
                <a:lnTo>
                  <a:pt x="672" y="12"/>
                </a:lnTo>
                <a:lnTo>
                  <a:pt x="672" y="14"/>
                </a:lnTo>
                <a:lnTo>
                  <a:pt x="674" y="17"/>
                </a:lnTo>
                <a:lnTo>
                  <a:pt x="677" y="17"/>
                </a:lnTo>
                <a:lnTo>
                  <a:pt x="679" y="17"/>
                </a:lnTo>
                <a:lnTo>
                  <a:pt x="681" y="14"/>
                </a:lnTo>
                <a:lnTo>
                  <a:pt x="684" y="12"/>
                </a:lnTo>
                <a:lnTo>
                  <a:pt x="686" y="12"/>
                </a:lnTo>
                <a:lnTo>
                  <a:pt x="689" y="12"/>
                </a:lnTo>
                <a:lnTo>
                  <a:pt x="691" y="12"/>
                </a:lnTo>
                <a:lnTo>
                  <a:pt x="691" y="12"/>
                </a:lnTo>
                <a:lnTo>
                  <a:pt x="691" y="14"/>
                </a:lnTo>
                <a:lnTo>
                  <a:pt x="691" y="14"/>
                </a:lnTo>
                <a:lnTo>
                  <a:pt x="691" y="17"/>
                </a:lnTo>
                <a:lnTo>
                  <a:pt x="693" y="17"/>
                </a:lnTo>
                <a:lnTo>
                  <a:pt x="698" y="19"/>
                </a:lnTo>
                <a:lnTo>
                  <a:pt x="698" y="22"/>
                </a:lnTo>
                <a:lnTo>
                  <a:pt x="698" y="22"/>
                </a:lnTo>
                <a:lnTo>
                  <a:pt x="698" y="26"/>
                </a:lnTo>
                <a:lnTo>
                  <a:pt x="698" y="26"/>
                </a:lnTo>
                <a:lnTo>
                  <a:pt x="698" y="29"/>
                </a:lnTo>
                <a:lnTo>
                  <a:pt x="698" y="29"/>
                </a:lnTo>
                <a:lnTo>
                  <a:pt x="700" y="29"/>
                </a:lnTo>
                <a:lnTo>
                  <a:pt x="700" y="31"/>
                </a:lnTo>
                <a:lnTo>
                  <a:pt x="698" y="33"/>
                </a:lnTo>
                <a:lnTo>
                  <a:pt x="696" y="33"/>
                </a:lnTo>
                <a:lnTo>
                  <a:pt x="691" y="31"/>
                </a:lnTo>
                <a:lnTo>
                  <a:pt x="691" y="31"/>
                </a:lnTo>
                <a:lnTo>
                  <a:pt x="689" y="33"/>
                </a:lnTo>
                <a:lnTo>
                  <a:pt x="689" y="33"/>
                </a:lnTo>
                <a:lnTo>
                  <a:pt x="689" y="38"/>
                </a:lnTo>
                <a:lnTo>
                  <a:pt x="689" y="38"/>
                </a:lnTo>
                <a:lnTo>
                  <a:pt x="689" y="38"/>
                </a:lnTo>
                <a:lnTo>
                  <a:pt x="686" y="40"/>
                </a:lnTo>
                <a:lnTo>
                  <a:pt x="684" y="43"/>
                </a:lnTo>
                <a:lnTo>
                  <a:pt x="681" y="45"/>
                </a:lnTo>
                <a:lnTo>
                  <a:pt x="681" y="48"/>
                </a:lnTo>
                <a:lnTo>
                  <a:pt x="681" y="50"/>
                </a:lnTo>
                <a:lnTo>
                  <a:pt x="681" y="50"/>
                </a:lnTo>
                <a:lnTo>
                  <a:pt x="681" y="52"/>
                </a:lnTo>
                <a:lnTo>
                  <a:pt x="681" y="52"/>
                </a:lnTo>
                <a:lnTo>
                  <a:pt x="679" y="52"/>
                </a:lnTo>
                <a:lnTo>
                  <a:pt x="677" y="52"/>
                </a:lnTo>
                <a:lnTo>
                  <a:pt x="677" y="57"/>
                </a:lnTo>
                <a:lnTo>
                  <a:pt x="679" y="59"/>
                </a:lnTo>
                <a:lnTo>
                  <a:pt x="681" y="59"/>
                </a:lnTo>
                <a:lnTo>
                  <a:pt x="681" y="62"/>
                </a:lnTo>
                <a:lnTo>
                  <a:pt x="684" y="62"/>
                </a:lnTo>
                <a:lnTo>
                  <a:pt x="686" y="66"/>
                </a:lnTo>
                <a:lnTo>
                  <a:pt x="686" y="66"/>
                </a:lnTo>
                <a:lnTo>
                  <a:pt x="686" y="69"/>
                </a:lnTo>
                <a:lnTo>
                  <a:pt x="689" y="69"/>
                </a:lnTo>
                <a:lnTo>
                  <a:pt x="693" y="71"/>
                </a:lnTo>
                <a:lnTo>
                  <a:pt x="693" y="71"/>
                </a:lnTo>
                <a:lnTo>
                  <a:pt x="693" y="74"/>
                </a:lnTo>
                <a:lnTo>
                  <a:pt x="696" y="74"/>
                </a:lnTo>
                <a:lnTo>
                  <a:pt x="698" y="76"/>
                </a:lnTo>
                <a:lnTo>
                  <a:pt x="698" y="78"/>
                </a:lnTo>
                <a:lnTo>
                  <a:pt x="698" y="83"/>
                </a:lnTo>
                <a:lnTo>
                  <a:pt x="700" y="88"/>
                </a:lnTo>
                <a:lnTo>
                  <a:pt x="705" y="90"/>
                </a:lnTo>
                <a:lnTo>
                  <a:pt x="705" y="90"/>
                </a:lnTo>
                <a:lnTo>
                  <a:pt x="705" y="93"/>
                </a:lnTo>
                <a:lnTo>
                  <a:pt x="707" y="95"/>
                </a:lnTo>
                <a:lnTo>
                  <a:pt x="707" y="97"/>
                </a:lnTo>
                <a:lnTo>
                  <a:pt x="710" y="97"/>
                </a:lnTo>
                <a:lnTo>
                  <a:pt x="715" y="100"/>
                </a:lnTo>
                <a:lnTo>
                  <a:pt x="717" y="100"/>
                </a:lnTo>
                <a:lnTo>
                  <a:pt x="719" y="100"/>
                </a:lnTo>
                <a:lnTo>
                  <a:pt x="722" y="100"/>
                </a:lnTo>
                <a:lnTo>
                  <a:pt x="722" y="100"/>
                </a:lnTo>
                <a:lnTo>
                  <a:pt x="724" y="100"/>
                </a:lnTo>
                <a:lnTo>
                  <a:pt x="724" y="100"/>
                </a:lnTo>
                <a:lnTo>
                  <a:pt x="724" y="102"/>
                </a:lnTo>
                <a:lnTo>
                  <a:pt x="724" y="102"/>
                </a:lnTo>
                <a:lnTo>
                  <a:pt x="726" y="102"/>
                </a:lnTo>
                <a:lnTo>
                  <a:pt x="729" y="102"/>
                </a:lnTo>
                <a:lnTo>
                  <a:pt x="729" y="104"/>
                </a:lnTo>
                <a:lnTo>
                  <a:pt x="726" y="104"/>
                </a:lnTo>
                <a:lnTo>
                  <a:pt x="726" y="104"/>
                </a:lnTo>
                <a:lnTo>
                  <a:pt x="726" y="107"/>
                </a:lnTo>
                <a:lnTo>
                  <a:pt x="726" y="107"/>
                </a:lnTo>
                <a:lnTo>
                  <a:pt x="729" y="107"/>
                </a:lnTo>
                <a:lnTo>
                  <a:pt x="729" y="107"/>
                </a:lnTo>
                <a:lnTo>
                  <a:pt x="729" y="116"/>
                </a:lnTo>
                <a:lnTo>
                  <a:pt x="729" y="133"/>
                </a:lnTo>
                <a:lnTo>
                  <a:pt x="729" y="147"/>
                </a:lnTo>
                <a:lnTo>
                  <a:pt x="731" y="164"/>
                </a:lnTo>
                <a:lnTo>
                  <a:pt x="731" y="180"/>
                </a:lnTo>
                <a:lnTo>
                  <a:pt x="731" y="194"/>
                </a:lnTo>
                <a:lnTo>
                  <a:pt x="734" y="211"/>
                </a:lnTo>
                <a:lnTo>
                  <a:pt x="734" y="227"/>
                </a:lnTo>
                <a:lnTo>
                  <a:pt x="734" y="242"/>
                </a:lnTo>
                <a:lnTo>
                  <a:pt x="736" y="258"/>
                </a:lnTo>
                <a:lnTo>
                  <a:pt x="736" y="275"/>
                </a:lnTo>
                <a:lnTo>
                  <a:pt x="736" y="289"/>
                </a:lnTo>
                <a:lnTo>
                  <a:pt x="738" y="306"/>
                </a:lnTo>
                <a:lnTo>
                  <a:pt x="738" y="322"/>
                </a:lnTo>
                <a:lnTo>
                  <a:pt x="738" y="336"/>
                </a:lnTo>
                <a:lnTo>
                  <a:pt x="741" y="353"/>
                </a:lnTo>
                <a:lnTo>
                  <a:pt x="741" y="369"/>
                </a:lnTo>
                <a:lnTo>
                  <a:pt x="741" y="3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4763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2A2BB0-642B-447B-B9B7-C352D9974BE8}"/>
              </a:ext>
            </a:extLst>
          </p:cNvPr>
          <p:cNvSpPr/>
          <p:nvPr/>
        </p:nvSpPr>
        <p:spPr>
          <a:xfrm>
            <a:off x="1464749" y="3127954"/>
            <a:ext cx="3361562" cy="1034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D80D39-09DC-4CC6-82C1-B22B4F4CEB3E}"/>
              </a:ext>
            </a:extLst>
          </p:cNvPr>
          <p:cNvGrpSpPr/>
          <p:nvPr/>
        </p:nvGrpSpPr>
        <p:grpSpPr>
          <a:xfrm>
            <a:off x="4826310" y="1291236"/>
            <a:ext cx="6567899" cy="4381721"/>
            <a:chOff x="4826310" y="1291236"/>
            <a:chExt cx="6567899" cy="438172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1063194-B571-40D2-A564-AA6097A28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213" y="2034020"/>
              <a:ext cx="803707" cy="624455"/>
            </a:xfrm>
            <a:custGeom>
              <a:avLst/>
              <a:gdLst>
                <a:gd name="T0" fmla="*/ 677 w 686"/>
                <a:gd name="T1" fmla="*/ 332 h 533"/>
                <a:gd name="T2" fmla="*/ 674 w 686"/>
                <a:gd name="T3" fmla="*/ 393 h 533"/>
                <a:gd name="T4" fmla="*/ 674 w 686"/>
                <a:gd name="T5" fmla="*/ 455 h 533"/>
                <a:gd name="T6" fmla="*/ 672 w 686"/>
                <a:gd name="T7" fmla="*/ 516 h 533"/>
                <a:gd name="T8" fmla="*/ 627 w 686"/>
                <a:gd name="T9" fmla="*/ 531 h 533"/>
                <a:gd name="T10" fmla="*/ 566 w 686"/>
                <a:gd name="T11" fmla="*/ 528 h 533"/>
                <a:gd name="T12" fmla="*/ 507 w 686"/>
                <a:gd name="T13" fmla="*/ 523 h 533"/>
                <a:gd name="T14" fmla="*/ 445 w 686"/>
                <a:gd name="T15" fmla="*/ 521 h 533"/>
                <a:gd name="T16" fmla="*/ 386 w 686"/>
                <a:gd name="T17" fmla="*/ 519 h 533"/>
                <a:gd name="T18" fmla="*/ 327 w 686"/>
                <a:gd name="T19" fmla="*/ 514 h 533"/>
                <a:gd name="T20" fmla="*/ 265 w 686"/>
                <a:gd name="T21" fmla="*/ 509 h 533"/>
                <a:gd name="T22" fmla="*/ 206 w 686"/>
                <a:gd name="T23" fmla="*/ 504 h 533"/>
                <a:gd name="T24" fmla="*/ 156 w 686"/>
                <a:gd name="T25" fmla="*/ 500 h 533"/>
                <a:gd name="T26" fmla="*/ 107 w 686"/>
                <a:gd name="T27" fmla="*/ 495 h 533"/>
                <a:gd name="T28" fmla="*/ 59 w 686"/>
                <a:gd name="T29" fmla="*/ 493 h 533"/>
                <a:gd name="T30" fmla="*/ 12 w 686"/>
                <a:gd name="T31" fmla="*/ 488 h 533"/>
                <a:gd name="T32" fmla="*/ 0 w 686"/>
                <a:gd name="T33" fmla="*/ 486 h 533"/>
                <a:gd name="T34" fmla="*/ 0 w 686"/>
                <a:gd name="T35" fmla="*/ 486 h 533"/>
                <a:gd name="T36" fmla="*/ 3 w 686"/>
                <a:gd name="T37" fmla="*/ 455 h 533"/>
                <a:gd name="T38" fmla="*/ 7 w 686"/>
                <a:gd name="T39" fmla="*/ 424 h 533"/>
                <a:gd name="T40" fmla="*/ 10 w 686"/>
                <a:gd name="T41" fmla="*/ 393 h 533"/>
                <a:gd name="T42" fmla="*/ 12 w 686"/>
                <a:gd name="T43" fmla="*/ 365 h 533"/>
                <a:gd name="T44" fmla="*/ 19 w 686"/>
                <a:gd name="T45" fmla="*/ 287 h 533"/>
                <a:gd name="T46" fmla="*/ 26 w 686"/>
                <a:gd name="T47" fmla="*/ 211 h 533"/>
                <a:gd name="T48" fmla="*/ 36 w 686"/>
                <a:gd name="T49" fmla="*/ 135 h 533"/>
                <a:gd name="T50" fmla="*/ 43 w 686"/>
                <a:gd name="T51" fmla="*/ 62 h 533"/>
                <a:gd name="T52" fmla="*/ 43 w 686"/>
                <a:gd name="T53" fmla="*/ 45 h 533"/>
                <a:gd name="T54" fmla="*/ 45 w 686"/>
                <a:gd name="T55" fmla="*/ 31 h 533"/>
                <a:gd name="T56" fmla="*/ 48 w 686"/>
                <a:gd name="T57" fmla="*/ 17 h 533"/>
                <a:gd name="T58" fmla="*/ 48 w 686"/>
                <a:gd name="T59" fmla="*/ 3 h 533"/>
                <a:gd name="T60" fmla="*/ 74 w 686"/>
                <a:gd name="T61" fmla="*/ 3 h 533"/>
                <a:gd name="T62" fmla="*/ 112 w 686"/>
                <a:gd name="T63" fmla="*/ 7 h 533"/>
                <a:gd name="T64" fmla="*/ 152 w 686"/>
                <a:gd name="T65" fmla="*/ 10 h 533"/>
                <a:gd name="T66" fmla="*/ 192 w 686"/>
                <a:gd name="T67" fmla="*/ 15 h 533"/>
                <a:gd name="T68" fmla="*/ 232 w 686"/>
                <a:gd name="T69" fmla="*/ 17 h 533"/>
                <a:gd name="T70" fmla="*/ 270 w 686"/>
                <a:gd name="T71" fmla="*/ 19 h 533"/>
                <a:gd name="T72" fmla="*/ 310 w 686"/>
                <a:gd name="T73" fmla="*/ 24 h 533"/>
                <a:gd name="T74" fmla="*/ 350 w 686"/>
                <a:gd name="T75" fmla="*/ 26 h 533"/>
                <a:gd name="T76" fmla="*/ 391 w 686"/>
                <a:gd name="T77" fmla="*/ 29 h 533"/>
                <a:gd name="T78" fmla="*/ 428 w 686"/>
                <a:gd name="T79" fmla="*/ 31 h 533"/>
                <a:gd name="T80" fmla="*/ 469 w 686"/>
                <a:gd name="T81" fmla="*/ 33 h 533"/>
                <a:gd name="T82" fmla="*/ 509 w 686"/>
                <a:gd name="T83" fmla="*/ 36 h 533"/>
                <a:gd name="T84" fmla="*/ 549 w 686"/>
                <a:gd name="T85" fmla="*/ 38 h 533"/>
                <a:gd name="T86" fmla="*/ 589 w 686"/>
                <a:gd name="T87" fmla="*/ 41 h 533"/>
                <a:gd name="T88" fmla="*/ 627 w 686"/>
                <a:gd name="T89" fmla="*/ 41 h 533"/>
                <a:gd name="T90" fmla="*/ 667 w 686"/>
                <a:gd name="T91" fmla="*/ 43 h 533"/>
                <a:gd name="T92" fmla="*/ 686 w 686"/>
                <a:gd name="T93" fmla="*/ 74 h 533"/>
                <a:gd name="T94" fmla="*/ 684 w 686"/>
                <a:gd name="T95" fmla="*/ 135 h 533"/>
                <a:gd name="T96" fmla="*/ 682 w 686"/>
                <a:gd name="T97" fmla="*/ 194 h 533"/>
                <a:gd name="T98" fmla="*/ 679 w 686"/>
                <a:gd name="T99" fmla="*/ 25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533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CB06E16-E29F-4322-9214-7C4DB6D92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8640" y="2522570"/>
              <a:ext cx="524869" cy="513154"/>
            </a:xfrm>
            <a:custGeom>
              <a:avLst/>
              <a:gdLst>
                <a:gd name="T0" fmla="*/ 303 w 448"/>
                <a:gd name="T1" fmla="*/ 135 h 438"/>
                <a:gd name="T2" fmla="*/ 315 w 448"/>
                <a:gd name="T3" fmla="*/ 118 h 438"/>
                <a:gd name="T4" fmla="*/ 334 w 448"/>
                <a:gd name="T5" fmla="*/ 109 h 438"/>
                <a:gd name="T6" fmla="*/ 339 w 448"/>
                <a:gd name="T7" fmla="*/ 99 h 438"/>
                <a:gd name="T8" fmla="*/ 346 w 448"/>
                <a:gd name="T9" fmla="*/ 95 h 438"/>
                <a:gd name="T10" fmla="*/ 351 w 448"/>
                <a:gd name="T11" fmla="*/ 99 h 438"/>
                <a:gd name="T12" fmla="*/ 374 w 448"/>
                <a:gd name="T13" fmla="*/ 92 h 438"/>
                <a:gd name="T14" fmla="*/ 391 w 448"/>
                <a:gd name="T15" fmla="*/ 78 h 438"/>
                <a:gd name="T16" fmla="*/ 426 w 448"/>
                <a:gd name="T17" fmla="*/ 78 h 438"/>
                <a:gd name="T18" fmla="*/ 433 w 448"/>
                <a:gd name="T19" fmla="*/ 85 h 438"/>
                <a:gd name="T20" fmla="*/ 440 w 448"/>
                <a:gd name="T21" fmla="*/ 95 h 438"/>
                <a:gd name="T22" fmla="*/ 445 w 448"/>
                <a:gd name="T23" fmla="*/ 128 h 438"/>
                <a:gd name="T24" fmla="*/ 388 w 448"/>
                <a:gd name="T25" fmla="*/ 106 h 438"/>
                <a:gd name="T26" fmla="*/ 386 w 448"/>
                <a:gd name="T27" fmla="*/ 130 h 438"/>
                <a:gd name="T28" fmla="*/ 386 w 448"/>
                <a:gd name="T29" fmla="*/ 142 h 438"/>
                <a:gd name="T30" fmla="*/ 374 w 448"/>
                <a:gd name="T31" fmla="*/ 168 h 438"/>
                <a:gd name="T32" fmla="*/ 365 w 448"/>
                <a:gd name="T33" fmla="*/ 180 h 438"/>
                <a:gd name="T34" fmla="*/ 353 w 448"/>
                <a:gd name="T35" fmla="*/ 196 h 438"/>
                <a:gd name="T36" fmla="*/ 334 w 448"/>
                <a:gd name="T37" fmla="*/ 208 h 438"/>
                <a:gd name="T38" fmla="*/ 327 w 448"/>
                <a:gd name="T39" fmla="*/ 229 h 438"/>
                <a:gd name="T40" fmla="*/ 303 w 448"/>
                <a:gd name="T41" fmla="*/ 246 h 438"/>
                <a:gd name="T42" fmla="*/ 282 w 448"/>
                <a:gd name="T43" fmla="*/ 234 h 438"/>
                <a:gd name="T44" fmla="*/ 280 w 448"/>
                <a:gd name="T45" fmla="*/ 253 h 438"/>
                <a:gd name="T46" fmla="*/ 272 w 448"/>
                <a:gd name="T47" fmla="*/ 272 h 438"/>
                <a:gd name="T48" fmla="*/ 265 w 448"/>
                <a:gd name="T49" fmla="*/ 291 h 438"/>
                <a:gd name="T50" fmla="*/ 244 w 448"/>
                <a:gd name="T51" fmla="*/ 343 h 438"/>
                <a:gd name="T52" fmla="*/ 246 w 448"/>
                <a:gd name="T53" fmla="*/ 364 h 438"/>
                <a:gd name="T54" fmla="*/ 244 w 448"/>
                <a:gd name="T55" fmla="*/ 376 h 438"/>
                <a:gd name="T56" fmla="*/ 225 w 448"/>
                <a:gd name="T57" fmla="*/ 390 h 438"/>
                <a:gd name="T58" fmla="*/ 202 w 448"/>
                <a:gd name="T59" fmla="*/ 402 h 438"/>
                <a:gd name="T60" fmla="*/ 194 w 448"/>
                <a:gd name="T61" fmla="*/ 398 h 438"/>
                <a:gd name="T62" fmla="*/ 190 w 448"/>
                <a:gd name="T63" fmla="*/ 407 h 438"/>
                <a:gd name="T64" fmla="*/ 159 w 448"/>
                <a:gd name="T65" fmla="*/ 426 h 438"/>
                <a:gd name="T66" fmla="*/ 145 w 448"/>
                <a:gd name="T67" fmla="*/ 419 h 438"/>
                <a:gd name="T68" fmla="*/ 131 w 448"/>
                <a:gd name="T69" fmla="*/ 428 h 438"/>
                <a:gd name="T70" fmla="*/ 105 w 448"/>
                <a:gd name="T71" fmla="*/ 433 h 438"/>
                <a:gd name="T72" fmla="*/ 93 w 448"/>
                <a:gd name="T73" fmla="*/ 426 h 438"/>
                <a:gd name="T74" fmla="*/ 83 w 448"/>
                <a:gd name="T75" fmla="*/ 414 h 438"/>
                <a:gd name="T76" fmla="*/ 81 w 448"/>
                <a:gd name="T77" fmla="*/ 405 h 438"/>
                <a:gd name="T78" fmla="*/ 60 w 448"/>
                <a:gd name="T79" fmla="*/ 400 h 438"/>
                <a:gd name="T80" fmla="*/ 43 w 448"/>
                <a:gd name="T81" fmla="*/ 390 h 438"/>
                <a:gd name="T82" fmla="*/ 26 w 448"/>
                <a:gd name="T83" fmla="*/ 367 h 438"/>
                <a:gd name="T84" fmla="*/ 12 w 448"/>
                <a:gd name="T85" fmla="*/ 353 h 438"/>
                <a:gd name="T86" fmla="*/ 3 w 448"/>
                <a:gd name="T87" fmla="*/ 331 h 438"/>
                <a:gd name="T88" fmla="*/ 5 w 448"/>
                <a:gd name="T89" fmla="*/ 322 h 438"/>
                <a:gd name="T90" fmla="*/ 8 w 448"/>
                <a:gd name="T91" fmla="*/ 305 h 438"/>
                <a:gd name="T92" fmla="*/ 36 w 448"/>
                <a:gd name="T93" fmla="*/ 272 h 438"/>
                <a:gd name="T94" fmla="*/ 34 w 448"/>
                <a:gd name="T95" fmla="*/ 239 h 438"/>
                <a:gd name="T96" fmla="*/ 57 w 448"/>
                <a:gd name="T97" fmla="*/ 232 h 438"/>
                <a:gd name="T98" fmla="*/ 62 w 448"/>
                <a:gd name="T99" fmla="*/ 229 h 438"/>
                <a:gd name="T100" fmla="*/ 62 w 448"/>
                <a:gd name="T101" fmla="*/ 215 h 438"/>
                <a:gd name="T102" fmla="*/ 74 w 448"/>
                <a:gd name="T103" fmla="*/ 187 h 438"/>
                <a:gd name="T104" fmla="*/ 95 w 448"/>
                <a:gd name="T105" fmla="*/ 170 h 438"/>
                <a:gd name="T106" fmla="*/ 123 w 448"/>
                <a:gd name="T107" fmla="*/ 149 h 438"/>
                <a:gd name="T108" fmla="*/ 140 w 448"/>
                <a:gd name="T109" fmla="*/ 114 h 438"/>
                <a:gd name="T110" fmla="*/ 142 w 448"/>
                <a:gd name="T111" fmla="*/ 92 h 438"/>
                <a:gd name="T112" fmla="*/ 145 w 448"/>
                <a:gd name="T113" fmla="*/ 71 h 438"/>
                <a:gd name="T114" fmla="*/ 149 w 448"/>
                <a:gd name="T115" fmla="*/ 35 h 438"/>
                <a:gd name="T116" fmla="*/ 140 w 448"/>
                <a:gd name="T117" fmla="*/ 7 h 438"/>
                <a:gd name="T118" fmla="*/ 152 w 448"/>
                <a:gd name="T119" fmla="*/ 2 h 438"/>
                <a:gd name="T120" fmla="*/ 197 w 448"/>
                <a:gd name="T121" fmla="*/ 10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43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F82B5A5-E23C-48C3-9395-9643BDDEE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9733" y="1757526"/>
              <a:ext cx="642028" cy="645543"/>
            </a:xfrm>
            <a:custGeom>
              <a:avLst/>
              <a:gdLst>
                <a:gd name="T0" fmla="*/ 194 w 548"/>
                <a:gd name="T1" fmla="*/ 26 h 551"/>
                <a:gd name="T2" fmla="*/ 198 w 548"/>
                <a:gd name="T3" fmla="*/ 14 h 551"/>
                <a:gd name="T4" fmla="*/ 161 w 548"/>
                <a:gd name="T5" fmla="*/ 19 h 551"/>
                <a:gd name="T6" fmla="*/ 482 w 548"/>
                <a:gd name="T7" fmla="*/ 246 h 551"/>
                <a:gd name="T8" fmla="*/ 456 w 548"/>
                <a:gd name="T9" fmla="*/ 281 h 551"/>
                <a:gd name="T10" fmla="*/ 456 w 548"/>
                <a:gd name="T11" fmla="*/ 260 h 551"/>
                <a:gd name="T12" fmla="*/ 480 w 548"/>
                <a:gd name="T13" fmla="*/ 227 h 551"/>
                <a:gd name="T14" fmla="*/ 473 w 548"/>
                <a:gd name="T15" fmla="*/ 203 h 551"/>
                <a:gd name="T16" fmla="*/ 473 w 548"/>
                <a:gd name="T17" fmla="*/ 177 h 551"/>
                <a:gd name="T18" fmla="*/ 456 w 548"/>
                <a:gd name="T19" fmla="*/ 182 h 551"/>
                <a:gd name="T20" fmla="*/ 461 w 548"/>
                <a:gd name="T21" fmla="*/ 165 h 551"/>
                <a:gd name="T22" fmla="*/ 459 w 548"/>
                <a:gd name="T23" fmla="*/ 146 h 551"/>
                <a:gd name="T24" fmla="*/ 449 w 548"/>
                <a:gd name="T25" fmla="*/ 137 h 551"/>
                <a:gd name="T26" fmla="*/ 435 w 548"/>
                <a:gd name="T27" fmla="*/ 135 h 551"/>
                <a:gd name="T28" fmla="*/ 428 w 548"/>
                <a:gd name="T29" fmla="*/ 118 h 551"/>
                <a:gd name="T30" fmla="*/ 409 w 548"/>
                <a:gd name="T31" fmla="*/ 113 h 551"/>
                <a:gd name="T32" fmla="*/ 392 w 548"/>
                <a:gd name="T33" fmla="*/ 111 h 551"/>
                <a:gd name="T34" fmla="*/ 376 w 548"/>
                <a:gd name="T35" fmla="*/ 111 h 551"/>
                <a:gd name="T36" fmla="*/ 359 w 548"/>
                <a:gd name="T37" fmla="*/ 111 h 551"/>
                <a:gd name="T38" fmla="*/ 281 w 548"/>
                <a:gd name="T39" fmla="*/ 92 h 551"/>
                <a:gd name="T40" fmla="*/ 234 w 548"/>
                <a:gd name="T41" fmla="*/ 68 h 551"/>
                <a:gd name="T42" fmla="*/ 220 w 548"/>
                <a:gd name="T43" fmla="*/ 64 h 551"/>
                <a:gd name="T44" fmla="*/ 182 w 548"/>
                <a:gd name="T45" fmla="*/ 47 h 551"/>
                <a:gd name="T46" fmla="*/ 168 w 548"/>
                <a:gd name="T47" fmla="*/ 56 h 551"/>
                <a:gd name="T48" fmla="*/ 179 w 548"/>
                <a:gd name="T49" fmla="*/ 23 h 551"/>
                <a:gd name="T50" fmla="*/ 168 w 548"/>
                <a:gd name="T51" fmla="*/ 19 h 551"/>
                <a:gd name="T52" fmla="*/ 153 w 548"/>
                <a:gd name="T53" fmla="*/ 26 h 551"/>
                <a:gd name="T54" fmla="*/ 142 w 548"/>
                <a:gd name="T55" fmla="*/ 33 h 551"/>
                <a:gd name="T56" fmla="*/ 66 w 548"/>
                <a:gd name="T57" fmla="*/ 54 h 551"/>
                <a:gd name="T58" fmla="*/ 54 w 548"/>
                <a:gd name="T59" fmla="*/ 59 h 551"/>
                <a:gd name="T60" fmla="*/ 47 w 548"/>
                <a:gd name="T61" fmla="*/ 90 h 551"/>
                <a:gd name="T62" fmla="*/ 40 w 548"/>
                <a:gd name="T63" fmla="*/ 139 h 551"/>
                <a:gd name="T64" fmla="*/ 19 w 548"/>
                <a:gd name="T65" fmla="*/ 153 h 551"/>
                <a:gd name="T66" fmla="*/ 14 w 548"/>
                <a:gd name="T67" fmla="*/ 198 h 551"/>
                <a:gd name="T68" fmla="*/ 14 w 548"/>
                <a:gd name="T69" fmla="*/ 234 h 551"/>
                <a:gd name="T70" fmla="*/ 19 w 548"/>
                <a:gd name="T71" fmla="*/ 274 h 551"/>
                <a:gd name="T72" fmla="*/ 52 w 548"/>
                <a:gd name="T73" fmla="*/ 312 h 551"/>
                <a:gd name="T74" fmla="*/ 125 w 548"/>
                <a:gd name="T75" fmla="*/ 371 h 551"/>
                <a:gd name="T76" fmla="*/ 153 w 548"/>
                <a:gd name="T77" fmla="*/ 383 h 551"/>
                <a:gd name="T78" fmla="*/ 168 w 548"/>
                <a:gd name="T79" fmla="*/ 404 h 551"/>
                <a:gd name="T80" fmla="*/ 170 w 548"/>
                <a:gd name="T81" fmla="*/ 438 h 551"/>
                <a:gd name="T82" fmla="*/ 179 w 548"/>
                <a:gd name="T83" fmla="*/ 478 h 551"/>
                <a:gd name="T84" fmla="*/ 196 w 548"/>
                <a:gd name="T85" fmla="*/ 530 h 551"/>
                <a:gd name="T86" fmla="*/ 236 w 548"/>
                <a:gd name="T87" fmla="*/ 551 h 551"/>
                <a:gd name="T88" fmla="*/ 286 w 548"/>
                <a:gd name="T89" fmla="*/ 549 h 551"/>
                <a:gd name="T90" fmla="*/ 499 w 548"/>
                <a:gd name="T91" fmla="*/ 518 h 551"/>
                <a:gd name="T92" fmla="*/ 492 w 548"/>
                <a:gd name="T93" fmla="*/ 473 h 551"/>
                <a:gd name="T94" fmla="*/ 485 w 548"/>
                <a:gd name="T95" fmla="*/ 442 h 551"/>
                <a:gd name="T96" fmla="*/ 494 w 548"/>
                <a:gd name="T97" fmla="*/ 378 h 551"/>
                <a:gd name="T98" fmla="*/ 492 w 548"/>
                <a:gd name="T99" fmla="*/ 343 h 551"/>
                <a:gd name="T100" fmla="*/ 501 w 548"/>
                <a:gd name="T101" fmla="*/ 298 h 551"/>
                <a:gd name="T102" fmla="*/ 182 w 548"/>
                <a:gd name="T103" fmla="*/ 21 h 551"/>
                <a:gd name="T104" fmla="*/ 210 w 548"/>
                <a:gd name="T105" fmla="*/ 2 h 551"/>
                <a:gd name="T106" fmla="*/ 546 w 548"/>
                <a:gd name="T107" fmla="*/ 165 h 551"/>
                <a:gd name="T108" fmla="*/ 548 w 548"/>
                <a:gd name="T109" fmla="*/ 175 h 551"/>
                <a:gd name="T110" fmla="*/ 530 w 548"/>
                <a:gd name="T111" fmla="*/ 184 h 551"/>
                <a:gd name="T112" fmla="*/ 515 w 548"/>
                <a:gd name="T113" fmla="*/ 201 h 551"/>
                <a:gd name="T114" fmla="*/ 508 w 548"/>
                <a:gd name="T115" fmla="*/ 239 h 551"/>
                <a:gd name="T116" fmla="*/ 530 w 548"/>
                <a:gd name="T117" fmla="*/ 210 h 551"/>
                <a:gd name="T118" fmla="*/ 532 w 548"/>
                <a:gd name="T119" fmla="*/ 198 h 551"/>
                <a:gd name="T120" fmla="*/ 539 w 548"/>
                <a:gd name="T121" fmla="*/ 1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551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26ED48F-84D0-4FC2-B5E4-4523EF72F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470" y="1291236"/>
              <a:ext cx="795506" cy="523698"/>
            </a:xfrm>
            <a:custGeom>
              <a:avLst/>
              <a:gdLst>
                <a:gd name="T0" fmla="*/ 171 w 679"/>
                <a:gd name="T1" fmla="*/ 66 h 447"/>
                <a:gd name="T2" fmla="*/ 159 w 679"/>
                <a:gd name="T3" fmla="*/ 43 h 447"/>
                <a:gd name="T4" fmla="*/ 173 w 679"/>
                <a:gd name="T5" fmla="*/ 40 h 447"/>
                <a:gd name="T6" fmla="*/ 173 w 679"/>
                <a:gd name="T7" fmla="*/ 109 h 447"/>
                <a:gd name="T8" fmla="*/ 173 w 679"/>
                <a:gd name="T9" fmla="*/ 31 h 447"/>
                <a:gd name="T10" fmla="*/ 166 w 679"/>
                <a:gd name="T11" fmla="*/ 50 h 447"/>
                <a:gd name="T12" fmla="*/ 173 w 679"/>
                <a:gd name="T13" fmla="*/ 90 h 447"/>
                <a:gd name="T14" fmla="*/ 192 w 679"/>
                <a:gd name="T15" fmla="*/ 128 h 447"/>
                <a:gd name="T16" fmla="*/ 187 w 679"/>
                <a:gd name="T17" fmla="*/ 118 h 447"/>
                <a:gd name="T18" fmla="*/ 190 w 679"/>
                <a:gd name="T19" fmla="*/ 88 h 447"/>
                <a:gd name="T20" fmla="*/ 190 w 679"/>
                <a:gd name="T21" fmla="*/ 40 h 447"/>
                <a:gd name="T22" fmla="*/ 187 w 679"/>
                <a:gd name="T23" fmla="*/ 50 h 447"/>
                <a:gd name="T24" fmla="*/ 185 w 679"/>
                <a:gd name="T25" fmla="*/ 199 h 447"/>
                <a:gd name="T26" fmla="*/ 173 w 679"/>
                <a:gd name="T27" fmla="*/ 201 h 447"/>
                <a:gd name="T28" fmla="*/ 180 w 679"/>
                <a:gd name="T29" fmla="*/ 168 h 447"/>
                <a:gd name="T30" fmla="*/ 147 w 679"/>
                <a:gd name="T31" fmla="*/ 220 h 447"/>
                <a:gd name="T32" fmla="*/ 133 w 679"/>
                <a:gd name="T33" fmla="*/ 208 h 447"/>
                <a:gd name="T34" fmla="*/ 24 w 679"/>
                <a:gd name="T35" fmla="*/ 270 h 447"/>
                <a:gd name="T36" fmla="*/ 161 w 679"/>
                <a:gd name="T37" fmla="*/ 31 h 447"/>
                <a:gd name="T38" fmla="*/ 154 w 679"/>
                <a:gd name="T39" fmla="*/ 64 h 447"/>
                <a:gd name="T40" fmla="*/ 632 w 679"/>
                <a:gd name="T41" fmla="*/ 88 h 447"/>
                <a:gd name="T42" fmla="*/ 192 w 679"/>
                <a:gd name="T43" fmla="*/ 7 h 447"/>
                <a:gd name="T44" fmla="*/ 192 w 679"/>
                <a:gd name="T45" fmla="*/ 38 h 447"/>
                <a:gd name="T46" fmla="*/ 199 w 679"/>
                <a:gd name="T47" fmla="*/ 54 h 447"/>
                <a:gd name="T48" fmla="*/ 183 w 679"/>
                <a:gd name="T49" fmla="*/ 64 h 447"/>
                <a:gd name="T50" fmla="*/ 199 w 679"/>
                <a:gd name="T51" fmla="*/ 83 h 447"/>
                <a:gd name="T52" fmla="*/ 202 w 679"/>
                <a:gd name="T53" fmla="*/ 121 h 447"/>
                <a:gd name="T54" fmla="*/ 211 w 679"/>
                <a:gd name="T55" fmla="*/ 125 h 447"/>
                <a:gd name="T56" fmla="*/ 192 w 679"/>
                <a:gd name="T57" fmla="*/ 149 h 447"/>
                <a:gd name="T58" fmla="*/ 187 w 679"/>
                <a:gd name="T59" fmla="*/ 175 h 447"/>
                <a:gd name="T60" fmla="*/ 171 w 679"/>
                <a:gd name="T61" fmla="*/ 206 h 447"/>
                <a:gd name="T62" fmla="*/ 133 w 679"/>
                <a:gd name="T63" fmla="*/ 218 h 447"/>
                <a:gd name="T64" fmla="*/ 128 w 679"/>
                <a:gd name="T65" fmla="*/ 215 h 447"/>
                <a:gd name="T66" fmla="*/ 147 w 679"/>
                <a:gd name="T67" fmla="*/ 189 h 447"/>
                <a:gd name="T68" fmla="*/ 149 w 679"/>
                <a:gd name="T69" fmla="*/ 206 h 447"/>
                <a:gd name="T70" fmla="*/ 166 w 679"/>
                <a:gd name="T71" fmla="*/ 206 h 447"/>
                <a:gd name="T72" fmla="*/ 166 w 679"/>
                <a:gd name="T73" fmla="*/ 170 h 447"/>
                <a:gd name="T74" fmla="*/ 183 w 679"/>
                <a:gd name="T75" fmla="*/ 156 h 447"/>
                <a:gd name="T76" fmla="*/ 176 w 679"/>
                <a:gd name="T77" fmla="*/ 142 h 447"/>
                <a:gd name="T78" fmla="*/ 145 w 679"/>
                <a:gd name="T79" fmla="*/ 185 h 447"/>
                <a:gd name="T80" fmla="*/ 154 w 679"/>
                <a:gd name="T81" fmla="*/ 137 h 447"/>
                <a:gd name="T82" fmla="*/ 171 w 679"/>
                <a:gd name="T83" fmla="*/ 137 h 447"/>
                <a:gd name="T84" fmla="*/ 159 w 679"/>
                <a:gd name="T85" fmla="*/ 107 h 447"/>
                <a:gd name="T86" fmla="*/ 142 w 679"/>
                <a:gd name="T87" fmla="*/ 102 h 447"/>
                <a:gd name="T88" fmla="*/ 81 w 679"/>
                <a:gd name="T89" fmla="*/ 83 h 447"/>
                <a:gd name="T90" fmla="*/ 8 w 679"/>
                <a:gd name="T91" fmla="*/ 57 h 447"/>
                <a:gd name="T92" fmla="*/ 17 w 679"/>
                <a:gd name="T93" fmla="*/ 118 h 447"/>
                <a:gd name="T94" fmla="*/ 17 w 679"/>
                <a:gd name="T95" fmla="*/ 218 h 447"/>
                <a:gd name="T96" fmla="*/ 38 w 679"/>
                <a:gd name="T97" fmla="*/ 218 h 447"/>
                <a:gd name="T98" fmla="*/ 19 w 679"/>
                <a:gd name="T99" fmla="*/ 225 h 447"/>
                <a:gd name="T100" fmla="*/ 43 w 679"/>
                <a:gd name="T101" fmla="*/ 258 h 447"/>
                <a:gd name="T102" fmla="*/ 26 w 679"/>
                <a:gd name="T103" fmla="*/ 277 h 447"/>
                <a:gd name="T104" fmla="*/ 19 w 679"/>
                <a:gd name="T105" fmla="*/ 256 h 447"/>
                <a:gd name="T106" fmla="*/ 17 w 679"/>
                <a:gd name="T107" fmla="*/ 296 h 447"/>
                <a:gd name="T108" fmla="*/ 74 w 679"/>
                <a:gd name="T109" fmla="*/ 324 h 447"/>
                <a:gd name="T110" fmla="*/ 112 w 679"/>
                <a:gd name="T111" fmla="*/ 372 h 447"/>
                <a:gd name="T112" fmla="*/ 190 w 679"/>
                <a:gd name="T113" fmla="*/ 405 h 447"/>
                <a:gd name="T114" fmla="*/ 284 w 679"/>
                <a:gd name="T115" fmla="*/ 426 h 447"/>
                <a:gd name="T116" fmla="*/ 393 w 679"/>
                <a:gd name="T117" fmla="*/ 419 h 447"/>
                <a:gd name="T118" fmla="*/ 639 w 679"/>
                <a:gd name="T119" fmla="*/ 447 h 447"/>
                <a:gd name="T120" fmla="*/ 663 w 679"/>
                <a:gd name="T121" fmla="*/ 206 h 447"/>
                <a:gd name="T122" fmla="*/ 147 w 679"/>
                <a:gd name="T123" fmla="*/ 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" h="447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3D54D7C-A679-4507-8D8E-5FB46B374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6407" y="1701290"/>
              <a:ext cx="202685" cy="358504"/>
            </a:xfrm>
            <a:custGeom>
              <a:avLst/>
              <a:gdLst>
                <a:gd name="T0" fmla="*/ 3 w 173"/>
                <a:gd name="T1" fmla="*/ 43 h 306"/>
                <a:gd name="T2" fmla="*/ 3 w 173"/>
                <a:gd name="T3" fmla="*/ 48 h 306"/>
                <a:gd name="T4" fmla="*/ 0 w 173"/>
                <a:gd name="T5" fmla="*/ 52 h 306"/>
                <a:gd name="T6" fmla="*/ 3 w 173"/>
                <a:gd name="T7" fmla="*/ 64 h 306"/>
                <a:gd name="T8" fmla="*/ 5 w 173"/>
                <a:gd name="T9" fmla="*/ 71 h 306"/>
                <a:gd name="T10" fmla="*/ 3 w 173"/>
                <a:gd name="T11" fmla="*/ 74 h 306"/>
                <a:gd name="T12" fmla="*/ 7 w 173"/>
                <a:gd name="T13" fmla="*/ 78 h 306"/>
                <a:gd name="T14" fmla="*/ 3 w 173"/>
                <a:gd name="T15" fmla="*/ 78 h 306"/>
                <a:gd name="T16" fmla="*/ 3 w 173"/>
                <a:gd name="T17" fmla="*/ 88 h 306"/>
                <a:gd name="T18" fmla="*/ 5 w 173"/>
                <a:gd name="T19" fmla="*/ 90 h 306"/>
                <a:gd name="T20" fmla="*/ 10 w 173"/>
                <a:gd name="T21" fmla="*/ 97 h 306"/>
                <a:gd name="T22" fmla="*/ 14 w 173"/>
                <a:gd name="T23" fmla="*/ 107 h 306"/>
                <a:gd name="T24" fmla="*/ 14 w 173"/>
                <a:gd name="T25" fmla="*/ 116 h 306"/>
                <a:gd name="T26" fmla="*/ 17 w 173"/>
                <a:gd name="T27" fmla="*/ 109 h 306"/>
                <a:gd name="T28" fmla="*/ 22 w 173"/>
                <a:gd name="T29" fmla="*/ 121 h 306"/>
                <a:gd name="T30" fmla="*/ 19 w 173"/>
                <a:gd name="T31" fmla="*/ 138 h 306"/>
                <a:gd name="T32" fmla="*/ 22 w 173"/>
                <a:gd name="T33" fmla="*/ 159 h 306"/>
                <a:gd name="T34" fmla="*/ 24 w 173"/>
                <a:gd name="T35" fmla="*/ 161 h 306"/>
                <a:gd name="T36" fmla="*/ 29 w 173"/>
                <a:gd name="T37" fmla="*/ 175 h 306"/>
                <a:gd name="T38" fmla="*/ 31 w 173"/>
                <a:gd name="T39" fmla="*/ 183 h 306"/>
                <a:gd name="T40" fmla="*/ 36 w 173"/>
                <a:gd name="T41" fmla="*/ 190 h 306"/>
                <a:gd name="T42" fmla="*/ 36 w 173"/>
                <a:gd name="T43" fmla="*/ 206 h 306"/>
                <a:gd name="T44" fmla="*/ 38 w 173"/>
                <a:gd name="T45" fmla="*/ 213 h 306"/>
                <a:gd name="T46" fmla="*/ 40 w 173"/>
                <a:gd name="T47" fmla="*/ 211 h 306"/>
                <a:gd name="T48" fmla="*/ 40 w 173"/>
                <a:gd name="T49" fmla="*/ 206 h 306"/>
                <a:gd name="T50" fmla="*/ 43 w 173"/>
                <a:gd name="T51" fmla="*/ 204 h 306"/>
                <a:gd name="T52" fmla="*/ 50 w 173"/>
                <a:gd name="T53" fmla="*/ 209 h 306"/>
                <a:gd name="T54" fmla="*/ 55 w 173"/>
                <a:gd name="T55" fmla="*/ 213 h 306"/>
                <a:gd name="T56" fmla="*/ 57 w 173"/>
                <a:gd name="T57" fmla="*/ 232 h 306"/>
                <a:gd name="T58" fmla="*/ 66 w 173"/>
                <a:gd name="T59" fmla="*/ 275 h 306"/>
                <a:gd name="T60" fmla="*/ 71 w 173"/>
                <a:gd name="T61" fmla="*/ 291 h 306"/>
                <a:gd name="T62" fmla="*/ 76 w 173"/>
                <a:gd name="T63" fmla="*/ 306 h 306"/>
                <a:gd name="T64" fmla="*/ 107 w 173"/>
                <a:gd name="T65" fmla="*/ 299 h 306"/>
                <a:gd name="T66" fmla="*/ 130 w 173"/>
                <a:gd name="T67" fmla="*/ 296 h 306"/>
                <a:gd name="T68" fmla="*/ 149 w 173"/>
                <a:gd name="T69" fmla="*/ 291 h 306"/>
                <a:gd name="T70" fmla="*/ 137 w 173"/>
                <a:gd name="T71" fmla="*/ 280 h 306"/>
                <a:gd name="T72" fmla="*/ 135 w 173"/>
                <a:gd name="T73" fmla="*/ 273 h 306"/>
                <a:gd name="T74" fmla="*/ 140 w 173"/>
                <a:gd name="T75" fmla="*/ 261 h 306"/>
                <a:gd name="T76" fmla="*/ 137 w 173"/>
                <a:gd name="T77" fmla="*/ 239 h 306"/>
                <a:gd name="T78" fmla="*/ 135 w 173"/>
                <a:gd name="T79" fmla="*/ 232 h 306"/>
                <a:gd name="T80" fmla="*/ 135 w 173"/>
                <a:gd name="T81" fmla="*/ 228 h 306"/>
                <a:gd name="T82" fmla="*/ 135 w 173"/>
                <a:gd name="T83" fmla="*/ 220 h 306"/>
                <a:gd name="T84" fmla="*/ 133 w 173"/>
                <a:gd name="T85" fmla="*/ 185 h 306"/>
                <a:gd name="T86" fmla="*/ 133 w 173"/>
                <a:gd name="T87" fmla="*/ 171 h 306"/>
                <a:gd name="T88" fmla="*/ 140 w 173"/>
                <a:gd name="T89" fmla="*/ 157 h 306"/>
                <a:gd name="T90" fmla="*/ 145 w 173"/>
                <a:gd name="T91" fmla="*/ 135 h 306"/>
                <a:gd name="T92" fmla="*/ 142 w 173"/>
                <a:gd name="T93" fmla="*/ 130 h 306"/>
                <a:gd name="T94" fmla="*/ 140 w 173"/>
                <a:gd name="T95" fmla="*/ 97 h 306"/>
                <a:gd name="T96" fmla="*/ 154 w 173"/>
                <a:gd name="T97" fmla="*/ 86 h 306"/>
                <a:gd name="T98" fmla="*/ 166 w 173"/>
                <a:gd name="T99" fmla="*/ 71 h 306"/>
                <a:gd name="T100" fmla="*/ 171 w 173"/>
                <a:gd name="T101" fmla="*/ 59 h 306"/>
                <a:gd name="T102" fmla="*/ 173 w 173"/>
                <a:gd name="T103" fmla="*/ 52 h 306"/>
                <a:gd name="T104" fmla="*/ 166 w 173"/>
                <a:gd name="T105" fmla="*/ 41 h 306"/>
                <a:gd name="T106" fmla="*/ 161 w 173"/>
                <a:gd name="T107" fmla="*/ 31 h 306"/>
                <a:gd name="T108" fmla="*/ 166 w 173"/>
                <a:gd name="T109" fmla="*/ 10 h 306"/>
                <a:gd name="T110" fmla="*/ 166 w 173"/>
                <a:gd name="T111" fmla="*/ 0 h 306"/>
                <a:gd name="T112" fmla="*/ 121 w 173"/>
                <a:gd name="T113" fmla="*/ 12 h 306"/>
                <a:gd name="T114" fmla="*/ 76 w 173"/>
                <a:gd name="T115" fmla="*/ 24 h 306"/>
                <a:gd name="T116" fmla="*/ 24 w 173"/>
                <a:gd name="T117" fmla="*/ 3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306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36AE2A6-C552-4263-A464-0863157A6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3115" y="2646759"/>
              <a:ext cx="931409" cy="513154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3D84846-5328-4DCD-B85A-0990F5ED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72" y="2422986"/>
              <a:ext cx="631484" cy="779103"/>
            </a:xfrm>
            <a:custGeom>
              <a:avLst/>
              <a:gdLst>
                <a:gd name="T0" fmla="*/ 357 w 539"/>
                <a:gd name="T1" fmla="*/ 47 h 665"/>
                <a:gd name="T2" fmla="*/ 354 w 539"/>
                <a:gd name="T3" fmla="*/ 71 h 665"/>
                <a:gd name="T4" fmla="*/ 354 w 539"/>
                <a:gd name="T5" fmla="*/ 92 h 665"/>
                <a:gd name="T6" fmla="*/ 352 w 539"/>
                <a:gd name="T7" fmla="*/ 116 h 665"/>
                <a:gd name="T8" fmla="*/ 350 w 539"/>
                <a:gd name="T9" fmla="*/ 139 h 665"/>
                <a:gd name="T10" fmla="*/ 347 w 539"/>
                <a:gd name="T11" fmla="*/ 154 h 665"/>
                <a:gd name="T12" fmla="*/ 347 w 539"/>
                <a:gd name="T13" fmla="*/ 154 h 665"/>
                <a:gd name="T14" fmla="*/ 347 w 539"/>
                <a:gd name="T15" fmla="*/ 154 h 665"/>
                <a:gd name="T16" fmla="*/ 383 w 539"/>
                <a:gd name="T17" fmla="*/ 158 h 665"/>
                <a:gd name="T18" fmla="*/ 418 w 539"/>
                <a:gd name="T19" fmla="*/ 161 h 665"/>
                <a:gd name="T20" fmla="*/ 454 w 539"/>
                <a:gd name="T21" fmla="*/ 163 h 665"/>
                <a:gd name="T22" fmla="*/ 489 w 539"/>
                <a:gd name="T23" fmla="*/ 168 h 665"/>
                <a:gd name="T24" fmla="*/ 527 w 539"/>
                <a:gd name="T25" fmla="*/ 170 h 665"/>
                <a:gd name="T26" fmla="*/ 537 w 539"/>
                <a:gd name="T27" fmla="*/ 201 h 665"/>
                <a:gd name="T28" fmla="*/ 532 w 539"/>
                <a:gd name="T29" fmla="*/ 248 h 665"/>
                <a:gd name="T30" fmla="*/ 527 w 539"/>
                <a:gd name="T31" fmla="*/ 293 h 665"/>
                <a:gd name="T32" fmla="*/ 525 w 539"/>
                <a:gd name="T33" fmla="*/ 341 h 665"/>
                <a:gd name="T34" fmla="*/ 520 w 539"/>
                <a:gd name="T35" fmla="*/ 385 h 665"/>
                <a:gd name="T36" fmla="*/ 518 w 539"/>
                <a:gd name="T37" fmla="*/ 433 h 665"/>
                <a:gd name="T38" fmla="*/ 513 w 539"/>
                <a:gd name="T39" fmla="*/ 478 h 665"/>
                <a:gd name="T40" fmla="*/ 508 w 539"/>
                <a:gd name="T41" fmla="*/ 525 h 665"/>
                <a:gd name="T42" fmla="*/ 506 w 539"/>
                <a:gd name="T43" fmla="*/ 572 h 665"/>
                <a:gd name="T44" fmla="*/ 501 w 539"/>
                <a:gd name="T45" fmla="*/ 617 h 665"/>
                <a:gd name="T46" fmla="*/ 499 w 539"/>
                <a:gd name="T47" fmla="*/ 665 h 665"/>
                <a:gd name="T48" fmla="*/ 451 w 539"/>
                <a:gd name="T49" fmla="*/ 660 h 665"/>
                <a:gd name="T50" fmla="*/ 404 w 539"/>
                <a:gd name="T51" fmla="*/ 655 h 665"/>
                <a:gd name="T52" fmla="*/ 357 w 539"/>
                <a:gd name="T53" fmla="*/ 651 h 665"/>
                <a:gd name="T54" fmla="*/ 312 w 539"/>
                <a:gd name="T55" fmla="*/ 648 h 665"/>
                <a:gd name="T56" fmla="*/ 265 w 539"/>
                <a:gd name="T57" fmla="*/ 643 h 665"/>
                <a:gd name="T58" fmla="*/ 217 w 539"/>
                <a:gd name="T59" fmla="*/ 636 h 665"/>
                <a:gd name="T60" fmla="*/ 172 w 539"/>
                <a:gd name="T61" fmla="*/ 632 h 665"/>
                <a:gd name="T62" fmla="*/ 125 w 539"/>
                <a:gd name="T63" fmla="*/ 627 h 665"/>
                <a:gd name="T64" fmla="*/ 78 w 539"/>
                <a:gd name="T65" fmla="*/ 622 h 665"/>
                <a:gd name="T66" fmla="*/ 30 w 539"/>
                <a:gd name="T67" fmla="*/ 615 h 665"/>
                <a:gd name="T68" fmla="*/ 2 w 539"/>
                <a:gd name="T69" fmla="*/ 591 h 665"/>
                <a:gd name="T70" fmla="*/ 9 w 539"/>
                <a:gd name="T71" fmla="*/ 535 h 665"/>
                <a:gd name="T72" fmla="*/ 19 w 539"/>
                <a:gd name="T73" fmla="*/ 478 h 665"/>
                <a:gd name="T74" fmla="*/ 26 w 539"/>
                <a:gd name="T75" fmla="*/ 419 h 665"/>
                <a:gd name="T76" fmla="*/ 33 w 539"/>
                <a:gd name="T77" fmla="*/ 362 h 665"/>
                <a:gd name="T78" fmla="*/ 40 w 539"/>
                <a:gd name="T79" fmla="*/ 305 h 665"/>
                <a:gd name="T80" fmla="*/ 47 w 539"/>
                <a:gd name="T81" fmla="*/ 248 h 665"/>
                <a:gd name="T82" fmla="*/ 54 w 539"/>
                <a:gd name="T83" fmla="*/ 189 h 665"/>
                <a:gd name="T84" fmla="*/ 61 w 539"/>
                <a:gd name="T85" fmla="*/ 132 h 665"/>
                <a:gd name="T86" fmla="*/ 68 w 539"/>
                <a:gd name="T87" fmla="*/ 75 h 665"/>
                <a:gd name="T88" fmla="*/ 75 w 539"/>
                <a:gd name="T89" fmla="*/ 19 h 665"/>
                <a:gd name="T90" fmla="*/ 113 w 539"/>
                <a:gd name="T91" fmla="*/ 4 h 665"/>
                <a:gd name="T92" fmla="*/ 165 w 539"/>
                <a:gd name="T93" fmla="*/ 12 h 665"/>
                <a:gd name="T94" fmla="*/ 220 w 539"/>
                <a:gd name="T95" fmla="*/ 16 h 665"/>
                <a:gd name="T96" fmla="*/ 272 w 539"/>
                <a:gd name="T97" fmla="*/ 23 h 665"/>
                <a:gd name="T98" fmla="*/ 324 w 539"/>
                <a:gd name="T99" fmla="*/ 28 h 665"/>
                <a:gd name="T100" fmla="*/ 359 w 539"/>
                <a:gd name="T101" fmla="*/ 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665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077D9F-2E48-4A93-A8DC-71B476480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9266" y="3312218"/>
              <a:ext cx="1637874" cy="1555863"/>
            </a:xfrm>
            <a:custGeom>
              <a:avLst/>
              <a:gdLst>
                <a:gd name="T0" fmla="*/ 996 w 1398"/>
                <a:gd name="T1" fmla="*/ 1174 h 1328"/>
                <a:gd name="T2" fmla="*/ 1006 w 1398"/>
                <a:gd name="T3" fmla="*/ 1118 h 1328"/>
                <a:gd name="T4" fmla="*/ 1034 w 1398"/>
                <a:gd name="T5" fmla="*/ 1075 h 1328"/>
                <a:gd name="T6" fmla="*/ 1058 w 1398"/>
                <a:gd name="T7" fmla="*/ 1042 h 1328"/>
                <a:gd name="T8" fmla="*/ 1119 w 1398"/>
                <a:gd name="T9" fmla="*/ 997 h 1328"/>
                <a:gd name="T10" fmla="*/ 1275 w 1398"/>
                <a:gd name="T11" fmla="*/ 883 h 1328"/>
                <a:gd name="T12" fmla="*/ 1379 w 1398"/>
                <a:gd name="T13" fmla="*/ 625 h 1328"/>
                <a:gd name="T14" fmla="*/ 1361 w 1398"/>
                <a:gd name="T15" fmla="*/ 597 h 1328"/>
                <a:gd name="T16" fmla="*/ 1337 w 1398"/>
                <a:gd name="T17" fmla="*/ 550 h 1328"/>
                <a:gd name="T18" fmla="*/ 1290 w 1398"/>
                <a:gd name="T19" fmla="*/ 353 h 1328"/>
                <a:gd name="T20" fmla="*/ 1230 w 1398"/>
                <a:gd name="T21" fmla="*/ 325 h 1328"/>
                <a:gd name="T22" fmla="*/ 1178 w 1398"/>
                <a:gd name="T23" fmla="*/ 322 h 1328"/>
                <a:gd name="T24" fmla="*/ 1141 w 1398"/>
                <a:gd name="T25" fmla="*/ 325 h 1328"/>
                <a:gd name="T26" fmla="*/ 1070 w 1398"/>
                <a:gd name="T27" fmla="*/ 337 h 1328"/>
                <a:gd name="T28" fmla="*/ 1034 w 1398"/>
                <a:gd name="T29" fmla="*/ 327 h 1328"/>
                <a:gd name="T30" fmla="*/ 996 w 1398"/>
                <a:gd name="T31" fmla="*/ 339 h 1328"/>
                <a:gd name="T32" fmla="*/ 956 w 1398"/>
                <a:gd name="T33" fmla="*/ 318 h 1328"/>
                <a:gd name="T34" fmla="*/ 869 w 1398"/>
                <a:gd name="T35" fmla="*/ 303 h 1328"/>
                <a:gd name="T36" fmla="*/ 779 w 1398"/>
                <a:gd name="T37" fmla="*/ 263 h 1328"/>
                <a:gd name="T38" fmla="*/ 705 w 1398"/>
                <a:gd name="T39" fmla="*/ 180 h 1328"/>
                <a:gd name="T40" fmla="*/ 395 w 1398"/>
                <a:gd name="T41" fmla="*/ 93 h 1328"/>
                <a:gd name="T42" fmla="*/ 147 w 1398"/>
                <a:gd name="T43" fmla="*/ 552 h 1328"/>
                <a:gd name="T44" fmla="*/ 50 w 1398"/>
                <a:gd name="T45" fmla="*/ 616 h 1328"/>
                <a:gd name="T46" fmla="*/ 142 w 1398"/>
                <a:gd name="T47" fmla="*/ 699 h 1328"/>
                <a:gd name="T48" fmla="*/ 180 w 1398"/>
                <a:gd name="T49" fmla="*/ 734 h 1328"/>
                <a:gd name="T50" fmla="*/ 199 w 1398"/>
                <a:gd name="T51" fmla="*/ 800 h 1328"/>
                <a:gd name="T52" fmla="*/ 249 w 1398"/>
                <a:gd name="T53" fmla="*/ 869 h 1328"/>
                <a:gd name="T54" fmla="*/ 346 w 1398"/>
                <a:gd name="T55" fmla="*/ 931 h 1328"/>
                <a:gd name="T56" fmla="*/ 393 w 1398"/>
                <a:gd name="T57" fmla="*/ 890 h 1328"/>
                <a:gd name="T58" fmla="*/ 414 w 1398"/>
                <a:gd name="T59" fmla="*/ 843 h 1328"/>
                <a:gd name="T60" fmla="*/ 474 w 1398"/>
                <a:gd name="T61" fmla="*/ 836 h 1328"/>
                <a:gd name="T62" fmla="*/ 547 w 1398"/>
                <a:gd name="T63" fmla="*/ 838 h 1328"/>
                <a:gd name="T64" fmla="*/ 594 w 1398"/>
                <a:gd name="T65" fmla="*/ 881 h 1328"/>
                <a:gd name="T66" fmla="*/ 641 w 1398"/>
                <a:gd name="T67" fmla="*/ 954 h 1328"/>
                <a:gd name="T68" fmla="*/ 675 w 1398"/>
                <a:gd name="T69" fmla="*/ 1025 h 1328"/>
                <a:gd name="T70" fmla="*/ 717 w 1398"/>
                <a:gd name="T71" fmla="*/ 1080 h 1328"/>
                <a:gd name="T72" fmla="*/ 760 w 1398"/>
                <a:gd name="T73" fmla="*/ 1115 h 1328"/>
                <a:gd name="T74" fmla="*/ 767 w 1398"/>
                <a:gd name="T75" fmla="*/ 1174 h 1328"/>
                <a:gd name="T76" fmla="*/ 809 w 1398"/>
                <a:gd name="T77" fmla="*/ 1262 h 1328"/>
                <a:gd name="T78" fmla="*/ 857 w 1398"/>
                <a:gd name="T79" fmla="*/ 1281 h 1328"/>
                <a:gd name="T80" fmla="*/ 970 w 1398"/>
                <a:gd name="T81" fmla="*/ 1307 h 1328"/>
                <a:gd name="T82" fmla="*/ 1013 w 1398"/>
                <a:gd name="T83" fmla="*/ 1314 h 1328"/>
                <a:gd name="T84" fmla="*/ 1010 w 1398"/>
                <a:gd name="T85" fmla="*/ 1295 h 1328"/>
                <a:gd name="T86" fmla="*/ 994 w 1398"/>
                <a:gd name="T87" fmla="*/ 1257 h 1328"/>
                <a:gd name="T88" fmla="*/ 977 w 1398"/>
                <a:gd name="T89" fmla="*/ 1191 h 1328"/>
                <a:gd name="T90" fmla="*/ 956 w 1398"/>
                <a:gd name="T91" fmla="*/ 1151 h 1328"/>
                <a:gd name="T92" fmla="*/ 980 w 1398"/>
                <a:gd name="T93" fmla="*/ 1141 h 1328"/>
                <a:gd name="T94" fmla="*/ 1006 w 1398"/>
                <a:gd name="T95" fmla="*/ 1106 h 1328"/>
                <a:gd name="T96" fmla="*/ 999 w 1398"/>
                <a:gd name="T97" fmla="*/ 1075 h 1328"/>
                <a:gd name="T98" fmla="*/ 1025 w 1398"/>
                <a:gd name="T99" fmla="*/ 1051 h 1328"/>
                <a:gd name="T100" fmla="*/ 1039 w 1398"/>
                <a:gd name="T101" fmla="*/ 1042 h 1328"/>
                <a:gd name="T102" fmla="*/ 1058 w 1398"/>
                <a:gd name="T103" fmla="*/ 1002 h 1328"/>
                <a:gd name="T104" fmla="*/ 1091 w 1398"/>
                <a:gd name="T105" fmla="*/ 995 h 1328"/>
                <a:gd name="T106" fmla="*/ 1086 w 1398"/>
                <a:gd name="T107" fmla="*/ 978 h 1328"/>
                <a:gd name="T108" fmla="*/ 1098 w 1398"/>
                <a:gd name="T109" fmla="*/ 966 h 1328"/>
                <a:gd name="T110" fmla="*/ 1122 w 1398"/>
                <a:gd name="T111" fmla="*/ 983 h 1328"/>
                <a:gd name="T112" fmla="*/ 1167 w 1398"/>
                <a:gd name="T113" fmla="*/ 964 h 1328"/>
                <a:gd name="T114" fmla="*/ 1254 w 1398"/>
                <a:gd name="T115" fmla="*/ 886 h 1328"/>
                <a:gd name="T116" fmla="*/ 1247 w 1398"/>
                <a:gd name="T117" fmla="*/ 855 h 1328"/>
                <a:gd name="T118" fmla="*/ 1275 w 1398"/>
                <a:gd name="T119" fmla="*/ 850 h 1328"/>
                <a:gd name="T120" fmla="*/ 1287 w 1398"/>
                <a:gd name="T121" fmla="*/ 869 h 1328"/>
                <a:gd name="T122" fmla="*/ 1382 w 1398"/>
                <a:gd name="T123" fmla="*/ 760 h 1328"/>
                <a:gd name="T124" fmla="*/ 1396 w 1398"/>
                <a:gd name="T125" fmla="*/ 67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8" h="132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B9F13E1-A8CC-4220-8C35-744DED55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6272" y="3121249"/>
              <a:ext cx="992332" cy="363191"/>
            </a:xfrm>
            <a:custGeom>
              <a:avLst/>
              <a:gdLst>
                <a:gd name="T0" fmla="*/ 719 w 847"/>
                <a:gd name="T1" fmla="*/ 24 h 310"/>
                <a:gd name="T2" fmla="*/ 802 w 847"/>
                <a:gd name="T3" fmla="*/ 10 h 310"/>
                <a:gd name="T4" fmla="*/ 838 w 847"/>
                <a:gd name="T5" fmla="*/ 2 h 310"/>
                <a:gd name="T6" fmla="*/ 842 w 847"/>
                <a:gd name="T7" fmla="*/ 26 h 310"/>
                <a:gd name="T8" fmla="*/ 847 w 847"/>
                <a:gd name="T9" fmla="*/ 36 h 310"/>
                <a:gd name="T10" fmla="*/ 826 w 847"/>
                <a:gd name="T11" fmla="*/ 45 h 310"/>
                <a:gd name="T12" fmla="*/ 814 w 847"/>
                <a:gd name="T13" fmla="*/ 71 h 310"/>
                <a:gd name="T14" fmla="*/ 809 w 847"/>
                <a:gd name="T15" fmla="*/ 69 h 310"/>
                <a:gd name="T16" fmla="*/ 805 w 847"/>
                <a:gd name="T17" fmla="*/ 66 h 310"/>
                <a:gd name="T18" fmla="*/ 798 w 847"/>
                <a:gd name="T19" fmla="*/ 69 h 310"/>
                <a:gd name="T20" fmla="*/ 783 w 847"/>
                <a:gd name="T21" fmla="*/ 76 h 310"/>
                <a:gd name="T22" fmla="*/ 776 w 847"/>
                <a:gd name="T23" fmla="*/ 90 h 310"/>
                <a:gd name="T24" fmla="*/ 767 w 847"/>
                <a:gd name="T25" fmla="*/ 95 h 310"/>
                <a:gd name="T26" fmla="*/ 764 w 847"/>
                <a:gd name="T27" fmla="*/ 88 h 310"/>
                <a:gd name="T28" fmla="*/ 757 w 847"/>
                <a:gd name="T29" fmla="*/ 88 h 310"/>
                <a:gd name="T30" fmla="*/ 748 w 847"/>
                <a:gd name="T31" fmla="*/ 97 h 310"/>
                <a:gd name="T32" fmla="*/ 743 w 847"/>
                <a:gd name="T33" fmla="*/ 102 h 310"/>
                <a:gd name="T34" fmla="*/ 734 w 847"/>
                <a:gd name="T35" fmla="*/ 104 h 310"/>
                <a:gd name="T36" fmla="*/ 736 w 847"/>
                <a:gd name="T37" fmla="*/ 109 h 310"/>
                <a:gd name="T38" fmla="*/ 731 w 847"/>
                <a:gd name="T39" fmla="*/ 123 h 310"/>
                <a:gd name="T40" fmla="*/ 717 w 847"/>
                <a:gd name="T41" fmla="*/ 128 h 310"/>
                <a:gd name="T42" fmla="*/ 705 w 847"/>
                <a:gd name="T43" fmla="*/ 137 h 310"/>
                <a:gd name="T44" fmla="*/ 698 w 847"/>
                <a:gd name="T45" fmla="*/ 145 h 310"/>
                <a:gd name="T46" fmla="*/ 686 w 847"/>
                <a:gd name="T47" fmla="*/ 154 h 310"/>
                <a:gd name="T48" fmla="*/ 675 w 847"/>
                <a:gd name="T49" fmla="*/ 159 h 310"/>
                <a:gd name="T50" fmla="*/ 667 w 847"/>
                <a:gd name="T51" fmla="*/ 161 h 310"/>
                <a:gd name="T52" fmla="*/ 658 w 847"/>
                <a:gd name="T53" fmla="*/ 163 h 310"/>
                <a:gd name="T54" fmla="*/ 644 w 847"/>
                <a:gd name="T55" fmla="*/ 171 h 310"/>
                <a:gd name="T56" fmla="*/ 637 w 847"/>
                <a:gd name="T57" fmla="*/ 180 h 310"/>
                <a:gd name="T58" fmla="*/ 634 w 847"/>
                <a:gd name="T59" fmla="*/ 189 h 310"/>
                <a:gd name="T60" fmla="*/ 632 w 847"/>
                <a:gd name="T61" fmla="*/ 201 h 310"/>
                <a:gd name="T62" fmla="*/ 618 w 847"/>
                <a:gd name="T63" fmla="*/ 208 h 310"/>
                <a:gd name="T64" fmla="*/ 613 w 847"/>
                <a:gd name="T65" fmla="*/ 208 h 310"/>
                <a:gd name="T66" fmla="*/ 608 w 847"/>
                <a:gd name="T67" fmla="*/ 223 h 310"/>
                <a:gd name="T68" fmla="*/ 580 w 847"/>
                <a:gd name="T69" fmla="*/ 244 h 310"/>
                <a:gd name="T70" fmla="*/ 478 w 847"/>
                <a:gd name="T71" fmla="*/ 258 h 310"/>
                <a:gd name="T72" fmla="*/ 350 w 847"/>
                <a:gd name="T73" fmla="*/ 272 h 310"/>
                <a:gd name="T74" fmla="*/ 220 w 847"/>
                <a:gd name="T75" fmla="*/ 287 h 310"/>
                <a:gd name="T76" fmla="*/ 173 w 847"/>
                <a:gd name="T77" fmla="*/ 294 h 310"/>
                <a:gd name="T78" fmla="*/ 67 w 847"/>
                <a:gd name="T79" fmla="*/ 305 h 310"/>
                <a:gd name="T80" fmla="*/ 3 w 847"/>
                <a:gd name="T81" fmla="*/ 308 h 310"/>
                <a:gd name="T82" fmla="*/ 15 w 847"/>
                <a:gd name="T83" fmla="*/ 294 h 310"/>
                <a:gd name="T84" fmla="*/ 17 w 847"/>
                <a:gd name="T85" fmla="*/ 265 h 310"/>
                <a:gd name="T86" fmla="*/ 26 w 847"/>
                <a:gd name="T87" fmla="*/ 244 h 310"/>
                <a:gd name="T88" fmla="*/ 31 w 847"/>
                <a:gd name="T89" fmla="*/ 232 h 310"/>
                <a:gd name="T90" fmla="*/ 31 w 847"/>
                <a:gd name="T91" fmla="*/ 216 h 310"/>
                <a:gd name="T92" fmla="*/ 48 w 847"/>
                <a:gd name="T93" fmla="*/ 192 h 310"/>
                <a:gd name="T94" fmla="*/ 50 w 847"/>
                <a:gd name="T95" fmla="*/ 180 h 310"/>
                <a:gd name="T96" fmla="*/ 60 w 847"/>
                <a:gd name="T97" fmla="*/ 163 h 310"/>
                <a:gd name="T98" fmla="*/ 62 w 847"/>
                <a:gd name="T99" fmla="*/ 145 h 310"/>
                <a:gd name="T100" fmla="*/ 64 w 847"/>
                <a:gd name="T101" fmla="*/ 135 h 310"/>
                <a:gd name="T102" fmla="*/ 67 w 847"/>
                <a:gd name="T103" fmla="*/ 116 h 310"/>
                <a:gd name="T104" fmla="*/ 74 w 847"/>
                <a:gd name="T105" fmla="*/ 116 h 310"/>
                <a:gd name="T106" fmla="*/ 211 w 847"/>
                <a:gd name="T107" fmla="*/ 102 h 310"/>
                <a:gd name="T108" fmla="*/ 206 w 847"/>
                <a:gd name="T109" fmla="*/ 78 h 310"/>
                <a:gd name="T110" fmla="*/ 230 w 847"/>
                <a:gd name="T111" fmla="*/ 83 h 310"/>
                <a:gd name="T112" fmla="*/ 263 w 847"/>
                <a:gd name="T113" fmla="*/ 78 h 310"/>
                <a:gd name="T114" fmla="*/ 343 w 847"/>
                <a:gd name="T115" fmla="*/ 69 h 310"/>
                <a:gd name="T116" fmla="*/ 369 w 847"/>
                <a:gd name="T117" fmla="*/ 64 h 310"/>
                <a:gd name="T118" fmla="*/ 528 w 847"/>
                <a:gd name="T119" fmla="*/ 50 h 310"/>
                <a:gd name="T120" fmla="*/ 641 w 847"/>
                <a:gd name="T121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310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24F125B-59CF-4ACF-846B-A8056A779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718" y="1954352"/>
              <a:ext cx="828310" cy="487379"/>
            </a:xfrm>
            <a:custGeom>
              <a:avLst/>
              <a:gdLst>
                <a:gd name="T0" fmla="*/ 686 w 707"/>
                <a:gd name="T1" fmla="*/ 12 h 416"/>
                <a:gd name="T2" fmla="*/ 679 w 707"/>
                <a:gd name="T3" fmla="*/ 23 h 416"/>
                <a:gd name="T4" fmla="*/ 663 w 707"/>
                <a:gd name="T5" fmla="*/ 38 h 416"/>
                <a:gd name="T6" fmla="*/ 670 w 707"/>
                <a:gd name="T7" fmla="*/ 52 h 416"/>
                <a:gd name="T8" fmla="*/ 691 w 707"/>
                <a:gd name="T9" fmla="*/ 68 h 416"/>
                <a:gd name="T10" fmla="*/ 700 w 707"/>
                <a:gd name="T11" fmla="*/ 78 h 416"/>
                <a:gd name="T12" fmla="*/ 703 w 707"/>
                <a:gd name="T13" fmla="*/ 189 h 416"/>
                <a:gd name="T14" fmla="*/ 693 w 707"/>
                <a:gd name="T15" fmla="*/ 296 h 416"/>
                <a:gd name="T16" fmla="*/ 693 w 707"/>
                <a:gd name="T17" fmla="*/ 303 h 416"/>
                <a:gd name="T18" fmla="*/ 698 w 707"/>
                <a:gd name="T19" fmla="*/ 310 h 416"/>
                <a:gd name="T20" fmla="*/ 698 w 707"/>
                <a:gd name="T21" fmla="*/ 322 h 416"/>
                <a:gd name="T22" fmla="*/ 696 w 707"/>
                <a:gd name="T23" fmla="*/ 324 h 416"/>
                <a:gd name="T24" fmla="*/ 696 w 707"/>
                <a:gd name="T25" fmla="*/ 326 h 416"/>
                <a:gd name="T26" fmla="*/ 698 w 707"/>
                <a:gd name="T27" fmla="*/ 329 h 416"/>
                <a:gd name="T28" fmla="*/ 705 w 707"/>
                <a:gd name="T29" fmla="*/ 331 h 416"/>
                <a:gd name="T30" fmla="*/ 707 w 707"/>
                <a:gd name="T31" fmla="*/ 341 h 416"/>
                <a:gd name="T32" fmla="*/ 703 w 707"/>
                <a:gd name="T33" fmla="*/ 350 h 416"/>
                <a:gd name="T34" fmla="*/ 705 w 707"/>
                <a:gd name="T35" fmla="*/ 355 h 416"/>
                <a:gd name="T36" fmla="*/ 703 w 707"/>
                <a:gd name="T37" fmla="*/ 359 h 416"/>
                <a:gd name="T38" fmla="*/ 700 w 707"/>
                <a:gd name="T39" fmla="*/ 367 h 416"/>
                <a:gd name="T40" fmla="*/ 698 w 707"/>
                <a:gd name="T41" fmla="*/ 371 h 416"/>
                <a:gd name="T42" fmla="*/ 696 w 707"/>
                <a:gd name="T43" fmla="*/ 376 h 416"/>
                <a:gd name="T44" fmla="*/ 696 w 707"/>
                <a:gd name="T45" fmla="*/ 378 h 416"/>
                <a:gd name="T46" fmla="*/ 691 w 707"/>
                <a:gd name="T47" fmla="*/ 388 h 416"/>
                <a:gd name="T48" fmla="*/ 700 w 707"/>
                <a:gd name="T49" fmla="*/ 397 h 416"/>
                <a:gd name="T50" fmla="*/ 703 w 707"/>
                <a:gd name="T51" fmla="*/ 400 h 416"/>
                <a:gd name="T52" fmla="*/ 703 w 707"/>
                <a:gd name="T53" fmla="*/ 404 h 416"/>
                <a:gd name="T54" fmla="*/ 705 w 707"/>
                <a:gd name="T55" fmla="*/ 407 h 416"/>
                <a:gd name="T56" fmla="*/ 696 w 707"/>
                <a:gd name="T57" fmla="*/ 414 h 416"/>
                <a:gd name="T58" fmla="*/ 686 w 707"/>
                <a:gd name="T59" fmla="*/ 402 h 416"/>
                <a:gd name="T60" fmla="*/ 686 w 707"/>
                <a:gd name="T61" fmla="*/ 397 h 416"/>
                <a:gd name="T62" fmla="*/ 677 w 707"/>
                <a:gd name="T63" fmla="*/ 395 h 416"/>
                <a:gd name="T64" fmla="*/ 663 w 707"/>
                <a:gd name="T65" fmla="*/ 388 h 416"/>
                <a:gd name="T66" fmla="*/ 653 w 707"/>
                <a:gd name="T67" fmla="*/ 385 h 416"/>
                <a:gd name="T68" fmla="*/ 639 w 707"/>
                <a:gd name="T69" fmla="*/ 378 h 416"/>
                <a:gd name="T70" fmla="*/ 608 w 707"/>
                <a:gd name="T71" fmla="*/ 376 h 416"/>
                <a:gd name="T72" fmla="*/ 592 w 707"/>
                <a:gd name="T73" fmla="*/ 376 h 416"/>
                <a:gd name="T74" fmla="*/ 575 w 707"/>
                <a:gd name="T75" fmla="*/ 378 h 416"/>
                <a:gd name="T76" fmla="*/ 570 w 707"/>
                <a:gd name="T77" fmla="*/ 385 h 416"/>
                <a:gd name="T78" fmla="*/ 556 w 707"/>
                <a:gd name="T79" fmla="*/ 383 h 416"/>
                <a:gd name="T80" fmla="*/ 532 w 707"/>
                <a:gd name="T81" fmla="*/ 369 h 416"/>
                <a:gd name="T82" fmla="*/ 518 w 707"/>
                <a:gd name="T83" fmla="*/ 362 h 416"/>
                <a:gd name="T84" fmla="*/ 431 w 707"/>
                <a:gd name="T85" fmla="*/ 362 h 416"/>
                <a:gd name="T86" fmla="*/ 334 w 707"/>
                <a:gd name="T87" fmla="*/ 362 h 416"/>
                <a:gd name="T88" fmla="*/ 239 w 707"/>
                <a:gd name="T89" fmla="*/ 362 h 416"/>
                <a:gd name="T90" fmla="*/ 145 w 707"/>
                <a:gd name="T91" fmla="*/ 359 h 416"/>
                <a:gd name="T92" fmla="*/ 48 w 707"/>
                <a:gd name="T93" fmla="*/ 357 h 416"/>
                <a:gd name="T94" fmla="*/ 3 w 707"/>
                <a:gd name="T95" fmla="*/ 310 h 416"/>
                <a:gd name="T96" fmla="*/ 5 w 707"/>
                <a:gd name="T97" fmla="*/ 217 h 416"/>
                <a:gd name="T98" fmla="*/ 7 w 707"/>
                <a:gd name="T99" fmla="*/ 128 h 416"/>
                <a:gd name="T100" fmla="*/ 12 w 707"/>
                <a:gd name="T101" fmla="*/ 78 h 416"/>
                <a:gd name="T102" fmla="*/ 14 w 707"/>
                <a:gd name="T103" fmla="*/ 0 h 416"/>
                <a:gd name="T104" fmla="*/ 142 w 707"/>
                <a:gd name="T105" fmla="*/ 2 h 416"/>
                <a:gd name="T106" fmla="*/ 267 w 707"/>
                <a:gd name="T107" fmla="*/ 4 h 416"/>
                <a:gd name="T108" fmla="*/ 393 w 707"/>
                <a:gd name="T109" fmla="*/ 4 h 416"/>
                <a:gd name="T110" fmla="*/ 518 w 707"/>
                <a:gd name="T111" fmla="*/ 4 h 416"/>
                <a:gd name="T112" fmla="*/ 646 w 707"/>
                <a:gd name="T11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7" h="416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874773-0CC1-4145-891D-AE19B133C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0440" y="3321591"/>
              <a:ext cx="593993" cy="442858"/>
            </a:xfrm>
            <a:custGeom>
              <a:avLst/>
              <a:gdLst>
                <a:gd name="T0" fmla="*/ 447 w 507"/>
                <a:gd name="T1" fmla="*/ 222 h 378"/>
                <a:gd name="T2" fmla="*/ 473 w 507"/>
                <a:gd name="T3" fmla="*/ 85 h 378"/>
                <a:gd name="T4" fmla="*/ 374 w 507"/>
                <a:gd name="T5" fmla="*/ 16 h 378"/>
                <a:gd name="T6" fmla="*/ 315 w 507"/>
                <a:gd name="T7" fmla="*/ 26 h 378"/>
                <a:gd name="T8" fmla="*/ 258 w 507"/>
                <a:gd name="T9" fmla="*/ 33 h 378"/>
                <a:gd name="T10" fmla="*/ 237 w 507"/>
                <a:gd name="T11" fmla="*/ 2 h 378"/>
                <a:gd name="T12" fmla="*/ 227 w 507"/>
                <a:gd name="T13" fmla="*/ 7 h 378"/>
                <a:gd name="T14" fmla="*/ 225 w 507"/>
                <a:gd name="T15" fmla="*/ 0 h 378"/>
                <a:gd name="T16" fmla="*/ 145 w 507"/>
                <a:gd name="T17" fmla="*/ 7 h 378"/>
                <a:gd name="T18" fmla="*/ 90 w 507"/>
                <a:gd name="T19" fmla="*/ 14 h 378"/>
                <a:gd name="T20" fmla="*/ 86 w 507"/>
                <a:gd name="T21" fmla="*/ 18 h 378"/>
                <a:gd name="T22" fmla="*/ 67 w 507"/>
                <a:gd name="T23" fmla="*/ 28 h 378"/>
                <a:gd name="T24" fmla="*/ 57 w 507"/>
                <a:gd name="T25" fmla="*/ 35 h 378"/>
                <a:gd name="T26" fmla="*/ 19 w 507"/>
                <a:gd name="T27" fmla="*/ 54 h 378"/>
                <a:gd name="T28" fmla="*/ 5 w 507"/>
                <a:gd name="T29" fmla="*/ 75 h 378"/>
                <a:gd name="T30" fmla="*/ 15 w 507"/>
                <a:gd name="T31" fmla="*/ 99 h 378"/>
                <a:gd name="T32" fmla="*/ 41 w 507"/>
                <a:gd name="T33" fmla="*/ 113 h 378"/>
                <a:gd name="T34" fmla="*/ 76 w 507"/>
                <a:gd name="T35" fmla="*/ 146 h 378"/>
                <a:gd name="T36" fmla="*/ 93 w 507"/>
                <a:gd name="T37" fmla="*/ 163 h 378"/>
                <a:gd name="T38" fmla="*/ 119 w 507"/>
                <a:gd name="T39" fmla="*/ 182 h 378"/>
                <a:gd name="T40" fmla="*/ 154 w 507"/>
                <a:gd name="T41" fmla="*/ 208 h 378"/>
                <a:gd name="T42" fmla="*/ 171 w 507"/>
                <a:gd name="T43" fmla="*/ 229 h 378"/>
                <a:gd name="T44" fmla="*/ 182 w 507"/>
                <a:gd name="T45" fmla="*/ 239 h 378"/>
                <a:gd name="T46" fmla="*/ 194 w 507"/>
                <a:gd name="T47" fmla="*/ 255 h 378"/>
                <a:gd name="T48" fmla="*/ 225 w 507"/>
                <a:gd name="T49" fmla="*/ 272 h 378"/>
                <a:gd name="T50" fmla="*/ 239 w 507"/>
                <a:gd name="T51" fmla="*/ 302 h 378"/>
                <a:gd name="T52" fmla="*/ 242 w 507"/>
                <a:gd name="T53" fmla="*/ 314 h 378"/>
                <a:gd name="T54" fmla="*/ 258 w 507"/>
                <a:gd name="T55" fmla="*/ 324 h 378"/>
                <a:gd name="T56" fmla="*/ 275 w 507"/>
                <a:gd name="T57" fmla="*/ 345 h 378"/>
                <a:gd name="T58" fmla="*/ 277 w 507"/>
                <a:gd name="T59" fmla="*/ 364 h 378"/>
                <a:gd name="T60" fmla="*/ 287 w 507"/>
                <a:gd name="T61" fmla="*/ 376 h 378"/>
                <a:gd name="T62" fmla="*/ 308 w 507"/>
                <a:gd name="T63" fmla="*/ 376 h 378"/>
                <a:gd name="T64" fmla="*/ 315 w 507"/>
                <a:gd name="T65" fmla="*/ 350 h 378"/>
                <a:gd name="T66" fmla="*/ 320 w 507"/>
                <a:gd name="T67" fmla="*/ 347 h 378"/>
                <a:gd name="T68" fmla="*/ 305 w 507"/>
                <a:gd name="T69" fmla="*/ 321 h 378"/>
                <a:gd name="T70" fmla="*/ 310 w 507"/>
                <a:gd name="T71" fmla="*/ 321 h 378"/>
                <a:gd name="T72" fmla="*/ 324 w 507"/>
                <a:gd name="T73" fmla="*/ 336 h 378"/>
                <a:gd name="T74" fmla="*/ 324 w 507"/>
                <a:gd name="T75" fmla="*/ 324 h 378"/>
                <a:gd name="T76" fmla="*/ 339 w 507"/>
                <a:gd name="T77" fmla="*/ 343 h 378"/>
                <a:gd name="T78" fmla="*/ 348 w 507"/>
                <a:gd name="T79" fmla="*/ 326 h 378"/>
                <a:gd name="T80" fmla="*/ 339 w 507"/>
                <a:gd name="T81" fmla="*/ 331 h 378"/>
                <a:gd name="T82" fmla="*/ 341 w 507"/>
                <a:gd name="T83" fmla="*/ 317 h 378"/>
                <a:gd name="T84" fmla="*/ 320 w 507"/>
                <a:gd name="T85" fmla="*/ 314 h 378"/>
                <a:gd name="T86" fmla="*/ 336 w 507"/>
                <a:gd name="T87" fmla="*/ 310 h 378"/>
                <a:gd name="T88" fmla="*/ 353 w 507"/>
                <a:gd name="T89" fmla="*/ 310 h 378"/>
                <a:gd name="T90" fmla="*/ 367 w 507"/>
                <a:gd name="T91" fmla="*/ 302 h 378"/>
                <a:gd name="T92" fmla="*/ 372 w 507"/>
                <a:gd name="T93" fmla="*/ 300 h 378"/>
                <a:gd name="T94" fmla="*/ 386 w 507"/>
                <a:gd name="T95" fmla="*/ 286 h 378"/>
                <a:gd name="T96" fmla="*/ 395 w 507"/>
                <a:gd name="T97" fmla="*/ 274 h 378"/>
                <a:gd name="T98" fmla="*/ 391 w 507"/>
                <a:gd name="T99" fmla="*/ 265 h 378"/>
                <a:gd name="T100" fmla="*/ 393 w 507"/>
                <a:gd name="T101" fmla="*/ 267 h 378"/>
                <a:gd name="T102" fmla="*/ 414 w 507"/>
                <a:gd name="T103" fmla="*/ 255 h 378"/>
                <a:gd name="T104" fmla="*/ 424 w 507"/>
                <a:gd name="T105" fmla="*/ 243 h 378"/>
                <a:gd name="T106" fmla="*/ 428 w 507"/>
                <a:gd name="T107" fmla="*/ 231 h 378"/>
                <a:gd name="T108" fmla="*/ 443 w 507"/>
                <a:gd name="T109" fmla="*/ 224 h 378"/>
                <a:gd name="T110" fmla="*/ 452 w 507"/>
                <a:gd name="T111" fmla="*/ 215 h 378"/>
                <a:gd name="T112" fmla="*/ 455 w 507"/>
                <a:gd name="T113" fmla="*/ 210 h 378"/>
                <a:gd name="T114" fmla="*/ 452 w 507"/>
                <a:gd name="T115" fmla="*/ 198 h 378"/>
                <a:gd name="T116" fmla="*/ 452 w 507"/>
                <a:gd name="T117" fmla="*/ 177 h 378"/>
                <a:gd name="T118" fmla="*/ 459 w 507"/>
                <a:gd name="T119" fmla="*/ 201 h 378"/>
                <a:gd name="T120" fmla="*/ 502 w 507"/>
                <a:gd name="T121" fmla="*/ 1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378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1BE5438-83BF-4872-8D7E-224833DBF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5870" y="2112517"/>
              <a:ext cx="79668" cy="124188"/>
            </a:xfrm>
            <a:custGeom>
              <a:avLst/>
              <a:gdLst>
                <a:gd name="T0" fmla="*/ 47 w 68"/>
                <a:gd name="T1" fmla="*/ 99 h 106"/>
                <a:gd name="T2" fmla="*/ 45 w 68"/>
                <a:gd name="T3" fmla="*/ 99 h 106"/>
                <a:gd name="T4" fmla="*/ 42 w 68"/>
                <a:gd name="T5" fmla="*/ 104 h 106"/>
                <a:gd name="T6" fmla="*/ 49 w 68"/>
                <a:gd name="T7" fmla="*/ 106 h 106"/>
                <a:gd name="T8" fmla="*/ 49 w 68"/>
                <a:gd name="T9" fmla="*/ 101 h 106"/>
                <a:gd name="T10" fmla="*/ 54 w 68"/>
                <a:gd name="T11" fmla="*/ 52 h 106"/>
                <a:gd name="T12" fmla="*/ 54 w 68"/>
                <a:gd name="T13" fmla="*/ 56 h 106"/>
                <a:gd name="T14" fmla="*/ 54 w 68"/>
                <a:gd name="T15" fmla="*/ 59 h 106"/>
                <a:gd name="T16" fmla="*/ 54 w 68"/>
                <a:gd name="T17" fmla="*/ 66 h 106"/>
                <a:gd name="T18" fmla="*/ 56 w 68"/>
                <a:gd name="T19" fmla="*/ 61 h 106"/>
                <a:gd name="T20" fmla="*/ 68 w 68"/>
                <a:gd name="T21" fmla="*/ 56 h 106"/>
                <a:gd name="T22" fmla="*/ 66 w 68"/>
                <a:gd name="T23" fmla="*/ 45 h 106"/>
                <a:gd name="T24" fmla="*/ 61 w 68"/>
                <a:gd name="T25" fmla="*/ 40 h 106"/>
                <a:gd name="T26" fmla="*/ 61 w 68"/>
                <a:gd name="T27" fmla="*/ 47 h 106"/>
                <a:gd name="T28" fmla="*/ 61 w 68"/>
                <a:gd name="T29" fmla="*/ 52 h 106"/>
                <a:gd name="T30" fmla="*/ 59 w 68"/>
                <a:gd name="T31" fmla="*/ 56 h 106"/>
                <a:gd name="T32" fmla="*/ 59 w 68"/>
                <a:gd name="T33" fmla="*/ 61 h 106"/>
                <a:gd name="T34" fmla="*/ 61 w 68"/>
                <a:gd name="T35" fmla="*/ 64 h 106"/>
                <a:gd name="T36" fmla="*/ 66 w 68"/>
                <a:gd name="T37" fmla="*/ 59 h 106"/>
                <a:gd name="T38" fmla="*/ 61 w 68"/>
                <a:gd name="T39" fmla="*/ 35 h 106"/>
                <a:gd name="T40" fmla="*/ 61 w 68"/>
                <a:gd name="T41" fmla="*/ 33 h 106"/>
                <a:gd name="T42" fmla="*/ 54 w 68"/>
                <a:gd name="T43" fmla="*/ 26 h 106"/>
                <a:gd name="T44" fmla="*/ 49 w 68"/>
                <a:gd name="T45" fmla="*/ 23 h 106"/>
                <a:gd name="T46" fmla="*/ 47 w 68"/>
                <a:gd name="T47" fmla="*/ 16 h 106"/>
                <a:gd name="T48" fmla="*/ 47 w 68"/>
                <a:gd name="T49" fmla="*/ 14 h 106"/>
                <a:gd name="T50" fmla="*/ 45 w 68"/>
                <a:gd name="T51" fmla="*/ 14 h 106"/>
                <a:gd name="T52" fmla="*/ 40 w 68"/>
                <a:gd name="T53" fmla="*/ 4 h 106"/>
                <a:gd name="T54" fmla="*/ 26 w 68"/>
                <a:gd name="T55" fmla="*/ 2 h 106"/>
                <a:gd name="T56" fmla="*/ 2 w 68"/>
                <a:gd name="T57" fmla="*/ 16 h 106"/>
                <a:gd name="T58" fmla="*/ 9 w 68"/>
                <a:gd name="T59" fmla="*/ 45 h 106"/>
                <a:gd name="T60" fmla="*/ 16 w 68"/>
                <a:gd name="T61" fmla="*/ 68 h 106"/>
                <a:gd name="T62" fmla="*/ 16 w 68"/>
                <a:gd name="T63" fmla="*/ 82 h 106"/>
                <a:gd name="T64" fmla="*/ 26 w 68"/>
                <a:gd name="T65" fmla="*/ 90 h 106"/>
                <a:gd name="T66" fmla="*/ 47 w 68"/>
                <a:gd name="T67" fmla="*/ 78 h 106"/>
                <a:gd name="T68" fmla="*/ 49 w 68"/>
                <a:gd name="T69" fmla="*/ 75 h 106"/>
                <a:gd name="T70" fmla="*/ 49 w 68"/>
                <a:gd name="T71" fmla="*/ 56 h 106"/>
                <a:gd name="T72" fmla="*/ 49 w 68"/>
                <a:gd name="T73" fmla="*/ 49 h 106"/>
                <a:gd name="T74" fmla="*/ 47 w 68"/>
                <a:gd name="T75" fmla="*/ 42 h 106"/>
                <a:gd name="T76" fmla="*/ 45 w 68"/>
                <a:gd name="T77" fmla="*/ 37 h 106"/>
                <a:gd name="T78" fmla="*/ 49 w 68"/>
                <a:gd name="T79" fmla="*/ 40 h 106"/>
                <a:gd name="T80" fmla="*/ 49 w 68"/>
                <a:gd name="T81" fmla="*/ 33 h 106"/>
                <a:gd name="T82" fmla="*/ 47 w 68"/>
                <a:gd name="T83" fmla="*/ 30 h 106"/>
                <a:gd name="T84" fmla="*/ 47 w 68"/>
                <a:gd name="T85" fmla="*/ 23 h 106"/>
                <a:gd name="T86" fmla="*/ 49 w 68"/>
                <a:gd name="T87" fmla="*/ 30 h 106"/>
                <a:gd name="T88" fmla="*/ 54 w 68"/>
                <a:gd name="T89" fmla="*/ 30 h 106"/>
                <a:gd name="T90" fmla="*/ 56 w 68"/>
                <a:gd name="T91" fmla="*/ 28 h 106"/>
                <a:gd name="T92" fmla="*/ 56 w 68"/>
                <a:gd name="T93" fmla="*/ 37 h 106"/>
                <a:gd name="T94" fmla="*/ 61 w 68"/>
                <a:gd name="T95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99F18F2-F256-441C-934B-1F0480C51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746" y="2217959"/>
              <a:ext cx="690064" cy="438172"/>
            </a:xfrm>
            <a:custGeom>
              <a:avLst/>
              <a:gdLst>
                <a:gd name="T0" fmla="*/ 568 w 589"/>
                <a:gd name="T1" fmla="*/ 191 h 374"/>
                <a:gd name="T2" fmla="*/ 549 w 589"/>
                <a:gd name="T3" fmla="*/ 182 h 374"/>
                <a:gd name="T4" fmla="*/ 535 w 589"/>
                <a:gd name="T5" fmla="*/ 168 h 374"/>
                <a:gd name="T6" fmla="*/ 530 w 589"/>
                <a:gd name="T7" fmla="*/ 156 h 374"/>
                <a:gd name="T8" fmla="*/ 530 w 589"/>
                <a:gd name="T9" fmla="*/ 146 h 374"/>
                <a:gd name="T10" fmla="*/ 530 w 589"/>
                <a:gd name="T11" fmla="*/ 142 h 374"/>
                <a:gd name="T12" fmla="*/ 537 w 589"/>
                <a:gd name="T13" fmla="*/ 132 h 374"/>
                <a:gd name="T14" fmla="*/ 533 w 589"/>
                <a:gd name="T15" fmla="*/ 123 h 374"/>
                <a:gd name="T16" fmla="*/ 530 w 589"/>
                <a:gd name="T17" fmla="*/ 123 h 374"/>
                <a:gd name="T18" fmla="*/ 528 w 589"/>
                <a:gd name="T19" fmla="*/ 116 h 374"/>
                <a:gd name="T20" fmla="*/ 540 w 589"/>
                <a:gd name="T21" fmla="*/ 101 h 374"/>
                <a:gd name="T22" fmla="*/ 540 w 589"/>
                <a:gd name="T23" fmla="*/ 97 h 374"/>
                <a:gd name="T24" fmla="*/ 547 w 589"/>
                <a:gd name="T25" fmla="*/ 78 h 374"/>
                <a:gd name="T26" fmla="*/ 552 w 589"/>
                <a:gd name="T27" fmla="*/ 68 h 374"/>
                <a:gd name="T28" fmla="*/ 559 w 589"/>
                <a:gd name="T29" fmla="*/ 63 h 374"/>
                <a:gd name="T30" fmla="*/ 552 w 589"/>
                <a:gd name="T31" fmla="*/ 54 h 374"/>
                <a:gd name="T32" fmla="*/ 540 w 589"/>
                <a:gd name="T33" fmla="*/ 56 h 374"/>
                <a:gd name="T34" fmla="*/ 528 w 589"/>
                <a:gd name="T35" fmla="*/ 52 h 374"/>
                <a:gd name="T36" fmla="*/ 516 w 589"/>
                <a:gd name="T37" fmla="*/ 30 h 374"/>
                <a:gd name="T38" fmla="*/ 511 w 589"/>
                <a:gd name="T39" fmla="*/ 21 h 374"/>
                <a:gd name="T40" fmla="*/ 507 w 589"/>
                <a:gd name="T41" fmla="*/ 14 h 374"/>
                <a:gd name="T42" fmla="*/ 492 w 589"/>
                <a:gd name="T43" fmla="*/ 11 h 374"/>
                <a:gd name="T44" fmla="*/ 481 w 589"/>
                <a:gd name="T45" fmla="*/ 2 h 374"/>
                <a:gd name="T46" fmla="*/ 440 w 589"/>
                <a:gd name="T47" fmla="*/ 9 h 374"/>
                <a:gd name="T48" fmla="*/ 365 w 589"/>
                <a:gd name="T49" fmla="*/ 26 h 374"/>
                <a:gd name="T50" fmla="*/ 289 w 589"/>
                <a:gd name="T51" fmla="*/ 42 h 374"/>
                <a:gd name="T52" fmla="*/ 213 w 589"/>
                <a:gd name="T53" fmla="*/ 56 h 374"/>
                <a:gd name="T54" fmla="*/ 138 w 589"/>
                <a:gd name="T55" fmla="*/ 73 h 374"/>
                <a:gd name="T56" fmla="*/ 71 w 589"/>
                <a:gd name="T57" fmla="*/ 85 h 374"/>
                <a:gd name="T58" fmla="*/ 67 w 589"/>
                <a:gd name="T59" fmla="*/ 63 h 374"/>
                <a:gd name="T60" fmla="*/ 50 w 589"/>
                <a:gd name="T61" fmla="*/ 63 h 374"/>
                <a:gd name="T62" fmla="*/ 34 w 589"/>
                <a:gd name="T63" fmla="*/ 75 h 374"/>
                <a:gd name="T64" fmla="*/ 38 w 589"/>
                <a:gd name="T65" fmla="*/ 71 h 374"/>
                <a:gd name="T66" fmla="*/ 31 w 589"/>
                <a:gd name="T67" fmla="*/ 78 h 374"/>
                <a:gd name="T68" fmla="*/ 5 w 589"/>
                <a:gd name="T69" fmla="*/ 97 h 374"/>
                <a:gd name="T70" fmla="*/ 17 w 589"/>
                <a:gd name="T71" fmla="*/ 184 h 374"/>
                <a:gd name="T72" fmla="*/ 29 w 589"/>
                <a:gd name="T73" fmla="*/ 260 h 374"/>
                <a:gd name="T74" fmla="*/ 29 w 589"/>
                <a:gd name="T75" fmla="*/ 262 h 374"/>
                <a:gd name="T76" fmla="*/ 38 w 589"/>
                <a:gd name="T77" fmla="*/ 310 h 374"/>
                <a:gd name="T78" fmla="*/ 48 w 589"/>
                <a:gd name="T79" fmla="*/ 364 h 374"/>
                <a:gd name="T80" fmla="*/ 112 w 589"/>
                <a:gd name="T81" fmla="*/ 362 h 374"/>
                <a:gd name="T82" fmla="*/ 183 w 589"/>
                <a:gd name="T83" fmla="*/ 347 h 374"/>
                <a:gd name="T84" fmla="*/ 249 w 589"/>
                <a:gd name="T85" fmla="*/ 336 h 374"/>
                <a:gd name="T86" fmla="*/ 315 w 589"/>
                <a:gd name="T87" fmla="*/ 321 h 374"/>
                <a:gd name="T88" fmla="*/ 381 w 589"/>
                <a:gd name="T89" fmla="*/ 310 h 374"/>
                <a:gd name="T90" fmla="*/ 445 w 589"/>
                <a:gd name="T91" fmla="*/ 295 h 374"/>
                <a:gd name="T92" fmla="*/ 502 w 589"/>
                <a:gd name="T93" fmla="*/ 284 h 374"/>
                <a:gd name="T94" fmla="*/ 509 w 589"/>
                <a:gd name="T95" fmla="*/ 267 h 374"/>
                <a:gd name="T96" fmla="*/ 528 w 589"/>
                <a:gd name="T97" fmla="*/ 262 h 374"/>
                <a:gd name="T98" fmla="*/ 537 w 589"/>
                <a:gd name="T99" fmla="*/ 258 h 374"/>
                <a:gd name="T100" fmla="*/ 556 w 589"/>
                <a:gd name="T101" fmla="*/ 246 h 374"/>
                <a:gd name="T102" fmla="*/ 563 w 589"/>
                <a:gd name="T103" fmla="*/ 231 h 374"/>
                <a:gd name="T104" fmla="*/ 575 w 589"/>
                <a:gd name="T105" fmla="*/ 220 h 374"/>
                <a:gd name="T106" fmla="*/ 587 w 589"/>
                <a:gd name="T107" fmla="*/ 2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74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F187BD7-1607-49AF-A041-0A75FD33E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165" y="1648569"/>
              <a:ext cx="937267" cy="726382"/>
            </a:xfrm>
            <a:custGeom>
              <a:avLst/>
              <a:gdLst>
                <a:gd name="T0" fmla="*/ 237 w 800"/>
                <a:gd name="T1" fmla="*/ 36 h 620"/>
                <a:gd name="T2" fmla="*/ 242 w 800"/>
                <a:gd name="T3" fmla="*/ 67 h 620"/>
                <a:gd name="T4" fmla="*/ 244 w 800"/>
                <a:gd name="T5" fmla="*/ 93 h 620"/>
                <a:gd name="T6" fmla="*/ 284 w 800"/>
                <a:gd name="T7" fmla="*/ 109 h 620"/>
                <a:gd name="T8" fmla="*/ 379 w 800"/>
                <a:gd name="T9" fmla="*/ 114 h 620"/>
                <a:gd name="T10" fmla="*/ 398 w 800"/>
                <a:gd name="T11" fmla="*/ 121 h 620"/>
                <a:gd name="T12" fmla="*/ 426 w 800"/>
                <a:gd name="T13" fmla="*/ 119 h 620"/>
                <a:gd name="T14" fmla="*/ 459 w 800"/>
                <a:gd name="T15" fmla="*/ 123 h 620"/>
                <a:gd name="T16" fmla="*/ 518 w 800"/>
                <a:gd name="T17" fmla="*/ 116 h 620"/>
                <a:gd name="T18" fmla="*/ 582 w 800"/>
                <a:gd name="T19" fmla="*/ 112 h 620"/>
                <a:gd name="T20" fmla="*/ 701 w 800"/>
                <a:gd name="T21" fmla="*/ 133 h 620"/>
                <a:gd name="T22" fmla="*/ 776 w 800"/>
                <a:gd name="T23" fmla="*/ 164 h 620"/>
                <a:gd name="T24" fmla="*/ 800 w 800"/>
                <a:gd name="T25" fmla="*/ 192 h 620"/>
                <a:gd name="T26" fmla="*/ 783 w 800"/>
                <a:gd name="T27" fmla="*/ 218 h 620"/>
                <a:gd name="T28" fmla="*/ 755 w 800"/>
                <a:gd name="T29" fmla="*/ 261 h 620"/>
                <a:gd name="T30" fmla="*/ 741 w 800"/>
                <a:gd name="T31" fmla="*/ 289 h 620"/>
                <a:gd name="T32" fmla="*/ 717 w 800"/>
                <a:gd name="T33" fmla="*/ 315 h 620"/>
                <a:gd name="T34" fmla="*/ 710 w 800"/>
                <a:gd name="T35" fmla="*/ 332 h 620"/>
                <a:gd name="T36" fmla="*/ 717 w 800"/>
                <a:gd name="T37" fmla="*/ 344 h 620"/>
                <a:gd name="T38" fmla="*/ 729 w 800"/>
                <a:gd name="T39" fmla="*/ 351 h 620"/>
                <a:gd name="T40" fmla="*/ 734 w 800"/>
                <a:gd name="T41" fmla="*/ 362 h 620"/>
                <a:gd name="T42" fmla="*/ 729 w 800"/>
                <a:gd name="T43" fmla="*/ 379 h 620"/>
                <a:gd name="T44" fmla="*/ 715 w 800"/>
                <a:gd name="T45" fmla="*/ 400 h 620"/>
                <a:gd name="T46" fmla="*/ 703 w 800"/>
                <a:gd name="T47" fmla="*/ 486 h 620"/>
                <a:gd name="T48" fmla="*/ 682 w 800"/>
                <a:gd name="T49" fmla="*/ 620 h 620"/>
                <a:gd name="T50" fmla="*/ 492 w 800"/>
                <a:gd name="T51" fmla="*/ 590 h 620"/>
                <a:gd name="T52" fmla="*/ 258 w 800"/>
                <a:gd name="T53" fmla="*/ 547 h 620"/>
                <a:gd name="T54" fmla="*/ 17 w 800"/>
                <a:gd name="T55" fmla="*/ 495 h 620"/>
                <a:gd name="T56" fmla="*/ 3 w 800"/>
                <a:gd name="T57" fmla="*/ 457 h 620"/>
                <a:gd name="T58" fmla="*/ 5 w 800"/>
                <a:gd name="T59" fmla="*/ 436 h 620"/>
                <a:gd name="T60" fmla="*/ 10 w 800"/>
                <a:gd name="T61" fmla="*/ 407 h 620"/>
                <a:gd name="T62" fmla="*/ 12 w 800"/>
                <a:gd name="T63" fmla="*/ 377 h 620"/>
                <a:gd name="T64" fmla="*/ 33 w 800"/>
                <a:gd name="T65" fmla="*/ 334 h 620"/>
                <a:gd name="T66" fmla="*/ 41 w 800"/>
                <a:gd name="T67" fmla="*/ 334 h 620"/>
                <a:gd name="T68" fmla="*/ 50 w 800"/>
                <a:gd name="T69" fmla="*/ 327 h 620"/>
                <a:gd name="T70" fmla="*/ 55 w 800"/>
                <a:gd name="T71" fmla="*/ 322 h 620"/>
                <a:gd name="T72" fmla="*/ 57 w 800"/>
                <a:gd name="T73" fmla="*/ 301 h 620"/>
                <a:gd name="T74" fmla="*/ 67 w 800"/>
                <a:gd name="T75" fmla="*/ 294 h 620"/>
                <a:gd name="T76" fmla="*/ 62 w 800"/>
                <a:gd name="T77" fmla="*/ 294 h 620"/>
                <a:gd name="T78" fmla="*/ 76 w 800"/>
                <a:gd name="T79" fmla="*/ 254 h 620"/>
                <a:gd name="T80" fmla="*/ 83 w 800"/>
                <a:gd name="T81" fmla="*/ 223 h 620"/>
                <a:gd name="T82" fmla="*/ 90 w 800"/>
                <a:gd name="T83" fmla="*/ 209 h 620"/>
                <a:gd name="T84" fmla="*/ 97 w 800"/>
                <a:gd name="T85" fmla="*/ 187 h 620"/>
                <a:gd name="T86" fmla="*/ 104 w 800"/>
                <a:gd name="T87" fmla="*/ 159 h 620"/>
                <a:gd name="T88" fmla="*/ 114 w 800"/>
                <a:gd name="T89" fmla="*/ 138 h 620"/>
                <a:gd name="T90" fmla="*/ 121 w 800"/>
                <a:gd name="T91" fmla="*/ 114 h 620"/>
                <a:gd name="T92" fmla="*/ 121 w 800"/>
                <a:gd name="T93" fmla="*/ 102 h 620"/>
                <a:gd name="T94" fmla="*/ 128 w 800"/>
                <a:gd name="T95" fmla="*/ 97 h 620"/>
                <a:gd name="T96" fmla="*/ 130 w 800"/>
                <a:gd name="T97" fmla="*/ 88 h 620"/>
                <a:gd name="T98" fmla="*/ 133 w 800"/>
                <a:gd name="T99" fmla="*/ 78 h 620"/>
                <a:gd name="T100" fmla="*/ 142 w 800"/>
                <a:gd name="T101" fmla="*/ 64 h 620"/>
                <a:gd name="T102" fmla="*/ 135 w 800"/>
                <a:gd name="T103" fmla="*/ 60 h 620"/>
                <a:gd name="T104" fmla="*/ 140 w 800"/>
                <a:gd name="T105" fmla="*/ 31 h 620"/>
                <a:gd name="T106" fmla="*/ 147 w 800"/>
                <a:gd name="T107" fmla="*/ 0 h 620"/>
                <a:gd name="T108" fmla="*/ 159 w 800"/>
                <a:gd name="T109" fmla="*/ 12 h 620"/>
                <a:gd name="T110" fmla="*/ 159 w 800"/>
                <a:gd name="T111" fmla="*/ 10 h 620"/>
                <a:gd name="T112" fmla="*/ 168 w 800"/>
                <a:gd name="T113" fmla="*/ 10 h 620"/>
                <a:gd name="T114" fmla="*/ 187 w 800"/>
                <a:gd name="T115" fmla="*/ 7 h 620"/>
                <a:gd name="T116" fmla="*/ 216 w 800"/>
                <a:gd name="T117" fmla="*/ 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62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4CCE2A-7A5C-473E-AECA-09A8F9BD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415" y="3229035"/>
              <a:ext cx="1025136" cy="488551"/>
            </a:xfrm>
            <a:custGeom>
              <a:avLst/>
              <a:gdLst>
                <a:gd name="T0" fmla="*/ 865 w 875"/>
                <a:gd name="T1" fmla="*/ 183 h 417"/>
                <a:gd name="T2" fmla="*/ 875 w 875"/>
                <a:gd name="T3" fmla="*/ 389 h 417"/>
                <a:gd name="T4" fmla="*/ 865 w 875"/>
                <a:gd name="T5" fmla="*/ 412 h 417"/>
                <a:gd name="T6" fmla="*/ 853 w 875"/>
                <a:gd name="T7" fmla="*/ 410 h 417"/>
                <a:gd name="T8" fmla="*/ 844 w 875"/>
                <a:gd name="T9" fmla="*/ 405 h 417"/>
                <a:gd name="T10" fmla="*/ 825 w 875"/>
                <a:gd name="T11" fmla="*/ 396 h 417"/>
                <a:gd name="T12" fmla="*/ 816 w 875"/>
                <a:gd name="T13" fmla="*/ 391 h 417"/>
                <a:gd name="T14" fmla="*/ 797 w 875"/>
                <a:gd name="T15" fmla="*/ 381 h 417"/>
                <a:gd name="T16" fmla="*/ 790 w 875"/>
                <a:gd name="T17" fmla="*/ 389 h 417"/>
                <a:gd name="T18" fmla="*/ 785 w 875"/>
                <a:gd name="T19" fmla="*/ 393 h 417"/>
                <a:gd name="T20" fmla="*/ 771 w 875"/>
                <a:gd name="T21" fmla="*/ 391 h 417"/>
                <a:gd name="T22" fmla="*/ 766 w 875"/>
                <a:gd name="T23" fmla="*/ 391 h 417"/>
                <a:gd name="T24" fmla="*/ 756 w 875"/>
                <a:gd name="T25" fmla="*/ 384 h 417"/>
                <a:gd name="T26" fmla="*/ 747 w 875"/>
                <a:gd name="T27" fmla="*/ 391 h 417"/>
                <a:gd name="T28" fmla="*/ 740 w 875"/>
                <a:gd name="T29" fmla="*/ 396 h 417"/>
                <a:gd name="T30" fmla="*/ 726 w 875"/>
                <a:gd name="T31" fmla="*/ 393 h 417"/>
                <a:gd name="T32" fmla="*/ 716 w 875"/>
                <a:gd name="T33" fmla="*/ 398 h 417"/>
                <a:gd name="T34" fmla="*/ 700 w 875"/>
                <a:gd name="T35" fmla="*/ 405 h 417"/>
                <a:gd name="T36" fmla="*/ 688 w 875"/>
                <a:gd name="T37" fmla="*/ 415 h 417"/>
                <a:gd name="T38" fmla="*/ 664 w 875"/>
                <a:gd name="T39" fmla="*/ 405 h 417"/>
                <a:gd name="T40" fmla="*/ 655 w 875"/>
                <a:gd name="T41" fmla="*/ 400 h 417"/>
                <a:gd name="T42" fmla="*/ 652 w 875"/>
                <a:gd name="T43" fmla="*/ 391 h 417"/>
                <a:gd name="T44" fmla="*/ 648 w 875"/>
                <a:gd name="T45" fmla="*/ 398 h 417"/>
                <a:gd name="T46" fmla="*/ 641 w 875"/>
                <a:gd name="T47" fmla="*/ 400 h 417"/>
                <a:gd name="T48" fmla="*/ 626 w 875"/>
                <a:gd name="T49" fmla="*/ 396 h 417"/>
                <a:gd name="T50" fmla="*/ 622 w 875"/>
                <a:gd name="T51" fmla="*/ 389 h 417"/>
                <a:gd name="T52" fmla="*/ 615 w 875"/>
                <a:gd name="T53" fmla="*/ 398 h 417"/>
                <a:gd name="T54" fmla="*/ 607 w 875"/>
                <a:gd name="T55" fmla="*/ 405 h 417"/>
                <a:gd name="T56" fmla="*/ 596 w 875"/>
                <a:gd name="T57" fmla="*/ 412 h 417"/>
                <a:gd name="T58" fmla="*/ 593 w 875"/>
                <a:gd name="T59" fmla="*/ 396 h 417"/>
                <a:gd name="T60" fmla="*/ 586 w 875"/>
                <a:gd name="T61" fmla="*/ 400 h 417"/>
                <a:gd name="T62" fmla="*/ 577 w 875"/>
                <a:gd name="T63" fmla="*/ 403 h 417"/>
                <a:gd name="T64" fmla="*/ 565 w 875"/>
                <a:gd name="T65" fmla="*/ 398 h 417"/>
                <a:gd name="T66" fmla="*/ 546 w 875"/>
                <a:gd name="T67" fmla="*/ 384 h 417"/>
                <a:gd name="T68" fmla="*/ 515 w 875"/>
                <a:gd name="T69" fmla="*/ 398 h 417"/>
                <a:gd name="T70" fmla="*/ 515 w 875"/>
                <a:gd name="T71" fmla="*/ 386 h 417"/>
                <a:gd name="T72" fmla="*/ 501 w 875"/>
                <a:gd name="T73" fmla="*/ 372 h 417"/>
                <a:gd name="T74" fmla="*/ 470 w 875"/>
                <a:gd name="T75" fmla="*/ 370 h 417"/>
                <a:gd name="T76" fmla="*/ 451 w 875"/>
                <a:gd name="T77" fmla="*/ 370 h 417"/>
                <a:gd name="T78" fmla="*/ 435 w 875"/>
                <a:gd name="T79" fmla="*/ 367 h 417"/>
                <a:gd name="T80" fmla="*/ 402 w 875"/>
                <a:gd name="T81" fmla="*/ 360 h 417"/>
                <a:gd name="T82" fmla="*/ 385 w 875"/>
                <a:gd name="T83" fmla="*/ 346 h 417"/>
                <a:gd name="T84" fmla="*/ 376 w 875"/>
                <a:gd name="T85" fmla="*/ 334 h 417"/>
                <a:gd name="T86" fmla="*/ 366 w 875"/>
                <a:gd name="T87" fmla="*/ 329 h 417"/>
                <a:gd name="T88" fmla="*/ 350 w 875"/>
                <a:gd name="T89" fmla="*/ 334 h 417"/>
                <a:gd name="T90" fmla="*/ 335 w 875"/>
                <a:gd name="T91" fmla="*/ 337 h 417"/>
                <a:gd name="T92" fmla="*/ 302 w 875"/>
                <a:gd name="T93" fmla="*/ 315 h 417"/>
                <a:gd name="T94" fmla="*/ 302 w 875"/>
                <a:gd name="T95" fmla="*/ 223 h 417"/>
                <a:gd name="T96" fmla="*/ 302 w 875"/>
                <a:gd name="T97" fmla="*/ 109 h 417"/>
                <a:gd name="T98" fmla="*/ 269 w 875"/>
                <a:gd name="T99" fmla="*/ 76 h 417"/>
                <a:gd name="T100" fmla="*/ 68 w 875"/>
                <a:gd name="T101" fmla="*/ 74 h 417"/>
                <a:gd name="T102" fmla="*/ 2 w 875"/>
                <a:gd name="T103" fmla="*/ 24 h 417"/>
                <a:gd name="T104" fmla="*/ 89 w 875"/>
                <a:gd name="T105" fmla="*/ 12 h 417"/>
                <a:gd name="T106" fmla="*/ 262 w 875"/>
                <a:gd name="T107" fmla="*/ 12 h 417"/>
                <a:gd name="T108" fmla="*/ 449 w 875"/>
                <a:gd name="T109" fmla="*/ 12 h 417"/>
                <a:gd name="T110" fmla="*/ 633 w 875"/>
                <a:gd name="T111" fmla="*/ 8 h 417"/>
                <a:gd name="T112" fmla="*/ 818 w 875"/>
                <a:gd name="T113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5" h="417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329B486-9016-452D-AE78-EDF7CBF2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9970" y="2333945"/>
              <a:ext cx="496751" cy="549473"/>
            </a:xfrm>
            <a:custGeom>
              <a:avLst/>
              <a:gdLst>
                <a:gd name="T0" fmla="*/ 419 w 424"/>
                <a:gd name="T1" fmla="*/ 137 h 469"/>
                <a:gd name="T2" fmla="*/ 398 w 424"/>
                <a:gd name="T3" fmla="*/ 9 h 469"/>
                <a:gd name="T4" fmla="*/ 362 w 424"/>
                <a:gd name="T5" fmla="*/ 19 h 469"/>
                <a:gd name="T6" fmla="*/ 289 w 424"/>
                <a:gd name="T7" fmla="*/ 78 h 469"/>
                <a:gd name="T8" fmla="*/ 263 w 424"/>
                <a:gd name="T9" fmla="*/ 80 h 469"/>
                <a:gd name="T10" fmla="*/ 228 w 424"/>
                <a:gd name="T11" fmla="*/ 102 h 469"/>
                <a:gd name="T12" fmla="*/ 206 w 424"/>
                <a:gd name="T13" fmla="*/ 95 h 469"/>
                <a:gd name="T14" fmla="*/ 201 w 424"/>
                <a:gd name="T15" fmla="*/ 97 h 469"/>
                <a:gd name="T16" fmla="*/ 187 w 424"/>
                <a:gd name="T17" fmla="*/ 102 h 469"/>
                <a:gd name="T18" fmla="*/ 168 w 424"/>
                <a:gd name="T19" fmla="*/ 102 h 469"/>
                <a:gd name="T20" fmla="*/ 178 w 424"/>
                <a:gd name="T21" fmla="*/ 97 h 469"/>
                <a:gd name="T22" fmla="*/ 201 w 424"/>
                <a:gd name="T23" fmla="*/ 90 h 469"/>
                <a:gd name="T24" fmla="*/ 192 w 424"/>
                <a:gd name="T25" fmla="*/ 88 h 469"/>
                <a:gd name="T26" fmla="*/ 187 w 424"/>
                <a:gd name="T27" fmla="*/ 90 h 469"/>
                <a:gd name="T28" fmla="*/ 166 w 424"/>
                <a:gd name="T29" fmla="*/ 85 h 469"/>
                <a:gd name="T30" fmla="*/ 140 w 424"/>
                <a:gd name="T31" fmla="*/ 76 h 469"/>
                <a:gd name="T32" fmla="*/ 109 w 424"/>
                <a:gd name="T33" fmla="*/ 78 h 469"/>
                <a:gd name="T34" fmla="*/ 48 w 424"/>
                <a:gd name="T35" fmla="*/ 90 h 469"/>
                <a:gd name="T36" fmla="*/ 3 w 424"/>
                <a:gd name="T37" fmla="*/ 118 h 469"/>
                <a:gd name="T38" fmla="*/ 15 w 424"/>
                <a:gd name="T39" fmla="*/ 206 h 469"/>
                <a:gd name="T40" fmla="*/ 26 w 424"/>
                <a:gd name="T41" fmla="*/ 286 h 469"/>
                <a:gd name="T42" fmla="*/ 36 w 424"/>
                <a:gd name="T43" fmla="*/ 367 h 469"/>
                <a:gd name="T44" fmla="*/ 50 w 424"/>
                <a:gd name="T45" fmla="*/ 409 h 469"/>
                <a:gd name="T46" fmla="*/ 74 w 424"/>
                <a:gd name="T47" fmla="*/ 409 h 469"/>
                <a:gd name="T48" fmla="*/ 93 w 424"/>
                <a:gd name="T49" fmla="*/ 417 h 469"/>
                <a:gd name="T50" fmla="*/ 102 w 424"/>
                <a:gd name="T51" fmla="*/ 431 h 469"/>
                <a:gd name="T52" fmla="*/ 121 w 424"/>
                <a:gd name="T53" fmla="*/ 445 h 469"/>
                <a:gd name="T54" fmla="*/ 154 w 424"/>
                <a:gd name="T55" fmla="*/ 454 h 469"/>
                <a:gd name="T56" fmla="*/ 175 w 424"/>
                <a:gd name="T57" fmla="*/ 445 h 469"/>
                <a:gd name="T58" fmla="*/ 192 w 424"/>
                <a:gd name="T59" fmla="*/ 450 h 469"/>
                <a:gd name="T60" fmla="*/ 204 w 424"/>
                <a:gd name="T61" fmla="*/ 452 h 469"/>
                <a:gd name="T62" fmla="*/ 218 w 424"/>
                <a:gd name="T63" fmla="*/ 443 h 469"/>
                <a:gd name="T64" fmla="*/ 235 w 424"/>
                <a:gd name="T65" fmla="*/ 431 h 469"/>
                <a:gd name="T66" fmla="*/ 256 w 424"/>
                <a:gd name="T67" fmla="*/ 452 h 469"/>
                <a:gd name="T68" fmla="*/ 280 w 424"/>
                <a:gd name="T69" fmla="*/ 466 h 469"/>
                <a:gd name="T70" fmla="*/ 301 w 424"/>
                <a:gd name="T71" fmla="*/ 440 h 469"/>
                <a:gd name="T72" fmla="*/ 306 w 424"/>
                <a:gd name="T73" fmla="*/ 428 h 469"/>
                <a:gd name="T74" fmla="*/ 306 w 424"/>
                <a:gd name="T75" fmla="*/ 412 h 469"/>
                <a:gd name="T76" fmla="*/ 315 w 424"/>
                <a:gd name="T77" fmla="*/ 383 h 469"/>
                <a:gd name="T78" fmla="*/ 327 w 424"/>
                <a:gd name="T79" fmla="*/ 393 h 469"/>
                <a:gd name="T80" fmla="*/ 327 w 424"/>
                <a:gd name="T81" fmla="*/ 398 h 469"/>
                <a:gd name="T82" fmla="*/ 334 w 424"/>
                <a:gd name="T83" fmla="*/ 390 h 469"/>
                <a:gd name="T84" fmla="*/ 339 w 424"/>
                <a:gd name="T85" fmla="*/ 386 h 469"/>
                <a:gd name="T86" fmla="*/ 334 w 424"/>
                <a:gd name="T87" fmla="*/ 374 h 469"/>
                <a:gd name="T88" fmla="*/ 339 w 424"/>
                <a:gd name="T89" fmla="*/ 360 h 469"/>
                <a:gd name="T90" fmla="*/ 351 w 424"/>
                <a:gd name="T91" fmla="*/ 346 h 469"/>
                <a:gd name="T92" fmla="*/ 365 w 424"/>
                <a:gd name="T93" fmla="*/ 327 h 469"/>
                <a:gd name="T94" fmla="*/ 381 w 424"/>
                <a:gd name="T95" fmla="*/ 327 h 469"/>
                <a:gd name="T96" fmla="*/ 395 w 424"/>
                <a:gd name="T97" fmla="*/ 310 h 469"/>
                <a:gd name="T98" fmla="*/ 412 w 424"/>
                <a:gd name="T99" fmla="*/ 284 h 469"/>
                <a:gd name="T100" fmla="*/ 410 w 424"/>
                <a:gd name="T101" fmla="*/ 272 h 469"/>
                <a:gd name="T102" fmla="*/ 414 w 424"/>
                <a:gd name="T103" fmla="*/ 260 h 469"/>
                <a:gd name="T104" fmla="*/ 417 w 424"/>
                <a:gd name="T105" fmla="*/ 253 h 469"/>
                <a:gd name="T106" fmla="*/ 417 w 424"/>
                <a:gd name="T107" fmla="*/ 237 h 469"/>
                <a:gd name="T108" fmla="*/ 421 w 424"/>
                <a:gd name="T109" fmla="*/ 211 h 469"/>
                <a:gd name="T110" fmla="*/ 421 w 424"/>
                <a:gd name="T111" fmla="*/ 196 h 469"/>
                <a:gd name="T112" fmla="*/ 421 w 424"/>
                <a:gd name="T113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469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93E1BA-19A3-48A7-9695-9B985BC78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169" y="3202089"/>
              <a:ext cx="775589" cy="831824"/>
            </a:xfrm>
            <a:custGeom>
              <a:avLst/>
              <a:gdLst>
                <a:gd name="T0" fmla="*/ 265 w 662"/>
                <a:gd name="T1" fmla="*/ 667 h 710"/>
                <a:gd name="T2" fmla="*/ 248 w 662"/>
                <a:gd name="T3" fmla="*/ 665 h 710"/>
                <a:gd name="T4" fmla="*/ 231 w 662"/>
                <a:gd name="T5" fmla="*/ 665 h 710"/>
                <a:gd name="T6" fmla="*/ 215 w 662"/>
                <a:gd name="T7" fmla="*/ 662 h 710"/>
                <a:gd name="T8" fmla="*/ 198 w 662"/>
                <a:gd name="T9" fmla="*/ 662 h 710"/>
                <a:gd name="T10" fmla="*/ 182 w 662"/>
                <a:gd name="T11" fmla="*/ 660 h 710"/>
                <a:gd name="T12" fmla="*/ 168 w 662"/>
                <a:gd name="T13" fmla="*/ 660 h 710"/>
                <a:gd name="T14" fmla="*/ 151 w 662"/>
                <a:gd name="T15" fmla="*/ 658 h 710"/>
                <a:gd name="T16" fmla="*/ 134 w 662"/>
                <a:gd name="T17" fmla="*/ 658 h 710"/>
                <a:gd name="T18" fmla="*/ 118 w 662"/>
                <a:gd name="T19" fmla="*/ 655 h 710"/>
                <a:gd name="T20" fmla="*/ 101 w 662"/>
                <a:gd name="T21" fmla="*/ 655 h 710"/>
                <a:gd name="T22" fmla="*/ 92 w 662"/>
                <a:gd name="T23" fmla="*/ 655 h 710"/>
                <a:gd name="T24" fmla="*/ 92 w 662"/>
                <a:gd name="T25" fmla="*/ 660 h 710"/>
                <a:gd name="T26" fmla="*/ 92 w 662"/>
                <a:gd name="T27" fmla="*/ 667 h 710"/>
                <a:gd name="T28" fmla="*/ 92 w 662"/>
                <a:gd name="T29" fmla="*/ 672 h 710"/>
                <a:gd name="T30" fmla="*/ 92 w 662"/>
                <a:gd name="T31" fmla="*/ 677 h 710"/>
                <a:gd name="T32" fmla="*/ 89 w 662"/>
                <a:gd name="T33" fmla="*/ 681 h 710"/>
                <a:gd name="T34" fmla="*/ 89 w 662"/>
                <a:gd name="T35" fmla="*/ 689 h 710"/>
                <a:gd name="T36" fmla="*/ 89 w 662"/>
                <a:gd name="T37" fmla="*/ 693 h 710"/>
                <a:gd name="T38" fmla="*/ 89 w 662"/>
                <a:gd name="T39" fmla="*/ 698 h 710"/>
                <a:gd name="T40" fmla="*/ 89 w 662"/>
                <a:gd name="T41" fmla="*/ 703 h 710"/>
                <a:gd name="T42" fmla="*/ 89 w 662"/>
                <a:gd name="T43" fmla="*/ 707 h 710"/>
                <a:gd name="T44" fmla="*/ 75 w 662"/>
                <a:gd name="T45" fmla="*/ 710 h 710"/>
                <a:gd name="T46" fmla="*/ 47 w 662"/>
                <a:gd name="T47" fmla="*/ 707 h 710"/>
                <a:gd name="T48" fmla="*/ 21 w 662"/>
                <a:gd name="T49" fmla="*/ 705 h 710"/>
                <a:gd name="T50" fmla="*/ 0 w 662"/>
                <a:gd name="T51" fmla="*/ 703 h 710"/>
                <a:gd name="T52" fmla="*/ 0 w 662"/>
                <a:gd name="T53" fmla="*/ 703 h 710"/>
                <a:gd name="T54" fmla="*/ 0 w 662"/>
                <a:gd name="T55" fmla="*/ 703 h 710"/>
                <a:gd name="T56" fmla="*/ 0 w 662"/>
                <a:gd name="T57" fmla="*/ 703 h 710"/>
                <a:gd name="T58" fmla="*/ 0 w 662"/>
                <a:gd name="T59" fmla="*/ 703 h 710"/>
                <a:gd name="T60" fmla="*/ 0 w 662"/>
                <a:gd name="T61" fmla="*/ 703 h 710"/>
                <a:gd name="T62" fmla="*/ 9 w 662"/>
                <a:gd name="T63" fmla="*/ 591 h 710"/>
                <a:gd name="T64" fmla="*/ 21 w 662"/>
                <a:gd name="T65" fmla="*/ 461 h 710"/>
                <a:gd name="T66" fmla="*/ 30 w 662"/>
                <a:gd name="T67" fmla="*/ 329 h 710"/>
                <a:gd name="T68" fmla="*/ 42 w 662"/>
                <a:gd name="T69" fmla="*/ 196 h 710"/>
                <a:gd name="T70" fmla="*/ 52 w 662"/>
                <a:gd name="T71" fmla="*/ 66 h 710"/>
                <a:gd name="T72" fmla="*/ 116 w 662"/>
                <a:gd name="T73" fmla="*/ 5 h 710"/>
                <a:gd name="T74" fmla="*/ 227 w 662"/>
                <a:gd name="T75" fmla="*/ 12 h 710"/>
                <a:gd name="T76" fmla="*/ 340 w 662"/>
                <a:gd name="T77" fmla="*/ 19 h 710"/>
                <a:gd name="T78" fmla="*/ 454 w 662"/>
                <a:gd name="T79" fmla="*/ 23 h 710"/>
                <a:gd name="T80" fmla="*/ 567 w 662"/>
                <a:gd name="T81" fmla="*/ 28 h 710"/>
                <a:gd name="T82" fmla="*/ 662 w 662"/>
                <a:gd name="T83" fmla="*/ 47 h 710"/>
                <a:gd name="T84" fmla="*/ 657 w 662"/>
                <a:gd name="T85" fmla="*/ 99 h 710"/>
                <a:gd name="T86" fmla="*/ 652 w 662"/>
                <a:gd name="T87" fmla="*/ 203 h 710"/>
                <a:gd name="T88" fmla="*/ 650 w 662"/>
                <a:gd name="T89" fmla="*/ 307 h 710"/>
                <a:gd name="T90" fmla="*/ 645 w 662"/>
                <a:gd name="T91" fmla="*/ 412 h 710"/>
                <a:gd name="T92" fmla="*/ 643 w 662"/>
                <a:gd name="T93" fmla="*/ 516 h 710"/>
                <a:gd name="T94" fmla="*/ 641 w 662"/>
                <a:gd name="T95" fmla="*/ 620 h 710"/>
                <a:gd name="T96" fmla="*/ 544 w 662"/>
                <a:gd name="T97" fmla="*/ 651 h 710"/>
                <a:gd name="T98" fmla="*/ 404 w 662"/>
                <a:gd name="T99" fmla="*/ 646 h 710"/>
                <a:gd name="T100" fmla="*/ 262 w 662"/>
                <a:gd name="T101" fmla="*/ 639 h 710"/>
                <a:gd name="T102" fmla="*/ 262 w 662"/>
                <a:gd name="T103" fmla="*/ 651 h 710"/>
                <a:gd name="T104" fmla="*/ 267 w 662"/>
                <a:gd name="T105" fmla="*/ 66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710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E7709535-E1A8-4BB9-90B8-66EE05CEB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7728" y="1751669"/>
              <a:ext cx="895090" cy="649057"/>
            </a:xfrm>
            <a:custGeom>
              <a:avLst/>
              <a:gdLst>
                <a:gd name="T0" fmla="*/ 561 w 764"/>
                <a:gd name="T1" fmla="*/ 554 h 554"/>
                <a:gd name="T2" fmla="*/ 634 w 764"/>
                <a:gd name="T3" fmla="*/ 518 h 554"/>
                <a:gd name="T4" fmla="*/ 663 w 764"/>
                <a:gd name="T5" fmla="*/ 509 h 554"/>
                <a:gd name="T6" fmla="*/ 689 w 764"/>
                <a:gd name="T7" fmla="*/ 487 h 554"/>
                <a:gd name="T8" fmla="*/ 738 w 764"/>
                <a:gd name="T9" fmla="*/ 438 h 554"/>
                <a:gd name="T10" fmla="*/ 724 w 764"/>
                <a:gd name="T11" fmla="*/ 447 h 554"/>
                <a:gd name="T12" fmla="*/ 698 w 764"/>
                <a:gd name="T13" fmla="*/ 469 h 554"/>
                <a:gd name="T14" fmla="*/ 715 w 764"/>
                <a:gd name="T15" fmla="*/ 454 h 554"/>
                <a:gd name="T16" fmla="*/ 726 w 764"/>
                <a:gd name="T17" fmla="*/ 433 h 554"/>
                <a:gd name="T18" fmla="*/ 686 w 764"/>
                <a:gd name="T19" fmla="*/ 464 h 554"/>
                <a:gd name="T20" fmla="*/ 639 w 764"/>
                <a:gd name="T21" fmla="*/ 480 h 554"/>
                <a:gd name="T22" fmla="*/ 622 w 764"/>
                <a:gd name="T23" fmla="*/ 483 h 554"/>
                <a:gd name="T24" fmla="*/ 603 w 764"/>
                <a:gd name="T25" fmla="*/ 499 h 554"/>
                <a:gd name="T26" fmla="*/ 594 w 764"/>
                <a:gd name="T27" fmla="*/ 506 h 554"/>
                <a:gd name="T28" fmla="*/ 580 w 764"/>
                <a:gd name="T29" fmla="*/ 540 h 554"/>
                <a:gd name="T30" fmla="*/ 596 w 764"/>
                <a:gd name="T31" fmla="*/ 525 h 554"/>
                <a:gd name="T32" fmla="*/ 608 w 764"/>
                <a:gd name="T33" fmla="*/ 525 h 554"/>
                <a:gd name="T34" fmla="*/ 656 w 764"/>
                <a:gd name="T35" fmla="*/ 499 h 554"/>
                <a:gd name="T36" fmla="*/ 686 w 764"/>
                <a:gd name="T37" fmla="*/ 487 h 554"/>
                <a:gd name="T38" fmla="*/ 710 w 764"/>
                <a:gd name="T39" fmla="*/ 476 h 554"/>
                <a:gd name="T40" fmla="*/ 741 w 764"/>
                <a:gd name="T41" fmla="*/ 452 h 554"/>
                <a:gd name="T42" fmla="*/ 743 w 764"/>
                <a:gd name="T43" fmla="*/ 409 h 554"/>
                <a:gd name="T44" fmla="*/ 289 w 764"/>
                <a:gd name="T45" fmla="*/ 137 h 554"/>
                <a:gd name="T46" fmla="*/ 301 w 764"/>
                <a:gd name="T47" fmla="*/ 130 h 554"/>
                <a:gd name="T48" fmla="*/ 294 w 764"/>
                <a:gd name="T49" fmla="*/ 132 h 554"/>
                <a:gd name="T50" fmla="*/ 279 w 764"/>
                <a:gd name="T51" fmla="*/ 182 h 554"/>
                <a:gd name="T52" fmla="*/ 563 w 764"/>
                <a:gd name="T53" fmla="*/ 452 h 554"/>
                <a:gd name="T54" fmla="*/ 580 w 764"/>
                <a:gd name="T55" fmla="*/ 504 h 554"/>
                <a:gd name="T56" fmla="*/ 592 w 764"/>
                <a:gd name="T57" fmla="*/ 499 h 554"/>
                <a:gd name="T58" fmla="*/ 599 w 764"/>
                <a:gd name="T59" fmla="*/ 478 h 554"/>
                <a:gd name="T60" fmla="*/ 601 w 764"/>
                <a:gd name="T61" fmla="*/ 440 h 554"/>
                <a:gd name="T62" fmla="*/ 582 w 764"/>
                <a:gd name="T63" fmla="*/ 348 h 554"/>
                <a:gd name="T64" fmla="*/ 582 w 764"/>
                <a:gd name="T65" fmla="*/ 248 h 554"/>
                <a:gd name="T66" fmla="*/ 563 w 764"/>
                <a:gd name="T67" fmla="*/ 168 h 554"/>
                <a:gd name="T68" fmla="*/ 551 w 764"/>
                <a:gd name="T69" fmla="*/ 168 h 554"/>
                <a:gd name="T70" fmla="*/ 547 w 764"/>
                <a:gd name="T71" fmla="*/ 142 h 554"/>
                <a:gd name="T72" fmla="*/ 533 w 764"/>
                <a:gd name="T73" fmla="*/ 116 h 554"/>
                <a:gd name="T74" fmla="*/ 525 w 764"/>
                <a:gd name="T75" fmla="*/ 66 h 554"/>
                <a:gd name="T76" fmla="*/ 518 w 764"/>
                <a:gd name="T77" fmla="*/ 52 h 554"/>
                <a:gd name="T78" fmla="*/ 518 w 764"/>
                <a:gd name="T79" fmla="*/ 35 h 554"/>
                <a:gd name="T80" fmla="*/ 514 w 764"/>
                <a:gd name="T81" fmla="*/ 19 h 554"/>
                <a:gd name="T82" fmla="*/ 473 w 764"/>
                <a:gd name="T83" fmla="*/ 9 h 554"/>
                <a:gd name="T84" fmla="*/ 367 w 764"/>
                <a:gd name="T85" fmla="*/ 40 h 554"/>
                <a:gd name="T86" fmla="*/ 308 w 764"/>
                <a:gd name="T87" fmla="*/ 123 h 554"/>
                <a:gd name="T88" fmla="*/ 275 w 764"/>
                <a:gd name="T89" fmla="*/ 173 h 554"/>
                <a:gd name="T90" fmla="*/ 289 w 764"/>
                <a:gd name="T91" fmla="*/ 170 h 554"/>
                <a:gd name="T92" fmla="*/ 298 w 764"/>
                <a:gd name="T93" fmla="*/ 177 h 554"/>
                <a:gd name="T94" fmla="*/ 282 w 764"/>
                <a:gd name="T95" fmla="*/ 196 h 554"/>
                <a:gd name="T96" fmla="*/ 296 w 764"/>
                <a:gd name="T97" fmla="*/ 215 h 554"/>
                <a:gd name="T98" fmla="*/ 256 w 764"/>
                <a:gd name="T99" fmla="*/ 265 h 554"/>
                <a:gd name="T100" fmla="*/ 234 w 764"/>
                <a:gd name="T101" fmla="*/ 282 h 554"/>
                <a:gd name="T102" fmla="*/ 102 w 764"/>
                <a:gd name="T103" fmla="*/ 291 h 554"/>
                <a:gd name="T104" fmla="*/ 64 w 764"/>
                <a:gd name="T105" fmla="*/ 341 h 554"/>
                <a:gd name="T106" fmla="*/ 62 w 764"/>
                <a:gd name="T107" fmla="*/ 381 h 554"/>
                <a:gd name="T108" fmla="*/ 31 w 764"/>
                <a:gd name="T109" fmla="*/ 419 h 554"/>
                <a:gd name="T110" fmla="*/ 5 w 764"/>
                <a:gd name="T111" fmla="*/ 469 h 554"/>
                <a:gd name="T112" fmla="*/ 161 w 764"/>
                <a:gd name="T113" fmla="*/ 452 h 554"/>
                <a:gd name="T114" fmla="*/ 376 w 764"/>
                <a:gd name="T115" fmla="*/ 407 h 554"/>
                <a:gd name="T116" fmla="*/ 443 w 764"/>
                <a:gd name="T117" fmla="*/ 412 h 554"/>
                <a:gd name="T118" fmla="*/ 454 w 764"/>
                <a:gd name="T119" fmla="*/ 440 h 554"/>
                <a:gd name="T120" fmla="*/ 490 w 764"/>
                <a:gd name="T121" fmla="*/ 457 h 554"/>
                <a:gd name="T122" fmla="*/ 62 w 764"/>
                <a:gd name="T123" fmla="*/ 3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55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632D19B-474E-4952-BFFF-8F47DB06D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999" y="2291768"/>
              <a:ext cx="156992" cy="350304"/>
            </a:xfrm>
            <a:custGeom>
              <a:avLst/>
              <a:gdLst>
                <a:gd name="T0" fmla="*/ 113 w 134"/>
                <a:gd name="T1" fmla="*/ 228 h 299"/>
                <a:gd name="T2" fmla="*/ 120 w 134"/>
                <a:gd name="T3" fmla="*/ 221 h 299"/>
                <a:gd name="T4" fmla="*/ 132 w 134"/>
                <a:gd name="T5" fmla="*/ 180 h 299"/>
                <a:gd name="T6" fmla="*/ 125 w 134"/>
                <a:gd name="T7" fmla="*/ 211 h 299"/>
                <a:gd name="T8" fmla="*/ 132 w 134"/>
                <a:gd name="T9" fmla="*/ 180 h 299"/>
                <a:gd name="T10" fmla="*/ 132 w 134"/>
                <a:gd name="T11" fmla="*/ 140 h 299"/>
                <a:gd name="T12" fmla="*/ 132 w 134"/>
                <a:gd name="T13" fmla="*/ 114 h 299"/>
                <a:gd name="T14" fmla="*/ 125 w 134"/>
                <a:gd name="T15" fmla="*/ 97 h 299"/>
                <a:gd name="T16" fmla="*/ 104 w 134"/>
                <a:gd name="T17" fmla="*/ 100 h 299"/>
                <a:gd name="T18" fmla="*/ 97 w 134"/>
                <a:gd name="T19" fmla="*/ 88 h 299"/>
                <a:gd name="T20" fmla="*/ 99 w 134"/>
                <a:gd name="T21" fmla="*/ 74 h 299"/>
                <a:gd name="T22" fmla="*/ 104 w 134"/>
                <a:gd name="T23" fmla="*/ 64 h 299"/>
                <a:gd name="T24" fmla="*/ 111 w 134"/>
                <a:gd name="T25" fmla="*/ 64 h 299"/>
                <a:gd name="T26" fmla="*/ 113 w 134"/>
                <a:gd name="T27" fmla="*/ 50 h 299"/>
                <a:gd name="T28" fmla="*/ 85 w 134"/>
                <a:gd name="T29" fmla="*/ 17 h 299"/>
                <a:gd name="T30" fmla="*/ 30 w 134"/>
                <a:gd name="T31" fmla="*/ 3 h 299"/>
                <a:gd name="T32" fmla="*/ 26 w 134"/>
                <a:gd name="T33" fmla="*/ 8 h 299"/>
                <a:gd name="T34" fmla="*/ 16 w 134"/>
                <a:gd name="T35" fmla="*/ 34 h 299"/>
                <a:gd name="T36" fmla="*/ 14 w 134"/>
                <a:gd name="T37" fmla="*/ 38 h 299"/>
                <a:gd name="T38" fmla="*/ 2 w 134"/>
                <a:gd name="T39" fmla="*/ 53 h 299"/>
                <a:gd name="T40" fmla="*/ 4 w 134"/>
                <a:gd name="T41" fmla="*/ 60 h 299"/>
                <a:gd name="T42" fmla="*/ 9 w 134"/>
                <a:gd name="T43" fmla="*/ 62 h 299"/>
                <a:gd name="T44" fmla="*/ 9 w 134"/>
                <a:gd name="T45" fmla="*/ 76 h 299"/>
                <a:gd name="T46" fmla="*/ 2 w 134"/>
                <a:gd name="T47" fmla="*/ 83 h 299"/>
                <a:gd name="T48" fmla="*/ 4 w 134"/>
                <a:gd name="T49" fmla="*/ 93 h 299"/>
                <a:gd name="T50" fmla="*/ 9 w 134"/>
                <a:gd name="T51" fmla="*/ 105 h 299"/>
                <a:gd name="T52" fmla="*/ 26 w 134"/>
                <a:gd name="T53" fmla="*/ 121 h 299"/>
                <a:gd name="T54" fmla="*/ 45 w 134"/>
                <a:gd name="T55" fmla="*/ 131 h 299"/>
                <a:gd name="T56" fmla="*/ 59 w 134"/>
                <a:gd name="T57" fmla="*/ 150 h 299"/>
                <a:gd name="T58" fmla="*/ 45 w 134"/>
                <a:gd name="T59" fmla="*/ 159 h 299"/>
                <a:gd name="T60" fmla="*/ 33 w 134"/>
                <a:gd name="T61" fmla="*/ 178 h 299"/>
                <a:gd name="T62" fmla="*/ 30 w 134"/>
                <a:gd name="T63" fmla="*/ 187 h 299"/>
                <a:gd name="T64" fmla="*/ 23 w 134"/>
                <a:gd name="T65" fmla="*/ 192 h 299"/>
                <a:gd name="T66" fmla="*/ 4 w 134"/>
                <a:gd name="T67" fmla="*/ 213 h 299"/>
                <a:gd name="T68" fmla="*/ 2 w 134"/>
                <a:gd name="T69" fmla="*/ 221 h 299"/>
                <a:gd name="T70" fmla="*/ 4 w 134"/>
                <a:gd name="T71" fmla="*/ 232 h 299"/>
                <a:gd name="T72" fmla="*/ 4 w 134"/>
                <a:gd name="T73" fmla="*/ 244 h 299"/>
                <a:gd name="T74" fmla="*/ 26 w 134"/>
                <a:gd name="T75" fmla="*/ 256 h 299"/>
                <a:gd name="T76" fmla="*/ 33 w 134"/>
                <a:gd name="T77" fmla="*/ 261 h 299"/>
                <a:gd name="T78" fmla="*/ 47 w 134"/>
                <a:gd name="T79" fmla="*/ 266 h 299"/>
                <a:gd name="T80" fmla="*/ 52 w 134"/>
                <a:gd name="T81" fmla="*/ 270 h 299"/>
                <a:gd name="T82" fmla="*/ 61 w 134"/>
                <a:gd name="T83" fmla="*/ 266 h 299"/>
                <a:gd name="T84" fmla="*/ 71 w 134"/>
                <a:gd name="T85" fmla="*/ 266 h 299"/>
                <a:gd name="T86" fmla="*/ 73 w 134"/>
                <a:gd name="T87" fmla="*/ 292 h 299"/>
                <a:gd name="T88" fmla="*/ 78 w 134"/>
                <a:gd name="T89" fmla="*/ 296 h 299"/>
                <a:gd name="T90" fmla="*/ 87 w 134"/>
                <a:gd name="T91" fmla="*/ 280 h 299"/>
                <a:gd name="T92" fmla="*/ 94 w 134"/>
                <a:gd name="T93" fmla="*/ 270 h 299"/>
                <a:gd name="T94" fmla="*/ 89 w 134"/>
                <a:gd name="T95" fmla="*/ 270 h 299"/>
                <a:gd name="T96" fmla="*/ 99 w 134"/>
                <a:gd name="T97" fmla="*/ 254 h 299"/>
                <a:gd name="T98" fmla="*/ 94 w 134"/>
                <a:gd name="T99" fmla="*/ 247 h 299"/>
                <a:gd name="T100" fmla="*/ 104 w 134"/>
                <a:gd name="T101" fmla="*/ 237 h 299"/>
                <a:gd name="T102" fmla="*/ 108 w 134"/>
                <a:gd name="T103" fmla="*/ 240 h 299"/>
                <a:gd name="T104" fmla="*/ 108 w 134"/>
                <a:gd name="T105" fmla="*/ 228 h 299"/>
                <a:gd name="T106" fmla="*/ 113 w 134"/>
                <a:gd name="T107" fmla="*/ 223 h 299"/>
                <a:gd name="T108" fmla="*/ 111 w 134"/>
                <a:gd name="T109" fmla="*/ 211 h 299"/>
                <a:gd name="T110" fmla="*/ 120 w 134"/>
                <a:gd name="T111" fmla="*/ 213 h 299"/>
                <a:gd name="T112" fmla="*/ 120 w 134"/>
                <a:gd name="T113" fmla="*/ 202 h 299"/>
                <a:gd name="T114" fmla="*/ 127 w 134"/>
                <a:gd name="T115" fmla="*/ 192 h 299"/>
                <a:gd name="T116" fmla="*/ 125 w 134"/>
                <a:gd name="T117" fmla="*/ 178 h 299"/>
                <a:gd name="T118" fmla="*/ 127 w 134"/>
                <a:gd name="T119" fmla="*/ 161 h 299"/>
                <a:gd name="T120" fmla="*/ 125 w 134"/>
                <a:gd name="T121" fmla="*/ 152 h 299"/>
                <a:gd name="T122" fmla="*/ 130 w 134"/>
                <a:gd name="T123" fmla="*/ 142 h 299"/>
                <a:gd name="T124" fmla="*/ 132 w 134"/>
                <a:gd name="T125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99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F71A2364-0634-4B8D-91FE-8E57942F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8712" y="1648569"/>
              <a:ext cx="196826" cy="393652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5A4A755-2C38-4DDF-81EA-D3259A3BF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517" y="2370265"/>
              <a:ext cx="980616" cy="438172"/>
            </a:xfrm>
            <a:custGeom>
              <a:avLst/>
              <a:gdLst>
                <a:gd name="T0" fmla="*/ 724 w 837"/>
                <a:gd name="T1" fmla="*/ 73 h 374"/>
                <a:gd name="T2" fmla="*/ 729 w 837"/>
                <a:gd name="T3" fmla="*/ 90 h 374"/>
                <a:gd name="T4" fmla="*/ 731 w 837"/>
                <a:gd name="T5" fmla="*/ 104 h 374"/>
                <a:gd name="T6" fmla="*/ 738 w 837"/>
                <a:gd name="T7" fmla="*/ 116 h 374"/>
                <a:gd name="T8" fmla="*/ 748 w 837"/>
                <a:gd name="T9" fmla="*/ 132 h 374"/>
                <a:gd name="T10" fmla="*/ 757 w 837"/>
                <a:gd name="T11" fmla="*/ 146 h 374"/>
                <a:gd name="T12" fmla="*/ 755 w 837"/>
                <a:gd name="T13" fmla="*/ 158 h 374"/>
                <a:gd name="T14" fmla="*/ 755 w 837"/>
                <a:gd name="T15" fmla="*/ 170 h 374"/>
                <a:gd name="T16" fmla="*/ 759 w 837"/>
                <a:gd name="T17" fmla="*/ 180 h 374"/>
                <a:gd name="T18" fmla="*/ 764 w 837"/>
                <a:gd name="T19" fmla="*/ 180 h 374"/>
                <a:gd name="T20" fmla="*/ 766 w 837"/>
                <a:gd name="T21" fmla="*/ 187 h 374"/>
                <a:gd name="T22" fmla="*/ 771 w 837"/>
                <a:gd name="T23" fmla="*/ 196 h 374"/>
                <a:gd name="T24" fmla="*/ 776 w 837"/>
                <a:gd name="T25" fmla="*/ 208 h 374"/>
                <a:gd name="T26" fmla="*/ 778 w 837"/>
                <a:gd name="T27" fmla="*/ 222 h 374"/>
                <a:gd name="T28" fmla="*/ 778 w 837"/>
                <a:gd name="T29" fmla="*/ 234 h 374"/>
                <a:gd name="T30" fmla="*/ 778 w 837"/>
                <a:gd name="T31" fmla="*/ 239 h 374"/>
                <a:gd name="T32" fmla="*/ 781 w 837"/>
                <a:gd name="T33" fmla="*/ 244 h 374"/>
                <a:gd name="T34" fmla="*/ 783 w 837"/>
                <a:gd name="T35" fmla="*/ 255 h 374"/>
                <a:gd name="T36" fmla="*/ 783 w 837"/>
                <a:gd name="T37" fmla="*/ 270 h 374"/>
                <a:gd name="T38" fmla="*/ 781 w 837"/>
                <a:gd name="T39" fmla="*/ 277 h 374"/>
                <a:gd name="T40" fmla="*/ 790 w 837"/>
                <a:gd name="T41" fmla="*/ 286 h 374"/>
                <a:gd name="T42" fmla="*/ 793 w 837"/>
                <a:gd name="T43" fmla="*/ 300 h 374"/>
                <a:gd name="T44" fmla="*/ 797 w 837"/>
                <a:gd name="T45" fmla="*/ 307 h 374"/>
                <a:gd name="T46" fmla="*/ 802 w 837"/>
                <a:gd name="T47" fmla="*/ 317 h 374"/>
                <a:gd name="T48" fmla="*/ 804 w 837"/>
                <a:gd name="T49" fmla="*/ 326 h 374"/>
                <a:gd name="T50" fmla="*/ 811 w 837"/>
                <a:gd name="T51" fmla="*/ 329 h 374"/>
                <a:gd name="T52" fmla="*/ 821 w 837"/>
                <a:gd name="T53" fmla="*/ 336 h 374"/>
                <a:gd name="T54" fmla="*/ 826 w 837"/>
                <a:gd name="T55" fmla="*/ 348 h 374"/>
                <a:gd name="T56" fmla="*/ 828 w 837"/>
                <a:gd name="T57" fmla="*/ 359 h 374"/>
                <a:gd name="T58" fmla="*/ 797 w 837"/>
                <a:gd name="T59" fmla="*/ 367 h 374"/>
                <a:gd name="T60" fmla="*/ 674 w 837"/>
                <a:gd name="T61" fmla="*/ 371 h 374"/>
                <a:gd name="T62" fmla="*/ 554 w 837"/>
                <a:gd name="T63" fmla="*/ 374 h 374"/>
                <a:gd name="T64" fmla="*/ 431 w 837"/>
                <a:gd name="T65" fmla="*/ 374 h 374"/>
                <a:gd name="T66" fmla="*/ 310 w 837"/>
                <a:gd name="T67" fmla="*/ 374 h 374"/>
                <a:gd name="T68" fmla="*/ 187 w 837"/>
                <a:gd name="T69" fmla="*/ 374 h 374"/>
                <a:gd name="T70" fmla="*/ 189 w 837"/>
                <a:gd name="T71" fmla="*/ 326 h 374"/>
                <a:gd name="T72" fmla="*/ 189 w 837"/>
                <a:gd name="T73" fmla="*/ 281 h 374"/>
                <a:gd name="T74" fmla="*/ 170 w 837"/>
                <a:gd name="T75" fmla="*/ 251 h 374"/>
                <a:gd name="T76" fmla="*/ 102 w 837"/>
                <a:gd name="T77" fmla="*/ 248 h 374"/>
                <a:gd name="T78" fmla="*/ 33 w 837"/>
                <a:gd name="T79" fmla="*/ 246 h 374"/>
                <a:gd name="T80" fmla="*/ 0 w 837"/>
                <a:gd name="T81" fmla="*/ 199 h 374"/>
                <a:gd name="T82" fmla="*/ 2 w 837"/>
                <a:gd name="T83" fmla="*/ 106 h 374"/>
                <a:gd name="T84" fmla="*/ 7 w 837"/>
                <a:gd name="T85" fmla="*/ 14 h 374"/>
                <a:gd name="T86" fmla="*/ 88 w 837"/>
                <a:gd name="T87" fmla="*/ 2 h 374"/>
                <a:gd name="T88" fmla="*/ 182 w 837"/>
                <a:gd name="T89" fmla="*/ 4 h 374"/>
                <a:gd name="T90" fmla="*/ 277 w 837"/>
                <a:gd name="T91" fmla="*/ 7 h 374"/>
                <a:gd name="T92" fmla="*/ 374 w 837"/>
                <a:gd name="T93" fmla="*/ 7 h 374"/>
                <a:gd name="T94" fmla="*/ 468 w 837"/>
                <a:gd name="T95" fmla="*/ 7 h 374"/>
                <a:gd name="T96" fmla="*/ 525 w 837"/>
                <a:gd name="T97" fmla="*/ 7 h 374"/>
                <a:gd name="T98" fmla="*/ 539 w 837"/>
                <a:gd name="T99" fmla="*/ 16 h 374"/>
                <a:gd name="T100" fmla="*/ 563 w 837"/>
                <a:gd name="T101" fmla="*/ 28 h 374"/>
                <a:gd name="T102" fmla="*/ 580 w 837"/>
                <a:gd name="T103" fmla="*/ 28 h 374"/>
                <a:gd name="T104" fmla="*/ 584 w 837"/>
                <a:gd name="T105" fmla="*/ 21 h 374"/>
                <a:gd name="T106" fmla="*/ 601 w 837"/>
                <a:gd name="T107" fmla="*/ 23 h 374"/>
                <a:gd name="T108" fmla="*/ 636 w 837"/>
                <a:gd name="T109" fmla="*/ 16 h 374"/>
                <a:gd name="T110" fmla="*/ 651 w 837"/>
                <a:gd name="T111" fmla="*/ 28 h 374"/>
                <a:gd name="T112" fmla="*/ 665 w 837"/>
                <a:gd name="T113" fmla="*/ 30 h 374"/>
                <a:gd name="T114" fmla="*/ 681 w 837"/>
                <a:gd name="T115" fmla="*/ 35 h 374"/>
                <a:gd name="T116" fmla="*/ 686 w 837"/>
                <a:gd name="T117" fmla="*/ 42 h 374"/>
                <a:gd name="T118" fmla="*/ 693 w 837"/>
                <a:gd name="T119" fmla="*/ 42 h 374"/>
                <a:gd name="T120" fmla="*/ 698 w 837"/>
                <a:gd name="T121" fmla="*/ 52 h 374"/>
                <a:gd name="T122" fmla="*/ 714 w 837"/>
                <a:gd name="T123" fmla="*/ 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7" h="374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E421F4E-A4DC-4D99-8C2C-942246FA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119" y="1526725"/>
              <a:ext cx="790819" cy="432315"/>
            </a:xfrm>
            <a:custGeom>
              <a:avLst/>
              <a:gdLst>
                <a:gd name="T0" fmla="*/ 611 w 675"/>
                <a:gd name="T1" fmla="*/ 367 h 369"/>
                <a:gd name="T2" fmla="*/ 526 w 675"/>
                <a:gd name="T3" fmla="*/ 369 h 369"/>
                <a:gd name="T4" fmla="*/ 443 w 675"/>
                <a:gd name="T5" fmla="*/ 369 h 369"/>
                <a:gd name="T6" fmla="*/ 358 w 675"/>
                <a:gd name="T7" fmla="*/ 369 h 369"/>
                <a:gd name="T8" fmla="*/ 275 w 675"/>
                <a:gd name="T9" fmla="*/ 369 h 369"/>
                <a:gd name="T10" fmla="*/ 190 w 675"/>
                <a:gd name="T11" fmla="*/ 369 h 369"/>
                <a:gd name="T12" fmla="*/ 107 w 675"/>
                <a:gd name="T13" fmla="*/ 367 h 369"/>
                <a:gd name="T14" fmla="*/ 22 w 675"/>
                <a:gd name="T15" fmla="*/ 365 h 369"/>
                <a:gd name="T16" fmla="*/ 3 w 675"/>
                <a:gd name="T17" fmla="*/ 296 h 369"/>
                <a:gd name="T18" fmla="*/ 5 w 675"/>
                <a:gd name="T19" fmla="*/ 204 h 369"/>
                <a:gd name="T20" fmla="*/ 8 w 675"/>
                <a:gd name="T21" fmla="*/ 114 h 369"/>
                <a:gd name="T22" fmla="*/ 12 w 675"/>
                <a:gd name="T23" fmla="*/ 24 h 369"/>
                <a:gd name="T24" fmla="*/ 55 w 675"/>
                <a:gd name="T25" fmla="*/ 3 h 369"/>
                <a:gd name="T26" fmla="*/ 133 w 675"/>
                <a:gd name="T27" fmla="*/ 5 h 369"/>
                <a:gd name="T28" fmla="*/ 209 w 675"/>
                <a:gd name="T29" fmla="*/ 5 h 369"/>
                <a:gd name="T30" fmla="*/ 265 w 675"/>
                <a:gd name="T31" fmla="*/ 7 h 369"/>
                <a:gd name="T32" fmla="*/ 343 w 675"/>
                <a:gd name="T33" fmla="*/ 7 h 369"/>
                <a:gd name="T34" fmla="*/ 419 w 675"/>
                <a:gd name="T35" fmla="*/ 7 h 369"/>
                <a:gd name="T36" fmla="*/ 495 w 675"/>
                <a:gd name="T37" fmla="*/ 5 h 369"/>
                <a:gd name="T38" fmla="*/ 573 w 675"/>
                <a:gd name="T39" fmla="*/ 5 h 369"/>
                <a:gd name="T40" fmla="*/ 604 w 675"/>
                <a:gd name="T41" fmla="*/ 7 h 369"/>
                <a:gd name="T42" fmla="*/ 606 w 675"/>
                <a:gd name="T43" fmla="*/ 14 h 369"/>
                <a:gd name="T44" fmla="*/ 608 w 675"/>
                <a:gd name="T45" fmla="*/ 22 h 369"/>
                <a:gd name="T46" fmla="*/ 615 w 675"/>
                <a:gd name="T47" fmla="*/ 38 h 369"/>
                <a:gd name="T48" fmla="*/ 611 w 675"/>
                <a:gd name="T49" fmla="*/ 57 h 369"/>
                <a:gd name="T50" fmla="*/ 615 w 675"/>
                <a:gd name="T51" fmla="*/ 71 h 369"/>
                <a:gd name="T52" fmla="*/ 615 w 675"/>
                <a:gd name="T53" fmla="*/ 85 h 369"/>
                <a:gd name="T54" fmla="*/ 615 w 675"/>
                <a:gd name="T55" fmla="*/ 102 h 369"/>
                <a:gd name="T56" fmla="*/ 622 w 675"/>
                <a:gd name="T57" fmla="*/ 123 h 369"/>
                <a:gd name="T58" fmla="*/ 627 w 675"/>
                <a:gd name="T59" fmla="*/ 135 h 369"/>
                <a:gd name="T60" fmla="*/ 627 w 675"/>
                <a:gd name="T61" fmla="*/ 142 h 369"/>
                <a:gd name="T62" fmla="*/ 630 w 675"/>
                <a:gd name="T63" fmla="*/ 145 h 369"/>
                <a:gd name="T64" fmla="*/ 634 w 675"/>
                <a:gd name="T65" fmla="*/ 152 h 369"/>
                <a:gd name="T66" fmla="*/ 639 w 675"/>
                <a:gd name="T67" fmla="*/ 164 h 369"/>
                <a:gd name="T68" fmla="*/ 641 w 675"/>
                <a:gd name="T69" fmla="*/ 168 h 369"/>
                <a:gd name="T70" fmla="*/ 641 w 675"/>
                <a:gd name="T71" fmla="*/ 173 h 369"/>
                <a:gd name="T72" fmla="*/ 641 w 675"/>
                <a:gd name="T73" fmla="*/ 180 h 369"/>
                <a:gd name="T74" fmla="*/ 641 w 675"/>
                <a:gd name="T75" fmla="*/ 192 h 369"/>
                <a:gd name="T76" fmla="*/ 644 w 675"/>
                <a:gd name="T77" fmla="*/ 211 h 369"/>
                <a:gd name="T78" fmla="*/ 644 w 675"/>
                <a:gd name="T79" fmla="*/ 220 h 369"/>
                <a:gd name="T80" fmla="*/ 646 w 675"/>
                <a:gd name="T81" fmla="*/ 232 h 369"/>
                <a:gd name="T82" fmla="*/ 649 w 675"/>
                <a:gd name="T83" fmla="*/ 244 h 369"/>
                <a:gd name="T84" fmla="*/ 649 w 675"/>
                <a:gd name="T85" fmla="*/ 246 h 369"/>
                <a:gd name="T86" fmla="*/ 651 w 675"/>
                <a:gd name="T87" fmla="*/ 249 h 369"/>
                <a:gd name="T88" fmla="*/ 651 w 675"/>
                <a:gd name="T89" fmla="*/ 251 h 369"/>
                <a:gd name="T90" fmla="*/ 649 w 675"/>
                <a:gd name="T91" fmla="*/ 261 h 369"/>
                <a:gd name="T92" fmla="*/ 649 w 675"/>
                <a:gd name="T93" fmla="*/ 265 h 369"/>
                <a:gd name="T94" fmla="*/ 649 w 675"/>
                <a:gd name="T95" fmla="*/ 279 h 369"/>
                <a:gd name="T96" fmla="*/ 653 w 675"/>
                <a:gd name="T97" fmla="*/ 289 h 369"/>
                <a:gd name="T98" fmla="*/ 656 w 675"/>
                <a:gd name="T99" fmla="*/ 301 h 369"/>
                <a:gd name="T100" fmla="*/ 658 w 675"/>
                <a:gd name="T101" fmla="*/ 303 h 369"/>
                <a:gd name="T102" fmla="*/ 667 w 675"/>
                <a:gd name="T103" fmla="*/ 317 h 369"/>
                <a:gd name="T104" fmla="*/ 670 w 675"/>
                <a:gd name="T105" fmla="*/ 332 h 369"/>
                <a:gd name="T106" fmla="*/ 672 w 675"/>
                <a:gd name="T107" fmla="*/ 339 h 369"/>
                <a:gd name="T108" fmla="*/ 672 w 675"/>
                <a:gd name="T109" fmla="*/ 346 h 369"/>
                <a:gd name="T110" fmla="*/ 672 w 675"/>
                <a:gd name="T111" fmla="*/ 3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5" h="369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56D1379-E336-43EF-B67D-0AB1D54B1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8595" y="2999404"/>
              <a:ext cx="1034508" cy="448717"/>
            </a:xfrm>
            <a:custGeom>
              <a:avLst/>
              <a:gdLst>
                <a:gd name="T0" fmla="*/ 679 w 883"/>
                <a:gd name="T1" fmla="*/ 331 h 383"/>
                <a:gd name="T2" fmla="*/ 783 w 883"/>
                <a:gd name="T3" fmla="*/ 246 h 383"/>
                <a:gd name="T4" fmla="*/ 797 w 883"/>
                <a:gd name="T5" fmla="*/ 249 h 383"/>
                <a:gd name="T6" fmla="*/ 833 w 883"/>
                <a:gd name="T7" fmla="*/ 187 h 383"/>
                <a:gd name="T8" fmla="*/ 878 w 883"/>
                <a:gd name="T9" fmla="*/ 104 h 383"/>
                <a:gd name="T10" fmla="*/ 880 w 883"/>
                <a:gd name="T11" fmla="*/ 142 h 383"/>
                <a:gd name="T12" fmla="*/ 866 w 883"/>
                <a:gd name="T13" fmla="*/ 161 h 383"/>
                <a:gd name="T14" fmla="*/ 845 w 883"/>
                <a:gd name="T15" fmla="*/ 76 h 383"/>
                <a:gd name="T16" fmla="*/ 821 w 883"/>
                <a:gd name="T17" fmla="*/ 21 h 383"/>
                <a:gd name="T18" fmla="*/ 835 w 883"/>
                <a:gd name="T19" fmla="*/ 52 h 383"/>
                <a:gd name="T20" fmla="*/ 861 w 883"/>
                <a:gd name="T21" fmla="*/ 83 h 383"/>
                <a:gd name="T22" fmla="*/ 842 w 883"/>
                <a:gd name="T23" fmla="*/ 116 h 383"/>
                <a:gd name="T24" fmla="*/ 849 w 883"/>
                <a:gd name="T25" fmla="*/ 99 h 383"/>
                <a:gd name="T26" fmla="*/ 828 w 883"/>
                <a:gd name="T27" fmla="*/ 76 h 383"/>
                <a:gd name="T28" fmla="*/ 819 w 883"/>
                <a:gd name="T29" fmla="*/ 111 h 383"/>
                <a:gd name="T30" fmla="*/ 807 w 883"/>
                <a:gd name="T31" fmla="*/ 97 h 383"/>
                <a:gd name="T32" fmla="*/ 788 w 883"/>
                <a:gd name="T33" fmla="*/ 85 h 383"/>
                <a:gd name="T34" fmla="*/ 743 w 883"/>
                <a:gd name="T35" fmla="*/ 83 h 383"/>
                <a:gd name="T36" fmla="*/ 736 w 883"/>
                <a:gd name="T37" fmla="*/ 57 h 383"/>
                <a:gd name="T38" fmla="*/ 778 w 883"/>
                <a:gd name="T39" fmla="*/ 64 h 383"/>
                <a:gd name="T40" fmla="*/ 781 w 883"/>
                <a:gd name="T41" fmla="*/ 54 h 383"/>
                <a:gd name="T42" fmla="*/ 795 w 883"/>
                <a:gd name="T43" fmla="*/ 47 h 383"/>
                <a:gd name="T44" fmla="*/ 812 w 883"/>
                <a:gd name="T45" fmla="*/ 47 h 383"/>
                <a:gd name="T46" fmla="*/ 821 w 883"/>
                <a:gd name="T47" fmla="*/ 45 h 383"/>
                <a:gd name="T48" fmla="*/ 809 w 883"/>
                <a:gd name="T49" fmla="*/ 19 h 383"/>
                <a:gd name="T50" fmla="*/ 710 w 883"/>
                <a:gd name="T51" fmla="*/ 21 h 383"/>
                <a:gd name="T52" fmla="*/ 294 w 883"/>
                <a:gd name="T53" fmla="*/ 97 h 383"/>
                <a:gd name="T54" fmla="*/ 234 w 883"/>
                <a:gd name="T55" fmla="*/ 140 h 383"/>
                <a:gd name="T56" fmla="*/ 199 w 883"/>
                <a:gd name="T57" fmla="*/ 170 h 383"/>
                <a:gd name="T58" fmla="*/ 171 w 883"/>
                <a:gd name="T59" fmla="*/ 187 h 383"/>
                <a:gd name="T60" fmla="*/ 156 w 883"/>
                <a:gd name="T61" fmla="*/ 192 h 383"/>
                <a:gd name="T62" fmla="*/ 133 w 883"/>
                <a:gd name="T63" fmla="*/ 206 h 383"/>
                <a:gd name="T64" fmla="*/ 121 w 883"/>
                <a:gd name="T65" fmla="*/ 227 h 383"/>
                <a:gd name="T66" fmla="*/ 88 w 883"/>
                <a:gd name="T67" fmla="*/ 251 h 383"/>
                <a:gd name="T68" fmla="*/ 57 w 883"/>
                <a:gd name="T69" fmla="*/ 265 h 383"/>
                <a:gd name="T70" fmla="*/ 26 w 883"/>
                <a:gd name="T71" fmla="*/ 289 h 383"/>
                <a:gd name="T72" fmla="*/ 10 w 883"/>
                <a:gd name="T73" fmla="*/ 310 h 383"/>
                <a:gd name="T74" fmla="*/ 64 w 883"/>
                <a:gd name="T75" fmla="*/ 336 h 383"/>
                <a:gd name="T76" fmla="*/ 166 w 883"/>
                <a:gd name="T77" fmla="*/ 303 h 383"/>
                <a:gd name="T78" fmla="*/ 194 w 883"/>
                <a:gd name="T79" fmla="*/ 289 h 383"/>
                <a:gd name="T80" fmla="*/ 329 w 883"/>
                <a:gd name="T81" fmla="*/ 275 h 383"/>
                <a:gd name="T82" fmla="*/ 343 w 883"/>
                <a:gd name="T83" fmla="*/ 277 h 383"/>
                <a:gd name="T84" fmla="*/ 459 w 883"/>
                <a:gd name="T85" fmla="*/ 293 h 383"/>
                <a:gd name="T86" fmla="*/ 611 w 883"/>
                <a:gd name="T87" fmla="*/ 383 h 383"/>
                <a:gd name="T88" fmla="*/ 667 w 883"/>
                <a:gd name="T89" fmla="*/ 350 h 383"/>
                <a:gd name="T90" fmla="*/ 689 w 883"/>
                <a:gd name="T91" fmla="*/ 303 h 383"/>
                <a:gd name="T92" fmla="*/ 710 w 883"/>
                <a:gd name="T93" fmla="*/ 263 h 383"/>
                <a:gd name="T94" fmla="*/ 715 w 883"/>
                <a:gd name="T95" fmla="*/ 272 h 383"/>
                <a:gd name="T96" fmla="*/ 736 w 883"/>
                <a:gd name="T97" fmla="*/ 249 h 383"/>
                <a:gd name="T98" fmla="*/ 786 w 883"/>
                <a:gd name="T99" fmla="*/ 241 h 383"/>
                <a:gd name="T100" fmla="*/ 802 w 883"/>
                <a:gd name="T101" fmla="*/ 220 h 383"/>
                <a:gd name="T102" fmla="*/ 807 w 883"/>
                <a:gd name="T103" fmla="*/ 196 h 383"/>
                <a:gd name="T104" fmla="*/ 795 w 883"/>
                <a:gd name="T105" fmla="*/ 196 h 383"/>
                <a:gd name="T106" fmla="*/ 781 w 883"/>
                <a:gd name="T107" fmla="*/ 211 h 383"/>
                <a:gd name="T108" fmla="*/ 734 w 883"/>
                <a:gd name="T109" fmla="*/ 204 h 383"/>
                <a:gd name="T110" fmla="*/ 778 w 883"/>
                <a:gd name="T111" fmla="*/ 185 h 383"/>
                <a:gd name="T112" fmla="*/ 786 w 883"/>
                <a:gd name="T113" fmla="*/ 175 h 383"/>
                <a:gd name="T114" fmla="*/ 726 w 883"/>
                <a:gd name="T115" fmla="*/ 151 h 383"/>
                <a:gd name="T116" fmla="*/ 769 w 883"/>
                <a:gd name="T117" fmla="*/ 154 h 383"/>
                <a:gd name="T118" fmla="*/ 771 w 883"/>
                <a:gd name="T119" fmla="*/ 147 h 383"/>
                <a:gd name="T120" fmla="*/ 788 w 883"/>
                <a:gd name="T121" fmla="*/ 144 h 383"/>
                <a:gd name="T122" fmla="*/ 805 w 883"/>
                <a:gd name="T123" fmla="*/ 156 h 383"/>
                <a:gd name="T124" fmla="*/ 828 w 883"/>
                <a:gd name="T125" fmla="*/ 1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3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4763412-90D4-4874-8391-8823406E6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7942" y="3459837"/>
              <a:ext cx="418256" cy="724038"/>
            </a:xfrm>
            <a:custGeom>
              <a:avLst/>
              <a:gdLst>
                <a:gd name="T0" fmla="*/ 284 w 357"/>
                <a:gd name="T1" fmla="*/ 603 h 618"/>
                <a:gd name="T2" fmla="*/ 286 w 357"/>
                <a:gd name="T3" fmla="*/ 606 h 618"/>
                <a:gd name="T4" fmla="*/ 286 w 357"/>
                <a:gd name="T5" fmla="*/ 599 h 618"/>
                <a:gd name="T6" fmla="*/ 298 w 357"/>
                <a:gd name="T7" fmla="*/ 603 h 618"/>
                <a:gd name="T8" fmla="*/ 357 w 357"/>
                <a:gd name="T9" fmla="*/ 596 h 618"/>
                <a:gd name="T10" fmla="*/ 345 w 357"/>
                <a:gd name="T11" fmla="*/ 504 h 618"/>
                <a:gd name="T12" fmla="*/ 331 w 357"/>
                <a:gd name="T13" fmla="*/ 400 h 618"/>
                <a:gd name="T14" fmla="*/ 328 w 357"/>
                <a:gd name="T15" fmla="*/ 343 h 618"/>
                <a:gd name="T16" fmla="*/ 328 w 357"/>
                <a:gd name="T17" fmla="*/ 220 h 618"/>
                <a:gd name="T18" fmla="*/ 328 w 357"/>
                <a:gd name="T19" fmla="*/ 76 h 618"/>
                <a:gd name="T20" fmla="*/ 328 w 357"/>
                <a:gd name="T21" fmla="*/ 12 h 618"/>
                <a:gd name="T22" fmla="*/ 288 w 357"/>
                <a:gd name="T23" fmla="*/ 5 h 618"/>
                <a:gd name="T24" fmla="*/ 182 w 357"/>
                <a:gd name="T25" fmla="*/ 14 h 618"/>
                <a:gd name="T26" fmla="*/ 106 w 357"/>
                <a:gd name="T27" fmla="*/ 26 h 618"/>
                <a:gd name="T28" fmla="*/ 90 w 357"/>
                <a:gd name="T29" fmla="*/ 52 h 618"/>
                <a:gd name="T30" fmla="*/ 78 w 357"/>
                <a:gd name="T31" fmla="*/ 64 h 618"/>
                <a:gd name="T32" fmla="*/ 71 w 357"/>
                <a:gd name="T33" fmla="*/ 102 h 618"/>
                <a:gd name="T34" fmla="*/ 64 w 357"/>
                <a:gd name="T35" fmla="*/ 109 h 618"/>
                <a:gd name="T36" fmla="*/ 56 w 357"/>
                <a:gd name="T37" fmla="*/ 113 h 618"/>
                <a:gd name="T38" fmla="*/ 45 w 357"/>
                <a:gd name="T39" fmla="*/ 135 h 618"/>
                <a:gd name="T40" fmla="*/ 38 w 357"/>
                <a:gd name="T41" fmla="*/ 151 h 618"/>
                <a:gd name="T42" fmla="*/ 38 w 357"/>
                <a:gd name="T43" fmla="*/ 163 h 618"/>
                <a:gd name="T44" fmla="*/ 33 w 357"/>
                <a:gd name="T45" fmla="*/ 180 h 618"/>
                <a:gd name="T46" fmla="*/ 21 w 357"/>
                <a:gd name="T47" fmla="*/ 194 h 618"/>
                <a:gd name="T48" fmla="*/ 23 w 357"/>
                <a:gd name="T49" fmla="*/ 206 h 618"/>
                <a:gd name="T50" fmla="*/ 33 w 357"/>
                <a:gd name="T51" fmla="*/ 220 h 618"/>
                <a:gd name="T52" fmla="*/ 35 w 357"/>
                <a:gd name="T53" fmla="*/ 241 h 618"/>
                <a:gd name="T54" fmla="*/ 35 w 357"/>
                <a:gd name="T55" fmla="*/ 260 h 618"/>
                <a:gd name="T56" fmla="*/ 40 w 357"/>
                <a:gd name="T57" fmla="*/ 282 h 618"/>
                <a:gd name="T58" fmla="*/ 40 w 357"/>
                <a:gd name="T59" fmla="*/ 296 h 618"/>
                <a:gd name="T60" fmla="*/ 45 w 357"/>
                <a:gd name="T61" fmla="*/ 315 h 618"/>
                <a:gd name="T62" fmla="*/ 40 w 357"/>
                <a:gd name="T63" fmla="*/ 327 h 618"/>
                <a:gd name="T64" fmla="*/ 45 w 357"/>
                <a:gd name="T65" fmla="*/ 341 h 618"/>
                <a:gd name="T66" fmla="*/ 61 w 357"/>
                <a:gd name="T67" fmla="*/ 357 h 618"/>
                <a:gd name="T68" fmla="*/ 59 w 357"/>
                <a:gd name="T69" fmla="*/ 376 h 618"/>
                <a:gd name="T70" fmla="*/ 54 w 357"/>
                <a:gd name="T71" fmla="*/ 395 h 618"/>
                <a:gd name="T72" fmla="*/ 38 w 357"/>
                <a:gd name="T73" fmla="*/ 416 h 618"/>
                <a:gd name="T74" fmla="*/ 21 w 357"/>
                <a:gd name="T75" fmla="*/ 435 h 618"/>
                <a:gd name="T76" fmla="*/ 12 w 357"/>
                <a:gd name="T77" fmla="*/ 466 h 618"/>
                <a:gd name="T78" fmla="*/ 14 w 357"/>
                <a:gd name="T79" fmla="*/ 483 h 618"/>
                <a:gd name="T80" fmla="*/ 0 w 357"/>
                <a:gd name="T81" fmla="*/ 499 h 618"/>
                <a:gd name="T82" fmla="*/ 4 w 357"/>
                <a:gd name="T83" fmla="*/ 509 h 618"/>
                <a:gd name="T84" fmla="*/ 7 w 357"/>
                <a:gd name="T85" fmla="*/ 530 h 618"/>
                <a:gd name="T86" fmla="*/ 104 w 357"/>
                <a:gd name="T87" fmla="*/ 523 h 618"/>
                <a:gd name="T88" fmla="*/ 198 w 357"/>
                <a:gd name="T89" fmla="*/ 513 h 618"/>
                <a:gd name="T90" fmla="*/ 201 w 357"/>
                <a:gd name="T91" fmla="*/ 540 h 618"/>
                <a:gd name="T92" fmla="*/ 203 w 357"/>
                <a:gd name="T93" fmla="*/ 558 h 618"/>
                <a:gd name="T94" fmla="*/ 220 w 357"/>
                <a:gd name="T95" fmla="*/ 580 h 618"/>
                <a:gd name="T96" fmla="*/ 224 w 357"/>
                <a:gd name="T97" fmla="*/ 599 h 618"/>
                <a:gd name="T98" fmla="*/ 239 w 357"/>
                <a:gd name="T99" fmla="*/ 611 h 618"/>
                <a:gd name="T100" fmla="*/ 246 w 357"/>
                <a:gd name="T101" fmla="*/ 611 h 618"/>
                <a:gd name="T102" fmla="*/ 248 w 357"/>
                <a:gd name="T103" fmla="*/ 601 h 618"/>
                <a:gd name="T104" fmla="*/ 255 w 357"/>
                <a:gd name="T105" fmla="*/ 589 h 618"/>
                <a:gd name="T106" fmla="*/ 265 w 357"/>
                <a:gd name="T107" fmla="*/ 592 h 618"/>
                <a:gd name="T108" fmla="*/ 291 w 357"/>
                <a:gd name="T109" fmla="*/ 582 h 618"/>
                <a:gd name="T110" fmla="*/ 295 w 357"/>
                <a:gd name="T111" fmla="*/ 575 h 618"/>
                <a:gd name="T112" fmla="*/ 336 w 357"/>
                <a:gd name="T113" fmla="*/ 575 h 618"/>
                <a:gd name="T114" fmla="*/ 345 w 357"/>
                <a:gd name="T115" fmla="*/ 582 h 618"/>
                <a:gd name="T116" fmla="*/ 357 w 357"/>
                <a:gd name="T117" fmla="*/ 577 h 618"/>
                <a:gd name="T118" fmla="*/ 326 w 357"/>
                <a:gd name="T119" fmla="*/ 594 h 618"/>
                <a:gd name="T120" fmla="*/ 336 w 357"/>
                <a:gd name="T121" fmla="*/ 5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618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CC8F845-46E2-45A9-BB59-3DAB1E3C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67" y="2683077"/>
              <a:ext cx="801364" cy="659602"/>
            </a:xfrm>
            <a:custGeom>
              <a:avLst/>
              <a:gdLst>
                <a:gd name="T0" fmla="*/ 416 w 684"/>
                <a:gd name="T1" fmla="*/ 76 h 563"/>
                <a:gd name="T2" fmla="*/ 421 w 684"/>
                <a:gd name="T3" fmla="*/ 92 h 563"/>
                <a:gd name="T4" fmla="*/ 433 w 684"/>
                <a:gd name="T5" fmla="*/ 111 h 563"/>
                <a:gd name="T6" fmla="*/ 492 w 684"/>
                <a:gd name="T7" fmla="*/ 159 h 563"/>
                <a:gd name="T8" fmla="*/ 502 w 684"/>
                <a:gd name="T9" fmla="*/ 180 h 563"/>
                <a:gd name="T10" fmla="*/ 509 w 684"/>
                <a:gd name="T11" fmla="*/ 201 h 563"/>
                <a:gd name="T12" fmla="*/ 539 w 684"/>
                <a:gd name="T13" fmla="*/ 197 h 563"/>
                <a:gd name="T14" fmla="*/ 556 w 684"/>
                <a:gd name="T15" fmla="*/ 220 h 563"/>
                <a:gd name="T16" fmla="*/ 542 w 684"/>
                <a:gd name="T17" fmla="*/ 277 h 563"/>
                <a:gd name="T18" fmla="*/ 556 w 684"/>
                <a:gd name="T19" fmla="*/ 296 h 563"/>
                <a:gd name="T20" fmla="*/ 582 w 684"/>
                <a:gd name="T21" fmla="*/ 315 h 563"/>
                <a:gd name="T22" fmla="*/ 615 w 684"/>
                <a:gd name="T23" fmla="*/ 332 h 563"/>
                <a:gd name="T24" fmla="*/ 634 w 684"/>
                <a:gd name="T25" fmla="*/ 355 h 563"/>
                <a:gd name="T26" fmla="*/ 641 w 684"/>
                <a:gd name="T27" fmla="*/ 388 h 563"/>
                <a:gd name="T28" fmla="*/ 646 w 684"/>
                <a:gd name="T29" fmla="*/ 405 h 563"/>
                <a:gd name="T30" fmla="*/ 667 w 684"/>
                <a:gd name="T31" fmla="*/ 426 h 563"/>
                <a:gd name="T32" fmla="*/ 667 w 684"/>
                <a:gd name="T33" fmla="*/ 417 h 563"/>
                <a:gd name="T34" fmla="*/ 674 w 684"/>
                <a:gd name="T35" fmla="*/ 429 h 563"/>
                <a:gd name="T36" fmla="*/ 684 w 684"/>
                <a:gd name="T37" fmla="*/ 440 h 563"/>
                <a:gd name="T38" fmla="*/ 679 w 684"/>
                <a:gd name="T39" fmla="*/ 469 h 563"/>
                <a:gd name="T40" fmla="*/ 660 w 684"/>
                <a:gd name="T41" fmla="*/ 474 h 563"/>
                <a:gd name="T42" fmla="*/ 653 w 684"/>
                <a:gd name="T43" fmla="*/ 497 h 563"/>
                <a:gd name="T44" fmla="*/ 641 w 684"/>
                <a:gd name="T45" fmla="*/ 490 h 563"/>
                <a:gd name="T46" fmla="*/ 648 w 684"/>
                <a:gd name="T47" fmla="*/ 509 h 563"/>
                <a:gd name="T48" fmla="*/ 646 w 684"/>
                <a:gd name="T49" fmla="*/ 519 h 563"/>
                <a:gd name="T50" fmla="*/ 641 w 684"/>
                <a:gd name="T51" fmla="*/ 540 h 563"/>
                <a:gd name="T52" fmla="*/ 632 w 684"/>
                <a:gd name="T53" fmla="*/ 556 h 563"/>
                <a:gd name="T54" fmla="*/ 568 w 684"/>
                <a:gd name="T55" fmla="*/ 561 h 563"/>
                <a:gd name="T56" fmla="*/ 575 w 684"/>
                <a:gd name="T57" fmla="*/ 545 h 563"/>
                <a:gd name="T58" fmla="*/ 580 w 684"/>
                <a:gd name="T59" fmla="*/ 540 h 563"/>
                <a:gd name="T60" fmla="*/ 589 w 684"/>
                <a:gd name="T61" fmla="*/ 533 h 563"/>
                <a:gd name="T62" fmla="*/ 594 w 684"/>
                <a:gd name="T63" fmla="*/ 526 h 563"/>
                <a:gd name="T64" fmla="*/ 594 w 684"/>
                <a:gd name="T65" fmla="*/ 519 h 563"/>
                <a:gd name="T66" fmla="*/ 594 w 684"/>
                <a:gd name="T67" fmla="*/ 509 h 563"/>
                <a:gd name="T68" fmla="*/ 587 w 684"/>
                <a:gd name="T69" fmla="*/ 502 h 563"/>
                <a:gd name="T70" fmla="*/ 577 w 684"/>
                <a:gd name="T71" fmla="*/ 497 h 563"/>
                <a:gd name="T72" fmla="*/ 329 w 684"/>
                <a:gd name="T73" fmla="*/ 516 h 563"/>
                <a:gd name="T74" fmla="*/ 135 w 684"/>
                <a:gd name="T75" fmla="*/ 497 h 563"/>
                <a:gd name="T76" fmla="*/ 128 w 684"/>
                <a:gd name="T77" fmla="*/ 355 h 563"/>
                <a:gd name="T78" fmla="*/ 121 w 684"/>
                <a:gd name="T79" fmla="*/ 213 h 563"/>
                <a:gd name="T80" fmla="*/ 118 w 684"/>
                <a:gd name="T81" fmla="*/ 199 h 563"/>
                <a:gd name="T82" fmla="*/ 107 w 684"/>
                <a:gd name="T83" fmla="*/ 197 h 563"/>
                <a:gd name="T84" fmla="*/ 90 w 684"/>
                <a:gd name="T85" fmla="*/ 175 h 563"/>
                <a:gd name="T86" fmla="*/ 78 w 684"/>
                <a:gd name="T87" fmla="*/ 163 h 563"/>
                <a:gd name="T88" fmla="*/ 73 w 684"/>
                <a:gd name="T89" fmla="*/ 149 h 563"/>
                <a:gd name="T90" fmla="*/ 81 w 684"/>
                <a:gd name="T91" fmla="*/ 135 h 563"/>
                <a:gd name="T92" fmla="*/ 90 w 684"/>
                <a:gd name="T93" fmla="*/ 126 h 563"/>
                <a:gd name="T94" fmla="*/ 83 w 684"/>
                <a:gd name="T95" fmla="*/ 111 h 563"/>
                <a:gd name="T96" fmla="*/ 69 w 684"/>
                <a:gd name="T97" fmla="*/ 114 h 563"/>
                <a:gd name="T98" fmla="*/ 57 w 684"/>
                <a:gd name="T99" fmla="*/ 107 h 563"/>
                <a:gd name="T100" fmla="*/ 38 w 684"/>
                <a:gd name="T101" fmla="*/ 95 h 563"/>
                <a:gd name="T102" fmla="*/ 33 w 684"/>
                <a:gd name="T103" fmla="*/ 78 h 563"/>
                <a:gd name="T104" fmla="*/ 21 w 684"/>
                <a:gd name="T105" fmla="*/ 64 h 563"/>
                <a:gd name="T106" fmla="*/ 14 w 684"/>
                <a:gd name="T107" fmla="*/ 57 h 563"/>
                <a:gd name="T108" fmla="*/ 10 w 684"/>
                <a:gd name="T109" fmla="*/ 43 h 563"/>
                <a:gd name="T110" fmla="*/ 0 w 684"/>
                <a:gd name="T111" fmla="*/ 29 h 563"/>
                <a:gd name="T112" fmla="*/ 0 w 684"/>
                <a:gd name="T113" fmla="*/ 26 h 563"/>
                <a:gd name="T114" fmla="*/ 24 w 684"/>
                <a:gd name="T115" fmla="*/ 24 h 563"/>
                <a:gd name="T116" fmla="*/ 234 w 684"/>
                <a:gd name="T117" fmla="*/ 12 h 563"/>
                <a:gd name="T118" fmla="*/ 388 w 684"/>
                <a:gd name="T119" fmla="*/ 3 h 563"/>
                <a:gd name="T120" fmla="*/ 395 w 684"/>
                <a:gd name="T121" fmla="*/ 10 h 563"/>
                <a:gd name="T122" fmla="*/ 402 w 684"/>
                <a:gd name="T123" fmla="*/ 17 h 563"/>
                <a:gd name="T124" fmla="*/ 407 w 684"/>
                <a:gd name="T125" fmla="*/ 2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563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7F231FA5-E8FC-4C9F-82BA-B82856E13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756" y="1471660"/>
              <a:ext cx="789647" cy="829481"/>
            </a:xfrm>
            <a:custGeom>
              <a:avLst/>
              <a:gdLst>
                <a:gd name="T0" fmla="*/ 648 w 674"/>
                <a:gd name="T1" fmla="*/ 132 h 708"/>
                <a:gd name="T2" fmla="*/ 596 w 674"/>
                <a:gd name="T3" fmla="*/ 125 h 708"/>
                <a:gd name="T4" fmla="*/ 577 w 674"/>
                <a:gd name="T5" fmla="*/ 128 h 708"/>
                <a:gd name="T6" fmla="*/ 563 w 674"/>
                <a:gd name="T7" fmla="*/ 113 h 708"/>
                <a:gd name="T8" fmla="*/ 525 w 674"/>
                <a:gd name="T9" fmla="*/ 132 h 708"/>
                <a:gd name="T10" fmla="*/ 499 w 674"/>
                <a:gd name="T11" fmla="*/ 132 h 708"/>
                <a:gd name="T12" fmla="*/ 473 w 674"/>
                <a:gd name="T13" fmla="*/ 123 h 708"/>
                <a:gd name="T14" fmla="*/ 437 w 674"/>
                <a:gd name="T15" fmla="*/ 106 h 708"/>
                <a:gd name="T16" fmla="*/ 428 w 674"/>
                <a:gd name="T17" fmla="*/ 121 h 708"/>
                <a:gd name="T18" fmla="*/ 402 w 674"/>
                <a:gd name="T19" fmla="*/ 99 h 708"/>
                <a:gd name="T20" fmla="*/ 395 w 674"/>
                <a:gd name="T21" fmla="*/ 85 h 708"/>
                <a:gd name="T22" fmla="*/ 331 w 674"/>
                <a:gd name="T23" fmla="*/ 87 h 708"/>
                <a:gd name="T24" fmla="*/ 293 w 674"/>
                <a:gd name="T25" fmla="*/ 80 h 708"/>
                <a:gd name="T26" fmla="*/ 257 w 674"/>
                <a:gd name="T27" fmla="*/ 73 h 708"/>
                <a:gd name="T28" fmla="*/ 220 w 674"/>
                <a:gd name="T29" fmla="*/ 59 h 708"/>
                <a:gd name="T30" fmla="*/ 208 w 674"/>
                <a:gd name="T31" fmla="*/ 9 h 708"/>
                <a:gd name="T32" fmla="*/ 179 w 674"/>
                <a:gd name="T33" fmla="*/ 42 h 708"/>
                <a:gd name="T34" fmla="*/ 45 w 674"/>
                <a:gd name="T35" fmla="*/ 50 h 708"/>
                <a:gd name="T36" fmla="*/ 2 w 674"/>
                <a:gd name="T37" fmla="*/ 61 h 708"/>
                <a:gd name="T38" fmla="*/ 9 w 674"/>
                <a:gd name="T39" fmla="*/ 99 h 708"/>
                <a:gd name="T40" fmla="*/ 11 w 674"/>
                <a:gd name="T41" fmla="*/ 132 h 708"/>
                <a:gd name="T42" fmla="*/ 21 w 674"/>
                <a:gd name="T43" fmla="*/ 180 h 708"/>
                <a:gd name="T44" fmla="*/ 26 w 674"/>
                <a:gd name="T45" fmla="*/ 192 h 708"/>
                <a:gd name="T46" fmla="*/ 37 w 674"/>
                <a:gd name="T47" fmla="*/ 215 h 708"/>
                <a:gd name="T48" fmla="*/ 37 w 674"/>
                <a:gd name="T49" fmla="*/ 234 h 708"/>
                <a:gd name="T50" fmla="*/ 40 w 674"/>
                <a:gd name="T51" fmla="*/ 267 h 708"/>
                <a:gd name="T52" fmla="*/ 45 w 674"/>
                <a:gd name="T53" fmla="*/ 291 h 708"/>
                <a:gd name="T54" fmla="*/ 47 w 674"/>
                <a:gd name="T55" fmla="*/ 296 h 708"/>
                <a:gd name="T56" fmla="*/ 47 w 674"/>
                <a:gd name="T57" fmla="*/ 317 h 708"/>
                <a:gd name="T58" fmla="*/ 52 w 674"/>
                <a:gd name="T59" fmla="*/ 345 h 708"/>
                <a:gd name="T60" fmla="*/ 63 w 674"/>
                <a:gd name="T61" fmla="*/ 367 h 708"/>
                <a:gd name="T62" fmla="*/ 68 w 674"/>
                <a:gd name="T63" fmla="*/ 388 h 708"/>
                <a:gd name="T64" fmla="*/ 68 w 674"/>
                <a:gd name="T65" fmla="*/ 416 h 708"/>
                <a:gd name="T66" fmla="*/ 52 w 674"/>
                <a:gd name="T67" fmla="*/ 442 h 708"/>
                <a:gd name="T68" fmla="*/ 56 w 674"/>
                <a:gd name="T69" fmla="*/ 471 h 708"/>
                <a:gd name="T70" fmla="*/ 80 w 674"/>
                <a:gd name="T71" fmla="*/ 490 h 708"/>
                <a:gd name="T72" fmla="*/ 87 w 674"/>
                <a:gd name="T73" fmla="*/ 682 h 708"/>
                <a:gd name="T74" fmla="*/ 359 w 674"/>
                <a:gd name="T75" fmla="*/ 696 h 708"/>
                <a:gd name="T76" fmla="*/ 572 w 674"/>
                <a:gd name="T77" fmla="*/ 674 h 708"/>
                <a:gd name="T78" fmla="*/ 570 w 674"/>
                <a:gd name="T79" fmla="*/ 648 h 708"/>
                <a:gd name="T80" fmla="*/ 563 w 674"/>
                <a:gd name="T81" fmla="*/ 632 h 708"/>
                <a:gd name="T82" fmla="*/ 551 w 674"/>
                <a:gd name="T83" fmla="*/ 620 h 708"/>
                <a:gd name="T84" fmla="*/ 527 w 674"/>
                <a:gd name="T85" fmla="*/ 615 h 708"/>
                <a:gd name="T86" fmla="*/ 466 w 674"/>
                <a:gd name="T87" fmla="*/ 570 h 708"/>
                <a:gd name="T88" fmla="*/ 432 w 674"/>
                <a:gd name="T89" fmla="*/ 551 h 708"/>
                <a:gd name="T90" fmla="*/ 421 w 674"/>
                <a:gd name="T91" fmla="*/ 518 h 708"/>
                <a:gd name="T92" fmla="*/ 418 w 674"/>
                <a:gd name="T93" fmla="*/ 492 h 708"/>
                <a:gd name="T94" fmla="*/ 421 w 674"/>
                <a:gd name="T95" fmla="*/ 469 h 708"/>
                <a:gd name="T96" fmla="*/ 416 w 674"/>
                <a:gd name="T97" fmla="*/ 442 h 708"/>
                <a:gd name="T98" fmla="*/ 411 w 674"/>
                <a:gd name="T99" fmla="*/ 412 h 708"/>
                <a:gd name="T100" fmla="*/ 430 w 674"/>
                <a:gd name="T101" fmla="*/ 390 h 708"/>
                <a:gd name="T102" fmla="*/ 442 w 674"/>
                <a:gd name="T103" fmla="*/ 383 h 708"/>
                <a:gd name="T104" fmla="*/ 451 w 674"/>
                <a:gd name="T105" fmla="*/ 371 h 708"/>
                <a:gd name="T106" fmla="*/ 449 w 674"/>
                <a:gd name="T107" fmla="*/ 308 h 708"/>
                <a:gd name="T108" fmla="*/ 456 w 674"/>
                <a:gd name="T109" fmla="*/ 303 h 708"/>
                <a:gd name="T110" fmla="*/ 461 w 674"/>
                <a:gd name="T111" fmla="*/ 296 h 708"/>
                <a:gd name="T112" fmla="*/ 494 w 674"/>
                <a:gd name="T113" fmla="*/ 265 h 708"/>
                <a:gd name="T114" fmla="*/ 508 w 674"/>
                <a:gd name="T115" fmla="*/ 251 h 708"/>
                <a:gd name="T116" fmla="*/ 633 w 674"/>
                <a:gd name="T117" fmla="*/ 154 h 708"/>
                <a:gd name="T118" fmla="*/ 674 w 674"/>
                <a:gd name="T119" fmla="*/ 1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4" h="708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AFA4B3CC-E9E9-46B4-B1B2-FC35C5C65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1624" y="1585304"/>
              <a:ext cx="911492" cy="884546"/>
            </a:xfrm>
            <a:custGeom>
              <a:avLst/>
              <a:gdLst>
                <a:gd name="T0" fmla="*/ 624 w 778"/>
                <a:gd name="T1" fmla="*/ 206 h 755"/>
                <a:gd name="T2" fmla="*/ 596 w 778"/>
                <a:gd name="T3" fmla="*/ 206 h 755"/>
                <a:gd name="T4" fmla="*/ 551 w 778"/>
                <a:gd name="T5" fmla="*/ 158 h 755"/>
                <a:gd name="T6" fmla="*/ 561 w 778"/>
                <a:gd name="T7" fmla="*/ 149 h 755"/>
                <a:gd name="T8" fmla="*/ 456 w 778"/>
                <a:gd name="T9" fmla="*/ 215 h 755"/>
                <a:gd name="T10" fmla="*/ 516 w 778"/>
                <a:gd name="T11" fmla="*/ 225 h 755"/>
                <a:gd name="T12" fmla="*/ 549 w 778"/>
                <a:gd name="T13" fmla="*/ 213 h 755"/>
                <a:gd name="T14" fmla="*/ 572 w 778"/>
                <a:gd name="T15" fmla="*/ 196 h 755"/>
                <a:gd name="T16" fmla="*/ 553 w 778"/>
                <a:gd name="T17" fmla="*/ 166 h 755"/>
                <a:gd name="T18" fmla="*/ 485 w 778"/>
                <a:gd name="T19" fmla="*/ 161 h 755"/>
                <a:gd name="T20" fmla="*/ 383 w 778"/>
                <a:gd name="T21" fmla="*/ 154 h 755"/>
                <a:gd name="T22" fmla="*/ 312 w 778"/>
                <a:gd name="T23" fmla="*/ 185 h 755"/>
                <a:gd name="T24" fmla="*/ 260 w 778"/>
                <a:gd name="T25" fmla="*/ 173 h 755"/>
                <a:gd name="T26" fmla="*/ 199 w 778"/>
                <a:gd name="T27" fmla="*/ 144 h 755"/>
                <a:gd name="T28" fmla="*/ 170 w 778"/>
                <a:gd name="T29" fmla="*/ 166 h 755"/>
                <a:gd name="T30" fmla="*/ 163 w 778"/>
                <a:gd name="T31" fmla="*/ 128 h 755"/>
                <a:gd name="T32" fmla="*/ 87 w 778"/>
                <a:gd name="T33" fmla="*/ 163 h 755"/>
                <a:gd name="T34" fmla="*/ 12 w 778"/>
                <a:gd name="T35" fmla="*/ 213 h 755"/>
                <a:gd name="T36" fmla="*/ 113 w 778"/>
                <a:gd name="T37" fmla="*/ 246 h 755"/>
                <a:gd name="T38" fmla="*/ 168 w 778"/>
                <a:gd name="T39" fmla="*/ 258 h 755"/>
                <a:gd name="T40" fmla="*/ 199 w 778"/>
                <a:gd name="T41" fmla="*/ 260 h 755"/>
                <a:gd name="T42" fmla="*/ 220 w 778"/>
                <a:gd name="T43" fmla="*/ 282 h 755"/>
                <a:gd name="T44" fmla="*/ 244 w 778"/>
                <a:gd name="T45" fmla="*/ 293 h 755"/>
                <a:gd name="T46" fmla="*/ 241 w 778"/>
                <a:gd name="T47" fmla="*/ 324 h 755"/>
                <a:gd name="T48" fmla="*/ 258 w 778"/>
                <a:gd name="T49" fmla="*/ 338 h 755"/>
                <a:gd name="T50" fmla="*/ 303 w 778"/>
                <a:gd name="T51" fmla="*/ 284 h 755"/>
                <a:gd name="T52" fmla="*/ 319 w 778"/>
                <a:gd name="T53" fmla="*/ 279 h 755"/>
                <a:gd name="T54" fmla="*/ 355 w 778"/>
                <a:gd name="T55" fmla="*/ 256 h 755"/>
                <a:gd name="T56" fmla="*/ 350 w 778"/>
                <a:gd name="T57" fmla="*/ 286 h 755"/>
                <a:gd name="T58" fmla="*/ 371 w 778"/>
                <a:gd name="T59" fmla="*/ 260 h 755"/>
                <a:gd name="T60" fmla="*/ 338 w 778"/>
                <a:gd name="T61" fmla="*/ 180 h 755"/>
                <a:gd name="T62" fmla="*/ 168 w 778"/>
                <a:gd name="T63" fmla="*/ 121 h 755"/>
                <a:gd name="T64" fmla="*/ 187 w 778"/>
                <a:gd name="T65" fmla="*/ 114 h 755"/>
                <a:gd name="T66" fmla="*/ 229 w 778"/>
                <a:gd name="T67" fmla="*/ 83 h 755"/>
                <a:gd name="T68" fmla="*/ 92 w 778"/>
                <a:gd name="T69" fmla="*/ 40 h 755"/>
                <a:gd name="T70" fmla="*/ 154 w 778"/>
                <a:gd name="T71" fmla="*/ 0 h 755"/>
                <a:gd name="T72" fmla="*/ 407 w 778"/>
                <a:gd name="T73" fmla="*/ 348 h 755"/>
                <a:gd name="T74" fmla="*/ 544 w 778"/>
                <a:gd name="T75" fmla="*/ 213 h 755"/>
                <a:gd name="T76" fmla="*/ 778 w 778"/>
                <a:gd name="T77" fmla="*/ 551 h 755"/>
                <a:gd name="T78" fmla="*/ 693 w 778"/>
                <a:gd name="T79" fmla="*/ 438 h 755"/>
                <a:gd name="T80" fmla="*/ 650 w 778"/>
                <a:gd name="T81" fmla="*/ 492 h 755"/>
                <a:gd name="T82" fmla="*/ 641 w 778"/>
                <a:gd name="T83" fmla="*/ 445 h 755"/>
                <a:gd name="T84" fmla="*/ 667 w 778"/>
                <a:gd name="T85" fmla="*/ 400 h 755"/>
                <a:gd name="T86" fmla="*/ 648 w 778"/>
                <a:gd name="T87" fmla="*/ 322 h 755"/>
                <a:gd name="T88" fmla="*/ 657 w 778"/>
                <a:gd name="T89" fmla="*/ 303 h 755"/>
                <a:gd name="T90" fmla="*/ 603 w 778"/>
                <a:gd name="T91" fmla="*/ 274 h 755"/>
                <a:gd name="T92" fmla="*/ 494 w 778"/>
                <a:gd name="T93" fmla="*/ 248 h 755"/>
                <a:gd name="T94" fmla="*/ 471 w 778"/>
                <a:gd name="T95" fmla="*/ 345 h 755"/>
                <a:gd name="T96" fmla="*/ 459 w 778"/>
                <a:gd name="T97" fmla="*/ 355 h 755"/>
                <a:gd name="T98" fmla="*/ 454 w 778"/>
                <a:gd name="T99" fmla="*/ 341 h 755"/>
                <a:gd name="T100" fmla="*/ 423 w 778"/>
                <a:gd name="T101" fmla="*/ 355 h 755"/>
                <a:gd name="T102" fmla="*/ 397 w 778"/>
                <a:gd name="T103" fmla="*/ 390 h 755"/>
                <a:gd name="T104" fmla="*/ 395 w 778"/>
                <a:gd name="T105" fmla="*/ 499 h 755"/>
                <a:gd name="T106" fmla="*/ 426 w 778"/>
                <a:gd name="T107" fmla="*/ 596 h 755"/>
                <a:gd name="T108" fmla="*/ 485 w 778"/>
                <a:gd name="T109" fmla="*/ 743 h 755"/>
                <a:gd name="T110" fmla="*/ 688 w 778"/>
                <a:gd name="T111" fmla="*/ 717 h 755"/>
                <a:gd name="T112" fmla="*/ 726 w 778"/>
                <a:gd name="T113" fmla="*/ 677 h 755"/>
                <a:gd name="T114" fmla="*/ 747 w 778"/>
                <a:gd name="T115" fmla="*/ 618 h 755"/>
                <a:gd name="T116" fmla="*/ 766 w 778"/>
                <a:gd name="T117" fmla="*/ 596 h 755"/>
                <a:gd name="T118" fmla="*/ 452 w 778"/>
                <a:gd name="T119" fmla="*/ 248 h 755"/>
                <a:gd name="T120" fmla="*/ 549 w 778"/>
                <a:gd name="T121" fmla="*/ 239 h 755"/>
                <a:gd name="T122" fmla="*/ 452 w 778"/>
                <a:gd name="T123" fmla="*/ 26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8" h="755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EEE3B2F6-084F-4521-B05D-F33BF73BD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1351" y="1291236"/>
              <a:ext cx="442858" cy="654916"/>
            </a:xfrm>
            <a:custGeom>
              <a:avLst/>
              <a:gdLst>
                <a:gd name="T0" fmla="*/ 243 w 378"/>
                <a:gd name="T1" fmla="*/ 391 h 559"/>
                <a:gd name="T2" fmla="*/ 246 w 378"/>
                <a:gd name="T3" fmla="*/ 372 h 559"/>
                <a:gd name="T4" fmla="*/ 269 w 378"/>
                <a:gd name="T5" fmla="*/ 341 h 559"/>
                <a:gd name="T6" fmla="*/ 277 w 378"/>
                <a:gd name="T7" fmla="*/ 362 h 559"/>
                <a:gd name="T8" fmla="*/ 376 w 378"/>
                <a:gd name="T9" fmla="*/ 258 h 559"/>
                <a:gd name="T10" fmla="*/ 364 w 378"/>
                <a:gd name="T11" fmla="*/ 253 h 559"/>
                <a:gd name="T12" fmla="*/ 359 w 378"/>
                <a:gd name="T13" fmla="*/ 253 h 559"/>
                <a:gd name="T14" fmla="*/ 357 w 378"/>
                <a:gd name="T15" fmla="*/ 234 h 559"/>
                <a:gd name="T16" fmla="*/ 338 w 378"/>
                <a:gd name="T17" fmla="*/ 223 h 559"/>
                <a:gd name="T18" fmla="*/ 310 w 378"/>
                <a:gd name="T19" fmla="*/ 192 h 559"/>
                <a:gd name="T20" fmla="*/ 279 w 378"/>
                <a:gd name="T21" fmla="*/ 180 h 559"/>
                <a:gd name="T22" fmla="*/ 267 w 378"/>
                <a:gd name="T23" fmla="*/ 152 h 559"/>
                <a:gd name="T24" fmla="*/ 210 w 378"/>
                <a:gd name="T25" fmla="*/ 12 h 559"/>
                <a:gd name="T26" fmla="*/ 168 w 378"/>
                <a:gd name="T27" fmla="*/ 12 h 559"/>
                <a:gd name="T28" fmla="*/ 111 w 378"/>
                <a:gd name="T29" fmla="*/ 28 h 559"/>
                <a:gd name="T30" fmla="*/ 50 w 378"/>
                <a:gd name="T31" fmla="*/ 123 h 559"/>
                <a:gd name="T32" fmla="*/ 47 w 378"/>
                <a:gd name="T33" fmla="*/ 189 h 559"/>
                <a:gd name="T34" fmla="*/ 52 w 378"/>
                <a:gd name="T35" fmla="*/ 211 h 559"/>
                <a:gd name="T36" fmla="*/ 40 w 378"/>
                <a:gd name="T37" fmla="*/ 246 h 559"/>
                <a:gd name="T38" fmla="*/ 21 w 378"/>
                <a:gd name="T39" fmla="*/ 284 h 559"/>
                <a:gd name="T40" fmla="*/ 5 w 378"/>
                <a:gd name="T41" fmla="*/ 301 h 559"/>
                <a:gd name="T42" fmla="*/ 28 w 378"/>
                <a:gd name="T43" fmla="*/ 393 h 559"/>
                <a:gd name="T44" fmla="*/ 66 w 378"/>
                <a:gd name="T45" fmla="*/ 504 h 559"/>
                <a:gd name="T46" fmla="*/ 76 w 378"/>
                <a:gd name="T47" fmla="*/ 533 h 559"/>
                <a:gd name="T48" fmla="*/ 102 w 378"/>
                <a:gd name="T49" fmla="*/ 554 h 559"/>
                <a:gd name="T50" fmla="*/ 113 w 378"/>
                <a:gd name="T51" fmla="*/ 521 h 559"/>
                <a:gd name="T52" fmla="*/ 123 w 378"/>
                <a:gd name="T53" fmla="*/ 504 h 559"/>
                <a:gd name="T54" fmla="*/ 135 w 378"/>
                <a:gd name="T55" fmla="*/ 483 h 559"/>
                <a:gd name="T56" fmla="*/ 137 w 378"/>
                <a:gd name="T57" fmla="*/ 454 h 559"/>
                <a:gd name="T58" fmla="*/ 146 w 378"/>
                <a:gd name="T59" fmla="*/ 462 h 559"/>
                <a:gd name="T60" fmla="*/ 154 w 378"/>
                <a:gd name="T61" fmla="*/ 452 h 559"/>
                <a:gd name="T62" fmla="*/ 158 w 378"/>
                <a:gd name="T63" fmla="*/ 447 h 559"/>
                <a:gd name="T64" fmla="*/ 163 w 378"/>
                <a:gd name="T65" fmla="*/ 450 h 559"/>
                <a:gd name="T66" fmla="*/ 156 w 378"/>
                <a:gd name="T67" fmla="*/ 419 h 559"/>
                <a:gd name="T68" fmla="*/ 165 w 378"/>
                <a:gd name="T69" fmla="*/ 447 h 559"/>
                <a:gd name="T70" fmla="*/ 163 w 378"/>
                <a:gd name="T71" fmla="*/ 438 h 559"/>
                <a:gd name="T72" fmla="*/ 172 w 378"/>
                <a:gd name="T73" fmla="*/ 431 h 559"/>
                <a:gd name="T74" fmla="*/ 177 w 378"/>
                <a:gd name="T75" fmla="*/ 433 h 559"/>
                <a:gd name="T76" fmla="*/ 180 w 378"/>
                <a:gd name="T77" fmla="*/ 428 h 559"/>
                <a:gd name="T78" fmla="*/ 187 w 378"/>
                <a:gd name="T79" fmla="*/ 438 h 559"/>
                <a:gd name="T80" fmla="*/ 194 w 378"/>
                <a:gd name="T81" fmla="*/ 412 h 559"/>
                <a:gd name="T82" fmla="*/ 208 w 378"/>
                <a:gd name="T83" fmla="*/ 419 h 559"/>
                <a:gd name="T84" fmla="*/ 220 w 378"/>
                <a:gd name="T85" fmla="*/ 395 h 559"/>
                <a:gd name="T86" fmla="*/ 215 w 378"/>
                <a:gd name="T87" fmla="*/ 357 h 559"/>
                <a:gd name="T88" fmla="*/ 227 w 378"/>
                <a:gd name="T89" fmla="*/ 334 h 559"/>
                <a:gd name="T90" fmla="*/ 234 w 378"/>
                <a:gd name="T91" fmla="*/ 348 h 559"/>
                <a:gd name="T92" fmla="*/ 232 w 378"/>
                <a:gd name="T93" fmla="*/ 360 h 559"/>
                <a:gd name="T94" fmla="*/ 260 w 378"/>
                <a:gd name="T95" fmla="*/ 357 h 559"/>
                <a:gd name="T96" fmla="*/ 260 w 378"/>
                <a:gd name="T97" fmla="*/ 348 h 559"/>
                <a:gd name="T98" fmla="*/ 265 w 378"/>
                <a:gd name="T99" fmla="*/ 343 h 559"/>
                <a:gd name="T100" fmla="*/ 274 w 378"/>
                <a:gd name="T101" fmla="*/ 327 h 559"/>
                <a:gd name="T102" fmla="*/ 284 w 378"/>
                <a:gd name="T103" fmla="*/ 327 h 559"/>
                <a:gd name="T104" fmla="*/ 298 w 378"/>
                <a:gd name="T105" fmla="*/ 341 h 559"/>
                <a:gd name="T106" fmla="*/ 303 w 378"/>
                <a:gd name="T107" fmla="*/ 327 h 559"/>
                <a:gd name="T108" fmla="*/ 307 w 378"/>
                <a:gd name="T109" fmla="*/ 329 h 559"/>
                <a:gd name="T110" fmla="*/ 310 w 378"/>
                <a:gd name="T111" fmla="*/ 315 h 559"/>
                <a:gd name="T112" fmla="*/ 317 w 378"/>
                <a:gd name="T113" fmla="*/ 310 h 559"/>
                <a:gd name="T114" fmla="*/ 329 w 378"/>
                <a:gd name="T115" fmla="*/ 308 h 559"/>
                <a:gd name="T116" fmla="*/ 333 w 378"/>
                <a:gd name="T117" fmla="*/ 294 h 559"/>
                <a:gd name="T118" fmla="*/ 345 w 378"/>
                <a:gd name="T119" fmla="*/ 294 h 559"/>
                <a:gd name="T120" fmla="*/ 350 w 378"/>
                <a:gd name="T121" fmla="*/ 279 h 559"/>
                <a:gd name="T122" fmla="*/ 362 w 378"/>
                <a:gd name="T123" fmla="*/ 28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559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98B450F9-F80E-4332-8AC6-C5551F6DC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7311" y="2550688"/>
              <a:ext cx="535414" cy="254234"/>
            </a:xfrm>
            <a:custGeom>
              <a:avLst/>
              <a:gdLst>
                <a:gd name="T0" fmla="*/ 374 w 457"/>
                <a:gd name="T1" fmla="*/ 208 h 217"/>
                <a:gd name="T2" fmla="*/ 450 w 457"/>
                <a:gd name="T3" fmla="*/ 187 h 217"/>
                <a:gd name="T4" fmla="*/ 457 w 457"/>
                <a:gd name="T5" fmla="*/ 146 h 217"/>
                <a:gd name="T6" fmla="*/ 450 w 457"/>
                <a:gd name="T7" fmla="*/ 146 h 217"/>
                <a:gd name="T8" fmla="*/ 445 w 457"/>
                <a:gd name="T9" fmla="*/ 139 h 217"/>
                <a:gd name="T10" fmla="*/ 367 w 457"/>
                <a:gd name="T11" fmla="*/ 52 h 217"/>
                <a:gd name="T12" fmla="*/ 220 w 457"/>
                <a:gd name="T13" fmla="*/ 28 h 217"/>
                <a:gd name="T14" fmla="*/ 22 w 457"/>
                <a:gd name="T15" fmla="*/ 66 h 217"/>
                <a:gd name="T16" fmla="*/ 36 w 457"/>
                <a:gd name="T17" fmla="*/ 106 h 217"/>
                <a:gd name="T18" fmla="*/ 53 w 457"/>
                <a:gd name="T19" fmla="*/ 94 h 217"/>
                <a:gd name="T20" fmla="*/ 67 w 457"/>
                <a:gd name="T21" fmla="*/ 78 h 217"/>
                <a:gd name="T22" fmla="*/ 74 w 457"/>
                <a:gd name="T23" fmla="*/ 71 h 217"/>
                <a:gd name="T24" fmla="*/ 90 w 457"/>
                <a:gd name="T25" fmla="*/ 78 h 217"/>
                <a:gd name="T26" fmla="*/ 112 w 457"/>
                <a:gd name="T27" fmla="*/ 59 h 217"/>
                <a:gd name="T28" fmla="*/ 154 w 457"/>
                <a:gd name="T29" fmla="*/ 56 h 217"/>
                <a:gd name="T30" fmla="*/ 164 w 457"/>
                <a:gd name="T31" fmla="*/ 63 h 217"/>
                <a:gd name="T32" fmla="*/ 173 w 457"/>
                <a:gd name="T33" fmla="*/ 82 h 217"/>
                <a:gd name="T34" fmla="*/ 202 w 457"/>
                <a:gd name="T35" fmla="*/ 104 h 217"/>
                <a:gd name="T36" fmla="*/ 251 w 457"/>
                <a:gd name="T37" fmla="*/ 111 h 217"/>
                <a:gd name="T38" fmla="*/ 254 w 457"/>
                <a:gd name="T39" fmla="*/ 158 h 217"/>
                <a:gd name="T40" fmla="*/ 244 w 457"/>
                <a:gd name="T41" fmla="*/ 175 h 217"/>
                <a:gd name="T42" fmla="*/ 258 w 457"/>
                <a:gd name="T43" fmla="*/ 177 h 217"/>
                <a:gd name="T44" fmla="*/ 268 w 457"/>
                <a:gd name="T45" fmla="*/ 179 h 217"/>
                <a:gd name="T46" fmla="*/ 299 w 457"/>
                <a:gd name="T47" fmla="*/ 198 h 217"/>
                <a:gd name="T48" fmla="*/ 329 w 457"/>
                <a:gd name="T49" fmla="*/ 201 h 217"/>
                <a:gd name="T50" fmla="*/ 341 w 457"/>
                <a:gd name="T51" fmla="*/ 198 h 217"/>
                <a:gd name="T52" fmla="*/ 306 w 457"/>
                <a:gd name="T53" fmla="*/ 172 h 217"/>
                <a:gd name="T54" fmla="*/ 313 w 457"/>
                <a:gd name="T55" fmla="*/ 172 h 217"/>
                <a:gd name="T56" fmla="*/ 313 w 457"/>
                <a:gd name="T57" fmla="*/ 153 h 217"/>
                <a:gd name="T58" fmla="*/ 303 w 457"/>
                <a:gd name="T59" fmla="*/ 116 h 217"/>
                <a:gd name="T60" fmla="*/ 303 w 457"/>
                <a:gd name="T61" fmla="*/ 101 h 217"/>
                <a:gd name="T62" fmla="*/ 313 w 457"/>
                <a:gd name="T63" fmla="*/ 97 h 217"/>
                <a:gd name="T64" fmla="*/ 306 w 457"/>
                <a:gd name="T65" fmla="*/ 82 h 217"/>
                <a:gd name="T66" fmla="*/ 287 w 457"/>
                <a:gd name="T67" fmla="*/ 71 h 217"/>
                <a:gd name="T68" fmla="*/ 299 w 457"/>
                <a:gd name="T69" fmla="*/ 66 h 217"/>
                <a:gd name="T70" fmla="*/ 310 w 457"/>
                <a:gd name="T71" fmla="*/ 54 h 217"/>
                <a:gd name="T72" fmla="*/ 315 w 457"/>
                <a:gd name="T73" fmla="*/ 37 h 217"/>
                <a:gd name="T74" fmla="*/ 329 w 457"/>
                <a:gd name="T75" fmla="*/ 23 h 217"/>
                <a:gd name="T76" fmla="*/ 351 w 457"/>
                <a:gd name="T77" fmla="*/ 16 h 217"/>
                <a:gd name="T78" fmla="*/ 355 w 457"/>
                <a:gd name="T79" fmla="*/ 40 h 217"/>
                <a:gd name="T80" fmla="*/ 322 w 457"/>
                <a:gd name="T81" fmla="*/ 75 h 217"/>
                <a:gd name="T82" fmla="*/ 339 w 457"/>
                <a:gd name="T83" fmla="*/ 75 h 217"/>
                <a:gd name="T84" fmla="*/ 322 w 457"/>
                <a:gd name="T85" fmla="*/ 94 h 217"/>
                <a:gd name="T86" fmla="*/ 322 w 457"/>
                <a:gd name="T87" fmla="*/ 106 h 217"/>
                <a:gd name="T88" fmla="*/ 339 w 457"/>
                <a:gd name="T89" fmla="*/ 104 h 217"/>
                <a:gd name="T90" fmla="*/ 339 w 457"/>
                <a:gd name="T91" fmla="*/ 120 h 217"/>
                <a:gd name="T92" fmla="*/ 327 w 457"/>
                <a:gd name="T93" fmla="*/ 134 h 217"/>
                <a:gd name="T94" fmla="*/ 339 w 457"/>
                <a:gd name="T95" fmla="*/ 132 h 217"/>
                <a:gd name="T96" fmla="*/ 346 w 457"/>
                <a:gd name="T97" fmla="*/ 137 h 217"/>
                <a:gd name="T98" fmla="*/ 360 w 457"/>
                <a:gd name="T99" fmla="*/ 142 h 217"/>
                <a:gd name="T100" fmla="*/ 334 w 457"/>
                <a:gd name="T101" fmla="*/ 149 h 217"/>
                <a:gd name="T102" fmla="*/ 339 w 457"/>
                <a:gd name="T103" fmla="*/ 153 h 217"/>
                <a:gd name="T104" fmla="*/ 346 w 457"/>
                <a:gd name="T105" fmla="*/ 175 h 217"/>
                <a:gd name="T106" fmla="*/ 367 w 457"/>
                <a:gd name="T107" fmla="*/ 175 h 217"/>
                <a:gd name="T108" fmla="*/ 374 w 457"/>
                <a:gd name="T109" fmla="*/ 172 h 217"/>
                <a:gd name="T110" fmla="*/ 388 w 457"/>
                <a:gd name="T111" fmla="*/ 179 h 217"/>
                <a:gd name="T112" fmla="*/ 395 w 457"/>
                <a:gd name="T113" fmla="*/ 189 h 217"/>
                <a:gd name="T114" fmla="*/ 395 w 457"/>
                <a:gd name="T115" fmla="*/ 194 h 217"/>
                <a:gd name="T116" fmla="*/ 391 w 457"/>
                <a:gd name="T117" fmla="*/ 210 h 217"/>
                <a:gd name="T118" fmla="*/ 412 w 457"/>
                <a:gd name="T119" fmla="*/ 208 h 217"/>
                <a:gd name="T120" fmla="*/ 443 w 457"/>
                <a:gd name="T121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7" h="21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508D3A2-9EC9-4CB9-9C00-ACA019953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590" y="1976613"/>
              <a:ext cx="413569" cy="213228"/>
            </a:xfrm>
            <a:custGeom>
              <a:avLst/>
              <a:gdLst>
                <a:gd name="T0" fmla="*/ 341 w 353"/>
                <a:gd name="T1" fmla="*/ 165 h 182"/>
                <a:gd name="T2" fmla="*/ 338 w 353"/>
                <a:gd name="T3" fmla="*/ 170 h 182"/>
                <a:gd name="T4" fmla="*/ 350 w 353"/>
                <a:gd name="T5" fmla="*/ 165 h 182"/>
                <a:gd name="T6" fmla="*/ 305 w 353"/>
                <a:gd name="T7" fmla="*/ 168 h 182"/>
                <a:gd name="T8" fmla="*/ 289 w 353"/>
                <a:gd name="T9" fmla="*/ 158 h 182"/>
                <a:gd name="T10" fmla="*/ 277 w 353"/>
                <a:gd name="T11" fmla="*/ 175 h 182"/>
                <a:gd name="T12" fmla="*/ 277 w 353"/>
                <a:gd name="T13" fmla="*/ 180 h 182"/>
                <a:gd name="T14" fmla="*/ 341 w 353"/>
                <a:gd name="T15" fmla="*/ 125 h 182"/>
                <a:gd name="T16" fmla="*/ 338 w 353"/>
                <a:gd name="T17" fmla="*/ 106 h 182"/>
                <a:gd name="T18" fmla="*/ 336 w 353"/>
                <a:gd name="T19" fmla="*/ 101 h 182"/>
                <a:gd name="T20" fmla="*/ 308 w 353"/>
                <a:gd name="T21" fmla="*/ 75 h 182"/>
                <a:gd name="T22" fmla="*/ 303 w 353"/>
                <a:gd name="T23" fmla="*/ 82 h 182"/>
                <a:gd name="T24" fmla="*/ 317 w 353"/>
                <a:gd name="T25" fmla="*/ 82 h 182"/>
                <a:gd name="T26" fmla="*/ 327 w 353"/>
                <a:gd name="T27" fmla="*/ 92 h 182"/>
                <a:gd name="T28" fmla="*/ 329 w 353"/>
                <a:gd name="T29" fmla="*/ 109 h 182"/>
                <a:gd name="T30" fmla="*/ 308 w 353"/>
                <a:gd name="T31" fmla="*/ 123 h 182"/>
                <a:gd name="T32" fmla="*/ 275 w 353"/>
                <a:gd name="T33" fmla="*/ 101 h 182"/>
                <a:gd name="T34" fmla="*/ 263 w 353"/>
                <a:gd name="T35" fmla="*/ 92 h 182"/>
                <a:gd name="T36" fmla="*/ 270 w 353"/>
                <a:gd name="T37" fmla="*/ 97 h 182"/>
                <a:gd name="T38" fmla="*/ 253 w 353"/>
                <a:gd name="T39" fmla="*/ 80 h 182"/>
                <a:gd name="T40" fmla="*/ 232 w 353"/>
                <a:gd name="T41" fmla="*/ 68 h 182"/>
                <a:gd name="T42" fmla="*/ 232 w 353"/>
                <a:gd name="T43" fmla="*/ 75 h 182"/>
                <a:gd name="T44" fmla="*/ 227 w 353"/>
                <a:gd name="T45" fmla="*/ 73 h 182"/>
                <a:gd name="T46" fmla="*/ 220 w 353"/>
                <a:gd name="T47" fmla="*/ 68 h 182"/>
                <a:gd name="T48" fmla="*/ 220 w 353"/>
                <a:gd name="T49" fmla="*/ 64 h 182"/>
                <a:gd name="T50" fmla="*/ 223 w 353"/>
                <a:gd name="T51" fmla="*/ 56 h 182"/>
                <a:gd name="T52" fmla="*/ 227 w 353"/>
                <a:gd name="T53" fmla="*/ 49 h 182"/>
                <a:gd name="T54" fmla="*/ 230 w 353"/>
                <a:gd name="T55" fmla="*/ 42 h 182"/>
                <a:gd name="T56" fmla="*/ 232 w 353"/>
                <a:gd name="T57" fmla="*/ 35 h 182"/>
                <a:gd name="T58" fmla="*/ 249 w 353"/>
                <a:gd name="T59" fmla="*/ 26 h 182"/>
                <a:gd name="T60" fmla="*/ 249 w 353"/>
                <a:gd name="T61" fmla="*/ 19 h 182"/>
                <a:gd name="T62" fmla="*/ 241 w 353"/>
                <a:gd name="T63" fmla="*/ 23 h 182"/>
                <a:gd name="T64" fmla="*/ 227 w 353"/>
                <a:gd name="T65" fmla="*/ 14 h 182"/>
                <a:gd name="T66" fmla="*/ 223 w 353"/>
                <a:gd name="T67" fmla="*/ 7 h 182"/>
                <a:gd name="T68" fmla="*/ 213 w 353"/>
                <a:gd name="T69" fmla="*/ 0 h 182"/>
                <a:gd name="T70" fmla="*/ 199 w 353"/>
                <a:gd name="T71" fmla="*/ 14 h 182"/>
                <a:gd name="T72" fmla="*/ 192 w 353"/>
                <a:gd name="T73" fmla="*/ 21 h 182"/>
                <a:gd name="T74" fmla="*/ 185 w 353"/>
                <a:gd name="T75" fmla="*/ 33 h 182"/>
                <a:gd name="T76" fmla="*/ 130 w 353"/>
                <a:gd name="T77" fmla="*/ 45 h 182"/>
                <a:gd name="T78" fmla="*/ 78 w 353"/>
                <a:gd name="T79" fmla="*/ 56 h 182"/>
                <a:gd name="T80" fmla="*/ 78 w 353"/>
                <a:gd name="T81" fmla="*/ 56 h 182"/>
                <a:gd name="T82" fmla="*/ 31 w 353"/>
                <a:gd name="T83" fmla="*/ 66 h 182"/>
                <a:gd name="T84" fmla="*/ 3 w 353"/>
                <a:gd name="T85" fmla="*/ 113 h 182"/>
                <a:gd name="T86" fmla="*/ 50 w 353"/>
                <a:gd name="T87" fmla="*/ 149 h 182"/>
                <a:gd name="T88" fmla="*/ 88 w 353"/>
                <a:gd name="T89" fmla="*/ 142 h 182"/>
                <a:gd name="T90" fmla="*/ 175 w 353"/>
                <a:gd name="T91" fmla="*/ 120 h 182"/>
                <a:gd name="T92" fmla="*/ 204 w 353"/>
                <a:gd name="T93" fmla="*/ 127 h 182"/>
                <a:gd name="T94" fmla="*/ 208 w 353"/>
                <a:gd name="T95" fmla="*/ 139 h 182"/>
                <a:gd name="T96" fmla="*/ 220 w 353"/>
                <a:gd name="T97" fmla="*/ 146 h 182"/>
                <a:gd name="T98" fmla="*/ 225 w 353"/>
                <a:gd name="T99" fmla="*/ 149 h 182"/>
                <a:gd name="T100" fmla="*/ 237 w 353"/>
                <a:gd name="T101" fmla="*/ 168 h 182"/>
                <a:gd name="T102" fmla="*/ 241 w 353"/>
                <a:gd name="T103" fmla="*/ 165 h 182"/>
                <a:gd name="T104" fmla="*/ 253 w 353"/>
                <a:gd name="T105" fmla="*/ 153 h 182"/>
                <a:gd name="T106" fmla="*/ 258 w 353"/>
                <a:gd name="T107" fmla="*/ 149 h 182"/>
                <a:gd name="T108" fmla="*/ 267 w 353"/>
                <a:gd name="T109" fmla="*/ 139 h 182"/>
                <a:gd name="T110" fmla="*/ 275 w 353"/>
                <a:gd name="T111" fmla="*/ 130 h 182"/>
                <a:gd name="T112" fmla="*/ 275 w 353"/>
                <a:gd name="T113" fmla="*/ 137 h 182"/>
                <a:gd name="T114" fmla="*/ 293 w 353"/>
                <a:gd name="T115" fmla="*/ 144 h 182"/>
                <a:gd name="T116" fmla="*/ 308 w 353"/>
                <a:gd name="T117" fmla="*/ 132 h 182"/>
                <a:gd name="T118" fmla="*/ 320 w 353"/>
                <a:gd name="T119" fmla="*/ 1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3" h="182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06F583A-0A01-4452-97A3-904FDBF27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7473" y="3780851"/>
              <a:ext cx="684205" cy="577591"/>
            </a:xfrm>
            <a:custGeom>
              <a:avLst/>
              <a:gdLst>
                <a:gd name="T0" fmla="*/ 267 w 584"/>
                <a:gd name="T1" fmla="*/ 441 h 493"/>
                <a:gd name="T2" fmla="*/ 390 w 584"/>
                <a:gd name="T3" fmla="*/ 488 h 493"/>
                <a:gd name="T4" fmla="*/ 570 w 584"/>
                <a:gd name="T5" fmla="*/ 400 h 493"/>
                <a:gd name="T6" fmla="*/ 549 w 584"/>
                <a:gd name="T7" fmla="*/ 422 h 493"/>
                <a:gd name="T8" fmla="*/ 532 w 584"/>
                <a:gd name="T9" fmla="*/ 351 h 493"/>
                <a:gd name="T10" fmla="*/ 541 w 584"/>
                <a:gd name="T11" fmla="*/ 337 h 493"/>
                <a:gd name="T12" fmla="*/ 530 w 584"/>
                <a:gd name="T13" fmla="*/ 370 h 493"/>
                <a:gd name="T14" fmla="*/ 570 w 584"/>
                <a:gd name="T15" fmla="*/ 455 h 493"/>
                <a:gd name="T16" fmla="*/ 551 w 584"/>
                <a:gd name="T17" fmla="*/ 441 h 493"/>
                <a:gd name="T18" fmla="*/ 530 w 584"/>
                <a:gd name="T19" fmla="*/ 436 h 493"/>
                <a:gd name="T20" fmla="*/ 513 w 584"/>
                <a:gd name="T21" fmla="*/ 426 h 493"/>
                <a:gd name="T22" fmla="*/ 496 w 584"/>
                <a:gd name="T23" fmla="*/ 405 h 493"/>
                <a:gd name="T24" fmla="*/ 501 w 584"/>
                <a:gd name="T25" fmla="*/ 398 h 493"/>
                <a:gd name="T26" fmla="*/ 527 w 584"/>
                <a:gd name="T27" fmla="*/ 384 h 493"/>
                <a:gd name="T28" fmla="*/ 520 w 584"/>
                <a:gd name="T29" fmla="*/ 372 h 493"/>
                <a:gd name="T30" fmla="*/ 523 w 584"/>
                <a:gd name="T31" fmla="*/ 353 h 493"/>
                <a:gd name="T32" fmla="*/ 504 w 584"/>
                <a:gd name="T33" fmla="*/ 360 h 493"/>
                <a:gd name="T34" fmla="*/ 475 w 584"/>
                <a:gd name="T35" fmla="*/ 358 h 493"/>
                <a:gd name="T36" fmla="*/ 485 w 584"/>
                <a:gd name="T37" fmla="*/ 346 h 493"/>
                <a:gd name="T38" fmla="*/ 466 w 584"/>
                <a:gd name="T39" fmla="*/ 346 h 493"/>
                <a:gd name="T40" fmla="*/ 452 w 584"/>
                <a:gd name="T41" fmla="*/ 327 h 493"/>
                <a:gd name="T42" fmla="*/ 496 w 584"/>
                <a:gd name="T43" fmla="*/ 341 h 493"/>
                <a:gd name="T44" fmla="*/ 468 w 584"/>
                <a:gd name="T45" fmla="*/ 284 h 493"/>
                <a:gd name="T46" fmla="*/ 303 w 584"/>
                <a:gd name="T47" fmla="*/ 254 h 493"/>
                <a:gd name="T48" fmla="*/ 279 w 584"/>
                <a:gd name="T49" fmla="*/ 209 h 493"/>
                <a:gd name="T50" fmla="*/ 310 w 584"/>
                <a:gd name="T51" fmla="*/ 131 h 493"/>
                <a:gd name="T52" fmla="*/ 310 w 584"/>
                <a:gd name="T53" fmla="*/ 67 h 493"/>
                <a:gd name="T54" fmla="*/ 310 w 584"/>
                <a:gd name="T55" fmla="*/ 15 h 493"/>
                <a:gd name="T56" fmla="*/ 2 w 584"/>
                <a:gd name="T57" fmla="*/ 67 h 493"/>
                <a:gd name="T58" fmla="*/ 31 w 584"/>
                <a:gd name="T59" fmla="*/ 178 h 493"/>
                <a:gd name="T60" fmla="*/ 42 w 584"/>
                <a:gd name="T61" fmla="*/ 206 h 493"/>
                <a:gd name="T62" fmla="*/ 49 w 584"/>
                <a:gd name="T63" fmla="*/ 225 h 493"/>
                <a:gd name="T64" fmla="*/ 64 w 584"/>
                <a:gd name="T65" fmla="*/ 254 h 493"/>
                <a:gd name="T66" fmla="*/ 59 w 584"/>
                <a:gd name="T67" fmla="*/ 306 h 493"/>
                <a:gd name="T68" fmla="*/ 52 w 584"/>
                <a:gd name="T69" fmla="*/ 365 h 493"/>
                <a:gd name="T70" fmla="*/ 47 w 584"/>
                <a:gd name="T71" fmla="*/ 429 h 493"/>
                <a:gd name="T72" fmla="*/ 191 w 584"/>
                <a:gd name="T73" fmla="*/ 441 h 493"/>
                <a:gd name="T74" fmla="*/ 222 w 584"/>
                <a:gd name="T75" fmla="*/ 422 h 493"/>
                <a:gd name="T76" fmla="*/ 258 w 584"/>
                <a:gd name="T77" fmla="*/ 403 h 493"/>
                <a:gd name="T78" fmla="*/ 288 w 584"/>
                <a:gd name="T79" fmla="*/ 424 h 493"/>
                <a:gd name="T80" fmla="*/ 321 w 584"/>
                <a:gd name="T81" fmla="*/ 436 h 493"/>
                <a:gd name="T82" fmla="*/ 340 w 584"/>
                <a:gd name="T83" fmla="*/ 464 h 493"/>
                <a:gd name="T84" fmla="*/ 324 w 584"/>
                <a:gd name="T85" fmla="*/ 469 h 493"/>
                <a:gd name="T86" fmla="*/ 371 w 584"/>
                <a:gd name="T87" fmla="*/ 474 h 493"/>
                <a:gd name="T88" fmla="*/ 395 w 584"/>
                <a:gd name="T89" fmla="*/ 471 h 493"/>
                <a:gd name="T90" fmla="*/ 407 w 584"/>
                <a:gd name="T91" fmla="*/ 457 h 493"/>
                <a:gd name="T92" fmla="*/ 433 w 584"/>
                <a:gd name="T93" fmla="*/ 460 h 493"/>
                <a:gd name="T94" fmla="*/ 454 w 584"/>
                <a:gd name="T95" fmla="*/ 462 h 493"/>
                <a:gd name="T96" fmla="*/ 454 w 584"/>
                <a:gd name="T97" fmla="*/ 434 h 493"/>
                <a:gd name="T98" fmla="*/ 452 w 584"/>
                <a:gd name="T99" fmla="*/ 424 h 493"/>
                <a:gd name="T100" fmla="*/ 485 w 584"/>
                <a:gd name="T101" fmla="*/ 438 h 493"/>
                <a:gd name="T102" fmla="*/ 515 w 584"/>
                <a:gd name="T103" fmla="*/ 452 h 493"/>
                <a:gd name="T104" fmla="*/ 541 w 584"/>
                <a:gd name="T105" fmla="*/ 464 h 493"/>
                <a:gd name="T106" fmla="*/ 546 w 584"/>
                <a:gd name="T107" fmla="*/ 474 h 493"/>
                <a:gd name="T108" fmla="*/ 565 w 584"/>
                <a:gd name="T109" fmla="*/ 467 h 493"/>
                <a:gd name="T110" fmla="*/ 520 w 584"/>
                <a:gd name="T111" fmla="*/ 391 h 493"/>
                <a:gd name="T112" fmla="*/ 577 w 584"/>
                <a:gd name="T113" fmla="*/ 348 h 493"/>
                <a:gd name="T114" fmla="*/ 423 w 584"/>
                <a:gd name="T115" fmla="*/ 479 h 493"/>
                <a:gd name="T116" fmla="*/ 433 w 584"/>
                <a:gd name="T117" fmla="*/ 481 h 493"/>
                <a:gd name="T118" fmla="*/ 459 w 584"/>
                <a:gd name="T119" fmla="*/ 434 h 493"/>
                <a:gd name="T120" fmla="*/ 577 w 584"/>
                <a:gd name="T121" fmla="*/ 372 h 493"/>
                <a:gd name="T122" fmla="*/ 511 w 584"/>
                <a:gd name="T123" fmla="*/ 398 h 493"/>
                <a:gd name="T124" fmla="*/ 537 w 584"/>
                <a:gd name="T125" fmla="*/ 3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93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2F63723-AF3D-4183-B205-3F45627E1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3053" y="2813123"/>
              <a:ext cx="868144" cy="446374"/>
            </a:xfrm>
            <a:custGeom>
              <a:avLst/>
              <a:gdLst>
                <a:gd name="T0" fmla="*/ 722 w 741"/>
                <a:gd name="T1" fmla="*/ 152 h 381"/>
                <a:gd name="T2" fmla="*/ 712 w 741"/>
                <a:gd name="T3" fmla="*/ 145 h 381"/>
                <a:gd name="T4" fmla="*/ 700 w 741"/>
                <a:gd name="T5" fmla="*/ 135 h 381"/>
                <a:gd name="T6" fmla="*/ 688 w 741"/>
                <a:gd name="T7" fmla="*/ 119 h 381"/>
                <a:gd name="T8" fmla="*/ 681 w 741"/>
                <a:gd name="T9" fmla="*/ 109 h 381"/>
                <a:gd name="T10" fmla="*/ 662 w 741"/>
                <a:gd name="T11" fmla="*/ 88 h 381"/>
                <a:gd name="T12" fmla="*/ 665 w 741"/>
                <a:gd name="T13" fmla="*/ 81 h 381"/>
                <a:gd name="T14" fmla="*/ 667 w 741"/>
                <a:gd name="T15" fmla="*/ 76 h 381"/>
                <a:gd name="T16" fmla="*/ 662 w 741"/>
                <a:gd name="T17" fmla="*/ 60 h 381"/>
                <a:gd name="T18" fmla="*/ 632 w 741"/>
                <a:gd name="T19" fmla="*/ 36 h 381"/>
                <a:gd name="T20" fmla="*/ 613 w 741"/>
                <a:gd name="T21" fmla="*/ 29 h 381"/>
                <a:gd name="T22" fmla="*/ 596 w 741"/>
                <a:gd name="T23" fmla="*/ 41 h 381"/>
                <a:gd name="T24" fmla="*/ 577 w 741"/>
                <a:gd name="T25" fmla="*/ 38 h 381"/>
                <a:gd name="T26" fmla="*/ 556 w 741"/>
                <a:gd name="T27" fmla="*/ 43 h 381"/>
                <a:gd name="T28" fmla="*/ 528 w 741"/>
                <a:gd name="T29" fmla="*/ 34 h 381"/>
                <a:gd name="T30" fmla="*/ 492 w 741"/>
                <a:gd name="T31" fmla="*/ 22 h 381"/>
                <a:gd name="T32" fmla="*/ 478 w 741"/>
                <a:gd name="T33" fmla="*/ 8 h 381"/>
                <a:gd name="T34" fmla="*/ 445 w 741"/>
                <a:gd name="T35" fmla="*/ 3 h 381"/>
                <a:gd name="T36" fmla="*/ 428 w 741"/>
                <a:gd name="T37" fmla="*/ 12 h 381"/>
                <a:gd name="T38" fmla="*/ 438 w 741"/>
                <a:gd name="T39" fmla="*/ 31 h 381"/>
                <a:gd name="T40" fmla="*/ 421 w 741"/>
                <a:gd name="T41" fmla="*/ 48 h 381"/>
                <a:gd name="T42" fmla="*/ 379 w 741"/>
                <a:gd name="T43" fmla="*/ 64 h 381"/>
                <a:gd name="T44" fmla="*/ 372 w 741"/>
                <a:gd name="T45" fmla="*/ 95 h 381"/>
                <a:gd name="T46" fmla="*/ 353 w 741"/>
                <a:gd name="T47" fmla="*/ 119 h 381"/>
                <a:gd name="T48" fmla="*/ 343 w 741"/>
                <a:gd name="T49" fmla="*/ 135 h 381"/>
                <a:gd name="T50" fmla="*/ 331 w 741"/>
                <a:gd name="T51" fmla="*/ 161 h 381"/>
                <a:gd name="T52" fmla="*/ 305 w 741"/>
                <a:gd name="T53" fmla="*/ 147 h 381"/>
                <a:gd name="T54" fmla="*/ 301 w 741"/>
                <a:gd name="T55" fmla="*/ 142 h 381"/>
                <a:gd name="T56" fmla="*/ 289 w 741"/>
                <a:gd name="T57" fmla="*/ 147 h 381"/>
                <a:gd name="T58" fmla="*/ 284 w 741"/>
                <a:gd name="T59" fmla="*/ 171 h 381"/>
                <a:gd name="T60" fmla="*/ 275 w 741"/>
                <a:gd name="T61" fmla="*/ 176 h 381"/>
                <a:gd name="T62" fmla="*/ 246 w 741"/>
                <a:gd name="T63" fmla="*/ 176 h 381"/>
                <a:gd name="T64" fmla="*/ 227 w 741"/>
                <a:gd name="T65" fmla="*/ 194 h 381"/>
                <a:gd name="T66" fmla="*/ 213 w 741"/>
                <a:gd name="T67" fmla="*/ 187 h 381"/>
                <a:gd name="T68" fmla="*/ 180 w 741"/>
                <a:gd name="T69" fmla="*/ 183 h 381"/>
                <a:gd name="T70" fmla="*/ 180 w 741"/>
                <a:gd name="T71" fmla="*/ 190 h 381"/>
                <a:gd name="T72" fmla="*/ 168 w 741"/>
                <a:gd name="T73" fmla="*/ 190 h 381"/>
                <a:gd name="T74" fmla="*/ 149 w 741"/>
                <a:gd name="T75" fmla="*/ 187 h 381"/>
                <a:gd name="T76" fmla="*/ 137 w 741"/>
                <a:gd name="T77" fmla="*/ 204 h 381"/>
                <a:gd name="T78" fmla="*/ 130 w 741"/>
                <a:gd name="T79" fmla="*/ 232 h 381"/>
                <a:gd name="T80" fmla="*/ 102 w 741"/>
                <a:gd name="T81" fmla="*/ 256 h 381"/>
                <a:gd name="T82" fmla="*/ 107 w 741"/>
                <a:gd name="T83" fmla="*/ 292 h 381"/>
                <a:gd name="T84" fmla="*/ 43 w 741"/>
                <a:gd name="T85" fmla="*/ 292 h 381"/>
                <a:gd name="T86" fmla="*/ 43 w 741"/>
                <a:gd name="T87" fmla="*/ 329 h 381"/>
                <a:gd name="T88" fmla="*/ 38 w 741"/>
                <a:gd name="T89" fmla="*/ 358 h 381"/>
                <a:gd name="T90" fmla="*/ 19 w 741"/>
                <a:gd name="T91" fmla="*/ 365 h 381"/>
                <a:gd name="T92" fmla="*/ 121 w 741"/>
                <a:gd name="T93" fmla="*/ 370 h 381"/>
                <a:gd name="T94" fmla="*/ 149 w 741"/>
                <a:gd name="T95" fmla="*/ 341 h 381"/>
                <a:gd name="T96" fmla="*/ 173 w 741"/>
                <a:gd name="T97" fmla="*/ 346 h 381"/>
                <a:gd name="T98" fmla="*/ 249 w 741"/>
                <a:gd name="T99" fmla="*/ 337 h 381"/>
                <a:gd name="T100" fmla="*/ 305 w 741"/>
                <a:gd name="T101" fmla="*/ 327 h 381"/>
                <a:gd name="T102" fmla="*/ 471 w 741"/>
                <a:gd name="T103" fmla="*/ 313 h 381"/>
                <a:gd name="T104" fmla="*/ 589 w 741"/>
                <a:gd name="T105" fmla="*/ 296 h 381"/>
                <a:gd name="T106" fmla="*/ 629 w 741"/>
                <a:gd name="T107" fmla="*/ 273 h 381"/>
                <a:gd name="T108" fmla="*/ 644 w 741"/>
                <a:gd name="T109" fmla="*/ 263 h 381"/>
                <a:gd name="T110" fmla="*/ 665 w 741"/>
                <a:gd name="T111" fmla="*/ 247 h 381"/>
                <a:gd name="T112" fmla="*/ 667 w 741"/>
                <a:gd name="T113" fmla="*/ 235 h 381"/>
                <a:gd name="T114" fmla="*/ 674 w 741"/>
                <a:gd name="T115" fmla="*/ 218 h 381"/>
                <a:gd name="T116" fmla="*/ 729 w 741"/>
                <a:gd name="T117" fmla="*/ 168 h 381"/>
                <a:gd name="T118" fmla="*/ 10 w 741"/>
                <a:gd name="T119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" h="38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C1FFA2DE-62DC-409A-920C-5533073DF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358" y="2439388"/>
              <a:ext cx="363191" cy="615082"/>
            </a:xfrm>
            <a:custGeom>
              <a:avLst/>
              <a:gdLst>
                <a:gd name="T0" fmla="*/ 301 w 310"/>
                <a:gd name="T1" fmla="*/ 348 h 525"/>
                <a:gd name="T2" fmla="*/ 298 w 310"/>
                <a:gd name="T3" fmla="*/ 331 h 525"/>
                <a:gd name="T4" fmla="*/ 296 w 310"/>
                <a:gd name="T5" fmla="*/ 277 h 525"/>
                <a:gd name="T6" fmla="*/ 286 w 310"/>
                <a:gd name="T7" fmla="*/ 206 h 525"/>
                <a:gd name="T8" fmla="*/ 277 w 310"/>
                <a:gd name="T9" fmla="*/ 137 h 525"/>
                <a:gd name="T10" fmla="*/ 270 w 310"/>
                <a:gd name="T11" fmla="*/ 66 h 525"/>
                <a:gd name="T12" fmla="*/ 253 w 310"/>
                <a:gd name="T13" fmla="*/ 2 h 525"/>
                <a:gd name="T14" fmla="*/ 201 w 310"/>
                <a:gd name="T15" fmla="*/ 9 h 525"/>
                <a:gd name="T16" fmla="*/ 145 w 310"/>
                <a:gd name="T17" fmla="*/ 16 h 525"/>
                <a:gd name="T18" fmla="*/ 85 w 310"/>
                <a:gd name="T19" fmla="*/ 24 h 525"/>
                <a:gd name="T20" fmla="*/ 19 w 310"/>
                <a:gd name="T21" fmla="*/ 45 h 525"/>
                <a:gd name="T22" fmla="*/ 5 w 310"/>
                <a:gd name="T23" fmla="*/ 38 h 525"/>
                <a:gd name="T24" fmla="*/ 17 w 310"/>
                <a:gd name="T25" fmla="*/ 144 h 525"/>
                <a:gd name="T26" fmla="*/ 31 w 310"/>
                <a:gd name="T27" fmla="*/ 286 h 525"/>
                <a:gd name="T28" fmla="*/ 29 w 310"/>
                <a:gd name="T29" fmla="*/ 336 h 525"/>
                <a:gd name="T30" fmla="*/ 29 w 310"/>
                <a:gd name="T31" fmla="*/ 360 h 525"/>
                <a:gd name="T32" fmla="*/ 40 w 310"/>
                <a:gd name="T33" fmla="*/ 374 h 525"/>
                <a:gd name="T34" fmla="*/ 45 w 310"/>
                <a:gd name="T35" fmla="*/ 395 h 525"/>
                <a:gd name="T36" fmla="*/ 38 w 310"/>
                <a:gd name="T37" fmla="*/ 412 h 525"/>
                <a:gd name="T38" fmla="*/ 36 w 310"/>
                <a:gd name="T39" fmla="*/ 421 h 525"/>
                <a:gd name="T40" fmla="*/ 36 w 310"/>
                <a:gd name="T41" fmla="*/ 431 h 525"/>
                <a:gd name="T42" fmla="*/ 33 w 310"/>
                <a:gd name="T43" fmla="*/ 435 h 525"/>
                <a:gd name="T44" fmla="*/ 26 w 310"/>
                <a:gd name="T45" fmla="*/ 447 h 525"/>
                <a:gd name="T46" fmla="*/ 19 w 310"/>
                <a:gd name="T47" fmla="*/ 457 h 525"/>
                <a:gd name="T48" fmla="*/ 17 w 310"/>
                <a:gd name="T49" fmla="*/ 459 h 525"/>
                <a:gd name="T50" fmla="*/ 12 w 310"/>
                <a:gd name="T51" fmla="*/ 461 h 525"/>
                <a:gd name="T52" fmla="*/ 7 w 310"/>
                <a:gd name="T53" fmla="*/ 469 h 525"/>
                <a:gd name="T54" fmla="*/ 10 w 310"/>
                <a:gd name="T55" fmla="*/ 476 h 525"/>
                <a:gd name="T56" fmla="*/ 7 w 310"/>
                <a:gd name="T57" fmla="*/ 485 h 525"/>
                <a:gd name="T58" fmla="*/ 7 w 310"/>
                <a:gd name="T59" fmla="*/ 492 h 525"/>
                <a:gd name="T60" fmla="*/ 5 w 310"/>
                <a:gd name="T61" fmla="*/ 502 h 525"/>
                <a:gd name="T62" fmla="*/ 5 w 310"/>
                <a:gd name="T63" fmla="*/ 511 h 525"/>
                <a:gd name="T64" fmla="*/ 7 w 310"/>
                <a:gd name="T65" fmla="*/ 521 h 525"/>
                <a:gd name="T66" fmla="*/ 5 w 310"/>
                <a:gd name="T67" fmla="*/ 523 h 525"/>
                <a:gd name="T68" fmla="*/ 22 w 310"/>
                <a:gd name="T69" fmla="*/ 518 h 525"/>
                <a:gd name="T70" fmla="*/ 24 w 310"/>
                <a:gd name="T71" fmla="*/ 509 h 525"/>
                <a:gd name="T72" fmla="*/ 38 w 310"/>
                <a:gd name="T73" fmla="*/ 509 h 525"/>
                <a:gd name="T74" fmla="*/ 45 w 310"/>
                <a:gd name="T75" fmla="*/ 516 h 525"/>
                <a:gd name="T76" fmla="*/ 48 w 310"/>
                <a:gd name="T77" fmla="*/ 499 h 525"/>
                <a:gd name="T78" fmla="*/ 55 w 310"/>
                <a:gd name="T79" fmla="*/ 504 h 525"/>
                <a:gd name="T80" fmla="*/ 76 w 310"/>
                <a:gd name="T81" fmla="*/ 502 h 525"/>
                <a:gd name="T82" fmla="*/ 92 w 310"/>
                <a:gd name="T83" fmla="*/ 509 h 525"/>
                <a:gd name="T84" fmla="*/ 102 w 310"/>
                <a:gd name="T85" fmla="*/ 513 h 525"/>
                <a:gd name="T86" fmla="*/ 116 w 310"/>
                <a:gd name="T87" fmla="*/ 495 h 525"/>
                <a:gd name="T88" fmla="*/ 130 w 310"/>
                <a:gd name="T89" fmla="*/ 495 h 525"/>
                <a:gd name="T90" fmla="*/ 145 w 310"/>
                <a:gd name="T91" fmla="*/ 502 h 525"/>
                <a:gd name="T92" fmla="*/ 154 w 310"/>
                <a:gd name="T93" fmla="*/ 490 h 525"/>
                <a:gd name="T94" fmla="*/ 161 w 310"/>
                <a:gd name="T95" fmla="*/ 473 h 525"/>
                <a:gd name="T96" fmla="*/ 161 w 310"/>
                <a:gd name="T97" fmla="*/ 464 h 525"/>
                <a:gd name="T98" fmla="*/ 171 w 310"/>
                <a:gd name="T99" fmla="*/ 461 h 525"/>
                <a:gd name="T100" fmla="*/ 175 w 310"/>
                <a:gd name="T101" fmla="*/ 459 h 525"/>
                <a:gd name="T102" fmla="*/ 185 w 310"/>
                <a:gd name="T103" fmla="*/ 473 h 525"/>
                <a:gd name="T104" fmla="*/ 204 w 310"/>
                <a:gd name="T105" fmla="*/ 476 h 525"/>
                <a:gd name="T106" fmla="*/ 213 w 310"/>
                <a:gd name="T107" fmla="*/ 466 h 525"/>
                <a:gd name="T108" fmla="*/ 218 w 310"/>
                <a:gd name="T109" fmla="*/ 440 h 525"/>
                <a:gd name="T110" fmla="*/ 225 w 310"/>
                <a:gd name="T111" fmla="*/ 440 h 525"/>
                <a:gd name="T112" fmla="*/ 242 w 310"/>
                <a:gd name="T113" fmla="*/ 414 h 525"/>
                <a:gd name="T114" fmla="*/ 253 w 310"/>
                <a:gd name="T115" fmla="*/ 398 h 525"/>
                <a:gd name="T116" fmla="*/ 260 w 310"/>
                <a:gd name="T117" fmla="*/ 376 h 525"/>
                <a:gd name="T118" fmla="*/ 296 w 310"/>
                <a:gd name="T119" fmla="*/ 36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525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8D0D25A-942A-4D83-B26E-ACA51A72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760" y="2378465"/>
              <a:ext cx="473320" cy="807221"/>
            </a:xfrm>
            <a:custGeom>
              <a:avLst/>
              <a:gdLst>
                <a:gd name="T0" fmla="*/ 395 w 404"/>
                <a:gd name="T1" fmla="*/ 423 h 689"/>
                <a:gd name="T2" fmla="*/ 390 w 404"/>
                <a:gd name="T3" fmla="*/ 397 h 689"/>
                <a:gd name="T4" fmla="*/ 392 w 404"/>
                <a:gd name="T5" fmla="*/ 355 h 689"/>
                <a:gd name="T6" fmla="*/ 373 w 404"/>
                <a:gd name="T7" fmla="*/ 177 h 689"/>
                <a:gd name="T8" fmla="*/ 352 w 404"/>
                <a:gd name="T9" fmla="*/ 68 h 689"/>
                <a:gd name="T10" fmla="*/ 338 w 404"/>
                <a:gd name="T11" fmla="*/ 45 h 689"/>
                <a:gd name="T12" fmla="*/ 326 w 404"/>
                <a:gd name="T13" fmla="*/ 16 h 689"/>
                <a:gd name="T14" fmla="*/ 276 w 404"/>
                <a:gd name="T15" fmla="*/ 5 h 689"/>
                <a:gd name="T16" fmla="*/ 127 w 404"/>
                <a:gd name="T17" fmla="*/ 16 h 689"/>
                <a:gd name="T18" fmla="*/ 61 w 404"/>
                <a:gd name="T19" fmla="*/ 21 h 689"/>
                <a:gd name="T20" fmla="*/ 61 w 404"/>
                <a:gd name="T21" fmla="*/ 21 h 689"/>
                <a:gd name="T22" fmla="*/ 85 w 404"/>
                <a:gd name="T23" fmla="*/ 45 h 689"/>
                <a:gd name="T24" fmla="*/ 104 w 404"/>
                <a:gd name="T25" fmla="*/ 61 h 689"/>
                <a:gd name="T26" fmla="*/ 113 w 404"/>
                <a:gd name="T27" fmla="*/ 78 h 689"/>
                <a:gd name="T28" fmla="*/ 101 w 404"/>
                <a:gd name="T29" fmla="*/ 111 h 689"/>
                <a:gd name="T30" fmla="*/ 99 w 404"/>
                <a:gd name="T31" fmla="*/ 128 h 689"/>
                <a:gd name="T32" fmla="*/ 75 w 404"/>
                <a:gd name="T33" fmla="*/ 144 h 689"/>
                <a:gd name="T34" fmla="*/ 30 w 404"/>
                <a:gd name="T35" fmla="*/ 173 h 689"/>
                <a:gd name="T36" fmla="*/ 47 w 404"/>
                <a:gd name="T37" fmla="*/ 201 h 689"/>
                <a:gd name="T38" fmla="*/ 35 w 404"/>
                <a:gd name="T39" fmla="*/ 241 h 689"/>
                <a:gd name="T40" fmla="*/ 7 w 404"/>
                <a:gd name="T41" fmla="*/ 265 h 689"/>
                <a:gd name="T42" fmla="*/ 12 w 404"/>
                <a:gd name="T43" fmla="*/ 281 h 689"/>
                <a:gd name="T44" fmla="*/ 0 w 404"/>
                <a:gd name="T45" fmla="*/ 315 h 689"/>
                <a:gd name="T46" fmla="*/ 9 w 404"/>
                <a:gd name="T47" fmla="*/ 348 h 689"/>
                <a:gd name="T48" fmla="*/ 16 w 404"/>
                <a:gd name="T49" fmla="*/ 364 h 689"/>
                <a:gd name="T50" fmla="*/ 75 w 404"/>
                <a:gd name="T51" fmla="*/ 414 h 689"/>
                <a:gd name="T52" fmla="*/ 87 w 404"/>
                <a:gd name="T53" fmla="*/ 438 h 689"/>
                <a:gd name="T54" fmla="*/ 92 w 404"/>
                <a:gd name="T55" fmla="*/ 452 h 689"/>
                <a:gd name="T56" fmla="*/ 123 w 404"/>
                <a:gd name="T57" fmla="*/ 457 h 689"/>
                <a:gd name="T58" fmla="*/ 146 w 404"/>
                <a:gd name="T59" fmla="*/ 478 h 689"/>
                <a:gd name="T60" fmla="*/ 132 w 404"/>
                <a:gd name="T61" fmla="*/ 528 h 689"/>
                <a:gd name="T62" fmla="*/ 142 w 404"/>
                <a:gd name="T63" fmla="*/ 554 h 689"/>
                <a:gd name="T64" fmla="*/ 163 w 404"/>
                <a:gd name="T65" fmla="*/ 570 h 689"/>
                <a:gd name="T66" fmla="*/ 198 w 404"/>
                <a:gd name="T67" fmla="*/ 587 h 689"/>
                <a:gd name="T68" fmla="*/ 222 w 404"/>
                <a:gd name="T69" fmla="*/ 610 h 689"/>
                <a:gd name="T70" fmla="*/ 234 w 404"/>
                <a:gd name="T71" fmla="*/ 639 h 689"/>
                <a:gd name="T72" fmla="*/ 232 w 404"/>
                <a:gd name="T73" fmla="*/ 660 h 689"/>
                <a:gd name="T74" fmla="*/ 253 w 404"/>
                <a:gd name="T75" fmla="*/ 686 h 689"/>
                <a:gd name="T76" fmla="*/ 253 w 404"/>
                <a:gd name="T77" fmla="*/ 677 h 689"/>
                <a:gd name="T78" fmla="*/ 262 w 404"/>
                <a:gd name="T79" fmla="*/ 686 h 689"/>
                <a:gd name="T80" fmla="*/ 265 w 404"/>
                <a:gd name="T81" fmla="*/ 681 h 689"/>
                <a:gd name="T82" fmla="*/ 288 w 404"/>
                <a:gd name="T83" fmla="*/ 655 h 689"/>
                <a:gd name="T84" fmla="*/ 331 w 404"/>
                <a:gd name="T85" fmla="*/ 651 h 689"/>
                <a:gd name="T86" fmla="*/ 338 w 404"/>
                <a:gd name="T87" fmla="*/ 627 h 689"/>
                <a:gd name="T88" fmla="*/ 357 w 404"/>
                <a:gd name="T89" fmla="*/ 599 h 689"/>
                <a:gd name="T90" fmla="*/ 366 w 404"/>
                <a:gd name="T91" fmla="*/ 575 h 689"/>
                <a:gd name="T92" fmla="*/ 366 w 404"/>
                <a:gd name="T93" fmla="*/ 573 h 689"/>
                <a:gd name="T94" fmla="*/ 364 w 404"/>
                <a:gd name="T95" fmla="*/ 561 h 689"/>
                <a:gd name="T96" fmla="*/ 362 w 404"/>
                <a:gd name="T97" fmla="*/ 544 h 689"/>
                <a:gd name="T98" fmla="*/ 366 w 404"/>
                <a:gd name="T99" fmla="*/ 537 h 689"/>
                <a:gd name="T100" fmla="*/ 366 w 404"/>
                <a:gd name="T101" fmla="*/ 525 h 689"/>
                <a:gd name="T102" fmla="*/ 369 w 404"/>
                <a:gd name="T103" fmla="*/ 516 h 689"/>
                <a:gd name="T104" fmla="*/ 376 w 404"/>
                <a:gd name="T105" fmla="*/ 511 h 689"/>
                <a:gd name="T106" fmla="*/ 381 w 404"/>
                <a:gd name="T107" fmla="*/ 506 h 689"/>
                <a:gd name="T108" fmla="*/ 385 w 404"/>
                <a:gd name="T109" fmla="*/ 492 h 689"/>
                <a:gd name="T110" fmla="*/ 395 w 404"/>
                <a:gd name="T111" fmla="*/ 485 h 689"/>
                <a:gd name="T112" fmla="*/ 395 w 404"/>
                <a:gd name="T113" fmla="*/ 473 h 689"/>
                <a:gd name="T114" fmla="*/ 399 w 404"/>
                <a:gd name="T115" fmla="*/ 4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689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3F7843E3-6CFB-422C-BE73-FB4DF90C1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185" y="1402536"/>
              <a:ext cx="692407" cy="1059111"/>
            </a:xfrm>
            <a:custGeom>
              <a:avLst/>
              <a:gdLst>
                <a:gd name="T0" fmla="*/ 563 w 591"/>
                <a:gd name="T1" fmla="*/ 885 h 904"/>
                <a:gd name="T2" fmla="*/ 298 w 591"/>
                <a:gd name="T3" fmla="*/ 873 h 904"/>
                <a:gd name="T4" fmla="*/ 19 w 591"/>
                <a:gd name="T5" fmla="*/ 835 h 904"/>
                <a:gd name="T6" fmla="*/ 30 w 591"/>
                <a:gd name="T7" fmla="*/ 643 h 904"/>
                <a:gd name="T8" fmla="*/ 45 w 591"/>
                <a:gd name="T9" fmla="*/ 591 h 904"/>
                <a:gd name="T10" fmla="*/ 52 w 591"/>
                <a:gd name="T11" fmla="*/ 570 h 904"/>
                <a:gd name="T12" fmla="*/ 37 w 591"/>
                <a:gd name="T13" fmla="*/ 556 h 904"/>
                <a:gd name="T14" fmla="*/ 28 w 591"/>
                <a:gd name="T15" fmla="*/ 537 h 904"/>
                <a:gd name="T16" fmla="*/ 47 w 591"/>
                <a:gd name="T17" fmla="*/ 509 h 904"/>
                <a:gd name="T18" fmla="*/ 73 w 591"/>
                <a:gd name="T19" fmla="*/ 471 h 904"/>
                <a:gd name="T20" fmla="*/ 113 w 591"/>
                <a:gd name="T21" fmla="*/ 414 h 904"/>
                <a:gd name="T22" fmla="*/ 94 w 591"/>
                <a:gd name="T23" fmla="*/ 374 h 904"/>
                <a:gd name="T24" fmla="*/ 82 w 591"/>
                <a:gd name="T25" fmla="*/ 314 h 904"/>
                <a:gd name="T26" fmla="*/ 113 w 591"/>
                <a:gd name="T27" fmla="*/ 92 h 904"/>
                <a:gd name="T28" fmla="*/ 203 w 591"/>
                <a:gd name="T29" fmla="*/ 80 h 904"/>
                <a:gd name="T30" fmla="*/ 208 w 591"/>
                <a:gd name="T31" fmla="*/ 146 h 904"/>
                <a:gd name="T32" fmla="*/ 220 w 591"/>
                <a:gd name="T33" fmla="*/ 165 h 904"/>
                <a:gd name="T34" fmla="*/ 215 w 591"/>
                <a:gd name="T35" fmla="*/ 184 h 904"/>
                <a:gd name="T36" fmla="*/ 220 w 591"/>
                <a:gd name="T37" fmla="*/ 196 h 904"/>
                <a:gd name="T38" fmla="*/ 231 w 591"/>
                <a:gd name="T39" fmla="*/ 215 h 904"/>
                <a:gd name="T40" fmla="*/ 250 w 591"/>
                <a:gd name="T41" fmla="*/ 234 h 904"/>
                <a:gd name="T42" fmla="*/ 267 w 591"/>
                <a:gd name="T43" fmla="*/ 260 h 904"/>
                <a:gd name="T44" fmla="*/ 276 w 591"/>
                <a:gd name="T45" fmla="*/ 277 h 904"/>
                <a:gd name="T46" fmla="*/ 288 w 591"/>
                <a:gd name="T47" fmla="*/ 293 h 904"/>
                <a:gd name="T48" fmla="*/ 300 w 591"/>
                <a:gd name="T49" fmla="*/ 296 h 904"/>
                <a:gd name="T50" fmla="*/ 309 w 591"/>
                <a:gd name="T51" fmla="*/ 305 h 904"/>
                <a:gd name="T52" fmla="*/ 326 w 591"/>
                <a:gd name="T53" fmla="*/ 307 h 904"/>
                <a:gd name="T54" fmla="*/ 321 w 591"/>
                <a:gd name="T55" fmla="*/ 322 h 904"/>
                <a:gd name="T56" fmla="*/ 319 w 591"/>
                <a:gd name="T57" fmla="*/ 329 h 904"/>
                <a:gd name="T58" fmla="*/ 309 w 591"/>
                <a:gd name="T59" fmla="*/ 348 h 904"/>
                <a:gd name="T60" fmla="*/ 309 w 591"/>
                <a:gd name="T61" fmla="*/ 362 h 904"/>
                <a:gd name="T62" fmla="*/ 305 w 591"/>
                <a:gd name="T63" fmla="*/ 371 h 904"/>
                <a:gd name="T64" fmla="*/ 307 w 591"/>
                <a:gd name="T65" fmla="*/ 385 h 904"/>
                <a:gd name="T66" fmla="*/ 305 w 591"/>
                <a:gd name="T67" fmla="*/ 402 h 904"/>
                <a:gd name="T68" fmla="*/ 293 w 591"/>
                <a:gd name="T69" fmla="*/ 409 h 904"/>
                <a:gd name="T70" fmla="*/ 295 w 591"/>
                <a:gd name="T71" fmla="*/ 423 h 904"/>
                <a:gd name="T72" fmla="*/ 291 w 591"/>
                <a:gd name="T73" fmla="*/ 435 h 904"/>
                <a:gd name="T74" fmla="*/ 309 w 591"/>
                <a:gd name="T75" fmla="*/ 447 h 904"/>
                <a:gd name="T76" fmla="*/ 321 w 591"/>
                <a:gd name="T77" fmla="*/ 442 h 904"/>
                <a:gd name="T78" fmla="*/ 335 w 591"/>
                <a:gd name="T79" fmla="*/ 433 h 904"/>
                <a:gd name="T80" fmla="*/ 340 w 591"/>
                <a:gd name="T81" fmla="*/ 426 h 904"/>
                <a:gd name="T82" fmla="*/ 357 w 591"/>
                <a:gd name="T83" fmla="*/ 442 h 904"/>
                <a:gd name="T84" fmla="*/ 359 w 591"/>
                <a:gd name="T85" fmla="*/ 456 h 904"/>
                <a:gd name="T86" fmla="*/ 359 w 591"/>
                <a:gd name="T87" fmla="*/ 475 h 904"/>
                <a:gd name="T88" fmla="*/ 369 w 591"/>
                <a:gd name="T89" fmla="*/ 492 h 904"/>
                <a:gd name="T90" fmla="*/ 376 w 591"/>
                <a:gd name="T91" fmla="*/ 504 h 904"/>
                <a:gd name="T92" fmla="*/ 376 w 591"/>
                <a:gd name="T93" fmla="*/ 523 h 904"/>
                <a:gd name="T94" fmla="*/ 388 w 591"/>
                <a:gd name="T95" fmla="*/ 542 h 904"/>
                <a:gd name="T96" fmla="*/ 406 w 591"/>
                <a:gd name="T97" fmla="*/ 551 h 904"/>
                <a:gd name="T98" fmla="*/ 411 w 591"/>
                <a:gd name="T99" fmla="*/ 563 h 904"/>
                <a:gd name="T100" fmla="*/ 414 w 591"/>
                <a:gd name="T101" fmla="*/ 575 h 904"/>
                <a:gd name="T102" fmla="*/ 418 w 591"/>
                <a:gd name="T103" fmla="*/ 589 h 904"/>
                <a:gd name="T104" fmla="*/ 428 w 591"/>
                <a:gd name="T105" fmla="*/ 589 h 904"/>
                <a:gd name="T106" fmla="*/ 461 w 591"/>
                <a:gd name="T107" fmla="*/ 589 h 904"/>
                <a:gd name="T108" fmla="*/ 475 w 591"/>
                <a:gd name="T109" fmla="*/ 582 h 904"/>
                <a:gd name="T110" fmla="*/ 496 w 591"/>
                <a:gd name="T111" fmla="*/ 584 h 904"/>
                <a:gd name="T112" fmla="*/ 520 w 591"/>
                <a:gd name="T113" fmla="*/ 589 h 904"/>
                <a:gd name="T114" fmla="*/ 551 w 591"/>
                <a:gd name="T115" fmla="*/ 589 h 904"/>
                <a:gd name="T116" fmla="*/ 551 w 591"/>
                <a:gd name="T117" fmla="*/ 582 h 904"/>
                <a:gd name="T118" fmla="*/ 555 w 591"/>
                <a:gd name="T119" fmla="*/ 572 h 904"/>
                <a:gd name="T120" fmla="*/ 570 w 591"/>
                <a:gd name="T121" fmla="*/ 572 h 904"/>
                <a:gd name="T122" fmla="*/ 579 w 591"/>
                <a:gd name="T123" fmla="*/ 58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904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36D0DB19-274F-4475-905A-52C3F74D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283" y="2270679"/>
              <a:ext cx="722867" cy="446374"/>
            </a:xfrm>
            <a:custGeom>
              <a:avLst/>
              <a:gdLst>
                <a:gd name="T0" fmla="*/ 582 w 617"/>
                <a:gd name="T1" fmla="*/ 130 h 381"/>
                <a:gd name="T2" fmla="*/ 596 w 617"/>
                <a:gd name="T3" fmla="*/ 149 h 381"/>
                <a:gd name="T4" fmla="*/ 613 w 617"/>
                <a:gd name="T5" fmla="*/ 160 h 381"/>
                <a:gd name="T6" fmla="*/ 615 w 617"/>
                <a:gd name="T7" fmla="*/ 194 h 381"/>
                <a:gd name="T8" fmla="*/ 603 w 617"/>
                <a:gd name="T9" fmla="*/ 210 h 381"/>
                <a:gd name="T10" fmla="*/ 603 w 617"/>
                <a:gd name="T11" fmla="*/ 222 h 381"/>
                <a:gd name="T12" fmla="*/ 579 w 617"/>
                <a:gd name="T13" fmla="*/ 236 h 381"/>
                <a:gd name="T14" fmla="*/ 534 w 617"/>
                <a:gd name="T15" fmla="*/ 265 h 381"/>
                <a:gd name="T16" fmla="*/ 549 w 617"/>
                <a:gd name="T17" fmla="*/ 288 h 381"/>
                <a:gd name="T18" fmla="*/ 539 w 617"/>
                <a:gd name="T19" fmla="*/ 326 h 381"/>
                <a:gd name="T20" fmla="*/ 520 w 617"/>
                <a:gd name="T21" fmla="*/ 350 h 381"/>
                <a:gd name="T22" fmla="*/ 513 w 617"/>
                <a:gd name="T23" fmla="*/ 362 h 381"/>
                <a:gd name="T24" fmla="*/ 511 w 617"/>
                <a:gd name="T25" fmla="*/ 381 h 381"/>
                <a:gd name="T26" fmla="*/ 499 w 617"/>
                <a:gd name="T27" fmla="*/ 371 h 381"/>
                <a:gd name="T28" fmla="*/ 494 w 617"/>
                <a:gd name="T29" fmla="*/ 366 h 381"/>
                <a:gd name="T30" fmla="*/ 487 w 617"/>
                <a:gd name="T31" fmla="*/ 362 h 381"/>
                <a:gd name="T32" fmla="*/ 480 w 617"/>
                <a:gd name="T33" fmla="*/ 355 h 381"/>
                <a:gd name="T34" fmla="*/ 350 w 617"/>
                <a:gd name="T35" fmla="*/ 364 h 381"/>
                <a:gd name="T36" fmla="*/ 163 w 617"/>
                <a:gd name="T37" fmla="*/ 373 h 381"/>
                <a:gd name="T38" fmla="*/ 92 w 617"/>
                <a:gd name="T39" fmla="*/ 378 h 381"/>
                <a:gd name="T40" fmla="*/ 92 w 617"/>
                <a:gd name="T41" fmla="*/ 378 h 381"/>
                <a:gd name="T42" fmla="*/ 85 w 617"/>
                <a:gd name="T43" fmla="*/ 369 h 381"/>
                <a:gd name="T44" fmla="*/ 85 w 617"/>
                <a:gd name="T45" fmla="*/ 357 h 381"/>
                <a:gd name="T46" fmla="*/ 85 w 617"/>
                <a:gd name="T47" fmla="*/ 340 h 381"/>
                <a:gd name="T48" fmla="*/ 80 w 617"/>
                <a:gd name="T49" fmla="*/ 326 h 381"/>
                <a:gd name="T50" fmla="*/ 80 w 617"/>
                <a:gd name="T51" fmla="*/ 321 h 381"/>
                <a:gd name="T52" fmla="*/ 80 w 617"/>
                <a:gd name="T53" fmla="*/ 307 h 381"/>
                <a:gd name="T54" fmla="*/ 78 w 617"/>
                <a:gd name="T55" fmla="*/ 291 h 381"/>
                <a:gd name="T56" fmla="*/ 73 w 617"/>
                <a:gd name="T57" fmla="*/ 272 h 381"/>
                <a:gd name="T58" fmla="*/ 66 w 617"/>
                <a:gd name="T59" fmla="*/ 265 h 381"/>
                <a:gd name="T60" fmla="*/ 59 w 617"/>
                <a:gd name="T61" fmla="*/ 262 h 381"/>
                <a:gd name="T62" fmla="*/ 57 w 617"/>
                <a:gd name="T63" fmla="*/ 246 h 381"/>
                <a:gd name="T64" fmla="*/ 59 w 617"/>
                <a:gd name="T65" fmla="*/ 231 h 381"/>
                <a:gd name="T66" fmla="*/ 52 w 617"/>
                <a:gd name="T67" fmla="*/ 215 h 381"/>
                <a:gd name="T68" fmla="*/ 38 w 617"/>
                <a:gd name="T69" fmla="*/ 191 h 381"/>
                <a:gd name="T70" fmla="*/ 31 w 617"/>
                <a:gd name="T71" fmla="*/ 175 h 381"/>
                <a:gd name="T72" fmla="*/ 24 w 617"/>
                <a:gd name="T73" fmla="*/ 149 h 381"/>
                <a:gd name="T74" fmla="*/ 14 w 617"/>
                <a:gd name="T75" fmla="*/ 137 h 381"/>
                <a:gd name="T76" fmla="*/ 12 w 617"/>
                <a:gd name="T77" fmla="*/ 132 h 381"/>
                <a:gd name="T78" fmla="*/ 12 w 617"/>
                <a:gd name="T79" fmla="*/ 127 h 381"/>
                <a:gd name="T80" fmla="*/ 0 w 617"/>
                <a:gd name="T81" fmla="*/ 118 h 381"/>
                <a:gd name="T82" fmla="*/ 5 w 617"/>
                <a:gd name="T83" fmla="*/ 108 h 381"/>
                <a:gd name="T84" fmla="*/ 7 w 617"/>
                <a:gd name="T85" fmla="*/ 104 h 381"/>
                <a:gd name="T86" fmla="*/ 9 w 617"/>
                <a:gd name="T87" fmla="*/ 97 h 381"/>
                <a:gd name="T88" fmla="*/ 12 w 617"/>
                <a:gd name="T89" fmla="*/ 87 h 381"/>
                <a:gd name="T90" fmla="*/ 12 w 617"/>
                <a:gd name="T91" fmla="*/ 82 h 381"/>
                <a:gd name="T92" fmla="*/ 16 w 617"/>
                <a:gd name="T93" fmla="*/ 71 h 381"/>
                <a:gd name="T94" fmla="*/ 12 w 617"/>
                <a:gd name="T95" fmla="*/ 59 h 381"/>
                <a:gd name="T96" fmla="*/ 5 w 617"/>
                <a:gd name="T97" fmla="*/ 59 h 381"/>
                <a:gd name="T98" fmla="*/ 5 w 617"/>
                <a:gd name="T99" fmla="*/ 54 h 381"/>
                <a:gd name="T100" fmla="*/ 9 w 617"/>
                <a:gd name="T101" fmla="*/ 49 h 381"/>
                <a:gd name="T102" fmla="*/ 2 w 617"/>
                <a:gd name="T103" fmla="*/ 35 h 381"/>
                <a:gd name="T104" fmla="*/ 2 w 617"/>
                <a:gd name="T105" fmla="*/ 26 h 381"/>
                <a:gd name="T106" fmla="*/ 196 w 617"/>
                <a:gd name="T107" fmla="*/ 18 h 381"/>
                <a:gd name="T108" fmla="*/ 437 w 617"/>
                <a:gd name="T109" fmla="*/ 4 h 381"/>
                <a:gd name="T110" fmla="*/ 501 w 617"/>
                <a:gd name="T111" fmla="*/ 7 h 381"/>
                <a:gd name="T112" fmla="*/ 516 w 617"/>
                <a:gd name="T113" fmla="*/ 23 h 381"/>
                <a:gd name="T114" fmla="*/ 513 w 617"/>
                <a:gd name="T115" fmla="*/ 59 h 381"/>
                <a:gd name="T116" fmla="*/ 520 w 617"/>
                <a:gd name="T117" fmla="*/ 82 h 381"/>
                <a:gd name="T118" fmla="*/ 558 w 617"/>
                <a:gd name="T119" fmla="*/ 97 h 381"/>
                <a:gd name="T120" fmla="*/ 565 w 617"/>
                <a:gd name="T121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381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2744967A-5BF1-4BA7-B475-EF5A3C84B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5511" y="5143401"/>
              <a:ext cx="872830" cy="529556"/>
            </a:xfrm>
            <a:custGeom>
              <a:avLst/>
              <a:gdLst>
                <a:gd name="T0" fmla="*/ 560 w 745"/>
                <a:gd name="T1" fmla="*/ 187 h 452"/>
                <a:gd name="T2" fmla="*/ 544 w 745"/>
                <a:gd name="T3" fmla="*/ 177 h 452"/>
                <a:gd name="T4" fmla="*/ 527 w 745"/>
                <a:gd name="T5" fmla="*/ 179 h 452"/>
                <a:gd name="T6" fmla="*/ 506 w 745"/>
                <a:gd name="T7" fmla="*/ 170 h 452"/>
                <a:gd name="T8" fmla="*/ 492 w 745"/>
                <a:gd name="T9" fmla="*/ 165 h 452"/>
                <a:gd name="T10" fmla="*/ 492 w 745"/>
                <a:gd name="T11" fmla="*/ 194 h 452"/>
                <a:gd name="T12" fmla="*/ 508 w 745"/>
                <a:gd name="T13" fmla="*/ 196 h 452"/>
                <a:gd name="T14" fmla="*/ 518 w 745"/>
                <a:gd name="T15" fmla="*/ 220 h 452"/>
                <a:gd name="T16" fmla="*/ 541 w 745"/>
                <a:gd name="T17" fmla="*/ 224 h 452"/>
                <a:gd name="T18" fmla="*/ 579 w 745"/>
                <a:gd name="T19" fmla="*/ 208 h 452"/>
                <a:gd name="T20" fmla="*/ 487 w 745"/>
                <a:gd name="T21" fmla="*/ 236 h 452"/>
                <a:gd name="T22" fmla="*/ 733 w 745"/>
                <a:gd name="T23" fmla="*/ 362 h 452"/>
                <a:gd name="T24" fmla="*/ 707 w 745"/>
                <a:gd name="T25" fmla="*/ 340 h 452"/>
                <a:gd name="T26" fmla="*/ 648 w 745"/>
                <a:gd name="T27" fmla="*/ 291 h 452"/>
                <a:gd name="T28" fmla="*/ 629 w 745"/>
                <a:gd name="T29" fmla="*/ 284 h 452"/>
                <a:gd name="T30" fmla="*/ 603 w 745"/>
                <a:gd name="T31" fmla="*/ 269 h 452"/>
                <a:gd name="T32" fmla="*/ 605 w 745"/>
                <a:gd name="T33" fmla="*/ 302 h 452"/>
                <a:gd name="T34" fmla="*/ 582 w 745"/>
                <a:gd name="T35" fmla="*/ 329 h 452"/>
                <a:gd name="T36" fmla="*/ 584 w 745"/>
                <a:gd name="T37" fmla="*/ 357 h 452"/>
                <a:gd name="T38" fmla="*/ 591 w 745"/>
                <a:gd name="T39" fmla="*/ 376 h 452"/>
                <a:gd name="T40" fmla="*/ 593 w 745"/>
                <a:gd name="T41" fmla="*/ 428 h 452"/>
                <a:gd name="T42" fmla="*/ 608 w 745"/>
                <a:gd name="T43" fmla="*/ 440 h 452"/>
                <a:gd name="T44" fmla="*/ 631 w 745"/>
                <a:gd name="T45" fmla="*/ 447 h 452"/>
                <a:gd name="T46" fmla="*/ 664 w 745"/>
                <a:gd name="T47" fmla="*/ 414 h 452"/>
                <a:gd name="T48" fmla="*/ 702 w 745"/>
                <a:gd name="T49" fmla="*/ 402 h 452"/>
                <a:gd name="T50" fmla="*/ 742 w 745"/>
                <a:gd name="T51" fmla="*/ 374 h 452"/>
                <a:gd name="T52" fmla="*/ 473 w 745"/>
                <a:gd name="T53" fmla="*/ 146 h 452"/>
                <a:gd name="T54" fmla="*/ 449 w 745"/>
                <a:gd name="T55" fmla="*/ 142 h 452"/>
                <a:gd name="T56" fmla="*/ 418 w 745"/>
                <a:gd name="T57" fmla="*/ 142 h 452"/>
                <a:gd name="T58" fmla="*/ 409 w 745"/>
                <a:gd name="T59" fmla="*/ 142 h 452"/>
                <a:gd name="T60" fmla="*/ 409 w 745"/>
                <a:gd name="T61" fmla="*/ 158 h 452"/>
                <a:gd name="T62" fmla="*/ 466 w 745"/>
                <a:gd name="T63" fmla="*/ 160 h 452"/>
                <a:gd name="T64" fmla="*/ 127 w 745"/>
                <a:gd name="T65" fmla="*/ 9 h 452"/>
                <a:gd name="T66" fmla="*/ 113 w 745"/>
                <a:gd name="T67" fmla="*/ 2 h 452"/>
                <a:gd name="T68" fmla="*/ 82 w 745"/>
                <a:gd name="T69" fmla="*/ 7 h 452"/>
                <a:gd name="T70" fmla="*/ 61 w 745"/>
                <a:gd name="T71" fmla="*/ 26 h 452"/>
                <a:gd name="T72" fmla="*/ 78 w 745"/>
                <a:gd name="T73" fmla="*/ 40 h 452"/>
                <a:gd name="T74" fmla="*/ 108 w 745"/>
                <a:gd name="T75" fmla="*/ 52 h 452"/>
                <a:gd name="T76" fmla="*/ 125 w 745"/>
                <a:gd name="T77" fmla="*/ 30 h 452"/>
                <a:gd name="T78" fmla="*/ 14 w 745"/>
                <a:gd name="T79" fmla="*/ 37 h 452"/>
                <a:gd name="T80" fmla="*/ 4 w 745"/>
                <a:gd name="T81" fmla="*/ 61 h 452"/>
                <a:gd name="T82" fmla="*/ 19 w 745"/>
                <a:gd name="T83" fmla="*/ 47 h 452"/>
                <a:gd name="T84" fmla="*/ 347 w 745"/>
                <a:gd name="T85" fmla="*/ 120 h 452"/>
                <a:gd name="T86" fmla="*/ 338 w 745"/>
                <a:gd name="T87" fmla="*/ 106 h 452"/>
                <a:gd name="T88" fmla="*/ 328 w 745"/>
                <a:gd name="T89" fmla="*/ 104 h 452"/>
                <a:gd name="T90" fmla="*/ 321 w 745"/>
                <a:gd name="T91" fmla="*/ 87 h 452"/>
                <a:gd name="T92" fmla="*/ 309 w 745"/>
                <a:gd name="T93" fmla="*/ 73 h 452"/>
                <a:gd name="T94" fmla="*/ 291 w 745"/>
                <a:gd name="T95" fmla="*/ 87 h 452"/>
                <a:gd name="T96" fmla="*/ 269 w 745"/>
                <a:gd name="T97" fmla="*/ 92 h 452"/>
                <a:gd name="T98" fmla="*/ 283 w 745"/>
                <a:gd name="T99" fmla="*/ 116 h 452"/>
                <a:gd name="T100" fmla="*/ 295 w 745"/>
                <a:gd name="T101" fmla="*/ 130 h 452"/>
                <a:gd name="T102" fmla="*/ 305 w 745"/>
                <a:gd name="T103" fmla="*/ 118 h 452"/>
                <a:gd name="T104" fmla="*/ 314 w 745"/>
                <a:gd name="T105" fmla="*/ 118 h 452"/>
                <a:gd name="T106" fmla="*/ 321 w 745"/>
                <a:gd name="T107" fmla="*/ 125 h 452"/>
                <a:gd name="T108" fmla="*/ 338 w 745"/>
                <a:gd name="T109" fmla="*/ 132 h 452"/>
                <a:gd name="T110" fmla="*/ 463 w 745"/>
                <a:gd name="T111" fmla="*/ 187 h 452"/>
                <a:gd name="T112" fmla="*/ 444 w 745"/>
                <a:gd name="T113" fmla="*/ 196 h 452"/>
                <a:gd name="T114" fmla="*/ 470 w 745"/>
                <a:gd name="T115" fmla="*/ 19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5" h="452">
                  <a:moveTo>
                    <a:pt x="579" y="208"/>
                  </a:moveTo>
                  <a:lnTo>
                    <a:pt x="582" y="201"/>
                  </a:lnTo>
                  <a:lnTo>
                    <a:pt x="579" y="196"/>
                  </a:lnTo>
                  <a:lnTo>
                    <a:pt x="572" y="194"/>
                  </a:lnTo>
                  <a:lnTo>
                    <a:pt x="570" y="191"/>
                  </a:lnTo>
                  <a:lnTo>
                    <a:pt x="563" y="191"/>
                  </a:lnTo>
                  <a:lnTo>
                    <a:pt x="563" y="189"/>
                  </a:lnTo>
                  <a:lnTo>
                    <a:pt x="560" y="187"/>
                  </a:lnTo>
                  <a:lnTo>
                    <a:pt x="560" y="187"/>
                  </a:lnTo>
                  <a:lnTo>
                    <a:pt x="555" y="184"/>
                  </a:lnTo>
                  <a:lnTo>
                    <a:pt x="553" y="184"/>
                  </a:lnTo>
                  <a:lnTo>
                    <a:pt x="551" y="182"/>
                  </a:lnTo>
                  <a:lnTo>
                    <a:pt x="551" y="182"/>
                  </a:lnTo>
                  <a:lnTo>
                    <a:pt x="548" y="179"/>
                  </a:lnTo>
                  <a:lnTo>
                    <a:pt x="546" y="177"/>
                  </a:lnTo>
                  <a:lnTo>
                    <a:pt x="544" y="179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1" y="177"/>
                  </a:lnTo>
                  <a:lnTo>
                    <a:pt x="539" y="177"/>
                  </a:lnTo>
                  <a:lnTo>
                    <a:pt x="537" y="177"/>
                  </a:lnTo>
                  <a:lnTo>
                    <a:pt x="534" y="177"/>
                  </a:lnTo>
                  <a:lnTo>
                    <a:pt x="532" y="177"/>
                  </a:lnTo>
                  <a:lnTo>
                    <a:pt x="527" y="179"/>
                  </a:lnTo>
                  <a:lnTo>
                    <a:pt x="527" y="179"/>
                  </a:lnTo>
                  <a:lnTo>
                    <a:pt x="522" y="182"/>
                  </a:lnTo>
                  <a:lnTo>
                    <a:pt x="520" y="182"/>
                  </a:lnTo>
                  <a:lnTo>
                    <a:pt x="518" y="182"/>
                  </a:lnTo>
                  <a:lnTo>
                    <a:pt x="515" y="182"/>
                  </a:lnTo>
                  <a:lnTo>
                    <a:pt x="515" y="184"/>
                  </a:lnTo>
                  <a:lnTo>
                    <a:pt x="513" y="182"/>
                  </a:lnTo>
                  <a:lnTo>
                    <a:pt x="508" y="172"/>
                  </a:lnTo>
                  <a:lnTo>
                    <a:pt x="508" y="172"/>
                  </a:lnTo>
                  <a:lnTo>
                    <a:pt x="506" y="170"/>
                  </a:lnTo>
                  <a:lnTo>
                    <a:pt x="501" y="165"/>
                  </a:lnTo>
                  <a:lnTo>
                    <a:pt x="499" y="165"/>
                  </a:lnTo>
                  <a:lnTo>
                    <a:pt x="499" y="163"/>
                  </a:lnTo>
                  <a:lnTo>
                    <a:pt x="496" y="163"/>
                  </a:lnTo>
                  <a:lnTo>
                    <a:pt x="496" y="163"/>
                  </a:lnTo>
                  <a:lnTo>
                    <a:pt x="496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2" y="165"/>
                  </a:lnTo>
                  <a:lnTo>
                    <a:pt x="492" y="165"/>
                  </a:lnTo>
                  <a:lnTo>
                    <a:pt x="492" y="168"/>
                  </a:lnTo>
                  <a:lnTo>
                    <a:pt x="492" y="168"/>
                  </a:lnTo>
                  <a:lnTo>
                    <a:pt x="492" y="168"/>
                  </a:lnTo>
                  <a:lnTo>
                    <a:pt x="489" y="168"/>
                  </a:lnTo>
                  <a:lnTo>
                    <a:pt x="489" y="168"/>
                  </a:lnTo>
                  <a:lnTo>
                    <a:pt x="487" y="170"/>
                  </a:lnTo>
                  <a:lnTo>
                    <a:pt x="482" y="179"/>
                  </a:lnTo>
                  <a:lnTo>
                    <a:pt x="492" y="194"/>
                  </a:lnTo>
                  <a:lnTo>
                    <a:pt x="492" y="194"/>
                  </a:lnTo>
                  <a:lnTo>
                    <a:pt x="494" y="194"/>
                  </a:lnTo>
                  <a:lnTo>
                    <a:pt x="496" y="194"/>
                  </a:lnTo>
                  <a:lnTo>
                    <a:pt x="499" y="196"/>
                  </a:lnTo>
                  <a:lnTo>
                    <a:pt x="503" y="198"/>
                  </a:lnTo>
                  <a:lnTo>
                    <a:pt x="506" y="198"/>
                  </a:lnTo>
                  <a:lnTo>
                    <a:pt x="506" y="198"/>
                  </a:lnTo>
                  <a:lnTo>
                    <a:pt x="508" y="198"/>
                  </a:lnTo>
                  <a:lnTo>
                    <a:pt x="508" y="196"/>
                  </a:lnTo>
                  <a:lnTo>
                    <a:pt x="513" y="196"/>
                  </a:lnTo>
                  <a:lnTo>
                    <a:pt x="513" y="198"/>
                  </a:lnTo>
                  <a:lnTo>
                    <a:pt x="515" y="198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8" y="205"/>
                  </a:lnTo>
                  <a:lnTo>
                    <a:pt x="518" y="208"/>
                  </a:lnTo>
                  <a:lnTo>
                    <a:pt x="518" y="220"/>
                  </a:lnTo>
                  <a:lnTo>
                    <a:pt x="520" y="224"/>
                  </a:lnTo>
                  <a:lnTo>
                    <a:pt x="522" y="227"/>
                  </a:lnTo>
                  <a:lnTo>
                    <a:pt x="529" y="227"/>
                  </a:lnTo>
                  <a:lnTo>
                    <a:pt x="532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7" y="224"/>
                  </a:lnTo>
                  <a:lnTo>
                    <a:pt x="541" y="224"/>
                  </a:lnTo>
                  <a:lnTo>
                    <a:pt x="548" y="220"/>
                  </a:lnTo>
                  <a:lnTo>
                    <a:pt x="551" y="220"/>
                  </a:lnTo>
                  <a:lnTo>
                    <a:pt x="555" y="220"/>
                  </a:lnTo>
                  <a:lnTo>
                    <a:pt x="558" y="220"/>
                  </a:lnTo>
                  <a:lnTo>
                    <a:pt x="560" y="220"/>
                  </a:lnTo>
                  <a:lnTo>
                    <a:pt x="563" y="220"/>
                  </a:lnTo>
                  <a:lnTo>
                    <a:pt x="572" y="215"/>
                  </a:lnTo>
                  <a:lnTo>
                    <a:pt x="577" y="213"/>
                  </a:lnTo>
                  <a:lnTo>
                    <a:pt x="579" y="208"/>
                  </a:lnTo>
                  <a:close/>
                  <a:moveTo>
                    <a:pt x="503" y="224"/>
                  </a:moveTo>
                  <a:lnTo>
                    <a:pt x="501" y="222"/>
                  </a:lnTo>
                  <a:lnTo>
                    <a:pt x="499" y="224"/>
                  </a:lnTo>
                  <a:lnTo>
                    <a:pt x="496" y="224"/>
                  </a:lnTo>
                  <a:lnTo>
                    <a:pt x="492" y="227"/>
                  </a:lnTo>
                  <a:lnTo>
                    <a:pt x="487" y="229"/>
                  </a:lnTo>
                  <a:lnTo>
                    <a:pt x="485" y="231"/>
                  </a:lnTo>
                  <a:lnTo>
                    <a:pt x="485" y="234"/>
                  </a:lnTo>
                  <a:lnTo>
                    <a:pt x="487" y="236"/>
                  </a:lnTo>
                  <a:lnTo>
                    <a:pt x="489" y="236"/>
                  </a:lnTo>
                  <a:lnTo>
                    <a:pt x="494" y="234"/>
                  </a:lnTo>
                  <a:lnTo>
                    <a:pt x="494" y="234"/>
                  </a:lnTo>
                  <a:lnTo>
                    <a:pt x="501" y="234"/>
                  </a:lnTo>
                  <a:lnTo>
                    <a:pt x="503" y="234"/>
                  </a:lnTo>
                  <a:lnTo>
                    <a:pt x="506" y="231"/>
                  </a:lnTo>
                  <a:lnTo>
                    <a:pt x="503" y="231"/>
                  </a:lnTo>
                  <a:lnTo>
                    <a:pt x="503" y="224"/>
                  </a:lnTo>
                  <a:close/>
                  <a:moveTo>
                    <a:pt x="733" y="362"/>
                  </a:moveTo>
                  <a:lnTo>
                    <a:pt x="726" y="359"/>
                  </a:lnTo>
                  <a:lnTo>
                    <a:pt x="721" y="355"/>
                  </a:lnTo>
                  <a:lnTo>
                    <a:pt x="721" y="352"/>
                  </a:lnTo>
                  <a:lnTo>
                    <a:pt x="719" y="345"/>
                  </a:lnTo>
                  <a:lnTo>
                    <a:pt x="719" y="343"/>
                  </a:lnTo>
                  <a:lnTo>
                    <a:pt x="716" y="340"/>
                  </a:lnTo>
                  <a:lnTo>
                    <a:pt x="714" y="340"/>
                  </a:lnTo>
                  <a:lnTo>
                    <a:pt x="707" y="343"/>
                  </a:lnTo>
                  <a:lnTo>
                    <a:pt x="707" y="340"/>
                  </a:lnTo>
                  <a:lnTo>
                    <a:pt x="705" y="338"/>
                  </a:lnTo>
                  <a:lnTo>
                    <a:pt x="705" y="329"/>
                  </a:lnTo>
                  <a:lnTo>
                    <a:pt x="705" y="324"/>
                  </a:lnTo>
                  <a:lnTo>
                    <a:pt x="705" y="321"/>
                  </a:lnTo>
                  <a:lnTo>
                    <a:pt x="693" y="310"/>
                  </a:lnTo>
                  <a:lnTo>
                    <a:pt x="688" y="307"/>
                  </a:lnTo>
                  <a:lnTo>
                    <a:pt x="669" y="298"/>
                  </a:lnTo>
                  <a:lnTo>
                    <a:pt x="655" y="293"/>
                  </a:lnTo>
                  <a:lnTo>
                    <a:pt x="648" y="291"/>
                  </a:lnTo>
                  <a:lnTo>
                    <a:pt x="643" y="288"/>
                  </a:lnTo>
                  <a:lnTo>
                    <a:pt x="641" y="286"/>
                  </a:lnTo>
                  <a:lnTo>
                    <a:pt x="641" y="288"/>
                  </a:lnTo>
                  <a:lnTo>
                    <a:pt x="638" y="288"/>
                  </a:lnTo>
                  <a:lnTo>
                    <a:pt x="636" y="288"/>
                  </a:lnTo>
                  <a:lnTo>
                    <a:pt x="636" y="288"/>
                  </a:lnTo>
                  <a:lnTo>
                    <a:pt x="634" y="286"/>
                  </a:lnTo>
                  <a:lnTo>
                    <a:pt x="631" y="286"/>
                  </a:lnTo>
                  <a:lnTo>
                    <a:pt x="629" y="284"/>
                  </a:lnTo>
                  <a:lnTo>
                    <a:pt x="626" y="281"/>
                  </a:lnTo>
                  <a:lnTo>
                    <a:pt x="617" y="279"/>
                  </a:lnTo>
                  <a:lnTo>
                    <a:pt x="617" y="276"/>
                  </a:lnTo>
                  <a:lnTo>
                    <a:pt x="617" y="276"/>
                  </a:lnTo>
                  <a:lnTo>
                    <a:pt x="617" y="274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2" y="272"/>
                  </a:lnTo>
                  <a:lnTo>
                    <a:pt x="603" y="269"/>
                  </a:lnTo>
                  <a:lnTo>
                    <a:pt x="598" y="269"/>
                  </a:lnTo>
                  <a:lnTo>
                    <a:pt x="596" y="272"/>
                  </a:lnTo>
                  <a:lnTo>
                    <a:pt x="593" y="276"/>
                  </a:lnTo>
                  <a:lnTo>
                    <a:pt x="593" y="281"/>
                  </a:lnTo>
                  <a:lnTo>
                    <a:pt x="593" y="286"/>
                  </a:lnTo>
                  <a:lnTo>
                    <a:pt x="596" y="291"/>
                  </a:lnTo>
                  <a:lnTo>
                    <a:pt x="603" y="300"/>
                  </a:lnTo>
                  <a:lnTo>
                    <a:pt x="605" y="300"/>
                  </a:lnTo>
                  <a:lnTo>
                    <a:pt x="605" y="302"/>
                  </a:lnTo>
                  <a:lnTo>
                    <a:pt x="605" y="305"/>
                  </a:lnTo>
                  <a:lnTo>
                    <a:pt x="605" y="307"/>
                  </a:lnTo>
                  <a:lnTo>
                    <a:pt x="600" y="310"/>
                  </a:lnTo>
                  <a:lnTo>
                    <a:pt x="598" y="310"/>
                  </a:lnTo>
                  <a:lnTo>
                    <a:pt x="593" y="319"/>
                  </a:lnTo>
                  <a:lnTo>
                    <a:pt x="593" y="319"/>
                  </a:lnTo>
                  <a:lnTo>
                    <a:pt x="589" y="324"/>
                  </a:lnTo>
                  <a:lnTo>
                    <a:pt x="584" y="326"/>
                  </a:lnTo>
                  <a:lnTo>
                    <a:pt x="582" y="329"/>
                  </a:lnTo>
                  <a:lnTo>
                    <a:pt x="582" y="331"/>
                  </a:lnTo>
                  <a:lnTo>
                    <a:pt x="579" y="331"/>
                  </a:lnTo>
                  <a:lnTo>
                    <a:pt x="577" y="333"/>
                  </a:lnTo>
                  <a:lnTo>
                    <a:pt x="574" y="336"/>
                  </a:lnTo>
                  <a:lnTo>
                    <a:pt x="572" y="340"/>
                  </a:lnTo>
                  <a:lnTo>
                    <a:pt x="574" y="345"/>
                  </a:lnTo>
                  <a:lnTo>
                    <a:pt x="577" y="350"/>
                  </a:lnTo>
                  <a:lnTo>
                    <a:pt x="579" y="352"/>
                  </a:lnTo>
                  <a:lnTo>
                    <a:pt x="584" y="357"/>
                  </a:lnTo>
                  <a:lnTo>
                    <a:pt x="584" y="362"/>
                  </a:lnTo>
                  <a:lnTo>
                    <a:pt x="584" y="364"/>
                  </a:lnTo>
                  <a:lnTo>
                    <a:pt x="586" y="366"/>
                  </a:lnTo>
                  <a:lnTo>
                    <a:pt x="586" y="369"/>
                  </a:lnTo>
                  <a:lnTo>
                    <a:pt x="586" y="371"/>
                  </a:lnTo>
                  <a:lnTo>
                    <a:pt x="589" y="376"/>
                  </a:lnTo>
                  <a:lnTo>
                    <a:pt x="589" y="376"/>
                  </a:lnTo>
                  <a:lnTo>
                    <a:pt x="591" y="376"/>
                  </a:lnTo>
                  <a:lnTo>
                    <a:pt x="591" y="376"/>
                  </a:lnTo>
                  <a:lnTo>
                    <a:pt x="591" y="376"/>
                  </a:lnTo>
                  <a:lnTo>
                    <a:pt x="591" y="378"/>
                  </a:lnTo>
                  <a:lnTo>
                    <a:pt x="591" y="378"/>
                  </a:lnTo>
                  <a:lnTo>
                    <a:pt x="593" y="390"/>
                  </a:lnTo>
                  <a:lnTo>
                    <a:pt x="596" y="392"/>
                  </a:lnTo>
                  <a:lnTo>
                    <a:pt x="596" y="395"/>
                  </a:lnTo>
                  <a:lnTo>
                    <a:pt x="596" y="395"/>
                  </a:lnTo>
                  <a:lnTo>
                    <a:pt x="593" y="418"/>
                  </a:lnTo>
                  <a:lnTo>
                    <a:pt x="593" y="428"/>
                  </a:lnTo>
                  <a:lnTo>
                    <a:pt x="593" y="433"/>
                  </a:lnTo>
                  <a:lnTo>
                    <a:pt x="596" y="433"/>
                  </a:lnTo>
                  <a:lnTo>
                    <a:pt x="596" y="433"/>
                  </a:lnTo>
                  <a:lnTo>
                    <a:pt x="596" y="435"/>
                  </a:lnTo>
                  <a:lnTo>
                    <a:pt x="598" y="437"/>
                  </a:lnTo>
                  <a:lnTo>
                    <a:pt x="598" y="437"/>
                  </a:lnTo>
                  <a:lnTo>
                    <a:pt x="598" y="440"/>
                  </a:lnTo>
                  <a:lnTo>
                    <a:pt x="603" y="437"/>
                  </a:lnTo>
                  <a:lnTo>
                    <a:pt x="608" y="440"/>
                  </a:lnTo>
                  <a:lnTo>
                    <a:pt x="615" y="442"/>
                  </a:lnTo>
                  <a:lnTo>
                    <a:pt x="619" y="445"/>
                  </a:lnTo>
                  <a:lnTo>
                    <a:pt x="622" y="447"/>
                  </a:lnTo>
                  <a:lnTo>
                    <a:pt x="624" y="452"/>
                  </a:lnTo>
                  <a:lnTo>
                    <a:pt x="624" y="452"/>
                  </a:lnTo>
                  <a:lnTo>
                    <a:pt x="626" y="452"/>
                  </a:lnTo>
                  <a:lnTo>
                    <a:pt x="629" y="449"/>
                  </a:lnTo>
                  <a:lnTo>
                    <a:pt x="631" y="449"/>
                  </a:lnTo>
                  <a:lnTo>
                    <a:pt x="631" y="447"/>
                  </a:lnTo>
                  <a:lnTo>
                    <a:pt x="638" y="440"/>
                  </a:lnTo>
                  <a:lnTo>
                    <a:pt x="641" y="433"/>
                  </a:lnTo>
                  <a:lnTo>
                    <a:pt x="641" y="430"/>
                  </a:lnTo>
                  <a:lnTo>
                    <a:pt x="648" y="423"/>
                  </a:lnTo>
                  <a:lnTo>
                    <a:pt x="650" y="423"/>
                  </a:lnTo>
                  <a:lnTo>
                    <a:pt x="657" y="421"/>
                  </a:lnTo>
                  <a:lnTo>
                    <a:pt x="657" y="418"/>
                  </a:lnTo>
                  <a:lnTo>
                    <a:pt x="662" y="416"/>
                  </a:lnTo>
                  <a:lnTo>
                    <a:pt x="664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71" y="409"/>
                  </a:lnTo>
                  <a:lnTo>
                    <a:pt x="676" y="407"/>
                  </a:lnTo>
                  <a:lnTo>
                    <a:pt x="676" y="404"/>
                  </a:lnTo>
                  <a:lnTo>
                    <a:pt x="678" y="404"/>
                  </a:lnTo>
                  <a:lnTo>
                    <a:pt x="690" y="404"/>
                  </a:lnTo>
                  <a:lnTo>
                    <a:pt x="693" y="404"/>
                  </a:lnTo>
                  <a:lnTo>
                    <a:pt x="702" y="402"/>
                  </a:lnTo>
                  <a:lnTo>
                    <a:pt x="707" y="400"/>
                  </a:lnTo>
                  <a:lnTo>
                    <a:pt x="709" y="400"/>
                  </a:lnTo>
                  <a:lnTo>
                    <a:pt x="712" y="397"/>
                  </a:lnTo>
                  <a:lnTo>
                    <a:pt x="714" y="397"/>
                  </a:lnTo>
                  <a:lnTo>
                    <a:pt x="728" y="388"/>
                  </a:lnTo>
                  <a:lnTo>
                    <a:pt x="728" y="385"/>
                  </a:lnTo>
                  <a:lnTo>
                    <a:pt x="740" y="381"/>
                  </a:lnTo>
                  <a:lnTo>
                    <a:pt x="740" y="378"/>
                  </a:lnTo>
                  <a:lnTo>
                    <a:pt x="742" y="374"/>
                  </a:lnTo>
                  <a:lnTo>
                    <a:pt x="742" y="371"/>
                  </a:lnTo>
                  <a:lnTo>
                    <a:pt x="745" y="369"/>
                  </a:lnTo>
                  <a:lnTo>
                    <a:pt x="733" y="362"/>
                  </a:lnTo>
                  <a:close/>
                  <a:moveTo>
                    <a:pt x="482" y="146"/>
                  </a:moveTo>
                  <a:lnTo>
                    <a:pt x="477" y="146"/>
                  </a:lnTo>
                  <a:lnTo>
                    <a:pt x="475" y="146"/>
                  </a:lnTo>
                  <a:lnTo>
                    <a:pt x="475" y="146"/>
                  </a:lnTo>
                  <a:lnTo>
                    <a:pt x="473" y="146"/>
                  </a:lnTo>
                  <a:lnTo>
                    <a:pt x="473" y="146"/>
                  </a:lnTo>
                  <a:lnTo>
                    <a:pt x="473" y="146"/>
                  </a:lnTo>
                  <a:lnTo>
                    <a:pt x="470" y="146"/>
                  </a:lnTo>
                  <a:lnTo>
                    <a:pt x="470" y="146"/>
                  </a:lnTo>
                  <a:lnTo>
                    <a:pt x="468" y="146"/>
                  </a:lnTo>
                  <a:lnTo>
                    <a:pt x="468" y="146"/>
                  </a:lnTo>
                  <a:lnTo>
                    <a:pt x="459" y="146"/>
                  </a:lnTo>
                  <a:lnTo>
                    <a:pt x="456" y="146"/>
                  </a:lnTo>
                  <a:lnTo>
                    <a:pt x="454" y="146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2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4" y="144"/>
                  </a:lnTo>
                  <a:lnTo>
                    <a:pt x="440" y="144"/>
                  </a:lnTo>
                  <a:lnTo>
                    <a:pt x="437" y="142"/>
                  </a:lnTo>
                  <a:lnTo>
                    <a:pt x="418" y="142"/>
                  </a:lnTo>
                  <a:lnTo>
                    <a:pt x="418" y="142"/>
                  </a:lnTo>
                  <a:lnTo>
                    <a:pt x="416" y="139"/>
                  </a:lnTo>
                  <a:lnTo>
                    <a:pt x="414" y="139"/>
                  </a:lnTo>
                  <a:lnTo>
                    <a:pt x="414" y="139"/>
                  </a:lnTo>
                  <a:lnTo>
                    <a:pt x="411" y="139"/>
                  </a:lnTo>
                  <a:lnTo>
                    <a:pt x="411" y="139"/>
                  </a:lnTo>
                  <a:lnTo>
                    <a:pt x="409" y="139"/>
                  </a:lnTo>
                  <a:lnTo>
                    <a:pt x="409" y="139"/>
                  </a:lnTo>
                  <a:lnTo>
                    <a:pt x="409" y="142"/>
                  </a:lnTo>
                  <a:lnTo>
                    <a:pt x="409" y="142"/>
                  </a:lnTo>
                  <a:lnTo>
                    <a:pt x="409" y="144"/>
                  </a:lnTo>
                  <a:lnTo>
                    <a:pt x="404" y="146"/>
                  </a:lnTo>
                  <a:lnTo>
                    <a:pt x="404" y="149"/>
                  </a:lnTo>
                  <a:lnTo>
                    <a:pt x="402" y="151"/>
                  </a:lnTo>
                  <a:lnTo>
                    <a:pt x="402" y="153"/>
                  </a:lnTo>
                  <a:lnTo>
                    <a:pt x="402" y="156"/>
                  </a:lnTo>
                  <a:lnTo>
                    <a:pt x="404" y="156"/>
                  </a:lnTo>
                  <a:lnTo>
                    <a:pt x="406" y="158"/>
                  </a:lnTo>
                  <a:lnTo>
                    <a:pt x="409" y="158"/>
                  </a:lnTo>
                  <a:lnTo>
                    <a:pt x="411" y="156"/>
                  </a:lnTo>
                  <a:lnTo>
                    <a:pt x="414" y="156"/>
                  </a:lnTo>
                  <a:lnTo>
                    <a:pt x="423" y="156"/>
                  </a:lnTo>
                  <a:lnTo>
                    <a:pt x="435" y="156"/>
                  </a:lnTo>
                  <a:lnTo>
                    <a:pt x="437" y="156"/>
                  </a:lnTo>
                  <a:lnTo>
                    <a:pt x="449" y="160"/>
                  </a:lnTo>
                  <a:lnTo>
                    <a:pt x="456" y="163"/>
                  </a:lnTo>
                  <a:lnTo>
                    <a:pt x="461" y="163"/>
                  </a:lnTo>
                  <a:lnTo>
                    <a:pt x="466" y="160"/>
                  </a:lnTo>
                  <a:lnTo>
                    <a:pt x="470" y="160"/>
                  </a:lnTo>
                  <a:lnTo>
                    <a:pt x="477" y="156"/>
                  </a:lnTo>
                  <a:lnTo>
                    <a:pt x="480" y="153"/>
                  </a:lnTo>
                  <a:lnTo>
                    <a:pt x="482" y="146"/>
                  </a:lnTo>
                  <a:lnTo>
                    <a:pt x="482" y="146"/>
                  </a:lnTo>
                  <a:close/>
                  <a:moveTo>
                    <a:pt x="130" y="11"/>
                  </a:moveTo>
                  <a:lnTo>
                    <a:pt x="127" y="11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3" y="4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1" y="2"/>
                  </a:lnTo>
                  <a:lnTo>
                    <a:pt x="101" y="4"/>
                  </a:lnTo>
                  <a:lnTo>
                    <a:pt x="99" y="4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2" y="7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68" y="16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6" y="33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2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90" y="47"/>
                  </a:lnTo>
                  <a:lnTo>
                    <a:pt x="92" y="47"/>
                  </a:lnTo>
                  <a:lnTo>
                    <a:pt x="99" y="47"/>
                  </a:lnTo>
                  <a:lnTo>
                    <a:pt x="104" y="49"/>
                  </a:lnTo>
                  <a:lnTo>
                    <a:pt x="108" y="52"/>
                  </a:lnTo>
                  <a:lnTo>
                    <a:pt x="116" y="47"/>
                  </a:lnTo>
                  <a:lnTo>
                    <a:pt x="123" y="40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7" y="21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1"/>
                  </a:lnTo>
                  <a:close/>
                  <a:moveTo>
                    <a:pt x="21" y="30"/>
                  </a:moveTo>
                  <a:lnTo>
                    <a:pt x="19" y="33"/>
                  </a:lnTo>
                  <a:lnTo>
                    <a:pt x="19" y="3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26" y="30"/>
                  </a:lnTo>
                  <a:lnTo>
                    <a:pt x="21" y="30"/>
                  </a:lnTo>
                  <a:close/>
                  <a:moveTo>
                    <a:pt x="347" y="120"/>
                  </a:moveTo>
                  <a:lnTo>
                    <a:pt x="347" y="118"/>
                  </a:lnTo>
                  <a:lnTo>
                    <a:pt x="347" y="116"/>
                  </a:lnTo>
                  <a:lnTo>
                    <a:pt x="347" y="113"/>
                  </a:lnTo>
                  <a:lnTo>
                    <a:pt x="345" y="113"/>
                  </a:lnTo>
                  <a:lnTo>
                    <a:pt x="343" y="113"/>
                  </a:lnTo>
                  <a:lnTo>
                    <a:pt x="343" y="111"/>
                  </a:lnTo>
                  <a:lnTo>
                    <a:pt x="343" y="108"/>
                  </a:lnTo>
                  <a:lnTo>
                    <a:pt x="345" y="106"/>
                  </a:lnTo>
                  <a:lnTo>
                    <a:pt x="338" y="106"/>
                  </a:lnTo>
                  <a:lnTo>
                    <a:pt x="336" y="106"/>
                  </a:lnTo>
                  <a:lnTo>
                    <a:pt x="340" y="111"/>
                  </a:lnTo>
                  <a:lnTo>
                    <a:pt x="338" y="111"/>
                  </a:lnTo>
                  <a:lnTo>
                    <a:pt x="336" y="111"/>
                  </a:lnTo>
                  <a:lnTo>
                    <a:pt x="336" y="111"/>
                  </a:lnTo>
                  <a:lnTo>
                    <a:pt x="336" y="111"/>
                  </a:lnTo>
                  <a:lnTo>
                    <a:pt x="331" y="106"/>
                  </a:lnTo>
                  <a:lnTo>
                    <a:pt x="328" y="106"/>
                  </a:lnTo>
                  <a:lnTo>
                    <a:pt x="328" y="104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8" y="99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6" y="94"/>
                  </a:lnTo>
                  <a:lnTo>
                    <a:pt x="324" y="92"/>
                  </a:lnTo>
                  <a:lnTo>
                    <a:pt x="321" y="87"/>
                  </a:lnTo>
                  <a:lnTo>
                    <a:pt x="319" y="85"/>
                  </a:lnTo>
                  <a:lnTo>
                    <a:pt x="319" y="82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4" y="75"/>
                  </a:lnTo>
                  <a:lnTo>
                    <a:pt x="312" y="75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2" y="75"/>
                  </a:lnTo>
                  <a:lnTo>
                    <a:pt x="300" y="78"/>
                  </a:lnTo>
                  <a:lnTo>
                    <a:pt x="298" y="80"/>
                  </a:lnTo>
                  <a:lnTo>
                    <a:pt x="298" y="82"/>
                  </a:lnTo>
                  <a:lnTo>
                    <a:pt x="295" y="82"/>
                  </a:lnTo>
                  <a:lnTo>
                    <a:pt x="295" y="82"/>
                  </a:lnTo>
                  <a:lnTo>
                    <a:pt x="291" y="85"/>
                  </a:lnTo>
                  <a:lnTo>
                    <a:pt x="291" y="87"/>
                  </a:lnTo>
                  <a:lnTo>
                    <a:pt x="291" y="87"/>
                  </a:lnTo>
                  <a:lnTo>
                    <a:pt x="291" y="89"/>
                  </a:lnTo>
                  <a:lnTo>
                    <a:pt x="288" y="89"/>
                  </a:lnTo>
                  <a:lnTo>
                    <a:pt x="286" y="89"/>
                  </a:lnTo>
                  <a:lnTo>
                    <a:pt x="283" y="89"/>
                  </a:lnTo>
                  <a:lnTo>
                    <a:pt x="276" y="87"/>
                  </a:lnTo>
                  <a:lnTo>
                    <a:pt x="274" y="89"/>
                  </a:lnTo>
                  <a:lnTo>
                    <a:pt x="272" y="89"/>
                  </a:lnTo>
                  <a:lnTo>
                    <a:pt x="269" y="92"/>
                  </a:lnTo>
                  <a:lnTo>
                    <a:pt x="274" y="97"/>
                  </a:lnTo>
                  <a:lnTo>
                    <a:pt x="274" y="99"/>
                  </a:lnTo>
                  <a:lnTo>
                    <a:pt x="272" y="101"/>
                  </a:lnTo>
                  <a:lnTo>
                    <a:pt x="274" y="104"/>
                  </a:lnTo>
                  <a:lnTo>
                    <a:pt x="276" y="106"/>
                  </a:lnTo>
                  <a:lnTo>
                    <a:pt x="279" y="106"/>
                  </a:lnTo>
                  <a:lnTo>
                    <a:pt x="279" y="108"/>
                  </a:lnTo>
                  <a:lnTo>
                    <a:pt x="281" y="113"/>
                  </a:lnTo>
                  <a:lnTo>
                    <a:pt x="283" y="116"/>
                  </a:lnTo>
                  <a:lnTo>
                    <a:pt x="286" y="118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88" y="120"/>
                  </a:lnTo>
                  <a:lnTo>
                    <a:pt x="291" y="130"/>
                  </a:lnTo>
                  <a:lnTo>
                    <a:pt x="293" y="130"/>
                  </a:lnTo>
                  <a:lnTo>
                    <a:pt x="293" y="130"/>
                  </a:lnTo>
                  <a:lnTo>
                    <a:pt x="293" y="130"/>
                  </a:lnTo>
                  <a:lnTo>
                    <a:pt x="295" y="130"/>
                  </a:lnTo>
                  <a:lnTo>
                    <a:pt x="298" y="127"/>
                  </a:lnTo>
                  <a:lnTo>
                    <a:pt x="302" y="127"/>
                  </a:lnTo>
                  <a:lnTo>
                    <a:pt x="307" y="127"/>
                  </a:lnTo>
                  <a:lnTo>
                    <a:pt x="309" y="127"/>
                  </a:lnTo>
                  <a:lnTo>
                    <a:pt x="309" y="123"/>
                  </a:lnTo>
                  <a:lnTo>
                    <a:pt x="307" y="123"/>
                  </a:lnTo>
                  <a:lnTo>
                    <a:pt x="305" y="120"/>
                  </a:lnTo>
                  <a:lnTo>
                    <a:pt x="302" y="118"/>
                  </a:lnTo>
                  <a:lnTo>
                    <a:pt x="305" y="118"/>
                  </a:lnTo>
                  <a:lnTo>
                    <a:pt x="307" y="120"/>
                  </a:lnTo>
                  <a:lnTo>
                    <a:pt x="309" y="120"/>
                  </a:lnTo>
                  <a:lnTo>
                    <a:pt x="307" y="116"/>
                  </a:lnTo>
                  <a:lnTo>
                    <a:pt x="309" y="118"/>
                  </a:lnTo>
                  <a:lnTo>
                    <a:pt x="312" y="118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2" y="120"/>
                  </a:lnTo>
                  <a:lnTo>
                    <a:pt x="312" y="123"/>
                  </a:lnTo>
                  <a:lnTo>
                    <a:pt x="312" y="125"/>
                  </a:lnTo>
                  <a:lnTo>
                    <a:pt x="314" y="125"/>
                  </a:lnTo>
                  <a:lnTo>
                    <a:pt x="317" y="125"/>
                  </a:lnTo>
                  <a:lnTo>
                    <a:pt x="319" y="123"/>
                  </a:lnTo>
                  <a:lnTo>
                    <a:pt x="321" y="125"/>
                  </a:lnTo>
                  <a:lnTo>
                    <a:pt x="324" y="125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6" y="130"/>
                  </a:lnTo>
                  <a:lnTo>
                    <a:pt x="328" y="132"/>
                  </a:lnTo>
                  <a:lnTo>
                    <a:pt x="331" y="132"/>
                  </a:lnTo>
                  <a:lnTo>
                    <a:pt x="333" y="134"/>
                  </a:lnTo>
                  <a:lnTo>
                    <a:pt x="336" y="134"/>
                  </a:lnTo>
                  <a:lnTo>
                    <a:pt x="338" y="132"/>
                  </a:lnTo>
                  <a:lnTo>
                    <a:pt x="340" y="132"/>
                  </a:lnTo>
                  <a:lnTo>
                    <a:pt x="345" y="130"/>
                  </a:lnTo>
                  <a:lnTo>
                    <a:pt x="347" y="134"/>
                  </a:lnTo>
                  <a:lnTo>
                    <a:pt x="347" y="132"/>
                  </a:lnTo>
                  <a:lnTo>
                    <a:pt x="354" y="127"/>
                  </a:lnTo>
                  <a:lnTo>
                    <a:pt x="354" y="125"/>
                  </a:lnTo>
                  <a:lnTo>
                    <a:pt x="347" y="120"/>
                  </a:lnTo>
                  <a:close/>
                  <a:moveTo>
                    <a:pt x="466" y="187"/>
                  </a:moveTo>
                  <a:lnTo>
                    <a:pt x="463" y="187"/>
                  </a:lnTo>
                  <a:lnTo>
                    <a:pt x="461" y="187"/>
                  </a:lnTo>
                  <a:lnTo>
                    <a:pt x="454" y="179"/>
                  </a:lnTo>
                  <a:lnTo>
                    <a:pt x="440" y="179"/>
                  </a:lnTo>
                  <a:lnTo>
                    <a:pt x="435" y="182"/>
                  </a:lnTo>
                  <a:lnTo>
                    <a:pt x="437" y="187"/>
                  </a:lnTo>
                  <a:lnTo>
                    <a:pt x="442" y="189"/>
                  </a:lnTo>
                  <a:lnTo>
                    <a:pt x="444" y="191"/>
                  </a:lnTo>
                  <a:lnTo>
                    <a:pt x="444" y="194"/>
                  </a:lnTo>
                  <a:lnTo>
                    <a:pt x="444" y="196"/>
                  </a:lnTo>
                  <a:lnTo>
                    <a:pt x="444" y="201"/>
                  </a:lnTo>
                  <a:lnTo>
                    <a:pt x="447" y="203"/>
                  </a:lnTo>
                  <a:lnTo>
                    <a:pt x="449" y="205"/>
                  </a:lnTo>
                  <a:lnTo>
                    <a:pt x="454" y="205"/>
                  </a:lnTo>
                  <a:lnTo>
                    <a:pt x="461" y="203"/>
                  </a:lnTo>
                  <a:lnTo>
                    <a:pt x="466" y="201"/>
                  </a:lnTo>
                  <a:lnTo>
                    <a:pt x="468" y="196"/>
                  </a:lnTo>
                  <a:lnTo>
                    <a:pt x="470" y="194"/>
                  </a:lnTo>
                  <a:lnTo>
                    <a:pt x="470" y="191"/>
                  </a:lnTo>
                  <a:lnTo>
                    <a:pt x="468" y="191"/>
                  </a:lnTo>
                  <a:lnTo>
                    <a:pt x="466" y="1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0BB1AD09-3EEB-4325-BBA7-63CAE2E07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6290" y="3382513"/>
              <a:ext cx="643200" cy="647886"/>
            </a:xfrm>
            <a:custGeom>
              <a:avLst/>
              <a:gdLst>
                <a:gd name="T0" fmla="*/ 504 w 549"/>
                <a:gd name="T1" fmla="*/ 480 h 553"/>
                <a:gd name="T2" fmla="*/ 544 w 549"/>
                <a:gd name="T3" fmla="*/ 326 h 553"/>
                <a:gd name="T4" fmla="*/ 521 w 549"/>
                <a:gd name="T5" fmla="*/ 324 h 553"/>
                <a:gd name="T6" fmla="*/ 511 w 549"/>
                <a:gd name="T7" fmla="*/ 310 h 553"/>
                <a:gd name="T8" fmla="*/ 502 w 549"/>
                <a:gd name="T9" fmla="*/ 284 h 553"/>
                <a:gd name="T10" fmla="*/ 490 w 549"/>
                <a:gd name="T11" fmla="*/ 269 h 553"/>
                <a:gd name="T12" fmla="*/ 476 w 549"/>
                <a:gd name="T13" fmla="*/ 255 h 553"/>
                <a:gd name="T14" fmla="*/ 471 w 549"/>
                <a:gd name="T15" fmla="*/ 241 h 553"/>
                <a:gd name="T16" fmla="*/ 450 w 549"/>
                <a:gd name="T17" fmla="*/ 213 h 553"/>
                <a:gd name="T18" fmla="*/ 419 w 549"/>
                <a:gd name="T19" fmla="*/ 191 h 553"/>
                <a:gd name="T20" fmla="*/ 407 w 549"/>
                <a:gd name="T21" fmla="*/ 182 h 553"/>
                <a:gd name="T22" fmla="*/ 393 w 549"/>
                <a:gd name="T23" fmla="*/ 158 h 553"/>
                <a:gd name="T24" fmla="*/ 357 w 549"/>
                <a:gd name="T25" fmla="*/ 132 h 553"/>
                <a:gd name="T26" fmla="*/ 327 w 549"/>
                <a:gd name="T27" fmla="*/ 111 h 553"/>
                <a:gd name="T28" fmla="*/ 308 w 549"/>
                <a:gd name="T29" fmla="*/ 94 h 553"/>
                <a:gd name="T30" fmla="*/ 267 w 549"/>
                <a:gd name="T31" fmla="*/ 59 h 553"/>
                <a:gd name="T32" fmla="*/ 234 w 549"/>
                <a:gd name="T33" fmla="*/ 33 h 553"/>
                <a:gd name="T34" fmla="*/ 244 w 549"/>
                <a:gd name="T35" fmla="*/ 14 h 553"/>
                <a:gd name="T36" fmla="*/ 239 w 549"/>
                <a:gd name="T37" fmla="*/ 2 h 553"/>
                <a:gd name="T38" fmla="*/ 140 w 549"/>
                <a:gd name="T39" fmla="*/ 19 h 553"/>
                <a:gd name="T40" fmla="*/ 26 w 549"/>
                <a:gd name="T41" fmla="*/ 33 h 553"/>
                <a:gd name="T42" fmla="*/ 17 w 549"/>
                <a:gd name="T43" fmla="*/ 92 h 553"/>
                <a:gd name="T44" fmla="*/ 57 w 549"/>
                <a:gd name="T45" fmla="*/ 222 h 553"/>
                <a:gd name="T46" fmla="*/ 76 w 549"/>
                <a:gd name="T47" fmla="*/ 284 h 553"/>
                <a:gd name="T48" fmla="*/ 88 w 549"/>
                <a:gd name="T49" fmla="*/ 307 h 553"/>
                <a:gd name="T50" fmla="*/ 107 w 549"/>
                <a:gd name="T51" fmla="*/ 338 h 553"/>
                <a:gd name="T52" fmla="*/ 109 w 549"/>
                <a:gd name="T53" fmla="*/ 355 h 553"/>
                <a:gd name="T54" fmla="*/ 116 w 549"/>
                <a:gd name="T55" fmla="*/ 364 h 553"/>
                <a:gd name="T56" fmla="*/ 109 w 549"/>
                <a:gd name="T57" fmla="*/ 376 h 553"/>
                <a:gd name="T58" fmla="*/ 107 w 549"/>
                <a:gd name="T59" fmla="*/ 400 h 553"/>
                <a:gd name="T60" fmla="*/ 114 w 549"/>
                <a:gd name="T61" fmla="*/ 445 h 553"/>
                <a:gd name="T62" fmla="*/ 116 w 549"/>
                <a:gd name="T63" fmla="*/ 475 h 553"/>
                <a:gd name="T64" fmla="*/ 123 w 549"/>
                <a:gd name="T65" fmla="*/ 506 h 553"/>
                <a:gd name="T66" fmla="*/ 133 w 549"/>
                <a:gd name="T67" fmla="*/ 525 h 553"/>
                <a:gd name="T68" fmla="*/ 156 w 549"/>
                <a:gd name="T69" fmla="*/ 553 h 553"/>
                <a:gd name="T70" fmla="*/ 253 w 549"/>
                <a:gd name="T71" fmla="*/ 546 h 553"/>
                <a:gd name="T72" fmla="*/ 388 w 549"/>
                <a:gd name="T73" fmla="*/ 535 h 553"/>
                <a:gd name="T74" fmla="*/ 431 w 549"/>
                <a:gd name="T75" fmla="*/ 535 h 553"/>
                <a:gd name="T76" fmla="*/ 435 w 549"/>
                <a:gd name="T77" fmla="*/ 546 h 553"/>
                <a:gd name="T78" fmla="*/ 450 w 549"/>
                <a:gd name="T79" fmla="*/ 553 h 553"/>
                <a:gd name="T80" fmla="*/ 454 w 549"/>
                <a:gd name="T81" fmla="*/ 527 h 553"/>
                <a:gd name="T82" fmla="*/ 450 w 549"/>
                <a:gd name="T83" fmla="*/ 511 h 553"/>
                <a:gd name="T84" fmla="*/ 452 w 549"/>
                <a:gd name="T85" fmla="*/ 499 h 553"/>
                <a:gd name="T86" fmla="*/ 457 w 549"/>
                <a:gd name="T87" fmla="*/ 494 h 553"/>
                <a:gd name="T88" fmla="*/ 478 w 549"/>
                <a:gd name="T89" fmla="*/ 499 h 553"/>
                <a:gd name="T90" fmla="*/ 499 w 549"/>
                <a:gd name="T91" fmla="*/ 501 h 553"/>
                <a:gd name="T92" fmla="*/ 502 w 549"/>
                <a:gd name="T93" fmla="*/ 485 h 553"/>
                <a:gd name="T94" fmla="*/ 502 w 549"/>
                <a:gd name="T95" fmla="*/ 478 h 553"/>
                <a:gd name="T96" fmla="*/ 504 w 549"/>
                <a:gd name="T97" fmla="*/ 459 h 553"/>
                <a:gd name="T98" fmla="*/ 506 w 549"/>
                <a:gd name="T99" fmla="*/ 454 h 553"/>
                <a:gd name="T100" fmla="*/ 504 w 549"/>
                <a:gd name="T101" fmla="*/ 435 h 553"/>
                <a:gd name="T102" fmla="*/ 518 w 549"/>
                <a:gd name="T103" fmla="*/ 426 h 553"/>
                <a:gd name="T104" fmla="*/ 511 w 549"/>
                <a:gd name="T105" fmla="*/ 421 h 553"/>
                <a:gd name="T106" fmla="*/ 511 w 549"/>
                <a:gd name="T107" fmla="*/ 409 h 553"/>
                <a:gd name="T108" fmla="*/ 521 w 549"/>
                <a:gd name="T109" fmla="*/ 393 h 553"/>
                <a:gd name="T110" fmla="*/ 506 w 549"/>
                <a:gd name="T111" fmla="*/ 393 h 553"/>
                <a:gd name="T112" fmla="*/ 518 w 549"/>
                <a:gd name="T113" fmla="*/ 381 h 553"/>
                <a:gd name="T114" fmla="*/ 521 w 549"/>
                <a:gd name="T115" fmla="*/ 374 h 553"/>
                <a:gd name="T116" fmla="*/ 511 w 549"/>
                <a:gd name="T117" fmla="*/ 366 h 553"/>
                <a:gd name="T118" fmla="*/ 530 w 549"/>
                <a:gd name="T119" fmla="*/ 355 h 553"/>
                <a:gd name="T120" fmla="*/ 525 w 549"/>
                <a:gd name="T121" fmla="*/ 348 h 553"/>
                <a:gd name="T122" fmla="*/ 537 w 549"/>
                <a:gd name="T123" fmla="*/ 3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9" h="553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8E0248D9-2BB4-46CD-8A1B-87992E03B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5238" y="3961274"/>
              <a:ext cx="1090744" cy="953669"/>
            </a:xfrm>
            <a:custGeom>
              <a:avLst/>
              <a:gdLst>
                <a:gd name="T0" fmla="*/ 286 w 931"/>
                <a:gd name="T1" fmla="*/ 190 h 814"/>
                <a:gd name="T2" fmla="*/ 108 w 931"/>
                <a:gd name="T3" fmla="*/ 121 h 814"/>
                <a:gd name="T4" fmla="*/ 662 w 931"/>
                <a:gd name="T5" fmla="*/ 533 h 814"/>
                <a:gd name="T6" fmla="*/ 887 w 931"/>
                <a:gd name="T7" fmla="*/ 438 h 814"/>
                <a:gd name="T8" fmla="*/ 773 w 931"/>
                <a:gd name="T9" fmla="*/ 239 h 814"/>
                <a:gd name="T10" fmla="*/ 801 w 931"/>
                <a:gd name="T11" fmla="*/ 284 h 814"/>
                <a:gd name="T12" fmla="*/ 685 w 931"/>
                <a:gd name="T13" fmla="*/ 85 h 814"/>
                <a:gd name="T14" fmla="*/ 659 w 931"/>
                <a:gd name="T15" fmla="*/ 7 h 814"/>
                <a:gd name="T16" fmla="*/ 598 w 931"/>
                <a:gd name="T17" fmla="*/ 5 h 814"/>
                <a:gd name="T18" fmla="*/ 586 w 931"/>
                <a:gd name="T19" fmla="*/ 59 h 814"/>
                <a:gd name="T20" fmla="*/ 376 w 931"/>
                <a:gd name="T21" fmla="*/ 55 h 814"/>
                <a:gd name="T22" fmla="*/ 2 w 931"/>
                <a:gd name="T23" fmla="*/ 62 h 814"/>
                <a:gd name="T24" fmla="*/ 30 w 931"/>
                <a:gd name="T25" fmla="*/ 140 h 814"/>
                <a:gd name="T26" fmla="*/ 54 w 931"/>
                <a:gd name="T27" fmla="*/ 107 h 814"/>
                <a:gd name="T28" fmla="*/ 82 w 931"/>
                <a:gd name="T29" fmla="*/ 121 h 814"/>
                <a:gd name="T30" fmla="*/ 134 w 931"/>
                <a:gd name="T31" fmla="*/ 114 h 814"/>
                <a:gd name="T32" fmla="*/ 146 w 931"/>
                <a:gd name="T33" fmla="*/ 116 h 814"/>
                <a:gd name="T34" fmla="*/ 212 w 931"/>
                <a:gd name="T35" fmla="*/ 128 h 814"/>
                <a:gd name="T36" fmla="*/ 238 w 931"/>
                <a:gd name="T37" fmla="*/ 145 h 814"/>
                <a:gd name="T38" fmla="*/ 257 w 931"/>
                <a:gd name="T39" fmla="*/ 168 h 814"/>
                <a:gd name="T40" fmla="*/ 312 w 931"/>
                <a:gd name="T41" fmla="*/ 183 h 814"/>
                <a:gd name="T42" fmla="*/ 359 w 931"/>
                <a:gd name="T43" fmla="*/ 142 h 814"/>
                <a:gd name="T44" fmla="*/ 428 w 931"/>
                <a:gd name="T45" fmla="*/ 138 h 814"/>
                <a:gd name="T46" fmla="*/ 501 w 931"/>
                <a:gd name="T47" fmla="*/ 204 h 814"/>
                <a:gd name="T48" fmla="*/ 553 w 931"/>
                <a:gd name="T49" fmla="*/ 237 h 814"/>
                <a:gd name="T50" fmla="*/ 570 w 931"/>
                <a:gd name="T51" fmla="*/ 313 h 814"/>
                <a:gd name="T52" fmla="*/ 577 w 931"/>
                <a:gd name="T53" fmla="*/ 393 h 814"/>
                <a:gd name="T54" fmla="*/ 579 w 931"/>
                <a:gd name="T55" fmla="*/ 358 h 814"/>
                <a:gd name="T56" fmla="*/ 605 w 931"/>
                <a:gd name="T57" fmla="*/ 398 h 814"/>
                <a:gd name="T58" fmla="*/ 603 w 931"/>
                <a:gd name="T59" fmla="*/ 431 h 814"/>
                <a:gd name="T60" fmla="*/ 655 w 931"/>
                <a:gd name="T61" fmla="*/ 497 h 814"/>
                <a:gd name="T62" fmla="*/ 676 w 931"/>
                <a:gd name="T63" fmla="*/ 471 h 814"/>
                <a:gd name="T64" fmla="*/ 700 w 931"/>
                <a:gd name="T65" fmla="*/ 507 h 814"/>
                <a:gd name="T66" fmla="*/ 709 w 931"/>
                <a:gd name="T67" fmla="*/ 556 h 814"/>
                <a:gd name="T68" fmla="*/ 738 w 931"/>
                <a:gd name="T69" fmla="*/ 592 h 814"/>
                <a:gd name="T70" fmla="*/ 792 w 931"/>
                <a:gd name="T71" fmla="*/ 632 h 814"/>
                <a:gd name="T72" fmla="*/ 804 w 931"/>
                <a:gd name="T73" fmla="*/ 677 h 814"/>
                <a:gd name="T74" fmla="*/ 865 w 931"/>
                <a:gd name="T75" fmla="*/ 665 h 814"/>
                <a:gd name="T76" fmla="*/ 887 w 931"/>
                <a:gd name="T77" fmla="*/ 649 h 814"/>
                <a:gd name="T78" fmla="*/ 787 w 931"/>
                <a:gd name="T79" fmla="*/ 251 h 814"/>
                <a:gd name="T80" fmla="*/ 851 w 931"/>
                <a:gd name="T81" fmla="*/ 386 h 814"/>
                <a:gd name="T82" fmla="*/ 922 w 931"/>
                <a:gd name="T83" fmla="*/ 807 h 814"/>
                <a:gd name="T84" fmla="*/ 565 w 931"/>
                <a:gd name="T85" fmla="*/ 270 h 814"/>
                <a:gd name="T86" fmla="*/ 560 w 931"/>
                <a:gd name="T87" fmla="*/ 254 h 814"/>
                <a:gd name="T88" fmla="*/ 546 w 931"/>
                <a:gd name="T89" fmla="*/ 225 h 814"/>
                <a:gd name="T90" fmla="*/ 747 w 931"/>
                <a:gd name="T91" fmla="*/ 767 h 814"/>
                <a:gd name="T92" fmla="*/ 709 w 931"/>
                <a:gd name="T93" fmla="*/ 772 h 814"/>
                <a:gd name="T94" fmla="*/ 764 w 931"/>
                <a:gd name="T95" fmla="*/ 601 h 814"/>
                <a:gd name="T96" fmla="*/ 754 w 931"/>
                <a:gd name="T97" fmla="*/ 601 h 814"/>
                <a:gd name="T98" fmla="*/ 624 w 931"/>
                <a:gd name="T99" fmla="*/ 777 h 814"/>
                <a:gd name="T100" fmla="*/ 674 w 931"/>
                <a:gd name="T101" fmla="*/ 535 h 814"/>
                <a:gd name="T102" fmla="*/ 771 w 931"/>
                <a:gd name="T103" fmla="*/ 746 h 814"/>
                <a:gd name="T104" fmla="*/ 764 w 931"/>
                <a:gd name="T105" fmla="*/ 760 h 814"/>
                <a:gd name="T106" fmla="*/ 823 w 931"/>
                <a:gd name="T107" fmla="*/ 665 h 814"/>
                <a:gd name="T108" fmla="*/ 596 w 931"/>
                <a:gd name="T109" fmla="*/ 414 h 814"/>
                <a:gd name="T110" fmla="*/ 780 w 931"/>
                <a:gd name="T111" fmla="*/ 748 h 814"/>
                <a:gd name="T112" fmla="*/ 856 w 931"/>
                <a:gd name="T113" fmla="*/ 675 h 814"/>
                <a:gd name="T114" fmla="*/ 884 w 931"/>
                <a:gd name="T115" fmla="*/ 670 h 814"/>
                <a:gd name="T116" fmla="*/ 901 w 931"/>
                <a:gd name="T117" fmla="*/ 649 h 814"/>
                <a:gd name="T118" fmla="*/ 785 w 931"/>
                <a:gd name="T119" fmla="*/ 736 h 814"/>
                <a:gd name="T120" fmla="*/ 851 w 931"/>
                <a:gd name="T121" fmla="*/ 701 h 814"/>
                <a:gd name="T122" fmla="*/ 827 w 931"/>
                <a:gd name="T123" fmla="*/ 729 h 814"/>
                <a:gd name="T124" fmla="*/ 882 w 931"/>
                <a:gd name="T125" fmla="*/ 67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814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AD61B701-87EF-40C0-84D0-359E2B4C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8539" y="2524913"/>
              <a:ext cx="124188" cy="202685"/>
            </a:xfrm>
            <a:custGeom>
              <a:avLst/>
              <a:gdLst>
                <a:gd name="T0" fmla="*/ 30 w 106"/>
                <a:gd name="T1" fmla="*/ 7 h 173"/>
                <a:gd name="T2" fmla="*/ 28 w 106"/>
                <a:gd name="T3" fmla="*/ 14 h 173"/>
                <a:gd name="T4" fmla="*/ 21 w 106"/>
                <a:gd name="T5" fmla="*/ 24 h 173"/>
                <a:gd name="T6" fmla="*/ 21 w 106"/>
                <a:gd name="T7" fmla="*/ 29 h 173"/>
                <a:gd name="T8" fmla="*/ 23 w 106"/>
                <a:gd name="T9" fmla="*/ 33 h 173"/>
                <a:gd name="T10" fmla="*/ 28 w 106"/>
                <a:gd name="T11" fmla="*/ 38 h 173"/>
                <a:gd name="T12" fmla="*/ 26 w 106"/>
                <a:gd name="T13" fmla="*/ 45 h 173"/>
                <a:gd name="T14" fmla="*/ 30 w 106"/>
                <a:gd name="T15" fmla="*/ 50 h 173"/>
                <a:gd name="T16" fmla="*/ 40 w 106"/>
                <a:gd name="T17" fmla="*/ 59 h 173"/>
                <a:gd name="T18" fmla="*/ 42 w 106"/>
                <a:gd name="T19" fmla="*/ 59 h 173"/>
                <a:gd name="T20" fmla="*/ 49 w 106"/>
                <a:gd name="T21" fmla="*/ 69 h 173"/>
                <a:gd name="T22" fmla="*/ 54 w 106"/>
                <a:gd name="T23" fmla="*/ 83 h 173"/>
                <a:gd name="T24" fmla="*/ 56 w 106"/>
                <a:gd name="T25" fmla="*/ 88 h 173"/>
                <a:gd name="T26" fmla="*/ 59 w 106"/>
                <a:gd name="T27" fmla="*/ 93 h 173"/>
                <a:gd name="T28" fmla="*/ 66 w 106"/>
                <a:gd name="T29" fmla="*/ 102 h 173"/>
                <a:gd name="T30" fmla="*/ 68 w 106"/>
                <a:gd name="T31" fmla="*/ 107 h 173"/>
                <a:gd name="T32" fmla="*/ 85 w 106"/>
                <a:gd name="T33" fmla="*/ 119 h 173"/>
                <a:gd name="T34" fmla="*/ 92 w 106"/>
                <a:gd name="T35" fmla="*/ 116 h 173"/>
                <a:gd name="T36" fmla="*/ 99 w 106"/>
                <a:gd name="T37" fmla="*/ 135 h 173"/>
                <a:gd name="T38" fmla="*/ 94 w 106"/>
                <a:gd name="T39" fmla="*/ 128 h 173"/>
                <a:gd name="T40" fmla="*/ 92 w 106"/>
                <a:gd name="T41" fmla="*/ 135 h 173"/>
                <a:gd name="T42" fmla="*/ 89 w 106"/>
                <a:gd name="T43" fmla="*/ 135 h 173"/>
                <a:gd name="T44" fmla="*/ 89 w 106"/>
                <a:gd name="T45" fmla="*/ 135 h 173"/>
                <a:gd name="T46" fmla="*/ 94 w 106"/>
                <a:gd name="T47" fmla="*/ 138 h 173"/>
                <a:gd name="T48" fmla="*/ 87 w 106"/>
                <a:gd name="T49" fmla="*/ 142 h 173"/>
                <a:gd name="T50" fmla="*/ 87 w 106"/>
                <a:gd name="T51" fmla="*/ 145 h 173"/>
                <a:gd name="T52" fmla="*/ 87 w 106"/>
                <a:gd name="T53" fmla="*/ 147 h 173"/>
                <a:gd name="T54" fmla="*/ 94 w 106"/>
                <a:gd name="T55" fmla="*/ 142 h 173"/>
                <a:gd name="T56" fmla="*/ 97 w 106"/>
                <a:gd name="T57" fmla="*/ 145 h 173"/>
                <a:gd name="T58" fmla="*/ 99 w 106"/>
                <a:gd name="T59" fmla="*/ 140 h 173"/>
                <a:gd name="T60" fmla="*/ 99 w 106"/>
                <a:gd name="T61" fmla="*/ 138 h 173"/>
                <a:gd name="T62" fmla="*/ 101 w 106"/>
                <a:gd name="T63" fmla="*/ 147 h 173"/>
                <a:gd name="T64" fmla="*/ 106 w 106"/>
                <a:gd name="T65" fmla="*/ 154 h 173"/>
                <a:gd name="T66" fmla="*/ 104 w 106"/>
                <a:gd name="T67" fmla="*/ 159 h 173"/>
                <a:gd name="T68" fmla="*/ 101 w 106"/>
                <a:gd name="T69" fmla="*/ 159 h 173"/>
                <a:gd name="T70" fmla="*/ 94 w 106"/>
                <a:gd name="T71" fmla="*/ 161 h 173"/>
                <a:gd name="T72" fmla="*/ 73 w 106"/>
                <a:gd name="T73" fmla="*/ 166 h 173"/>
                <a:gd name="T74" fmla="*/ 49 w 106"/>
                <a:gd name="T75" fmla="*/ 171 h 173"/>
                <a:gd name="T76" fmla="*/ 40 w 106"/>
                <a:gd name="T77" fmla="*/ 161 h 173"/>
                <a:gd name="T78" fmla="*/ 33 w 106"/>
                <a:gd name="T79" fmla="*/ 135 h 173"/>
                <a:gd name="T80" fmla="*/ 26 w 106"/>
                <a:gd name="T81" fmla="*/ 109 h 173"/>
                <a:gd name="T82" fmla="*/ 18 w 106"/>
                <a:gd name="T83" fmla="*/ 83 h 173"/>
                <a:gd name="T84" fmla="*/ 9 w 106"/>
                <a:gd name="T85" fmla="*/ 55 h 173"/>
                <a:gd name="T86" fmla="*/ 2 w 106"/>
                <a:gd name="T87" fmla="*/ 29 h 173"/>
                <a:gd name="T88" fmla="*/ 2 w 106"/>
                <a:gd name="T89" fmla="*/ 22 h 173"/>
                <a:gd name="T90" fmla="*/ 7 w 106"/>
                <a:gd name="T91" fmla="*/ 7 h 173"/>
                <a:gd name="T92" fmla="*/ 11 w 106"/>
                <a:gd name="T93" fmla="*/ 3 h 173"/>
                <a:gd name="T94" fmla="*/ 18 w 106"/>
                <a:gd name="T95" fmla="*/ 0 h 173"/>
                <a:gd name="T96" fmla="*/ 30 w 106"/>
                <a:gd name="T97" fmla="*/ 0 h 173"/>
                <a:gd name="T98" fmla="*/ 33 w 106"/>
                <a:gd name="T9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73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905914CF-734A-4752-AD00-26122FE3A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3178" y="2680734"/>
              <a:ext cx="22260" cy="26947"/>
            </a:xfrm>
            <a:custGeom>
              <a:avLst/>
              <a:gdLst>
                <a:gd name="T0" fmla="*/ 14 w 19"/>
                <a:gd name="T1" fmla="*/ 23 h 23"/>
                <a:gd name="T2" fmla="*/ 12 w 19"/>
                <a:gd name="T3" fmla="*/ 21 h 23"/>
                <a:gd name="T4" fmla="*/ 12 w 19"/>
                <a:gd name="T5" fmla="*/ 14 h 23"/>
                <a:gd name="T6" fmla="*/ 7 w 19"/>
                <a:gd name="T7" fmla="*/ 12 h 23"/>
                <a:gd name="T8" fmla="*/ 7 w 19"/>
                <a:gd name="T9" fmla="*/ 12 h 23"/>
                <a:gd name="T10" fmla="*/ 5 w 19"/>
                <a:gd name="T11" fmla="*/ 12 h 23"/>
                <a:gd name="T12" fmla="*/ 2 w 19"/>
                <a:gd name="T13" fmla="*/ 9 h 23"/>
                <a:gd name="T14" fmla="*/ 0 w 19"/>
                <a:gd name="T15" fmla="*/ 9 h 23"/>
                <a:gd name="T16" fmla="*/ 7 w 19"/>
                <a:gd name="T17" fmla="*/ 0 h 23"/>
                <a:gd name="T18" fmla="*/ 19 w 19"/>
                <a:gd name="T19" fmla="*/ 12 h 23"/>
                <a:gd name="T20" fmla="*/ 14 w 19"/>
                <a:gd name="T21" fmla="*/ 23 h 23"/>
                <a:gd name="T22" fmla="*/ 14 w 1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A488765D-E7B5-4877-AF43-4FBEDD9C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447" y="2123059"/>
              <a:ext cx="202685" cy="190968"/>
            </a:xfrm>
            <a:custGeom>
              <a:avLst/>
              <a:gdLst>
                <a:gd name="T0" fmla="*/ 161 w 173"/>
                <a:gd name="T1" fmla="*/ 21 h 163"/>
                <a:gd name="T2" fmla="*/ 168 w 173"/>
                <a:gd name="T3" fmla="*/ 47 h 163"/>
                <a:gd name="T4" fmla="*/ 173 w 173"/>
                <a:gd name="T5" fmla="*/ 71 h 163"/>
                <a:gd name="T6" fmla="*/ 173 w 173"/>
                <a:gd name="T7" fmla="*/ 81 h 163"/>
                <a:gd name="T8" fmla="*/ 170 w 173"/>
                <a:gd name="T9" fmla="*/ 83 h 163"/>
                <a:gd name="T10" fmla="*/ 166 w 173"/>
                <a:gd name="T11" fmla="*/ 81 h 163"/>
                <a:gd name="T12" fmla="*/ 149 w 173"/>
                <a:gd name="T13" fmla="*/ 85 h 163"/>
                <a:gd name="T14" fmla="*/ 147 w 173"/>
                <a:gd name="T15" fmla="*/ 92 h 163"/>
                <a:gd name="T16" fmla="*/ 137 w 173"/>
                <a:gd name="T17" fmla="*/ 95 h 163"/>
                <a:gd name="T18" fmla="*/ 128 w 173"/>
                <a:gd name="T19" fmla="*/ 97 h 163"/>
                <a:gd name="T20" fmla="*/ 125 w 173"/>
                <a:gd name="T21" fmla="*/ 95 h 163"/>
                <a:gd name="T22" fmla="*/ 123 w 173"/>
                <a:gd name="T23" fmla="*/ 90 h 163"/>
                <a:gd name="T24" fmla="*/ 125 w 173"/>
                <a:gd name="T25" fmla="*/ 95 h 163"/>
                <a:gd name="T26" fmla="*/ 125 w 173"/>
                <a:gd name="T27" fmla="*/ 102 h 163"/>
                <a:gd name="T28" fmla="*/ 116 w 173"/>
                <a:gd name="T29" fmla="*/ 104 h 163"/>
                <a:gd name="T30" fmla="*/ 111 w 173"/>
                <a:gd name="T31" fmla="*/ 107 h 163"/>
                <a:gd name="T32" fmla="*/ 109 w 173"/>
                <a:gd name="T33" fmla="*/ 107 h 163"/>
                <a:gd name="T34" fmla="*/ 97 w 173"/>
                <a:gd name="T35" fmla="*/ 109 h 163"/>
                <a:gd name="T36" fmla="*/ 95 w 173"/>
                <a:gd name="T37" fmla="*/ 111 h 163"/>
                <a:gd name="T38" fmla="*/ 87 w 173"/>
                <a:gd name="T39" fmla="*/ 111 h 163"/>
                <a:gd name="T40" fmla="*/ 83 w 173"/>
                <a:gd name="T41" fmla="*/ 114 h 163"/>
                <a:gd name="T42" fmla="*/ 76 w 173"/>
                <a:gd name="T43" fmla="*/ 111 h 163"/>
                <a:gd name="T44" fmla="*/ 73 w 173"/>
                <a:gd name="T45" fmla="*/ 114 h 163"/>
                <a:gd name="T46" fmla="*/ 66 w 173"/>
                <a:gd name="T47" fmla="*/ 123 h 163"/>
                <a:gd name="T48" fmla="*/ 61 w 173"/>
                <a:gd name="T49" fmla="*/ 128 h 163"/>
                <a:gd name="T50" fmla="*/ 59 w 173"/>
                <a:gd name="T51" fmla="*/ 130 h 163"/>
                <a:gd name="T52" fmla="*/ 54 w 173"/>
                <a:gd name="T53" fmla="*/ 133 h 163"/>
                <a:gd name="T54" fmla="*/ 50 w 173"/>
                <a:gd name="T55" fmla="*/ 135 h 163"/>
                <a:gd name="T56" fmla="*/ 50 w 173"/>
                <a:gd name="T57" fmla="*/ 135 h 163"/>
                <a:gd name="T58" fmla="*/ 47 w 173"/>
                <a:gd name="T59" fmla="*/ 137 h 163"/>
                <a:gd name="T60" fmla="*/ 45 w 173"/>
                <a:gd name="T61" fmla="*/ 140 h 163"/>
                <a:gd name="T62" fmla="*/ 40 w 173"/>
                <a:gd name="T63" fmla="*/ 142 h 163"/>
                <a:gd name="T64" fmla="*/ 38 w 173"/>
                <a:gd name="T65" fmla="*/ 147 h 163"/>
                <a:gd name="T66" fmla="*/ 28 w 173"/>
                <a:gd name="T67" fmla="*/ 154 h 163"/>
                <a:gd name="T68" fmla="*/ 24 w 173"/>
                <a:gd name="T69" fmla="*/ 159 h 163"/>
                <a:gd name="T70" fmla="*/ 16 w 173"/>
                <a:gd name="T71" fmla="*/ 159 h 163"/>
                <a:gd name="T72" fmla="*/ 14 w 173"/>
                <a:gd name="T73" fmla="*/ 161 h 163"/>
                <a:gd name="T74" fmla="*/ 12 w 173"/>
                <a:gd name="T75" fmla="*/ 161 h 163"/>
                <a:gd name="T76" fmla="*/ 5 w 173"/>
                <a:gd name="T77" fmla="*/ 154 h 163"/>
                <a:gd name="T78" fmla="*/ 19 w 173"/>
                <a:gd name="T79" fmla="*/ 140 h 163"/>
                <a:gd name="T80" fmla="*/ 19 w 173"/>
                <a:gd name="T81" fmla="*/ 130 h 163"/>
                <a:gd name="T82" fmla="*/ 14 w 173"/>
                <a:gd name="T83" fmla="*/ 118 h 163"/>
                <a:gd name="T84" fmla="*/ 9 w 173"/>
                <a:gd name="T85" fmla="*/ 95 h 163"/>
                <a:gd name="T86" fmla="*/ 7 w 173"/>
                <a:gd name="T87" fmla="*/ 73 h 163"/>
                <a:gd name="T88" fmla="*/ 2 w 173"/>
                <a:gd name="T89" fmla="*/ 52 h 163"/>
                <a:gd name="T90" fmla="*/ 12 w 173"/>
                <a:gd name="T91" fmla="*/ 31 h 163"/>
                <a:gd name="T92" fmla="*/ 52 w 173"/>
                <a:gd name="T93" fmla="*/ 24 h 163"/>
                <a:gd name="T94" fmla="*/ 66 w 173"/>
                <a:gd name="T95" fmla="*/ 24 h 163"/>
                <a:gd name="T96" fmla="*/ 83 w 173"/>
                <a:gd name="T97" fmla="*/ 17 h 163"/>
                <a:gd name="T98" fmla="*/ 104 w 173"/>
                <a:gd name="T99" fmla="*/ 12 h 163"/>
                <a:gd name="T100" fmla="*/ 154 w 173"/>
                <a:gd name="T10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6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213B1CBE-9904-43F5-A54B-C39033ED0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294" y="2624498"/>
              <a:ext cx="830655" cy="618596"/>
            </a:xfrm>
            <a:custGeom>
              <a:avLst/>
              <a:gdLst>
                <a:gd name="T0" fmla="*/ 707 w 709"/>
                <a:gd name="T1" fmla="*/ 178 h 528"/>
                <a:gd name="T2" fmla="*/ 707 w 709"/>
                <a:gd name="T3" fmla="*/ 213 h 528"/>
                <a:gd name="T4" fmla="*/ 707 w 709"/>
                <a:gd name="T5" fmla="*/ 249 h 528"/>
                <a:gd name="T6" fmla="*/ 707 w 709"/>
                <a:gd name="T7" fmla="*/ 284 h 528"/>
                <a:gd name="T8" fmla="*/ 705 w 709"/>
                <a:gd name="T9" fmla="*/ 318 h 528"/>
                <a:gd name="T10" fmla="*/ 705 w 709"/>
                <a:gd name="T11" fmla="*/ 353 h 528"/>
                <a:gd name="T12" fmla="*/ 705 w 709"/>
                <a:gd name="T13" fmla="*/ 389 h 528"/>
                <a:gd name="T14" fmla="*/ 705 w 709"/>
                <a:gd name="T15" fmla="*/ 422 h 528"/>
                <a:gd name="T16" fmla="*/ 702 w 709"/>
                <a:gd name="T17" fmla="*/ 457 h 528"/>
                <a:gd name="T18" fmla="*/ 702 w 709"/>
                <a:gd name="T19" fmla="*/ 493 h 528"/>
                <a:gd name="T20" fmla="*/ 702 w 709"/>
                <a:gd name="T21" fmla="*/ 528 h 528"/>
                <a:gd name="T22" fmla="*/ 664 w 709"/>
                <a:gd name="T23" fmla="*/ 526 h 528"/>
                <a:gd name="T24" fmla="*/ 629 w 709"/>
                <a:gd name="T25" fmla="*/ 526 h 528"/>
                <a:gd name="T26" fmla="*/ 584 w 709"/>
                <a:gd name="T27" fmla="*/ 524 h 528"/>
                <a:gd name="T28" fmla="*/ 527 w 709"/>
                <a:gd name="T29" fmla="*/ 524 h 528"/>
                <a:gd name="T30" fmla="*/ 470 w 709"/>
                <a:gd name="T31" fmla="*/ 521 h 528"/>
                <a:gd name="T32" fmla="*/ 414 w 709"/>
                <a:gd name="T33" fmla="*/ 519 h 528"/>
                <a:gd name="T34" fmla="*/ 357 w 709"/>
                <a:gd name="T35" fmla="*/ 516 h 528"/>
                <a:gd name="T36" fmla="*/ 300 w 709"/>
                <a:gd name="T37" fmla="*/ 512 h 528"/>
                <a:gd name="T38" fmla="*/ 243 w 709"/>
                <a:gd name="T39" fmla="*/ 509 h 528"/>
                <a:gd name="T40" fmla="*/ 187 w 709"/>
                <a:gd name="T41" fmla="*/ 507 h 528"/>
                <a:gd name="T42" fmla="*/ 130 w 709"/>
                <a:gd name="T43" fmla="*/ 502 h 528"/>
                <a:gd name="T44" fmla="*/ 75 w 709"/>
                <a:gd name="T45" fmla="*/ 498 h 528"/>
                <a:gd name="T46" fmla="*/ 19 w 709"/>
                <a:gd name="T47" fmla="*/ 493 h 528"/>
                <a:gd name="T48" fmla="*/ 2 w 709"/>
                <a:gd name="T49" fmla="*/ 462 h 528"/>
                <a:gd name="T50" fmla="*/ 4 w 709"/>
                <a:gd name="T51" fmla="*/ 415 h 528"/>
                <a:gd name="T52" fmla="*/ 9 w 709"/>
                <a:gd name="T53" fmla="*/ 370 h 528"/>
                <a:gd name="T54" fmla="*/ 12 w 709"/>
                <a:gd name="T55" fmla="*/ 322 h 528"/>
                <a:gd name="T56" fmla="*/ 16 w 709"/>
                <a:gd name="T57" fmla="*/ 275 h 528"/>
                <a:gd name="T58" fmla="*/ 21 w 709"/>
                <a:gd name="T59" fmla="*/ 230 h 528"/>
                <a:gd name="T60" fmla="*/ 23 w 709"/>
                <a:gd name="T61" fmla="*/ 183 h 528"/>
                <a:gd name="T62" fmla="*/ 28 w 709"/>
                <a:gd name="T63" fmla="*/ 138 h 528"/>
                <a:gd name="T64" fmla="*/ 30 w 709"/>
                <a:gd name="T65" fmla="*/ 90 h 528"/>
                <a:gd name="T66" fmla="*/ 35 w 709"/>
                <a:gd name="T67" fmla="*/ 45 h 528"/>
                <a:gd name="T68" fmla="*/ 40 w 709"/>
                <a:gd name="T69" fmla="*/ 0 h 528"/>
                <a:gd name="T70" fmla="*/ 85 w 709"/>
                <a:gd name="T71" fmla="*/ 3 h 528"/>
                <a:gd name="T72" fmla="*/ 130 w 709"/>
                <a:gd name="T73" fmla="*/ 5 h 528"/>
                <a:gd name="T74" fmla="*/ 175 w 709"/>
                <a:gd name="T75" fmla="*/ 10 h 528"/>
                <a:gd name="T76" fmla="*/ 220 w 709"/>
                <a:gd name="T77" fmla="*/ 12 h 528"/>
                <a:gd name="T78" fmla="*/ 265 w 709"/>
                <a:gd name="T79" fmla="*/ 15 h 528"/>
                <a:gd name="T80" fmla="*/ 310 w 709"/>
                <a:gd name="T81" fmla="*/ 17 h 528"/>
                <a:gd name="T82" fmla="*/ 355 w 709"/>
                <a:gd name="T83" fmla="*/ 19 h 528"/>
                <a:gd name="T84" fmla="*/ 399 w 709"/>
                <a:gd name="T85" fmla="*/ 22 h 528"/>
                <a:gd name="T86" fmla="*/ 444 w 709"/>
                <a:gd name="T87" fmla="*/ 24 h 528"/>
                <a:gd name="T88" fmla="*/ 489 w 709"/>
                <a:gd name="T89" fmla="*/ 27 h 528"/>
                <a:gd name="T90" fmla="*/ 530 w 709"/>
                <a:gd name="T91" fmla="*/ 29 h 528"/>
                <a:gd name="T92" fmla="*/ 565 w 709"/>
                <a:gd name="T93" fmla="*/ 29 h 528"/>
                <a:gd name="T94" fmla="*/ 598 w 709"/>
                <a:gd name="T95" fmla="*/ 31 h 528"/>
                <a:gd name="T96" fmla="*/ 634 w 709"/>
                <a:gd name="T97" fmla="*/ 31 h 528"/>
                <a:gd name="T98" fmla="*/ 667 w 709"/>
                <a:gd name="T99" fmla="*/ 31 h 528"/>
                <a:gd name="T100" fmla="*/ 702 w 709"/>
                <a:gd name="T101" fmla="*/ 34 h 528"/>
                <a:gd name="T102" fmla="*/ 709 w 709"/>
                <a:gd name="T103" fmla="*/ 48 h 528"/>
                <a:gd name="T104" fmla="*/ 709 w 709"/>
                <a:gd name="T105" fmla="*/ 71 h 528"/>
                <a:gd name="T106" fmla="*/ 709 w 709"/>
                <a:gd name="T107" fmla="*/ 95 h 528"/>
                <a:gd name="T108" fmla="*/ 709 w 709"/>
                <a:gd name="T109" fmla="*/ 116 h 528"/>
                <a:gd name="T110" fmla="*/ 707 w 709"/>
                <a:gd name="T111" fmla="*/ 140 h 528"/>
                <a:gd name="T112" fmla="*/ 707 w 709"/>
                <a:gd name="T113" fmla="*/ 1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9" h="528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8425EDE0-E52C-4AC7-90DA-5CE0CFA5C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5443" y="2228504"/>
              <a:ext cx="1028651" cy="1521887"/>
            </a:xfrm>
            <a:custGeom>
              <a:avLst/>
              <a:gdLst>
                <a:gd name="T0" fmla="*/ 405 w 878"/>
                <a:gd name="T1" fmla="*/ 1226 h 1299"/>
                <a:gd name="T2" fmla="*/ 301 w 878"/>
                <a:gd name="T3" fmla="*/ 1153 h 1299"/>
                <a:gd name="T4" fmla="*/ 414 w 878"/>
                <a:gd name="T5" fmla="*/ 1160 h 1299"/>
                <a:gd name="T6" fmla="*/ 258 w 878"/>
                <a:gd name="T7" fmla="*/ 1049 h 1299"/>
                <a:gd name="T8" fmla="*/ 270 w 878"/>
                <a:gd name="T9" fmla="*/ 1060 h 1299"/>
                <a:gd name="T10" fmla="*/ 232 w 878"/>
                <a:gd name="T11" fmla="*/ 1044 h 1299"/>
                <a:gd name="T12" fmla="*/ 280 w 878"/>
                <a:gd name="T13" fmla="*/ 1046 h 1299"/>
                <a:gd name="T14" fmla="*/ 873 w 878"/>
                <a:gd name="T15" fmla="*/ 1103 h 1299"/>
                <a:gd name="T16" fmla="*/ 857 w 878"/>
                <a:gd name="T17" fmla="*/ 1079 h 1299"/>
                <a:gd name="T18" fmla="*/ 838 w 878"/>
                <a:gd name="T19" fmla="*/ 1034 h 1299"/>
                <a:gd name="T20" fmla="*/ 599 w 878"/>
                <a:gd name="T21" fmla="*/ 712 h 1299"/>
                <a:gd name="T22" fmla="*/ 410 w 878"/>
                <a:gd name="T23" fmla="*/ 301 h 1299"/>
                <a:gd name="T24" fmla="*/ 206 w 878"/>
                <a:gd name="T25" fmla="*/ 33 h 1299"/>
                <a:gd name="T26" fmla="*/ 57 w 878"/>
                <a:gd name="T27" fmla="*/ 40 h 1299"/>
                <a:gd name="T28" fmla="*/ 43 w 878"/>
                <a:gd name="T29" fmla="*/ 104 h 1299"/>
                <a:gd name="T30" fmla="*/ 38 w 878"/>
                <a:gd name="T31" fmla="*/ 144 h 1299"/>
                <a:gd name="T32" fmla="*/ 15 w 878"/>
                <a:gd name="T33" fmla="*/ 161 h 1299"/>
                <a:gd name="T34" fmla="*/ 3 w 878"/>
                <a:gd name="T35" fmla="*/ 208 h 1299"/>
                <a:gd name="T36" fmla="*/ 38 w 878"/>
                <a:gd name="T37" fmla="*/ 284 h 1299"/>
                <a:gd name="T38" fmla="*/ 31 w 878"/>
                <a:gd name="T39" fmla="*/ 360 h 1299"/>
                <a:gd name="T40" fmla="*/ 67 w 878"/>
                <a:gd name="T41" fmla="*/ 447 h 1299"/>
                <a:gd name="T42" fmla="*/ 83 w 878"/>
                <a:gd name="T43" fmla="*/ 495 h 1299"/>
                <a:gd name="T44" fmla="*/ 76 w 878"/>
                <a:gd name="T45" fmla="*/ 502 h 1299"/>
                <a:gd name="T46" fmla="*/ 97 w 878"/>
                <a:gd name="T47" fmla="*/ 523 h 1299"/>
                <a:gd name="T48" fmla="*/ 116 w 878"/>
                <a:gd name="T49" fmla="*/ 525 h 1299"/>
                <a:gd name="T50" fmla="*/ 145 w 878"/>
                <a:gd name="T51" fmla="*/ 514 h 1299"/>
                <a:gd name="T52" fmla="*/ 175 w 878"/>
                <a:gd name="T53" fmla="*/ 521 h 1299"/>
                <a:gd name="T54" fmla="*/ 192 w 878"/>
                <a:gd name="T55" fmla="*/ 523 h 1299"/>
                <a:gd name="T56" fmla="*/ 206 w 878"/>
                <a:gd name="T57" fmla="*/ 521 h 1299"/>
                <a:gd name="T58" fmla="*/ 206 w 878"/>
                <a:gd name="T59" fmla="*/ 523 h 1299"/>
                <a:gd name="T60" fmla="*/ 190 w 878"/>
                <a:gd name="T61" fmla="*/ 528 h 1299"/>
                <a:gd name="T62" fmla="*/ 126 w 878"/>
                <a:gd name="T63" fmla="*/ 525 h 1299"/>
                <a:gd name="T64" fmla="*/ 142 w 878"/>
                <a:gd name="T65" fmla="*/ 566 h 1299"/>
                <a:gd name="T66" fmla="*/ 140 w 878"/>
                <a:gd name="T67" fmla="*/ 585 h 1299"/>
                <a:gd name="T68" fmla="*/ 121 w 878"/>
                <a:gd name="T69" fmla="*/ 568 h 1299"/>
                <a:gd name="T70" fmla="*/ 109 w 878"/>
                <a:gd name="T71" fmla="*/ 547 h 1299"/>
                <a:gd name="T72" fmla="*/ 109 w 878"/>
                <a:gd name="T73" fmla="*/ 611 h 1299"/>
                <a:gd name="T74" fmla="*/ 154 w 878"/>
                <a:gd name="T75" fmla="*/ 660 h 1299"/>
                <a:gd name="T76" fmla="*/ 145 w 878"/>
                <a:gd name="T77" fmla="*/ 698 h 1299"/>
                <a:gd name="T78" fmla="*/ 138 w 878"/>
                <a:gd name="T79" fmla="*/ 734 h 1299"/>
                <a:gd name="T80" fmla="*/ 166 w 878"/>
                <a:gd name="T81" fmla="*/ 781 h 1299"/>
                <a:gd name="T82" fmla="*/ 199 w 878"/>
                <a:gd name="T83" fmla="*/ 847 h 1299"/>
                <a:gd name="T84" fmla="*/ 211 w 878"/>
                <a:gd name="T85" fmla="*/ 888 h 1299"/>
                <a:gd name="T86" fmla="*/ 228 w 878"/>
                <a:gd name="T87" fmla="*/ 935 h 1299"/>
                <a:gd name="T88" fmla="*/ 225 w 878"/>
                <a:gd name="T89" fmla="*/ 975 h 1299"/>
                <a:gd name="T90" fmla="*/ 308 w 878"/>
                <a:gd name="T91" fmla="*/ 1011 h 1299"/>
                <a:gd name="T92" fmla="*/ 353 w 878"/>
                <a:gd name="T93" fmla="*/ 1039 h 1299"/>
                <a:gd name="T94" fmla="*/ 384 w 878"/>
                <a:gd name="T95" fmla="*/ 1067 h 1299"/>
                <a:gd name="T96" fmla="*/ 431 w 878"/>
                <a:gd name="T97" fmla="*/ 1108 h 1299"/>
                <a:gd name="T98" fmla="*/ 443 w 878"/>
                <a:gd name="T99" fmla="*/ 1115 h 1299"/>
                <a:gd name="T100" fmla="*/ 514 w 878"/>
                <a:gd name="T101" fmla="*/ 1179 h 1299"/>
                <a:gd name="T102" fmla="*/ 530 w 878"/>
                <a:gd name="T103" fmla="*/ 1262 h 1299"/>
                <a:gd name="T104" fmla="*/ 530 w 878"/>
                <a:gd name="T105" fmla="*/ 1264 h 1299"/>
                <a:gd name="T106" fmla="*/ 615 w 878"/>
                <a:gd name="T107" fmla="*/ 1290 h 1299"/>
                <a:gd name="T108" fmla="*/ 779 w 878"/>
                <a:gd name="T109" fmla="*/ 1297 h 1299"/>
                <a:gd name="T110" fmla="*/ 821 w 878"/>
                <a:gd name="T111" fmla="*/ 1269 h 1299"/>
                <a:gd name="T112" fmla="*/ 802 w 878"/>
                <a:gd name="T113" fmla="*/ 1212 h 1299"/>
                <a:gd name="T114" fmla="*/ 831 w 878"/>
                <a:gd name="T115" fmla="*/ 1176 h 1299"/>
                <a:gd name="T116" fmla="*/ 838 w 878"/>
                <a:gd name="T117" fmla="*/ 1143 h 1299"/>
                <a:gd name="T118" fmla="*/ 62 w 878"/>
                <a:gd name="T119" fmla="*/ 544 h 1299"/>
                <a:gd name="T120" fmla="*/ 126 w 878"/>
                <a:gd name="T121" fmla="*/ 542 h 1299"/>
                <a:gd name="T122" fmla="*/ 334 w 878"/>
                <a:gd name="T123" fmla="*/ 106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1299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19A827AA-3954-4F8B-ACB9-91C72FF8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592" y="3141167"/>
              <a:ext cx="762701" cy="884546"/>
            </a:xfrm>
            <a:custGeom>
              <a:avLst/>
              <a:gdLst>
                <a:gd name="T0" fmla="*/ 629 w 651"/>
                <a:gd name="T1" fmla="*/ 293 h 755"/>
                <a:gd name="T2" fmla="*/ 618 w 651"/>
                <a:gd name="T3" fmla="*/ 447 h 755"/>
                <a:gd name="T4" fmla="*/ 606 w 651"/>
                <a:gd name="T5" fmla="*/ 601 h 755"/>
                <a:gd name="T6" fmla="*/ 592 w 651"/>
                <a:gd name="T7" fmla="*/ 755 h 755"/>
                <a:gd name="T8" fmla="*/ 592 w 651"/>
                <a:gd name="T9" fmla="*/ 755 h 755"/>
                <a:gd name="T10" fmla="*/ 592 w 651"/>
                <a:gd name="T11" fmla="*/ 755 h 755"/>
                <a:gd name="T12" fmla="*/ 592 w 651"/>
                <a:gd name="T13" fmla="*/ 755 h 755"/>
                <a:gd name="T14" fmla="*/ 592 w 651"/>
                <a:gd name="T15" fmla="*/ 755 h 755"/>
                <a:gd name="T16" fmla="*/ 580 w 651"/>
                <a:gd name="T17" fmla="*/ 755 h 755"/>
                <a:gd name="T18" fmla="*/ 549 w 651"/>
                <a:gd name="T19" fmla="*/ 752 h 755"/>
                <a:gd name="T20" fmla="*/ 518 w 651"/>
                <a:gd name="T21" fmla="*/ 750 h 755"/>
                <a:gd name="T22" fmla="*/ 485 w 651"/>
                <a:gd name="T23" fmla="*/ 745 h 755"/>
                <a:gd name="T24" fmla="*/ 454 w 651"/>
                <a:gd name="T25" fmla="*/ 743 h 755"/>
                <a:gd name="T26" fmla="*/ 421 w 651"/>
                <a:gd name="T27" fmla="*/ 741 h 755"/>
                <a:gd name="T28" fmla="*/ 391 w 651"/>
                <a:gd name="T29" fmla="*/ 738 h 755"/>
                <a:gd name="T30" fmla="*/ 355 w 651"/>
                <a:gd name="T31" fmla="*/ 724 h 755"/>
                <a:gd name="T32" fmla="*/ 208 w 651"/>
                <a:gd name="T33" fmla="*/ 651 h 755"/>
                <a:gd name="T34" fmla="*/ 0 w 651"/>
                <a:gd name="T35" fmla="*/ 544 h 755"/>
                <a:gd name="T36" fmla="*/ 5 w 651"/>
                <a:gd name="T37" fmla="*/ 530 h 755"/>
                <a:gd name="T38" fmla="*/ 12 w 651"/>
                <a:gd name="T39" fmla="*/ 523 h 755"/>
                <a:gd name="T40" fmla="*/ 36 w 651"/>
                <a:gd name="T41" fmla="*/ 516 h 755"/>
                <a:gd name="T42" fmla="*/ 43 w 651"/>
                <a:gd name="T43" fmla="*/ 494 h 755"/>
                <a:gd name="T44" fmla="*/ 29 w 651"/>
                <a:gd name="T45" fmla="*/ 480 h 755"/>
                <a:gd name="T46" fmla="*/ 26 w 651"/>
                <a:gd name="T47" fmla="*/ 449 h 755"/>
                <a:gd name="T48" fmla="*/ 26 w 651"/>
                <a:gd name="T49" fmla="*/ 435 h 755"/>
                <a:gd name="T50" fmla="*/ 40 w 651"/>
                <a:gd name="T51" fmla="*/ 423 h 755"/>
                <a:gd name="T52" fmla="*/ 48 w 651"/>
                <a:gd name="T53" fmla="*/ 412 h 755"/>
                <a:gd name="T54" fmla="*/ 52 w 651"/>
                <a:gd name="T55" fmla="*/ 400 h 755"/>
                <a:gd name="T56" fmla="*/ 55 w 651"/>
                <a:gd name="T57" fmla="*/ 390 h 755"/>
                <a:gd name="T58" fmla="*/ 57 w 651"/>
                <a:gd name="T59" fmla="*/ 378 h 755"/>
                <a:gd name="T60" fmla="*/ 57 w 651"/>
                <a:gd name="T61" fmla="*/ 367 h 755"/>
                <a:gd name="T62" fmla="*/ 71 w 651"/>
                <a:gd name="T63" fmla="*/ 350 h 755"/>
                <a:gd name="T64" fmla="*/ 102 w 651"/>
                <a:gd name="T65" fmla="*/ 331 h 755"/>
                <a:gd name="T66" fmla="*/ 88 w 651"/>
                <a:gd name="T67" fmla="*/ 314 h 755"/>
                <a:gd name="T68" fmla="*/ 83 w 651"/>
                <a:gd name="T69" fmla="*/ 307 h 755"/>
                <a:gd name="T70" fmla="*/ 78 w 651"/>
                <a:gd name="T71" fmla="*/ 303 h 755"/>
                <a:gd name="T72" fmla="*/ 78 w 651"/>
                <a:gd name="T73" fmla="*/ 293 h 755"/>
                <a:gd name="T74" fmla="*/ 76 w 651"/>
                <a:gd name="T75" fmla="*/ 284 h 755"/>
                <a:gd name="T76" fmla="*/ 64 w 651"/>
                <a:gd name="T77" fmla="*/ 258 h 755"/>
                <a:gd name="T78" fmla="*/ 62 w 651"/>
                <a:gd name="T79" fmla="*/ 236 h 755"/>
                <a:gd name="T80" fmla="*/ 62 w 651"/>
                <a:gd name="T81" fmla="*/ 220 h 755"/>
                <a:gd name="T82" fmla="*/ 71 w 651"/>
                <a:gd name="T83" fmla="*/ 213 h 755"/>
                <a:gd name="T84" fmla="*/ 66 w 651"/>
                <a:gd name="T85" fmla="*/ 180 h 755"/>
                <a:gd name="T86" fmla="*/ 66 w 651"/>
                <a:gd name="T87" fmla="*/ 146 h 755"/>
                <a:gd name="T88" fmla="*/ 71 w 651"/>
                <a:gd name="T89" fmla="*/ 128 h 755"/>
                <a:gd name="T90" fmla="*/ 69 w 651"/>
                <a:gd name="T91" fmla="*/ 106 h 755"/>
                <a:gd name="T92" fmla="*/ 71 w 651"/>
                <a:gd name="T93" fmla="*/ 99 h 755"/>
                <a:gd name="T94" fmla="*/ 95 w 651"/>
                <a:gd name="T95" fmla="*/ 99 h 755"/>
                <a:gd name="T96" fmla="*/ 100 w 651"/>
                <a:gd name="T97" fmla="*/ 101 h 755"/>
                <a:gd name="T98" fmla="*/ 107 w 651"/>
                <a:gd name="T99" fmla="*/ 99 h 755"/>
                <a:gd name="T100" fmla="*/ 111 w 651"/>
                <a:gd name="T101" fmla="*/ 111 h 755"/>
                <a:gd name="T102" fmla="*/ 128 w 651"/>
                <a:gd name="T103" fmla="*/ 116 h 755"/>
                <a:gd name="T104" fmla="*/ 140 w 651"/>
                <a:gd name="T105" fmla="*/ 94 h 755"/>
                <a:gd name="T106" fmla="*/ 145 w 651"/>
                <a:gd name="T107" fmla="*/ 61 h 755"/>
                <a:gd name="T108" fmla="*/ 152 w 651"/>
                <a:gd name="T109" fmla="*/ 7 h 755"/>
                <a:gd name="T110" fmla="*/ 216 w 651"/>
                <a:gd name="T111" fmla="*/ 7 h 755"/>
                <a:gd name="T112" fmla="*/ 324 w 651"/>
                <a:gd name="T113" fmla="*/ 19 h 755"/>
                <a:gd name="T114" fmla="*/ 431 w 651"/>
                <a:gd name="T115" fmla="*/ 30 h 755"/>
                <a:gd name="T116" fmla="*/ 542 w 651"/>
                <a:gd name="T117" fmla="*/ 42 h 755"/>
                <a:gd name="T118" fmla="*/ 651 w 651"/>
                <a:gd name="T119" fmla="*/ 5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1" h="755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8C323CED-6232-4D5D-8CD3-9AE6B8902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231" y="3265355"/>
              <a:ext cx="590478" cy="541272"/>
            </a:xfrm>
            <a:custGeom>
              <a:avLst/>
              <a:gdLst>
                <a:gd name="T0" fmla="*/ 504 w 504"/>
                <a:gd name="T1" fmla="*/ 71 h 462"/>
                <a:gd name="T2" fmla="*/ 494 w 504"/>
                <a:gd name="T3" fmla="*/ 74 h 462"/>
                <a:gd name="T4" fmla="*/ 478 w 504"/>
                <a:gd name="T5" fmla="*/ 95 h 462"/>
                <a:gd name="T6" fmla="*/ 480 w 504"/>
                <a:gd name="T7" fmla="*/ 109 h 462"/>
                <a:gd name="T8" fmla="*/ 480 w 504"/>
                <a:gd name="T9" fmla="*/ 119 h 462"/>
                <a:gd name="T10" fmla="*/ 473 w 504"/>
                <a:gd name="T11" fmla="*/ 128 h 462"/>
                <a:gd name="T12" fmla="*/ 466 w 504"/>
                <a:gd name="T13" fmla="*/ 149 h 462"/>
                <a:gd name="T14" fmla="*/ 466 w 504"/>
                <a:gd name="T15" fmla="*/ 171 h 462"/>
                <a:gd name="T16" fmla="*/ 459 w 504"/>
                <a:gd name="T17" fmla="*/ 180 h 462"/>
                <a:gd name="T18" fmla="*/ 449 w 504"/>
                <a:gd name="T19" fmla="*/ 187 h 462"/>
                <a:gd name="T20" fmla="*/ 435 w 504"/>
                <a:gd name="T21" fmla="*/ 211 h 462"/>
                <a:gd name="T22" fmla="*/ 435 w 504"/>
                <a:gd name="T23" fmla="*/ 223 h 462"/>
                <a:gd name="T24" fmla="*/ 426 w 504"/>
                <a:gd name="T25" fmla="*/ 230 h 462"/>
                <a:gd name="T26" fmla="*/ 423 w 504"/>
                <a:gd name="T27" fmla="*/ 265 h 462"/>
                <a:gd name="T28" fmla="*/ 409 w 504"/>
                <a:gd name="T29" fmla="*/ 268 h 462"/>
                <a:gd name="T30" fmla="*/ 412 w 504"/>
                <a:gd name="T31" fmla="*/ 277 h 462"/>
                <a:gd name="T32" fmla="*/ 404 w 504"/>
                <a:gd name="T33" fmla="*/ 279 h 462"/>
                <a:gd name="T34" fmla="*/ 393 w 504"/>
                <a:gd name="T35" fmla="*/ 296 h 462"/>
                <a:gd name="T36" fmla="*/ 397 w 504"/>
                <a:gd name="T37" fmla="*/ 313 h 462"/>
                <a:gd name="T38" fmla="*/ 381 w 504"/>
                <a:gd name="T39" fmla="*/ 320 h 462"/>
                <a:gd name="T40" fmla="*/ 386 w 504"/>
                <a:gd name="T41" fmla="*/ 329 h 462"/>
                <a:gd name="T42" fmla="*/ 386 w 504"/>
                <a:gd name="T43" fmla="*/ 343 h 462"/>
                <a:gd name="T44" fmla="*/ 376 w 504"/>
                <a:gd name="T45" fmla="*/ 350 h 462"/>
                <a:gd name="T46" fmla="*/ 376 w 504"/>
                <a:gd name="T47" fmla="*/ 362 h 462"/>
                <a:gd name="T48" fmla="*/ 371 w 504"/>
                <a:gd name="T49" fmla="*/ 372 h 462"/>
                <a:gd name="T50" fmla="*/ 378 w 504"/>
                <a:gd name="T51" fmla="*/ 381 h 462"/>
                <a:gd name="T52" fmla="*/ 378 w 504"/>
                <a:gd name="T53" fmla="*/ 400 h 462"/>
                <a:gd name="T54" fmla="*/ 386 w 504"/>
                <a:gd name="T55" fmla="*/ 410 h 462"/>
                <a:gd name="T56" fmla="*/ 383 w 504"/>
                <a:gd name="T57" fmla="*/ 426 h 462"/>
                <a:gd name="T58" fmla="*/ 343 w 504"/>
                <a:gd name="T59" fmla="*/ 445 h 462"/>
                <a:gd name="T60" fmla="*/ 232 w 504"/>
                <a:gd name="T61" fmla="*/ 452 h 462"/>
                <a:gd name="T62" fmla="*/ 118 w 504"/>
                <a:gd name="T63" fmla="*/ 459 h 462"/>
                <a:gd name="T64" fmla="*/ 78 w 504"/>
                <a:gd name="T65" fmla="*/ 403 h 462"/>
                <a:gd name="T66" fmla="*/ 71 w 504"/>
                <a:gd name="T67" fmla="*/ 393 h 462"/>
                <a:gd name="T68" fmla="*/ 59 w 504"/>
                <a:gd name="T69" fmla="*/ 393 h 462"/>
                <a:gd name="T70" fmla="*/ 47 w 504"/>
                <a:gd name="T71" fmla="*/ 395 h 462"/>
                <a:gd name="T72" fmla="*/ 40 w 504"/>
                <a:gd name="T73" fmla="*/ 393 h 462"/>
                <a:gd name="T74" fmla="*/ 31 w 504"/>
                <a:gd name="T75" fmla="*/ 358 h 462"/>
                <a:gd name="T76" fmla="*/ 26 w 504"/>
                <a:gd name="T77" fmla="*/ 197 h 462"/>
                <a:gd name="T78" fmla="*/ 9 w 504"/>
                <a:gd name="T79" fmla="*/ 83 h 462"/>
                <a:gd name="T80" fmla="*/ 83 w 504"/>
                <a:gd name="T81" fmla="*/ 26 h 462"/>
                <a:gd name="T82" fmla="*/ 248 w 504"/>
                <a:gd name="T83" fmla="*/ 17 h 462"/>
                <a:gd name="T84" fmla="*/ 414 w 504"/>
                <a:gd name="T85" fmla="*/ 3 h 462"/>
                <a:gd name="T86" fmla="*/ 449 w 504"/>
                <a:gd name="T87" fmla="*/ 5 h 462"/>
                <a:gd name="T88" fmla="*/ 452 w 504"/>
                <a:gd name="T89" fmla="*/ 7 h 462"/>
                <a:gd name="T90" fmla="*/ 456 w 504"/>
                <a:gd name="T91" fmla="*/ 12 h 462"/>
                <a:gd name="T92" fmla="*/ 459 w 504"/>
                <a:gd name="T93" fmla="*/ 17 h 462"/>
                <a:gd name="T94" fmla="*/ 461 w 504"/>
                <a:gd name="T95" fmla="*/ 26 h 462"/>
                <a:gd name="T96" fmla="*/ 459 w 504"/>
                <a:gd name="T97" fmla="*/ 29 h 462"/>
                <a:gd name="T98" fmla="*/ 454 w 504"/>
                <a:gd name="T99" fmla="*/ 33 h 462"/>
                <a:gd name="T100" fmla="*/ 449 w 504"/>
                <a:gd name="T101" fmla="*/ 38 h 462"/>
                <a:gd name="T102" fmla="*/ 445 w 504"/>
                <a:gd name="T103" fmla="*/ 43 h 462"/>
                <a:gd name="T104" fmla="*/ 445 w 504"/>
                <a:gd name="T105" fmla="*/ 48 h 462"/>
                <a:gd name="T106" fmla="*/ 440 w 504"/>
                <a:gd name="T107" fmla="*/ 50 h 462"/>
                <a:gd name="T108" fmla="*/ 433 w 504"/>
                <a:gd name="T109" fmla="*/ 64 h 462"/>
                <a:gd name="T110" fmla="*/ 454 w 504"/>
                <a:gd name="T111" fmla="*/ 64 h 462"/>
                <a:gd name="T112" fmla="*/ 497 w 504"/>
                <a:gd name="T113" fmla="*/ 5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62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49DB649-6FE0-4A7B-B03C-1A00CC093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9334" y="3423518"/>
              <a:ext cx="459261" cy="729897"/>
            </a:xfrm>
            <a:custGeom>
              <a:avLst/>
              <a:gdLst>
                <a:gd name="T0" fmla="*/ 52 w 392"/>
                <a:gd name="T1" fmla="*/ 623 h 623"/>
                <a:gd name="T2" fmla="*/ 392 w 392"/>
                <a:gd name="T3" fmla="*/ 483 h 623"/>
                <a:gd name="T4" fmla="*/ 378 w 392"/>
                <a:gd name="T5" fmla="*/ 464 h 623"/>
                <a:gd name="T6" fmla="*/ 378 w 392"/>
                <a:gd name="T7" fmla="*/ 450 h 623"/>
                <a:gd name="T8" fmla="*/ 378 w 392"/>
                <a:gd name="T9" fmla="*/ 421 h 623"/>
                <a:gd name="T10" fmla="*/ 371 w 392"/>
                <a:gd name="T11" fmla="*/ 405 h 623"/>
                <a:gd name="T12" fmla="*/ 364 w 392"/>
                <a:gd name="T13" fmla="*/ 381 h 623"/>
                <a:gd name="T14" fmla="*/ 369 w 392"/>
                <a:gd name="T15" fmla="*/ 360 h 623"/>
                <a:gd name="T16" fmla="*/ 369 w 392"/>
                <a:gd name="T17" fmla="*/ 341 h 623"/>
                <a:gd name="T18" fmla="*/ 376 w 392"/>
                <a:gd name="T19" fmla="*/ 336 h 623"/>
                <a:gd name="T20" fmla="*/ 378 w 392"/>
                <a:gd name="T21" fmla="*/ 329 h 623"/>
                <a:gd name="T22" fmla="*/ 380 w 392"/>
                <a:gd name="T23" fmla="*/ 327 h 623"/>
                <a:gd name="T24" fmla="*/ 371 w 392"/>
                <a:gd name="T25" fmla="*/ 315 h 623"/>
                <a:gd name="T26" fmla="*/ 369 w 392"/>
                <a:gd name="T27" fmla="*/ 303 h 623"/>
                <a:gd name="T28" fmla="*/ 354 w 392"/>
                <a:gd name="T29" fmla="*/ 284 h 623"/>
                <a:gd name="T30" fmla="*/ 350 w 392"/>
                <a:gd name="T31" fmla="*/ 270 h 623"/>
                <a:gd name="T32" fmla="*/ 345 w 392"/>
                <a:gd name="T33" fmla="*/ 263 h 623"/>
                <a:gd name="T34" fmla="*/ 338 w 392"/>
                <a:gd name="T35" fmla="*/ 242 h 623"/>
                <a:gd name="T36" fmla="*/ 324 w 392"/>
                <a:gd name="T37" fmla="*/ 197 h 623"/>
                <a:gd name="T38" fmla="*/ 300 w 392"/>
                <a:gd name="T39" fmla="*/ 123 h 623"/>
                <a:gd name="T40" fmla="*/ 276 w 392"/>
                <a:gd name="T41" fmla="*/ 47 h 623"/>
                <a:gd name="T42" fmla="*/ 262 w 392"/>
                <a:gd name="T43" fmla="*/ 2 h 623"/>
                <a:gd name="T44" fmla="*/ 182 w 392"/>
                <a:gd name="T45" fmla="*/ 10 h 623"/>
                <a:gd name="T46" fmla="*/ 68 w 392"/>
                <a:gd name="T47" fmla="*/ 21 h 623"/>
                <a:gd name="T48" fmla="*/ 2 w 392"/>
                <a:gd name="T49" fmla="*/ 31 h 623"/>
                <a:gd name="T50" fmla="*/ 11 w 392"/>
                <a:gd name="T51" fmla="*/ 52 h 623"/>
                <a:gd name="T52" fmla="*/ 11 w 392"/>
                <a:gd name="T53" fmla="*/ 135 h 623"/>
                <a:gd name="T54" fmla="*/ 11 w 392"/>
                <a:gd name="T55" fmla="*/ 270 h 623"/>
                <a:gd name="T56" fmla="*/ 11 w 392"/>
                <a:gd name="T57" fmla="*/ 374 h 623"/>
                <a:gd name="T58" fmla="*/ 11 w 392"/>
                <a:gd name="T59" fmla="*/ 421 h 623"/>
                <a:gd name="T60" fmla="*/ 26 w 392"/>
                <a:gd name="T61" fmla="*/ 514 h 623"/>
                <a:gd name="T62" fmla="*/ 40 w 392"/>
                <a:gd name="T63" fmla="*/ 606 h 623"/>
                <a:gd name="T64" fmla="*/ 49 w 392"/>
                <a:gd name="T65" fmla="*/ 604 h 623"/>
                <a:gd name="T66" fmla="*/ 61 w 392"/>
                <a:gd name="T67" fmla="*/ 608 h 623"/>
                <a:gd name="T68" fmla="*/ 68 w 392"/>
                <a:gd name="T69" fmla="*/ 611 h 623"/>
                <a:gd name="T70" fmla="*/ 71 w 392"/>
                <a:gd name="T71" fmla="*/ 585 h 623"/>
                <a:gd name="T72" fmla="*/ 73 w 392"/>
                <a:gd name="T73" fmla="*/ 575 h 623"/>
                <a:gd name="T74" fmla="*/ 73 w 392"/>
                <a:gd name="T75" fmla="*/ 563 h 623"/>
                <a:gd name="T76" fmla="*/ 78 w 392"/>
                <a:gd name="T77" fmla="*/ 561 h 623"/>
                <a:gd name="T78" fmla="*/ 85 w 392"/>
                <a:gd name="T79" fmla="*/ 566 h 623"/>
                <a:gd name="T80" fmla="*/ 87 w 392"/>
                <a:gd name="T81" fmla="*/ 589 h 623"/>
                <a:gd name="T82" fmla="*/ 92 w 392"/>
                <a:gd name="T83" fmla="*/ 597 h 623"/>
                <a:gd name="T84" fmla="*/ 99 w 392"/>
                <a:gd name="T85" fmla="*/ 599 h 623"/>
                <a:gd name="T86" fmla="*/ 101 w 392"/>
                <a:gd name="T87" fmla="*/ 601 h 623"/>
                <a:gd name="T88" fmla="*/ 97 w 392"/>
                <a:gd name="T89" fmla="*/ 618 h 623"/>
                <a:gd name="T90" fmla="*/ 82 w 392"/>
                <a:gd name="T91" fmla="*/ 620 h 623"/>
                <a:gd name="T92" fmla="*/ 130 w 392"/>
                <a:gd name="T93" fmla="*/ 606 h 623"/>
                <a:gd name="T94" fmla="*/ 125 w 392"/>
                <a:gd name="T95" fmla="*/ 601 h 623"/>
                <a:gd name="T96" fmla="*/ 130 w 392"/>
                <a:gd name="T97" fmla="*/ 604 h 623"/>
                <a:gd name="T98" fmla="*/ 139 w 392"/>
                <a:gd name="T99" fmla="*/ 597 h 623"/>
                <a:gd name="T100" fmla="*/ 144 w 392"/>
                <a:gd name="T101" fmla="*/ 585 h 623"/>
                <a:gd name="T102" fmla="*/ 139 w 392"/>
                <a:gd name="T103" fmla="*/ 575 h 623"/>
                <a:gd name="T104" fmla="*/ 142 w 392"/>
                <a:gd name="T105" fmla="*/ 559 h 623"/>
                <a:gd name="T106" fmla="*/ 125 w 392"/>
                <a:gd name="T107" fmla="*/ 547 h 623"/>
                <a:gd name="T108" fmla="*/ 116 w 392"/>
                <a:gd name="T109" fmla="*/ 535 h 623"/>
                <a:gd name="T110" fmla="*/ 139 w 392"/>
                <a:gd name="T111" fmla="*/ 518 h 623"/>
                <a:gd name="T112" fmla="*/ 257 w 392"/>
                <a:gd name="T113" fmla="*/ 504 h 623"/>
                <a:gd name="T114" fmla="*/ 376 w 392"/>
                <a:gd name="T115" fmla="*/ 4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623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8BBC8384-EBBF-4F1E-82C9-2CA3DDD55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310" y="4155759"/>
              <a:ext cx="2311535" cy="1241879"/>
            </a:xfrm>
            <a:custGeom>
              <a:avLst/>
              <a:gdLst>
                <a:gd name="T0" fmla="*/ 776 w 1973"/>
                <a:gd name="T1" fmla="*/ 1006 h 1060"/>
                <a:gd name="T2" fmla="*/ 750 w 1973"/>
                <a:gd name="T3" fmla="*/ 426 h 1060"/>
                <a:gd name="T4" fmla="*/ 710 w 1973"/>
                <a:gd name="T5" fmla="*/ 1015 h 1060"/>
                <a:gd name="T6" fmla="*/ 911 w 1973"/>
                <a:gd name="T7" fmla="*/ 968 h 1060"/>
                <a:gd name="T8" fmla="*/ 987 w 1973"/>
                <a:gd name="T9" fmla="*/ 982 h 1060"/>
                <a:gd name="T10" fmla="*/ 842 w 1973"/>
                <a:gd name="T11" fmla="*/ 961 h 1060"/>
                <a:gd name="T12" fmla="*/ 265 w 1973"/>
                <a:gd name="T13" fmla="*/ 1020 h 1060"/>
                <a:gd name="T14" fmla="*/ 341 w 1973"/>
                <a:gd name="T15" fmla="*/ 1034 h 1060"/>
                <a:gd name="T16" fmla="*/ 7 w 1973"/>
                <a:gd name="T17" fmla="*/ 821 h 1060"/>
                <a:gd name="T18" fmla="*/ 604 w 1973"/>
                <a:gd name="T19" fmla="*/ 1048 h 1060"/>
                <a:gd name="T20" fmla="*/ 649 w 1973"/>
                <a:gd name="T21" fmla="*/ 1051 h 1060"/>
                <a:gd name="T22" fmla="*/ 447 w 1973"/>
                <a:gd name="T23" fmla="*/ 1056 h 1060"/>
                <a:gd name="T24" fmla="*/ 1876 w 1973"/>
                <a:gd name="T25" fmla="*/ 788 h 1060"/>
                <a:gd name="T26" fmla="*/ 1410 w 1973"/>
                <a:gd name="T27" fmla="*/ 66 h 1060"/>
                <a:gd name="T28" fmla="*/ 1202 w 1973"/>
                <a:gd name="T29" fmla="*/ 43 h 1060"/>
                <a:gd name="T30" fmla="*/ 1065 w 1973"/>
                <a:gd name="T31" fmla="*/ 35 h 1060"/>
                <a:gd name="T32" fmla="*/ 977 w 1973"/>
                <a:gd name="T33" fmla="*/ 97 h 1060"/>
                <a:gd name="T34" fmla="*/ 996 w 1973"/>
                <a:gd name="T35" fmla="*/ 282 h 1060"/>
                <a:gd name="T36" fmla="*/ 904 w 1973"/>
                <a:gd name="T37" fmla="*/ 275 h 1060"/>
                <a:gd name="T38" fmla="*/ 939 w 1973"/>
                <a:gd name="T39" fmla="*/ 398 h 1060"/>
                <a:gd name="T40" fmla="*/ 890 w 1973"/>
                <a:gd name="T41" fmla="*/ 480 h 1060"/>
                <a:gd name="T42" fmla="*/ 864 w 1973"/>
                <a:gd name="T43" fmla="*/ 563 h 1060"/>
                <a:gd name="T44" fmla="*/ 847 w 1973"/>
                <a:gd name="T45" fmla="*/ 625 h 1060"/>
                <a:gd name="T46" fmla="*/ 928 w 1973"/>
                <a:gd name="T47" fmla="*/ 727 h 1060"/>
                <a:gd name="T48" fmla="*/ 1017 w 1973"/>
                <a:gd name="T49" fmla="*/ 755 h 1060"/>
                <a:gd name="T50" fmla="*/ 1036 w 1973"/>
                <a:gd name="T51" fmla="*/ 838 h 1060"/>
                <a:gd name="T52" fmla="*/ 854 w 1973"/>
                <a:gd name="T53" fmla="*/ 970 h 1060"/>
                <a:gd name="T54" fmla="*/ 963 w 1973"/>
                <a:gd name="T55" fmla="*/ 932 h 1060"/>
                <a:gd name="T56" fmla="*/ 1022 w 1973"/>
                <a:gd name="T57" fmla="*/ 906 h 1060"/>
                <a:gd name="T58" fmla="*/ 1112 w 1973"/>
                <a:gd name="T59" fmla="*/ 831 h 1060"/>
                <a:gd name="T60" fmla="*/ 1169 w 1973"/>
                <a:gd name="T61" fmla="*/ 724 h 1060"/>
                <a:gd name="T62" fmla="*/ 1290 w 1973"/>
                <a:gd name="T63" fmla="*/ 594 h 1060"/>
                <a:gd name="T64" fmla="*/ 1278 w 1973"/>
                <a:gd name="T65" fmla="*/ 710 h 1060"/>
                <a:gd name="T66" fmla="*/ 1339 w 1973"/>
                <a:gd name="T67" fmla="*/ 660 h 1060"/>
                <a:gd name="T68" fmla="*/ 1344 w 1973"/>
                <a:gd name="T69" fmla="*/ 618 h 1060"/>
                <a:gd name="T70" fmla="*/ 1401 w 1973"/>
                <a:gd name="T71" fmla="*/ 625 h 1060"/>
                <a:gd name="T72" fmla="*/ 1595 w 1973"/>
                <a:gd name="T73" fmla="*/ 646 h 1060"/>
                <a:gd name="T74" fmla="*/ 1715 w 1973"/>
                <a:gd name="T75" fmla="*/ 715 h 1060"/>
                <a:gd name="T76" fmla="*/ 1722 w 1973"/>
                <a:gd name="T77" fmla="*/ 677 h 1060"/>
                <a:gd name="T78" fmla="*/ 1789 w 1973"/>
                <a:gd name="T79" fmla="*/ 686 h 1060"/>
                <a:gd name="T80" fmla="*/ 1848 w 1973"/>
                <a:gd name="T81" fmla="*/ 753 h 1060"/>
                <a:gd name="T82" fmla="*/ 1952 w 1973"/>
                <a:gd name="T83" fmla="*/ 840 h 1060"/>
                <a:gd name="T84" fmla="*/ 970 w 1973"/>
                <a:gd name="T85" fmla="*/ 755 h 1060"/>
                <a:gd name="T86" fmla="*/ 1850 w 1973"/>
                <a:gd name="T87" fmla="*/ 838 h 1060"/>
                <a:gd name="T88" fmla="*/ 1855 w 1973"/>
                <a:gd name="T89" fmla="*/ 859 h 1060"/>
                <a:gd name="T90" fmla="*/ 1890 w 1973"/>
                <a:gd name="T91" fmla="*/ 835 h 1060"/>
                <a:gd name="T92" fmla="*/ 1883 w 1973"/>
                <a:gd name="T93" fmla="*/ 854 h 1060"/>
                <a:gd name="T94" fmla="*/ 1890 w 1973"/>
                <a:gd name="T95" fmla="*/ 885 h 1060"/>
                <a:gd name="T96" fmla="*/ 835 w 1973"/>
                <a:gd name="T97" fmla="*/ 530 h 1060"/>
                <a:gd name="T98" fmla="*/ 1888 w 1973"/>
                <a:gd name="T99" fmla="*/ 802 h 1060"/>
                <a:gd name="T100" fmla="*/ 1216 w 1973"/>
                <a:gd name="T101" fmla="*/ 798 h 1060"/>
                <a:gd name="T102" fmla="*/ 1346 w 1973"/>
                <a:gd name="T103" fmla="*/ 622 h 1060"/>
                <a:gd name="T104" fmla="*/ 1190 w 1973"/>
                <a:gd name="T105" fmla="*/ 814 h 1060"/>
                <a:gd name="T106" fmla="*/ 1188 w 1973"/>
                <a:gd name="T107" fmla="*/ 819 h 1060"/>
                <a:gd name="T108" fmla="*/ 1171 w 1973"/>
                <a:gd name="T109" fmla="*/ 871 h 1060"/>
                <a:gd name="T110" fmla="*/ 1722 w 1973"/>
                <a:gd name="T111" fmla="*/ 738 h 1060"/>
                <a:gd name="T112" fmla="*/ 1729 w 1973"/>
                <a:gd name="T113" fmla="*/ 717 h 1060"/>
                <a:gd name="T114" fmla="*/ 1798 w 1973"/>
                <a:gd name="T115" fmla="*/ 753 h 1060"/>
                <a:gd name="T116" fmla="*/ 1824 w 1973"/>
                <a:gd name="T117" fmla="*/ 838 h 1060"/>
                <a:gd name="T118" fmla="*/ 1822 w 1973"/>
                <a:gd name="T119" fmla="*/ 779 h 1060"/>
                <a:gd name="T120" fmla="*/ 1760 w 1973"/>
                <a:gd name="T121" fmla="*/ 769 h 1060"/>
                <a:gd name="T122" fmla="*/ 1782 w 1973"/>
                <a:gd name="T123" fmla="*/ 795 h 1060"/>
                <a:gd name="T124" fmla="*/ 1360 w 1973"/>
                <a:gd name="T125" fmla="*/ 686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3" h="1060">
                  <a:moveTo>
                    <a:pt x="802" y="298"/>
                  </a:moveTo>
                  <a:lnTo>
                    <a:pt x="805" y="298"/>
                  </a:lnTo>
                  <a:lnTo>
                    <a:pt x="805" y="298"/>
                  </a:lnTo>
                  <a:lnTo>
                    <a:pt x="805" y="296"/>
                  </a:lnTo>
                  <a:lnTo>
                    <a:pt x="805" y="296"/>
                  </a:lnTo>
                  <a:lnTo>
                    <a:pt x="805" y="296"/>
                  </a:lnTo>
                  <a:lnTo>
                    <a:pt x="802" y="296"/>
                  </a:lnTo>
                  <a:lnTo>
                    <a:pt x="802" y="296"/>
                  </a:lnTo>
                  <a:lnTo>
                    <a:pt x="802" y="298"/>
                  </a:lnTo>
                  <a:lnTo>
                    <a:pt x="802" y="298"/>
                  </a:lnTo>
                  <a:close/>
                  <a:moveTo>
                    <a:pt x="790" y="656"/>
                  </a:moveTo>
                  <a:lnTo>
                    <a:pt x="790" y="656"/>
                  </a:lnTo>
                  <a:lnTo>
                    <a:pt x="790" y="656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95" y="658"/>
                  </a:lnTo>
                  <a:lnTo>
                    <a:pt x="795" y="658"/>
                  </a:lnTo>
                  <a:lnTo>
                    <a:pt x="795" y="658"/>
                  </a:lnTo>
                  <a:lnTo>
                    <a:pt x="798" y="658"/>
                  </a:lnTo>
                  <a:lnTo>
                    <a:pt x="798" y="658"/>
                  </a:lnTo>
                  <a:lnTo>
                    <a:pt x="798" y="658"/>
                  </a:lnTo>
                  <a:lnTo>
                    <a:pt x="800" y="660"/>
                  </a:lnTo>
                  <a:lnTo>
                    <a:pt x="800" y="660"/>
                  </a:lnTo>
                  <a:lnTo>
                    <a:pt x="802" y="660"/>
                  </a:lnTo>
                  <a:lnTo>
                    <a:pt x="802" y="663"/>
                  </a:lnTo>
                  <a:lnTo>
                    <a:pt x="802" y="663"/>
                  </a:lnTo>
                  <a:lnTo>
                    <a:pt x="802" y="663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3"/>
                  </a:lnTo>
                  <a:lnTo>
                    <a:pt x="807" y="663"/>
                  </a:lnTo>
                  <a:lnTo>
                    <a:pt x="805" y="663"/>
                  </a:lnTo>
                  <a:lnTo>
                    <a:pt x="805" y="663"/>
                  </a:lnTo>
                  <a:lnTo>
                    <a:pt x="802" y="660"/>
                  </a:lnTo>
                  <a:lnTo>
                    <a:pt x="802" y="660"/>
                  </a:lnTo>
                  <a:lnTo>
                    <a:pt x="802" y="660"/>
                  </a:lnTo>
                  <a:lnTo>
                    <a:pt x="805" y="660"/>
                  </a:lnTo>
                  <a:lnTo>
                    <a:pt x="807" y="660"/>
                  </a:lnTo>
                  <a:lnTo>
                    <a:pt x="807" y="660"/>
                  </a:lnTo>
                  <a:lnTo>
                    <a:pt x="809" y="660"/>
                  </a:lnTo>
                  <a:lnTo>
                    <a:pt x="809" y="660"/>
                  </a:lnTo>
                  <a:lnTo>
                    <a:pt x="809" y="660"/>
                  </a:lnTo>
                  <a:lnTo>
                    <a:pt x="812" y="660"/>
                  </a:lnTo>
                  <a:lnTo>
                    <a:pt x="812" y="660"/>
                  </a:lnTo>
                  <a:lnTo>
                    <a:pt x="812" y="658"/>
                  </a:lnTo>
                  <a:lnTo>
                    <a:pt x="812" y="658"/>
                  </a:lnTo>
                  <a:lnTo>
                    <a:pt x="812" y="658"/>
                  </a:lnTo>
                  <a:lnTo>
                    <a:pt x="812" y="660"/>
                  </a:lnTo>
                  <a:lnTo>
                    <a:pt x="812" y="660"/>
                  </a:lnTo>
                  <a:lnTo>
                    <a:pt x="814" y="660"/>
                  </a:lnTo>
                  <a:lnTo>
                    <a:pt x="814" y="660"/>
                  </a:lnTo>
                  <a:lnTo>
                    <a:pt x="819" y="660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60"/>
                  </a:lnTo>
                  <a:lnTo>
                    <a:pt x="821" y="660"/>
                  </a:lnTo>
                  <a:lnTo>
                    <a:pt x="824" y="660"/>
                  </a:lnTo>
                  <a:lnTo>
                    <a:pt x="824" y="660"/>
                  </a:lnTo>
                  <a:lnTo>
                    <a:pt x="824" y="660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6"/>
                  </a:lnTo>
                  <a:lnTo>
                    <a:pt x="826" y="656"/>
                  </a:lnTo>
                  <a:lnTo>
                    <a:pt x="826" y="656"/>
                  </a:lnTo>
                  <a:lnTo>
                    <a:pt x="826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48"/>
                  </a:lnTo>
                  <a:lnTo>
                    <a:pt x="824" y="648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4"/>
                  </a:lnTo>
                  <a:lnTo>
                    <a:pt x="824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4" y="641"/>
                  </a:lnTo>
                  <a:lnTo>
                    <a:pt x="824" y="641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1" y="634"/>
                  </a:lnTo>
                  <a:lnTo>
                    <a:pt x="821" y="634"/>
                  </a:lnTo>
                  <a:lnTo>
                    <a:pt x="821" y="634"/>
                  </a:lnTo>
                  <a:lnTo>
                    <a:pt x="821" y="632"/>
                  </a:lnTo>
                  <a:lnTo>
                    <a:pt x="819" y="632"/>
                  </a:lnTo>
                  <a:lnTo>
                    <a:pt x="819" y="632"/>
                  </a:lnTo>
                  <a:lnTo>
                    <a:pt x="819" y="634"/>
                  </a:lnTo>
                  <a:lnTo>
                    <a:pt x="816" y="634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0"/>
                  </a:lnTo>
                  <a:lnTo>
                    <a:pt x="814" y="630"/>
                  </a:lnTo>
                  <a:lnTo>
                    <a:pt x="814" y="630"/>
                  </a:lnTo>
                  <a:lnTo>
                    <a:pt x="814" y="627"/>
                  </a:lnTo>
                  <a:lnTo>
                    <a:pt x="814" y="627"/>
                  </a:lnTo>
                  <a:lnTo>
                    <a:pt x="814" y="627"/>
                  </a:lnTo>
                  <a:lnTo>
                    <a:pt x="812" y="627"/>
                  </a:lnTo>
                  <a:lnTo>
                    <a:pt x="812" y="625"/>
                  </a:lnTo>
                  <a:lnTo>
                    <a:pt x="812" y="627"/>
                  </a:lnTo>
                  <a:lnTo>
                    <a:pt x="812" y="627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27"/>
                  </a:lnTo>
                  <a:lnTo>
                    <a:pt x="807" y="627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27"/>
                  </a:lnTo>
                  <a:lnTo>
                    <a:pt x="802" y="627"/>
                  </a:lnTo>
                  <a:lnTo>
                    <a:pt x="800" y="627"/>
                  </a:lnTo>
                  <a:lnTo>
                    <a:pt x="800" y="630"/>
                  </a:lnTo>
                  <a:lnTo>
                    <a:pt x="800" y="630"/>
                  </a:lnTo>
                  <a:lnTo>
                    <a:pt x="798" y="630"/>
                  </a:lnTo>
                  <a:lnTo>
                    <a:pt x="798" y="630"/>
                  </a:lnTo>
                  <a:lnTo>
                    <a:pt x="798" y="630"/>
                  </a:lnTo>
                  <a:lnTo>
                    <a:pt x="795" y="630"/>
                  </a:lnTo>
                  <a:lnTo>
                    <a:pt x="795" y="630"/>
                  </a:lnTo>
                  <a:lnTo>
                    <a:pt x="793" y="630"/>
                  </a:lnTo>
                  <a:lnTo>
                    <a:pt x="793" y="632"/>
                  </a:lnTo>
                  <a:lnTo>
                    <a:pt x="793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4"/>
                  </a:lnTo>
                  <a:lnTo>
                    <a:pt x="788" y="634"/>
                  </a:lnTo>
                  <a:lnTo>
                    <a:pt x="781" y="632"/>
                  </a:lnTo>
                  <a:lnTo>
                    <a:pt x="779" y="632"/>
                  </a:lnTo>
                  <a:lnTo>
                    <a:pt x="779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4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4" y="637"/>
                  </a:lnTo>
                  <a:lnTo>
                    <a:pt x="774" y="637"/>
                  </a:lnTo>
                  <a:lnTo>
                    <a:pt x="774" y="637"/>
                  </a:lnTo>
                  <a:lnTo>
                    <a:pt x="774" y="639"/>
                  </a:lnTo>
                  <a:lnTo>
                    <a:pt x="774" y="639"/>
                  </a:lnTo>
                  <a:lnTo>
                    <a:pt x="774" y="639"/>
                  </a:lnTo>
                  <a:lnTo>
                    <a:pt x="774" y="641"/>
                  </a:lnTo>
                  <a:lnTo>
                    <a:pt x="774" y="641"/>
                  </a:lnTo>
                  <a:lnTo>
                    <a:pt x="776" y="641"/>
                  </a:lnTo>
                  <a:lnTo>
                    <a:pt x="776" y="639"/>
                  </a:lnTo>
                  <a:lnTo>
                    <a:pt x="776" y="639"/>
                  </a:lnTo>
                  <a:lnTo>
                    <a:pt x="776" y="641"/>
                  </a:lnTo>
                  <a:lnTo>
                    <a:pt x="776" y="644"/>
                  </a:lnTo>
                  <a:lnTo>
                    <a:pt x="776" y="644"/>
                  </a:lnTo>
                  <a:lnTo>
                    <a:pt x="779" y="644"/>
                  </a:lnTo>
                  <a:lnTo>
                    <a:pt x="779" y="646"/>
                  </a:lnTo>
                  <a:lnTo>
                    <a:pt x="779" y="646"/>
                  </a:lnTo>
                  <a:lnTo>
                    <a:pt x="779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3" y="646"/>
                  </a:lnTo>
                  <a:lnTo>
                    <a:pt x="783" y="646"/>
                  </a:lnTo>
                  <a:lnTo>
                    <a:pt x="783" y="646"/>
                  </a:lnTo>
                  <a:lnTo>
                    <a:pt x="781" y="646"/>
                  </a:lnTo>
                  <a:lnTo>
                    <a:pt x="788" y="653"/>
                  </a:lnTo>
                  <a:lnTo>
                    <a:pt x="788" y="653"/>
                  </a:lnTo>
                  <a:lnTo>
                    <a:pt x="790" y="656"/>
                  </a:lnTo>
                  <a:close/>
                  <a:moveTo>
                    <a:pt x="757" y="1001"/>
                  </a:moveTo>
                  <a:lnTo>
                    <a:pt x="755" y="1001"/>
                  </a:lnTo>
                  <a:lnTo>
                    <a:pt x="755" y="1001"/>
                  </a:lnTo>
                  <a:lnTo>
                    <a:pt x="755" y="1001"/>
                  </a:lnTo>
                  <a:lnTo>
                    <a:pt x="755" y="1001"/>
                  </a:lnTo>
                  <a:lnTo>
                    <a:pt x="757" y="1001"/>
                  </a:lnTo>
                  <a:lnTo>
                    <a:pt x="757" y="1001"/>
                  </a:lnTo>
                  <a:lnTo>
                    <a:pt x="757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3" y="999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4"/>
                  </a:lnTo>
                  <a:lnTo>
                    <a:pt x="750" y="994"/>
                  </a:lnTo>
                  <a:lnTo>
                    <a:pt x="750" y="994"/>
                  </a:lnTo>
                  <a:lnTo>
                    <a:pt x="748" y="996"/>
                  </a:lnTo>
                  <a:lnTo>
                    <a:pt x="745" y="996"/>
                  </a:lnTo>
                  <a:lnTo>
                    <a:pt x="745" y="996"/>
                  </a:lnTo>
                  <a:lnTo>
                    <a:pt x="745" y="996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3" y="999"/>
                  </a:lnTo>
                  <a:lnTo>
                    <a:pt x="745" y="1001"/>
                  </a:lnTo>
                  <a:lnTo>
                    <a:pt x="745" y="1003"/>
                  </a:lnTo>
                  <a:lnTo>
                    <a:pt x="745" y="1003"/>
                  </a:lnTo>
                  <a:lnTo>
                    <a:pt x="745" y="1006"/>
                  </a:lnTo>
                  <a:lnTo>
                    <a:pt x="748" y="1006"/>
                  </a:lnTo>
                  <a:lnTo>
                    <a:pt x="748" y="1003"/>
                  </a:lnTo>
                  <a:lnTo>
                    <a:pt x="748" y="1003"/>
                  </a:lnTo>
                  <a:lnTo>
                    <a:pt x="748" y="1003"/>
                  </a:lnTo>
                  <a:lnTo>
                    <a:pt x="750" y="1003"/>
                  </a:lnTo>
                  <a:lnTo>
                    <a:pt x="750" y="1003"/>
                  </a:lnTo>
                  <a:lnTo>
                    <a:pt x="750" y="1003"/>
                  </a:lnTo>
                  <a:lnTo>
                    <a:pt x="750" y="1006"/>
                  </a:lnTo>
                  <a:lnTo>
                    <a:pt x="750" y="1006"/>
                  </a:lnTo>
                  <a:lnTo>
                    <a:pt x="750" y="1006"/>
                  </a:lnTo>
                  <a:lnTo>
                    <a:pt x="753" y="1006"/>
                  </a:lnTo>
                  <a:lnTo>
                    <a:pt x="753" y="1003"/>
                  </a:lnTo>
                  <a:lnTo>
                    <a:pt x="753" y="1003"/>
                  </a:lnTo>
                  <a:lnTo>
                    <a:pt x="755" y="1003"/>
                  </a:lnTo>
                  <a:lnTo>
                    <a:pt x="755" y="1006"/>
                  </a:lnTo>
                  <a:lnTo>
                    <a:pt x="755" y="1006"/>
                  </a:lnTo>
                  <a:lnTo>
                    <a:pt x="755" y="1006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1"/>
                  </a:lnTo>
                  <a:lnTo>
                    <a:pt x="757" y="1001"/>
                  </a:lnTo>
                  <a:close/>
                  <a:moveTo>
                    <a:pt x="786" y="1006"/>
                  </a:moveTo>
                  <a:lnTo>
                    <a:pt x="786" y="1006"/>
                  </a:lnTo>
                  <a:lnTo>
                    <a:pt x="786" y="1006"/>
                  </a:lnTo>
                  <a:lnTo>
                    <a:pt x="783" y="1006"/>
                  </a:lnTo>
                  <a:lnTo>
                    <a:pt x="783" y="1006"/>
                  </a:lnTo>
                  <a:lnTo>
                    <a:pt x="783" y="1006"/>
                  </a:lnTo>
                  <a:lnTo>
                    <a:pt x="781" y="1006"/>
                  </a:lnTo>
                  <a:lnTo>
                    <a:pt x="781" y="1008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4" y="1008"/>
                  </a:lnTo>
                  <a:lnTo>
                    <a:pt x="776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81" y="1008"/>
                  </a:lnTo>
                  <a:lnTo>
                    <a:pt x="783" y="1011"/>
                  </a:lnTo>
                  <a:lnTo>
                    <a:pt x="783" y="1008"/>
                  </a:lnTo>
                  <a:lnTo>
                    <a:pt x="783" y="1008"/>
                  </a:lnTo>
                  <a:lnTo>
                    <a:pt x="786" y="1008"/>
                  </a:lnTo>
                  <a:lnTo>
                    <a:pt x="786" y="1008"/>
                  </a:lnTo>
                  <a:lnTo>
                    <a:pt x="786" y="1006"/>
                  </a:lnTo>
                  <a:lnTo>
                    <a:pt x="786" y="1006"/>
                  </a:lnTo>
                  <a:close/>
                  <a:moveTo>
                    <a:pt x="764" y="1008"/>
                  </a:moveTo>
                  <a:lnTo>
                    <a:pt x="764" y="1008"/>
                  </a:lnTo>
                  <a:lnTo>
                    <a:pt x="764" y="1006"/>
                  </a:lnTo>
                  <a:lnTo>
                    <a:pt x="764" y="1006"/>
                  </a:lnTo>
                  <a:lnTo>
                    <a:pt x="764" y="1006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close/>
                  <a:moveTo>
                    <a:pt x="764" y="1003"/>
                  </a:moveTo>
                  <a:lnTo>
                    <a:pt x="764" y="1003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9" y="1001"/>
                  </a:lnTo>
                  <a:lnTo>
                    <a:pt x="769" y="1001"/>
                  </a:lnTo>
                  <a:lnTo>
                    <a:pt x="769" y="999"/>
                  </a:lnTo>
                  <a:lnTo>
                    <a:pt x="769" y="999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7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2"/>
                  </a:lnTo>
                  <a:lnTo>
                    <a:pt x="764" y="992"/>
                  </a:lnTo>
                  <a:lnTo>
                    <a:pt x="762" y="992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0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2" y="999"/>
                  </a:lnTo>
                  <a:lnTo>
                    <a:pt x="762" y="999"/>
                  </a:lnTo>
                  <a:lnTo>
                    <a:pt x="762" y="999"/>
                  </a:lnTo>
                  <a:lnTo>
                    <a:pt x="762" y="1001"/>
                  </a:lnTo>
                  <a:lnTo>
                    <a:pt x="762" y="1001"/>
                  </a:lnTo>
                  <a:lnTo>
                    <a:pt x="762" y="1001"/>
                  </a:lnTo>
                  <a:lnTo>
                    <a:pt x="762" y="1003"/>
                  </a:lnTo>
                  <a:lnTo>
                    <a:pt x="762" y="1003"/>
                  </a:lnTo>
                  <a:lnTo>
                    <a:pt x="764" y="1003"/>
                  </a:lnTo>
                  <a:close/>
                  <a:moveTo>
                    <a:pt x="774" y="1008"/>
                  </a:moveTo>
                  <a:lnTo>
                    <a:pt x="774" y="1006"/>
                  </a:lnTo>
                  <a:lnTo>
                    <a:pt x="769" y="1006"/>
                  </a:lnTo>
                  <a:lnTo>
                    <a:pt x="767" y="1006"/>
                  </a:lnTo>
                  <a:lnTo>
                    <a:pt x="767" y="1006"/>
                  </a:lnTo>
                  <a:lnTo>
                    <a:pt x="769" y="1006"/>
                  </a:lnTo>
                  <a:lnTo>
                    <a:pt x="769" y="1008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2" y="1011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close/>
                  <a:moveTo>
                    <a:pt x="743" y="1008"/>
                  </a:moveTo>
                  <a:lnTo>
                    <a:pt x="743" y="1008"/>
                  </a:lnTo>
                  <a:lnTo>
                    <a:pt x="741" y="1006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3" y="1011"/>
                  </a:lnTo>
                  <a:lnTo>
                    <a:pt x="743" y="1008"/>
                  </a:lnTo>
                  <a:lnTo>
                    <a:pt x="743" y="1008"/>
                  </a:lnTo>
                  <a:lnTo>
                    <a:pt x="743" y="1008"/>
                  </a:lnTo>
                  <a:lnTo>
                    <a:pt x="743" y="1008"/>
                  </a:lnTo>
                  <a:close/>
                  <a:moveTo>
                    <a:pt x="724" y="424"/>
                  </a:moveTo>
                  <a:lnTo>
                    <a:pt x="731" y="428"/>
                  </a:lnTo>
                  <a:lnTo>
                    <a:pt x="731" y="433"/>
                  </a:lnTo>
                  <a:lnTo>
                    <a:pt x="734" y="435"/>
                  </a:lnTo>
                  <a:lnTo>
                    <a:pt x="731" y="431"/>
                  </a:lnTo>
                  <a:lnTo>
                    <a:pt x="731" y="428"/>
                  </a:lnTo>
                  <a:lnTo>
                    <a:pt x="724" y="424"/>
                  </a:lnTo>
                  <a:close/>
                  <a:moveTo>
                    <a:pt x="741" y="445"/>
                  </a:moveTo>
                  <a:lnTo>
                    <a:pt x="743" y="445"/>
                  </a:lnTo>
                  <a:lnTo>
                    <a:pt x="743" y="447"/>
                  </a:lnTo>
                  <a:lnTo>
                    <a:pt x="743" y="450"/>
                  </a:lnTo>
                  <a:lnTo>
                    <a:pt x="743" y="447"/>
                  </a:lnTo>
                  <a:lnTo>
                    <a:pt x="741" y="445"/>
                  </a:lnTo>
                  <a:close/>
                  <a:moveTo>
                    <a:pt x="696" y="414"/>
                  </a:moveTo>
                  <a:lnTo>
                    <a:pt x="698" y="417"/>
                  </a:lnTo>
                  <a:lnTo>
                    <a:pt x="698" y="419"/>
                  </a:lnTo>
                  <a:lnTo>
                    <a:pt x="698" y="419"/>
                  </a:lnTo>
                  <a:lnTo>
                    <a:pt x="701" y="419"/>
                  </a:lnTo>
                  <a:lnTo>
                    <a:pt x="701" y="421"/>
                  </a:lnTo>
                  <a:lnTo>
                    <a:pt x="701" y="421"/>
                  </a:lnTo>
                  <a:lnTo>
                    <a:pt x="701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5" y="424"/>
                  </a:lnTo>
                  <a:lnTo>
                    <a:pt x="705" y="424"/>
                  </a:lnTo>
                  <a:lnTo>
                    <a:pt x="708" y="424"/>
                  </a:lnTo>
                  <a:lnTo>
                    <a:pt x="708" y="421"/>
                  </a:lnTo>
                  <a:lnTo>
                    <a:pt x="708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2" y="421"/>
                  </a:lnTo>
                  <a:lnTo>
                    <a:pt x="715" y="419"/>
                  </a:lnTo>
                  <a:lnTo>
                    <a:pt x="715" y="419"/>
                  </a:lnTo>
                  <a:lnTo>
                    <a:pt x="715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22" y="419"/>
                  </a:lnTo>
                  <a:lnTo>
                    <a:pt x="722" y="419"/>
                  </a:lnTo>
                  <a:lnTo>
                    <a:pt x="722" y="419"/>
                  </a:lnTo>
                  <a:lnTo>
                    <a:pt x="722" y="421"/>
                  </a:lnTo>
                  <a:lnTo>
                    <a:pt x="724" y="421"/>
                  </a:lnTo>
                  <a:lnTo>
                    <a:pt x="724" y="421"/>
                  </a:lnTo>
                  <a:lnTo>
                    <a:pt x="724" y="421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9" y="424"/>
                  </a:lnTo>
                  <a:lnTo>
                    <a:pt x="731" y="428"/>
                  </a:lnTo>
                  <a:lnTo>
                    <a:pt x="731" y="428"/>
                  </a:lnTo>
                  <a:lnTo>
                    <a:pt x="734" y="431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5"/>
                  </a:lnTo>
                  <a:lnTo>
                    <a:pt x="736" y="435"/>
                  </a:lnTo>
                  <a:lnTo>
                    <a:pt x="736" y="435"/>
                  </a:lnTo>
                  <a:lnTo>
                    <a:pt x="736" y="438"/>
                  </a:lnTo>
                  <a:lnTo>
                    <a:pt x="736" y="438"/>
                  </a:lnTo>
                  <a:lnTo>
                    <a:pt x="736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8" y="440"/>
                  </a:lnTo>
                  <a:lnTo>
                    <a:pt x="738" y="438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41" y="443"/>
                  </a:lnTo>
                  <a:lnTo>
                    <a:pt x="741" y="443"/>
                  </a:lnTo>
                  <a:lnTo>
                    <a:pt x="741" y="443"/>
                  </a:lnTo>
                  <a:lnTo>
                    <a:pt x="743" y="445"/>
                  </a:lnTo>
                  <a:lnTo>
                    <a:pt x="745" y="445"/>
                  </a:lnTo>
                  <a:lnTo>
                    <a:pt x="745" y="447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4"/>
                  </a:lnTo>
                  <a:lnTo>
                    <a:pt x="745" y="454"/>
                  </a:lnTo>
                  <a:lnTo>
                    <a:pt x="743" y="454"/>
                  </a:lnTo>
                  <a:lnTo>
                    <a:pt x="745" y="454"/>
                  </a:lnTo>
                  <a:lnTo>
                    <a:pt x="745" y="457"/>
                  </a:lnTo>
                  <a:lnTo>
                    <a:pt x="745" y="457"/>
                  </a:lnTo>
                  <a:lnTo>
                    <a:pt x="745" y="457"/>
                  </a:lnTo>
                  <a:lnTo>
                    <a:pt x="748" y="457"/>
                  </a:lnTo>
                  <a:lnTo>
                    <a:pt x="748" y="454"/>
                  </a:lnTo>
                  <a:lnTo>
                    <a:pt x="748" y="454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750" y="452"/>
                  </a:lnTo>
                  <a:lnTo>
                    <a:pt x="750" y="452"/>
                  </a:lnTo>
                  <a:lnTo>
                    <a:pt x="750" y="452"/>
                  </a:lnTo>
                  <a:lnTo>
                    <a:pt x="750" y="450"/>
                  </a:lnTo>
                  <a:lnTo>
                    <a:pt x="750" y="450"/>
                  </a:lnTo>
                  <a:lnTo>
                    <a:pt x="753" y="450"/>
                  </a:lnTo>
                  <a:lnTo>
                    <a:pt x="753" y="450"/>
                  </a:lnTo>
                  <a:lnTo>
                    <a:pt x="755" y="450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7" y="445"/>
                  </a:lnTo>
                  <a:lnTo>
                    <a:pt x="760" y="445"/>
                  </a:lnTo>
                  <a:lnTo>
                    <a:pt x="764" y="445"/>
                  </a:lnTo>
                  <a:lnTo>
                    <a:pt x="762" y="445"/>
                  </a:lnTo>
                  <a:lnTo>
                    <a:pt x="762" y="445"/>
                  </a:lnTo>
                  <a:lnTo>
                    <a:pt x="760" y="445"/>
                  </a:lnTo>
                  <a:lnTo>
                    <a:pt x="760" y="445"/>
                  </a:lnTo>
                  <a:lnTo>
                    <a:pt x="757" y="447"/>
                  </a:lnTo>
                  <a:lnTo>
                    <a:pt x="760" y="445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72" y="450"/>
                  </a:lnTo>
                  <a:lnTo>
                    <a:pt x="772" y="450"/>
                  </a:lnTo>
                  <a:lnTo>
                    <a:pt x="774" y="447"/>
                  </a:lnTo>
                  <a:lnTo>
                    <a:pt x="774" y="445"/>
                  </a:lnTo>
                  <a:lnTo>
                    <a:pt x="776" y="445"/>
                  </a:lnTo>
                  <a:lnTo>
                    <a:pt x="774" y="443"/>
                  </a:lnTo>
                  <a:lnTo>
                    <a:pt x="776" y="443"/>
                  </a:lnTo>
                  <a:lnTo>
                    <a:pt x="776" y="443"/>
                  </a:lnTo>
                  <a:lnTo>
                    <a:pt x="776" y="443"/>
                  </a:lnTo>
                  <a:lnTo>
                    <a:pt x="776" y="440"/>
                  </a:lnTo>
                  <a:lnTo>
                    <a:pt x="769" y="438"/>
                  </a:lnTo>
                  <a:lnTo>
                    <a:pt x="769" y="438"/>
                  </a:lnTo>
                  <a:lnTo>
                    <a:pt x="769" y="438"/>
                  </a:lnTo>
                  <a:lnTo>
                    <a:pt x="767" y="438"/>
                  </a:lnTo>
                  <a:lnTo>
                    <a:pt x="764" y="435"/>
                  </a:lnTo>
                  <a:lnTo>
                    <a:pt x="764" y="435"/>
                  </a:lnTo>
                  <a:lnTo>
                    <a:pt x="764" y="438"/>
                  </a:lnTo>
                  <a:lnTo>
                    <a:pt x="767" y="438"/>
                  </a:lnTo>
                  <a:lnTo>
                    <a:pt x="767" y="438"/>
                  </a:lnTo>
                  <a:lnTo>
                    <a:pt x="767" y="440"/>
                  </a:lnTo>
                  <a:lnTo>
                    <a:pt x="764" y="440"/>
                  </a:lnTo>
                  <a:lnTo>
                    <a:pt x="764" y="440"/>
                  </a:lnTo>
                  <a:lnTo>
                    <a:pt x="762" y="438"/>
                  </a:lnTo>
                  <a:lnTo>
                    <a:pt x="762" y="435"/>
                  </a:lnTo>
                  <a:lnTo>
                    <a:pt x="762" y="435"/>
                  </a:lnTo>
                  <a:lnTo>
                    <a:pt x="760" y="435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7" y="435"/>
                  </a:lnTo>
                  <a:lnTo>
                    <a:pt x="757" y="435"/>
                  </a:lnTo>
                  <a:lnTo>
                    <a:pt x="757" y="435"/>
                  </a:lnTo>
                  <a:lnTo>
                    <a:pt x="755" y="433"/>
                  </a:lnTo>
                  <a:lnTo>
                    <a:pt x="755" y="433"/>
                  </a:lnTo>
                  <a:lnTo>
                    <a:pt x="755" y="433"/>
                  </a:lnTo>
                  <a:lnTo>
                    <a:pt x="755" y="431"/>
                  </a:lnTo>
                  <a:lnTo>
                    <a:pt x="755" y="428"/>
                  </a:lnTo>
                  <a:lnTo>
                    <a:pt x="753" y="428"/>
                  </a:lnTo>
                  <a:lnTo>
                    <a:pt x="750" y="428"/>
                  </a:lnTo>
                  <a:lnTo>
                    <a:pt x="748" y="426"/>
                  </a:lnTo>
                  <a:lnTo>
                    <a:pt x="750" y="426"/>
                  </a:lnTo>
                  <a:lnTo>
                    <a:pt x="750" y="426"/>
                  </a:lnTo>
                  <a:lnTo>
                    <a:pt x="750" y="426"/>
                  </a:lnTo>
                  <a:lnTo>
                    <a:pt x="748" y="426"/>
                  </a:lnTo>
                  <a:lnTo>
                    <a:pt x="748" y="426"/>
                  </a:lnTo>
                  <a:lnTo>
                    <a:pt x="745" y="424"/>
                  </a:lnTo>
                  <a:lnTo>
                    <a:pt x="743" y="421"/>
                  </a:lnTo>
                  <a:lnTo>
                    <a:pt x="743" y="421"/>
                  </a:lnTo>
                  <a:lnTo>
                    <a:pt x="743" y="424"/>
                  </a:lnTo>
                  <a:lnTo>
                    <a:pt x="743" y="421"/>
                  </a:lnTo>
                  <a:lnTo>
                    <a:pt x="743" y="421"/>
                  </a:lnTo>
                  <a:lnTo>
                    <a:pt x="745" y="421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7"/>
                  </a:lnTo>
                  <a:lnTo>
                    <a:pt x="745" y="417"/>
                  </a:lnTo>
                  <a:lnTo>
                    <a:pt x="745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1" y="412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38" y="409"/>
                  </a:lnTo>
                  <a:lnTo>
                    <a:pt x="738" y="409"/>
                  </a:lnTo>
                  <a:lnTo>
                    <a:pt x="738" y="409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1" y="409"/>
                  </a:lnTo>
                  <a:lnTo>
                    <a:pt x="731" y="409"/>
                  </a:lnTo>
                  <a:lnTo>
                    <a:pt x="731" y="407"/>
                  </a:lnTo>
                  <a:lnTo>
                    <a:pt x="731" y="407"/>
                  </a:lnTo>
                  <a:lnTo>
                    <a:pt x="729" y="409"/>
                  </a:lnTo>
                  <a:lnTo>
                    <a:pt x="727" y="409"/>
                  </a:lnTo>
                  <a:lnTo>
                    <a:pt x="724" y="412"/>
                  </a:lnTo>
                  <a:lnTo>
                    <a:pt x="724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2" y="405"/>
                  </a:lnTo>
                  <a:lnTo>
                    <a:pt x="712" y="405"/>
                  </a:lnTo>
                  <a:lnTo>
                    <a:pt x="712" y="405"/>
                  </a:lnTo>
                  <a:lnTo>
                    <a:pt x="712" y="407"/>
                  </a:lnTo>
                  <a:lnTo>
                    <a:pt x="712" y="407"/>
                  </a:lnTo>
                  <a:lnTo>
                    <a:pt x="712" y="407"/>
                  </a:lnTo>
                  <a:lnTo>
                    <a:pt x="708" y="407"/>
                  </a:lnTo>
                  <a:lnTo>
                    <a:pt x="708" y="407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2"/>
                  </a:lnTo>
                  <a:lnTo>
                    <a:pt x="710" y="402"/>
                  </a:lnTo>
                  <a:lnTo>
                    <a:pt x="710" y="405"/>
                  </a:lnTo>
                  <a:lnTo>
                    <a:pt x="710" y="405"/>
                  </a:lnTo>
                  <a:lnTo>
                    <a:pt x="710" y="405"/>
                  </a:lnTo>
                  <a:lnTo>
                    <a:pt x="710" y="402"/>
                  </a:lnTo>
                  <a:lnTo>
                    <a:pt x="705" y="400"/>
                  </a:lnTo>
                  <a:lnTo>
                    <a:pt x="705" y="400"/>
                  </a:lnTo>
                  <a:lnTo>
                    <a:pt x="705" y="400"/>
                  </a:lnTo>
                  <a:lnTo>
                    <a:pt x="705" y="398"/>
                  </a:lnTo>
                  <a:lnTo>
                    <a:pt x="705" y="398"/>
                  </a:lnTo>
                  <a:lnTo>
                    <a:pt x="708" y="398"/>
                  </a:lnTo>
                  <a:lnTo>
                    <a:pt x="708" y="395"/>
                  </a:lnTo>
                  <a:lnTo>
                    <a:pt x="708" y="395"/>
                  </a:lnTo>
                  <a:lnTo>
                    <a:pt x="708" y="395"/>
                  </a:lnTo>
                  <a:lnTo>
                    <a:pt x="705" y="393"/>
                  </a:lnTo>
                  <a:lnTo>
                    <a:pt x="705" y="395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3" y="398"/>
                  </a:lnTo>
                  <a:lnTo>
                    <a:pt x="703" y="398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5"/>
                  </a:lnTo>
                  <a:lnTo>
                    <a:pt x="701" y="405"/>
                  </a:lnTo>
                  <a:lnTo>
                    <a:pt x="701" y="405"/>
                  </a:lnTo>
                  <a:lnTo>
                    <a:pt x="698" y="405"/>
                  </a:lnTo>
                  <a:lnTo>
                    <a:pt x="698" y="405"/>
                  </a:lnTo>
                  <a:lnTo>
                    <a:pt x="698" y="405"/>
                  </a:lnTo>
                  <a:lnTo>
                    <a:pt x="698" y="407"/>
                  </a:lnTo>
                  <a:lnTo>
                    <a:pt x="698" y="407"/>
                  </a:lnTo>
                  <a:lnTo>
                    <a:pt x="698" y="407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12"/>
                  </a:lnTo>
                  <a:lnTo>
                    <a:pt x="698" y="412"/>
                  </a:lnTo>
                  <a:lnTo>
                    <a:pt x="696" y="412"/>
                  </a:lnTo>
                  <a:lnTo>
                    <a:pt x="696" y="414"/>
                  </a:lnTo>
                  <a:close/>
                  <a:moveTo>
                    <a:pt x="719" y="419"/>
                  </a:moveTo>
                  <a:lnTo>
                    <a:pt x="724" y="424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9" y="419"/>
                  </a:lnTo>
                  <a:close/>
                  <a:moveTo>
                    <a:pt x="719" y="409"/>
                  </a:moveTo>
                  <a:lnTo>
                    <a:pt x="719" y="409"/>
                  </a:lnTo>
                  <a:lnTo>
                    <a:pt x="719" y="409"/>
                  </a:lnTo>
                  <a:lnTo>
                    <a:pt x="719" y="409"/>
                  </a:lnTo>
                  <a:close/>
                  <a:moveTo>
                    <a:pt x="717" y="409"/>
                  </a:moveTo>
                  <a:lnTo>
                    <a:pt x="717" y="409"/>
                  </a:lnTo>
                  <a:lnTo>
                    <a:pt x="719" y="409"/>
                  </a:lnTo>
                  <a:lnTo>
                    <a:pt x="717" y="409"/>
                  </a:lnTo>
                  <a:close/>
                  <a:moveTo>
                    <a:pt x="755" y="433"/>
                  </a:moveTo>
                  <a:lnTo>
                    <a:pt x="755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close/>
                  <a:moveTo>
                    <a:pt x="734" y="1022"/>
                  </a:moveTo>
                  <a:lnTo>
                    <a:pt x="734" y="1020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1" y="1018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2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4" y="1022"/>
                  </a:lnTo>
                  <a:lnTo>
                    <a:pt x="724" y="1022"/>
                  </a:lnTo>
                  <a:lnTo>
                    <a:pt x="724" y="1022"/>
                  </a:lnTo>
                  <a:lnTo>
                    <a:pt x="724" y="1020"/>
                  </a:lnTo>
                  <a:lnTo>
                    <a:pt x="724" y="1020"/>
                  </a:lnTo>
                  <a:lnTo>
                    <a:pt x="724" y="1020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5"/>
                  </a:lnTo>
                  <a:lnTo>
                    <a:pt x="727" y="1018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6" y="1013"/>
                  </a:lnTo>
                  <a:lnTo>
                    <a:pt x="736" y="1013"/>
                  </a:lnTo>
                  <a:lnTo>
                    <a:pt x="736" y="1013"/>
                  </a:lnTo>
                  <a:lnTo>
                    <a:pt x="738" y="1013"/>
                  </a:lnTo>
                  <a:lnTo>
                    <a:pt x="738" y="1013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6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08"/>
                  </a:lnTo>
                  <a:lnTo>
                    <a:pt x="738" y="1008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4" y="1008"/>
                  </a:lnTo>
                  <a:lnTo>
                    <a:pt x="734" y="1008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4" y="1013"/>
                  </a:lnTo>
                  <a:lnTo>
                    <a:pt x="724" y="1013"/>
                  </a:lnTo>
                  <a:lnTo>
                    <a:pt x="724" y="1013"/>
                  </a:lnTo>
                  <a:lnTo>
                    <a:pt x="727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6"/>
                  </a:lnTo>
                  <a:lnTo>
                    <a:pt x="724" y="1006"/>
                  </a:lnTo>
                  <a:lnTo>
                    <a:pt x="724" y="1006"/>
                  </a:lnTo>
                  <a:lnTo>
                    <a:pt x="727" y="1006"/>
                  </a:lnTo>
                  <a:lnTo>
                    <a:pt x="727" y="1003"/>
                  </a:lnTo>
                  <a:lnTo>
                    <a:pt x="724" y="1003"/>
                  </a:lnTo>
                  <a:lnTo>
                    <a:pt x="724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1"/>
                  </a:lnTo>
                  <a:lnTo>
                    <a:pt x="719" y="1003"/>
                  </a:lnTo>
                  <a:lnTo>
                    <a:pt x="717" y="1003"/>
                  </a:lnTo>
                  <a:lnTo>
                    <a:pt x="717" y="1003"/>
                  </a:lnTo>
                  <a:lnTo>
                    <a:pt x="717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2" y="1003"/>
                  </a:lnTo>
                  <a:lnTo>
                    <a:pt x="712" y="1003"/>
                  </a:lnTo>
                  <a:lnTo>
                    <a:pt x="710" y="1003"/>
                  </a:lnTo>
                  <a:lnTo>
                    <a:pt x="710" y="1003"/>
                  </a:lnTo>
                  <a:lnTo>
                    <a:pt x="710" y="1003"/>
                  </a:lnTo>
                  <a:lnTo>
                    <a:pt x="708" y="1006"/>
                  </a:lnTo>
                  <a:lnTo>
                    <a:pt x="708" y="1006"/>
                  </a:lnTo>
                  <a:lnTo>
                    <a:pt x="708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5" y="1013"/>
                  </a:lnTo>
                  <a:lnTo>
                    <a:pt x="708" y="1015"/>
                  </a:lnTo>
                  <a:lnTo>
                    <a:pt x="710" y="1015"/>
                  </a:lnTo>
                  <a:lnTo>
                    <a:pt x="710" y="1015"/>
                  </a:lnTo>
                  <a:lnTo>
                    <a:pt x="710" y="1015"/>
                  </a:lnTo>
                  <a:lnTo>
                    <a:pt x="712" y="1015"/>
                  </a:lnTo>
                  <a:lnTo>
                    <a:pt x="712" y="1015"/>
                  </a:lnTo>
                  <a:lnTo>
                    <a:pt x="712" y="1015"/>
                  </a:lnTo>
                  <a:lnTo>
                    <a:pt x="715" y="1018"/>
                  </a:lnTo>
                  <a:lnTo>
                    <a:pt x="719" y="1020"/>
                  </a:lnTo>
                  <a:lnTo>
                    <a:pt x="719" y="1020"/>
                  </a:lnTo>
                  <a:lnTo>
                    <a:pt x="719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5" y="1025"/>
                  </a:lnTo>
                  <a:lnTo>
                    <a:pt x="715" y="1022"/>
                  </a:lnTo>
                  <a:lnTo>
                    <a:pt x="715" y="1022"/>
                  </a:lnTo>
                  <a:lnTo>
                    <a:pt x="712" y="1022"/>
                  </a:lnTo>
                  <a:lnTo>
                    <a:pt x="712" y="1022"/>
                  </a:lnTo>
                  <a:lnTo>
                    <a:pt x="712" y="1025"/>
                  </a:lnTo>
                  <a:lnTo>
                    <a:pt x="712" y="1022"/>
                  </a:lnTo>
                  <a:lnTo>
                    <a:pt x="712" y="1022"/>
                  </a:lnTo>
                  <a:lnTo>
                    <a:pt x="712" y="1020"/>
                  </a:lnTo>
                  <a:lnTo>
                    <a:pt x="712" y="1020"/>
                  </a:lnTo>
                  <a:lnTo>
                    <a:pt x="712" y="1018"/>
                  </a:lnTo>
                  <a:lnTo>
                    <a:pt x="710" y="1018"/>
                  </a:lnTo>
                  <a:lnTo>
                    <a:pt x="708" y="1018"/>
                  </a:lnTo>
                  <a:lnTo>
                    <a:pt x="708" y="1018"/>
                  </a:lnTo>
                  <a:lnTo>
                    <a:pt x="705" y="1020"/>
                  </a:lnTo>
                  <a:lnTo>
                    <a:pt x="705" y="1020"/>
                  </a:lnTo>
                  <a:lnTo>
                    <a:pt x="708" y="1020"/>
                  </a:lnTo>
                  <a:lnTo>
                    <a:pt x="708" y="1022"/>
                  </a:lnTo>
                  <a:lnTo>
                    <a:pt x="708" y="1022"/>
                  </a:lnTo>
                  <a:lnTo>
                    <a:pt x="708" y="1022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7"/>
                  </a:lnTo>
                  <a:lnTo>
                    <a:pt x="703" y="1027"/>
                  </a:lnTo>
                  <a:lnTo>
                    <a:pt x="703" y="1027"/>
                  </a:lnTo>
                  <a:lnTo>
                    <a:pt x="705" y="1027"/>
                  </a:lnTo>
                  <a:lnTo>
                    <a:pt x="708" y="1027"/>
                  </a:lnTo>
                  <a:lnTo>
                    <a:pt x="708" y="1027"/>
                  </a:lnTo>
                  <a:lnTo>
                    <a:pt x="708" y="1030"/>
                  </a:lnTo>
                  <a:lnTo>
                    <a:pt x="708" y="1030"/>
                  </a:lnTo>
                  <a:lnTo>
                    <a:pt x="705" y="1030"/>
                  </a:lnTo>
                  <a:lnTo>
                    <a:pt x="703" y="1030"/>
                  </a:lnTo>
                  <a:lnTo>
                    <a:pt x="701" y="1027"/>
                  </a:lnTo>
                  <a:lnTo>
                    <a:pt x="701" y="1027"/>
                  </a:lnTo>
                  <a:lnTo>
                    <a:pt x="701" y="1027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2"/>
                  </a:lnTo>
                  <a:lnTo>
                    <a:pt x="698" y="1032"/>
                  </a:lnTo>
                  <a:lnTo>
                    <a:pt x="698" y="1032"/>
                  </a:lnTo>
                  <a:lnTo>
                    <a:pt x="696" y="1030"/>
                  </a:lnTo>
                  <a:lnTo>
                    <a:pt x="696" y="1030"/>
                  </a:lnTo>
                  <a:lnTo>
                    <a:pt x="696" y="1032"/>
                  </a:lnTo>
                  <a:lnTo>
                    <a:pt x="696" y="1032"/>
                  </a:lnTo>
                  <a:lnTo>
                    <a:pt x="696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6" y="1032"/>
                  </a:lnTo>
                  <a:lnTo>
                    <a:pt x="686" y="1032"/>
                  </a:lnTo>
                  <a:lnTo>
                    <a:pt x="689" y="1034"/>
                  </a:lnTo>
                  <a:lnTo>
                    <a:pt x="689" y="1034"/>
                  </a:lnTo>
                  <a:lnTo>
                    <a:pt x="686" y="1034"/>
                  </a:lnTo>
                  <a:lnTo>
                    <a:pt x="686" y="1032"/>
                  </a:lnTo>
                  <a:lnTo>
                    <a:pt x="684" y="1032"/>
                  </a:lnTo>
                  <a:lnTo>
                    <a:pt x="684" y="1034"/>
                  </a:lnTo>
                  <a:lnTo>
                    <a:pt x="684" y="1034"/>
                  </a:lnTo>
                  <a:lnTo>
                    <a:pt x="682" y="1032"/>
                  </a:lnTo>
                  <a:lnTo>
                    <a:pt x="682" y="1034"/>
                  </a:lnTo>
                  <a:lnTo>
                    <a:pt x="682" y="1032"/>
                  </a:lnTo>
                  <a:lnTo>
                    <a:pt x="682" y="1032"/>
                  </a:lnTo>
                  <a:lnTo>
                    <a:pt x="679" y="1032"/>
                  </a:lnTo>
                  <a:lnTo>
                    <a:pt x="679" y="1032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7" y="1037"/>
                  </a:lnTo>
                  <a:lnTo>
                    <a:pt x="677" y="1037"/>
                  </a:lnTo>
                  <a:lnTo>
                    <a:pt x="677" y="1039"/>
                  </a:lnTo>
                  <a:lnTo>
                    <a:pt x="679" y="1039"/>
                  </a:lnTo>
                  <a:lnTo>
                    <a:pt x="679" y="1039"/>
                  </a:lnTo>
                  <a:lnTo>
                    <a:pt x="679" y="1041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4" y="1039"/>
                  </a:lnTo>
                  <a:lnTo>
                    <a:pt x="684" y="1039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86" y="1041"/>
                  </a:lnTo>
                  <a:lnTo>
                    <a:pt x="686" y="1041"/>
                  </a:lnTo>
                  <a:lnTo>
                    <a:pt x="686" y="1041"/>
                  </a:lnTo>
                  <a:lnTo>
                    <a:pt x="686" y="1039"/>
                  </a:lnTo>
                  <a:lnTo>
                    <a:pt x="686" y="1039"/>
                  </a:lnTo>
                  <a:lnTo>
                    <a:pt x="689" y="1039"/>
                  </a:lnTo>
                  <a:lnTo>
                    <a:pt x="689" y="1039"/>
                  </a:lnTo>
                  <a:lnTo>
                    <a:pt x="689" y="1039"/>
                  </a:lnTo>
                  <a:lnTo>
                    <a:pt x="689" y="1037"/>
                  </a:lnTo>
                  <a:lnTo>
                    <a:pt x="689" y="1037"/>
                  </a:lnTo>
                  <a:lnTo>
                    <a:pt x="691" y="1037"/>
                  </a:lnTo>
                  <a:lnTo>
                    <a:pt x="691" y="1037"/>
                  </a:lnTo>
                  <a:lnTo>
                    <a:pt x="693" y="1039"/>
                  </a:lnTo>
                  <a:lnTo>
                    <a:pt x="693" y="1037"/>
                  </a:lnTo>
                  <a:lnTo>
                    <a:pt x="693" y="1037"/>
                  </a:lnTo>
                  <a:lnTo>
                    <a:pt x="696" y="1037"/>
                  </a:lnTo>
                  <a:lnTo>
                    <a:pt x="696" y="1037"/>
                  </a:lnTo>
                  <a:lnTo>
                    <a:pt x="696" y="1037"/>
                  </a:lnTo>
                  <a:lnTo>
                    <a:pt x="698" y="1037"/>
                  </a:lnTo>
                  <a:lnTo>
                    <a:pt x="701" y="1034"/>
                  </a:lnTo>
                  <a:lnTo>
                    <a:pt x="701" y="1034"/>
                  </a:lnTo>
                  <a:lnTo>
                    <a:pt x="703" y="1034"/>
                  </a:lnTo>
                  <a:lnTo>
                    <a:pt x="703" y="1034"/>
                  </a:lnTo>
                  <a:lnTo>
                    <a:pt x="705" y="1034"/>
                  </a:lnTo>
                  <a:lnTo>
                    <a:pt x="708" y="1034"/>
                  </a:lnTo>
                  <a:lnTo>
                    <a:pt x="705" y="1034"/>
                  </a:lnTo>
                  <a:lnTo>
                    <a:pt x="705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2"/>
                  </a:lnTo>
                  <a:lnTo>
                    <a:pt x="708" y="1032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10" y="1034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2"/>
                  </a:lnTo>
                  <a:lnTo>
                    <a:pt x="715" y="1030"/>
                  </a:lnTo>
                  <a:lnTo>
                    <a:pt x="715" y="1030"/>
                  </a:lnTo>
                  <a:lnTo>
                    <a:pt x="715" y="1027"/>
                  </a:lnTo>
                  <a:lnTo>
                    <a:pt x="715" y="1030"/>
                  </a:lnTo>
                  <a:lnTo>
                    <a:pt x="715" y="1030"/>
                  </a:lnTo>
                  <a:lnTo>
                    <a:pt x="715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4"/>
                  </a:lnTo>
                  <a:lnTo>
                    <a:pt x="719" y="1034"/>
                  </a:lnTo>
                  <a:lnTo>
                    <a:pt x="719" y="1032"/>
                  </a:lnTo>
                  <a:lnTo>
                    <a:pt x="719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0"/>
                  </a:lnTo>
                  <a:lnTo>
                    <a:pt x="717" y="1030"/>
                  </a:lnTo>
                  <a:lnTo>
                    <a:pt x="719" y="1032"/>
                  </a:lnTo>
                  <a:lnTo>
                    <a:pt x="719" y="1032"/>
                  </a:lnTo>
                  <a:lnTo>
                    <a:pt x="719" y="1030"/>
                  </a:lnTo>
                  <a:lnTo>
                    <a:pt x="719" y="1027"/>
                  </a:lnTo>
                  <a:lnTo>
                    <a:pt x="719" y="1027"/>
                  </a:lnTo>
                  <a:lnTo>
                    <a:pt x="722" y="1030"/>
                  </a:lnTo>
                  <a:lnTo>
                    <a:pt x="722" y="1032"/>
                  </a:lnTo>
                  <a:lnTo>
                    <a:pt x="722" y="1030"/>
                  </a:lnTo>
                  <a:lnTo>
                    <a:pt x="722" y="1027"/>
                  </a:lnTo>
                  <a:lnTo>
                    <a:pt x="724" y="1027"/>
                  </a:lnTo>
                  <a:lnTo>
                    <a:pt x="724" y="1030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7" y="1025"/>
                  </a:lnTo>
                  <a:lnTo>
                    <a:pt x="727" y="1025"/>
                  </a:lnTo>
                  <a:lnTo>
                    <a:pt x="727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31" y="1025"/>
                  </a:lnTo>
                  <a:lnTo>
                    <a:pt x="734" y="1025"/>
                  </a:lnTo>
                  <a:lnTo>
                    <a:pt x="734" y="1025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close/>
                  <a:moveTo>
                    <a:pt x="743" y="450"/>
                  </a:moveTo>
                  <a:lnTo>
                    <a:pt x="743" y="450"/>
                  </a:lnTo>
                  <a:lnTo>
                    <a:pt x="745" y="452"/>
                  </a:lnTo>
                  <a:lnTo>
                    <a:pt x="743" y="450"/>
                  </a:lnTo>
                  <a:lnTo>
                    <a:pt x="743" y="450"/>
                  </a:lnTo>
                  <a:close/>
                  <a:moveTo>
                    <a:pt x="741" y="1015"/>
                  </a:moveTo>
                  <a:lnTo>
                    <a:pt x="741" y="1015"/>
                  </a:lnTo>
                  <a:lnTo>
                    <a:pt x="741" y="1015"/>
                  </a:lnTo>
                  <a:lnTo>
                    <a:pt x="741" y="1015"/>
                  </a:lnTo>
                  <a:lnTo>
                    <a:pt x="741" y="1015"/>
                  </a:lnTo>
                  <a:lnTo>
                    <a:pt x="738" y="1015"/>
                  </a:lnTo>
                  <a:lnTo>
                    <a:pt x="738" y="1015"/>
                  </a:lnTo>
                  <a:lnTo>
                    <a:pt x="738" y="1015"/>
                  </a:lnTo>
                  <a:lnTo>
                    <a:pt x="738" y="1018"/>
                  </a:lnTo>
                  <a:lnTo>
                    <a:pt x="736" y="1020"/>
                  </a:lnTo>
                  <a:lnTo>
                    <a:pt x="736" y="1020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8" y="1022"/>
                  </a:lnTo>
                  <a:lnTo>
                    <a:pt x="738" y="1022"/>
                  </a:lnTo>
                  <a:lnTo>
                    <a:pt x="738" y="1022"/>
                  </a:lnTo>
                  <a:lnTo>
                    <a:pt x="738" y="1020"/>
                  </a:lnTo>
                  <a:lnTo>
                    <a:pt x="738" y="1020"/>
                  </a:lnTo>
                  <a:lnTo>
                    <a:pt x="738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3" y="1015"/>
                  </a:lnTo>
                  <a:lnTo>
                    <a:pt x="741" y="1015"/>
                  </a:lnTo>
                  <a:lnTo>
                    <a:pt x="741" y="1015"/>
                  </a:lnTo>
                  <a:close/>
                  <a:moveTo>
                    <a:pt x="909" y="966"/>
                  </a:moveTo>
                  <a:lnTo>
                    <a:pt x="909" y="963"/>
                  </a:lnTo>
                  <a:lnTo>
                    <a:pt x="909" y="963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8"/>
                  </a:lnTo>
                  <a:lnTo>
                    <a:pt x="909" y="968"/>
                  </a:lnTo>
                  <a:lnTo>
                    <a:pt x="911" y="968"/>
                  </a:lnTo>
                  <a:lnTo>
                    <a:pt x="911" y="968"/>
                  </a:lnTo>
                  <a:lnTo>
                    <a:pt x="911" y="966"/>
                  </a:lnTo>
                  <a:lnTo>
                    <a:pt x="911" y="966"/>
                  </a:lnTo>
                  <a:lnTo>
                    <a:pt x="909" y="966"/>
                  </a:lnTo>
                  <a:close/>
                  <a:moveTo>
                    <a:pt x="963" y="959"/>
                  </a:moveTo>
                  <a:lnTo>
                    <a:pt x="963" y="959"/>
                  </a:lnTo>
                  <a:lnTo>
                    <a:pt x="963" y="959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9"/>
                  </a:lnTo>
                  <a:lnTo>
                    <a:pt x="963" y="959"/>
                  </a:lnTo>
                  <a:close/>
                  <a:moveTo>
                    <a:pt x="956" y="951"/>
                  </a:moveTo>
                  <a:lnTo>
                    <a:pt x="956" y="951"/>
                  </a:lnTo>
                  <a:lnTo>
                    <a:pt x="956" y="951"/>
                  </a:lnTo>
                  <a:lnTo>
                    <a:pt x="956" y="951"/>
                  </a:lnTo>
                  <a:lnTo>
                    <a:pt x="956" y="951"/>
                  </a:lnTo>
                  <a:lnTo>
                    <a:pt x="958" y="951"/>
                  </a:lnTo>
                  <a:lnTo>
                    <a:pt x="958" y="951"/>
                  </a:lnTo>
                  <a:lnTo>
                    <a:pt x="958" y="951"/>
                  </a:lnTo>
                  <a:lnTo>
                    <a:pt x="958" y="954"/>
                  </a:lnTo>
                  <a:lnTo>
                    <a:pt x="958" y="954"/>
                  </a:lnTo>
                  <a:lnTo>
                    <a:pt x="961" y="954"/>
                  </a:lnTo>
                  <a:lnTo>
                    <a:pt x="961" y="951"/>
                  </a:lnTo>
                  <a:lnTo>
                    <a:pt x="961" y="951"/>
                  </a:lnTo>
                  <a:lnTo>
                    <a:pt x="961" y="951"/>
                  </a:lnTo>
                  <a:lnTo>
                    <a:pt x="961" y="949"/>
                  </a:lnTo>
                  <a:lnTo>
                    <a:pt x="961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6" y="949"/>
                  </a:lnTo>
                  <a:lnTo>
                    <a:pt x="956" y="949"/>
                  </a:lnTo>
                  <a:lnTo>
                    <a:pt x="956" y="949"/>
                  </a:lnTo>
                  <a:lnTo>
                    <a:pt x="954" y="949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6" y="951"/>
                  </a:lnTo>
                  <a:close/>
                  <a:moveTo>
                    <a:pt x="911" y="956"/>
                  </a:moveTo>
                  <a:lnTo>
                    <a:pt x="909" y="956"/>
                  </a:lnTo>
                  <a:lnTo>
                    <a:pt x="909" y="956"/>
                  </a:lnTo>
                  <a:lnTo>
                    <a:pt x="906" y="956"/>
                  </a:lnTo>
                  <a:lnTo>
                    <a:pt x="906" y="959"/>
                  </a:lnTo>
                  <a:lnTo>
                    <a:pt x="906" y="959"/>
                  </a:lnTo>
                  <a:lnTo>
                    <a:pt x="906" y="959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911" y="959"/>
                  </a:lnTo>
                  <a:lnTo>
                    <a:pt x="911" y="959"/>
                  </a:lnTo>
                  <a:lnTo>
                    <a:pt x="911" y="959"/>
                  </a:lnTo>
                  <a:lnTo>
                    <a:pt x="911" y="956"/>
                  </a:lnTo>
                  <a:lnTo>
                    <a:pt x="911" y="956"/>
                  </a:lnTo>
                  <a:lnTo>
                    <a:pt x="911" y="956"/>
                  </a:lnTo>
                  <a:close/>
                  <a:moveTo>
                    <a:pt x="954" y="954"/>
                  </a:moveTo>
                  <a:lnTo>
                    <a:pt x="951" y="954"/>
                  </a:lnTo>
                  <a:lnTo>
                    <a:pt x="951" y="954"/>
                  </a:lnTo>
                  <a:lnTo>
                    <a:pt x="949" y="954"/>
                  </a:lnTo>
                  <a:lnTo>
                    <a:pt x="949" y="954"/>
                  </a:lnTo>
                  <a:lnTo>
                    <a:pt x="949" y="954"/>
                  </a:lnTo>
                  <a:lnTo>
                    <a:pt x="947" y="954"/>
                  </a:lnTo>
                  <a:lnTo>
                    <a:pt x="947" y="954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51" y="959"/>
                  </a:lnTo>
                  <a:lnTo>
                    <a:pt x="951" y="961"/>
                  </a:lnTo>
                  <a:lnTo>
                    <a:pt x="951" y="961"/>
                  </a:lnTo>
                  <a:lnTo>
                    <a:pt x="951" y="961"/>
                  </a:lnTo>
                  <a:lnTo>
                    <a:pt x="954" y="961"/>
                  </a:lnTo>
                  <a:lnTo>
                    <a:pt x="954" y="959"/>
                  </a:lnTo>
                  <a:lnTo>
                    <a:pt x="954" y="959"/>
                  </a:lnTo>
                  <a:lnTo>
                    <a:pt x="954" y="956"/>
                  </a:lnTo>
                  <a:lnTo>
                    <a:pt x="954" y="954"/>
                  </a:lnTo>
                  <a:lnTo>
                    <a:pt x="954" y="954"/>
                  </a:lnTo>
                  <a:lnTo>
                    <a:pt x="954" y="954"/>
                  </a:lnTo>
                  <a:close/>
                  <a:moveTo>
                    <a:pt x="918" y="961"/>
                  </a:move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6" y="959"/>
                  </a:lnTo>
                  <a:lnTo>
                    <a:pt x="916" y="959"/>
                  </a:lnTo>
                  <a:lnTo>
                    <a:pt x="916" y="959"/>
                  </a:lnTo>
                  <a:lnTo>
                    <a:pt x="916" y="961"/>
                  </a:lnTo>
                  <a:lnTo>
                    <a:pt x="916" y="961"/>
                  </a:lnTo>
                  <a:lnTo>
                    <a:pt x="918" y="961"/>
                  </a:lnTo>
                  <a:lnTo>
                    <a:pt x="918" y="963"/>
                  </a:lnTo>
                  <a:lnTo>
                    <a:pt x="918" y="963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close/>
                  <a:moveTo>
                    <a:pt x="947" y="963"/>
                  </a:moveTo>
                  <a:lnTo>
                    <a:pt x="947" y="963"/>
                  </a:lnTo>
                  <a:lnTo>
                    <a:pt x="947" y="963"/>
                  </a:lnTo>
                  <a:lnTo>
                    <a:pt x="947" y="963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4" y="961"/>
                  </a:lnTo>
                  <a:lnTo>
                    <a:pt x="944" y="961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7" y="959"/>
                  </a:lnTo>
                  <a:lnTo>
                    <a:pt x="944" y="959"/>
                  </a:lnTo>
                  <a:lnTo>
                    <a:pt x="944" y="959"/>
                  </a:lnTo>
                  <a:lnTo>
                    <a:pt x="944" y="959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7" y="954"/>
                  </a:lnTo>
                  <a:lnTo>
                    <a:pt x="947" y="954"/>
                  </a:lnTo>
                  <a:lnTo>
                    <a:pt x="947" y="951"/>
                  </a:lnTo>
                  <a:lnTo>
                    <a:pt x="947" y="951"/>
                  </a:lnTo>
                  <a:lnTo>
                    <a:pt x="947" y="951"/>
                  </a:lnTo>
                  <a:lnTo>
                    <a:pt x="944" y="951"/>
                  </a:lnTo>
                  <a:lnTo>
                    <a:pt x="944" y="951"/>
                  </a:lnTo>
                  <a:lnTo>
                    <a:pt x="944" y="954"/>
                  </a:lnTo>
                  <a:lnTo>
                    <a:pt x="944" y="954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4" y="954"/>
                  </a:lnTo>
                  <a:lnTo>
                    <a:pt x="942" y="954"/>
                  </a:lnTo>
                  <a:lnTo>
                    <a:pt x="942" y="954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4"/>
                  </a:lnTo>
                  <a:lnTo>
                    <a:pt x="942" y="954"/>
                  </a:lnTo>
                  <a:lnTo>
                    <a:pt x="942" y="951"/>
                  </a:lnTo>
                  <a:lnTo>
                    <a:pt x="942" y="949"/>
                  </a:lnTo>
                  <a:lnTo>
                    <a:pt x="939" y="949"/>
                  </a:lnTo>
                  <a:lnTo>
                    <a:pt x="939" y="951"/>
                  </a:lnTo>
                  <a:lnTo>
                    <a:pt x="937" y="951"/>
                  </a:lnTo>
                  <a:lnTo>
                    <a:pt x="935" y="954"/>
                  </a:lnTo>
                  <a:lnTo>
                    <a:pt x="935" y="954"/>
                  </a:lnTo>
                  <a:lnTo>
                    <a:pt x="935" y="956"/>
                  </a:lnTo>
                  <a:lnTo>
                    <a:pt x="935" y="956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5" y="966"/>
                  </a:lnTo>
                  <a:lnTo>
                    <a:pt x="935" y="966"/>
                  </a:lnTo>
                  <a:lnTo>
                    <a:pt x="937" y="966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1"/>
                  </a:lnTo>
                  <a:lnTo>
                    <a:pt x="942" y="961"/>
                  </a:lnTo>
                  <a:lnTo>
                    <a:pt x="942" y="963"/>
                  </a:lnTo>
                  <a:lnTo>
                    <a:pt x="942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42" y="963"/>
                  </a:lnTo>
                  <a:lnTo>
                    <a:pt x="942" y="966"/>
                  </a:lnTo>
                  <a:lnTo>
                    <a:pt x="942" y="966"/>
                  </a:lnTo>
                  <a:lnTo>
                    <a:pt x="942" y="966"/>
                  </a:lnTo>
                  <a:lnTo>
                    <a:pt x="944" y="966"/>
                  </a:lnTo>
                  <a:lnTo>
                    <a:pt x="944" y="966"/>
                  </a:lnTo>
                  <a:lnTo>
                    <a:pt x="944" y="968"/>
                  </a:lnTo>
                  <a:lnTo>
                    <a:pt x="947" y="966"/>
                  </a:lnTo>
                  <a:lnTo>
                    <a:pt x="947" y="966"/>
                  </a:lnTo>
                  <a:lnTo>
                    <a:pt x="947" y="963"/>
                  </a:lnTo>
                  <a:lnTo>
                    <a:pt x="944" y="963"/>
                  </a:lnTo>
                  <a:lnTo>
                    <a:pt x="947" y="963"/>
                  </a:lnTo>
                  <a:lnTo>
                    <a:pt x="947" y="963"/>
                  </a:lnTo>
                  <a:lnTo>
                    <a:pt x="949" y="963"/>
                  </a:lnTo>
                  <a:lnTo>
                    <a:pt x="949" y="963"/>
                  </a:lnTo>
                  <a:lnTo>
                    <a:pt x="947" y="963"/>
                  </a:lnTo>
                  <a:close/>
                  <a:moveTo>
                    <a:pt x="968" y="966"/>
                  </a:moveTo>
                  <a:lnTo>
                    <a:pt x="968" y="968"/>
                  </a:lnTo>
                  <a:lnTo>
                    <a:pt x="968" y="968"/>
                  </a:lnTo>
                  <a:lnTo>
                    <a:pt x="965" y="968"/>
                  </a:lnTo>
                  <a:lnTo>
                    <a:pt x="968" y="966"/>
                  </a:lnTo>
                  <a:lnTo>
                    <a:pt x="968" y="963"/>
                  </a:lnTo>
                  <a:lnTo>
                    <a:pt x="968" y="963"/>
                  </a:lnTo>
                  <a:lnTo>
                    <a:pt x="968" y="963"/>
                  </a:lnTo>
                  <a:lnTo>
                    <a:pt x="968" y="961"/>
                  </a:lnTo>
                  <a:lnTo>
                    <a:pt x="968" y="961"/>
                  </a:lnTo>
                  <a:lnTo>
                    <a:pt x="968" y="961"/>
                  </a:lnTo>
                  <a:lnTo>
                    <a:pt x="968" y="959"/>
                  </a:lnTo>
                  <a:lnTo>
                    <a:pt x="968" y="961"/>
                  </a:lnTo>
                  <a:lnTo>
                    <a:pt x="965" y="961"/>
                  </a:lnTo>
                  <a:lnTo>
                    <a:pt x="965" y="961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6"/>
                  </a:lnTo>
                  <a:lnTo>
                    <a:pt x="965" y="966"/>
                  </a:lnTo>
                  <a:lnTo>
                    <a:pt x="961" y="963"/>
                  </a:lnTo>
                  <a:lnTo>
                    <a:pt x="963" y="966"/>
                  </a:lnTo>
                  <a:lnTo>
                    <a:pt x="963" y="968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1" y="970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6"/>
                  </a:lnTo>
                  <a:lnTo>
                    <a:pt x="958" y="968"/>
                  </a:lnTo>
                  <a:lnTo>
                    <a:pt x="961" y="968"/>
                  </a:lnTo>
                  <a:lnTo>
                    <a:pt x="961" y="970"/>
                  </a:lnTo>
                  <a:lnTo>
                    <a:pt x="961" y="970"/>
                  </a:lnTo>
                  <a:lnTo>
                    <a:pt x="961" y="970"/>
                  </a:lnTo>
                  <a:lnTo>
                    <a:pt x="958" y="968"/>
                  </a:lnTo>
                  <a:lnTo>
                    <a:pt x="958" y="968"/>
                  </a:lnTo>
                  <a:lnTo>
                    <a:pt x="956" y="968"/>
                  </a:lnTo>
                  <a:lnTo>
                    <a:pt x="956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61" y="973"/>
                  </a:lnTo>
                  <a:lnTo>
                    <a:pt x="961" y="975"/>
                  </a:lnTo>
                  <a:lnTo>
                    <a:pt x="958" y="975"/>
                  </a:lnTo>
                  <a:lnTo>
                    <a:pt x="958" y="975"/>
                  </a:lnTo>
                  <a:lnTo>
                    <a:pt x="958" y="975"/>
                  </a:lnTo>
                  <a:lnTo>
                    <a:pt x="956" y="980"/>
                  </a:lnTo>
                  <a:lnTo>
                    <a:pt x="956" y="980"/>
                  </a:lnTo>
                  <a:lnTo>
                    <a:pt x="954" y="980"/>
                  </a:lnTo>
                  <a:lnTo>
                    <a:pt x="954" y="980"/>
                  </a:lnTo>
                  <a:lnTo>
                    <a:pt x="954" y="982"/>
                  </a:lnTo>
                  <a:lnTo>
                    <a:pt x="954" y="982"/>
                  </a:lnTo>
                  <a:lnTo>
                    <a:pt x="954" y="982"/>
                  </a:lnTo>
                  <a:lnTo>
                    <a:pt x="956" y="985"/>
                  </a:lnTo>
                  <a:lnTo>
                    <a:pt x="956" y="982"/>
                  </a:lnTo>
                  <a:lnTo>
                    <a:pt x="956" y="980"/>
                  </a:lnTo>
                  <a:lnTo>
                    <a:pt x="958" y="980"/>
                  </a:lnTo>
                  <a:lnTo>
                    <a:pt x="958" y="977"/>
                  </a:lnTo>
                  <a:lnTo>
                    <a:pt x="961" y="977"/>
                  </a:lnTo>
                  <a:lnTo>
                    <a:pt x="961" y="975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5" y="973"/>
                  </a:lnTo>
                  <a:lnTo>
                    <a:pt x="965" y="973"/>
                  </a:lnTo>
                  <a:lnTo>
                    <a:pt x="965" y="973"/>
                  </a:lnTo>
                  <a:lnTo>
                    <a:pt x="963" y="970"/>
                  </a:lnTo>
                  <a:lnTo>
                    <a:pt x="965" y="970"/>
                  </a:lnTo>
                  <a:lnTo>
                    <a:pt x="965" y="968"/>
                  </a:lnTo>
                  <a:lnTo>
                    <a:pt x="965" y="968"/>
                  </a:lnTo>
                  <a:lnTo>
                    <a:pt x="965" y="970"/>
                  </a:lnTo>
                  <a:lnTo>
                    <a:pt x="965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68"/>
                  </a:lnTo>
                  <a:lnTo>
                    <a:pt x="968" y="968"/>
                  </a:lnTo>
                  <a:lnTo>
                    <a:pt x="970" y="968"/>
                  </a:lnTo>
                  <a:lnTo>
                    <a:pt x="970" y="968"/>
                  </a:lnTo>
                  <a:lnTo>
                    <a:pt x="970" y="966"/>
                  </a:lnTo>
                  <a:lnTo>
                    <a:pt x="968" y="966"/>
                  </a:lnTo>
                  <a:lnTo>
                    <a:pt x="968" y="966"/>
                  </a:lnTo>
                  <a:close/>
                  <a:moveTo>
                    <a:pt x="989" y="982"/>
                  </a:moveTo>
                  <a:lnTo>
                    <a:pt x="989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4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7"/>
                  </a:lnTo>
                  <a:lnTo>
                    <a:pt x="989" y="985"/>
                  </a:lnTo>
                  <a:lnTo>
                    <a:pt x="989" y="985"/>
                  </a:lnTo>
                  <a:lnTo>
                    <a:pt x="989" y="985"/>
                  </a:lnTo>
                  <a:lnTo>
                    <a:pt x="989" y="982"/>
                  </a:lnTo>
                  <a:lnTo>
                    <a:pt x="989" y="982"/>
                  </a:lnTo>
                  <a:close/>
                  <a:moveTo>
                    <a:pt x="991" y="930"/>
                  </a:moveTo>
                  <a:lnTo>
                    <a:pt x="989" y="930"/>
                  </a:lnTo>
                  <a:lnTo>
                    <a:pt x="989" y="930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91" y="932"/>
                  </a:lnTo>
                  <a:lnTo>
                    <a:pt x="991" y="932"/>
                  </a:lnTo>
                  <a:lnTo>
                    <a:pt x="991" y="932"/>
                  </a:lnTo>
                  <a:lnTo>
                    <a:pt x="991" y="930"/>
                  </a:lnTo>
                  <a:lnTo>
                    <a:pt x="991" y="930"/>
                  </a:lnTo>
                  <a:close/>
                  <a:moveTo>
                    <a:pt x="1010" y="928"/>
                  </a:moveTo>
                  <a:lnTo>
                    <a:pt x="1010" y="928"/>
                  </a:lnTo>
                  <a:lnTo>
                    <a:pt x="1010" y="928"/>
                  </a:lnTo>
                  <a:lnTo>
                    <a:pt x="1008" y="928"/>
                  </a:lnTo>
                  <a:lnTo>
                    <a:pt x="1008" y="928"/>
                  </a:lnTo>
                  <a:lnTo>
                    <a:pt x="1008" y="925"/>
                  </a:lnTo>
                  <a:lnTo>
                    <a:pt x="1006" y="925"/>
                  </a:lnTo>
                  <a:lnTo>
                    <a:pt x="1006" y="928"/>
                  </a:lnTo>
                  <a:lnTo>
                    <a:pt x="1006" y="928"/>
                  </a:lnTo>
                  <a:lnTo>
                    <a:pt x="1003" y="930"/>
                  </a:lnTo>
                  <a:lnTo>
                    <a:pt x="1003" y="930"/>
                  </a:lnTo>
                  <a:lnTo>
                    <a:pt x="1003" y="930"/>
                  </a:lnTo>
                  <a:lnTo>
                    <a:pt x="1006" y="932"/>
                  </a:lnTo>
                  <a:lnTo>
                    <a:pt x="1006" y="932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28"/>
                  </a:lnTo>
                  <a:lnTo>
                    <a:pt x="1008" y="928"/>
                  </a:lnTo>
                  <a:lnTo>
                    <a:pt x="1010" y="930"/>
                  </a:lnTo>
                  <a:lnTo>
                    <a:pt x="1010" y="930"/>
                  </a:lnTo>
                  <a:lnTo>
                    <a:pt x="1010" y="928"/>
                  </a:lnTo>
                  <a:close/>
                  <a:moveTo>
                    <a:pt x="984" y="977"/>
                  </a:move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5"/>
                  </a:lnTo>
                  <a:lnTo>
                    <a:pt x="984" y="977"/>
                  </a:lnTo>
                  <a:lnTo>
                    <a:pt x="984" y="975"/>
                  </a:lnTo>
                  <a:lnTo>
                    <a:pt x="984" y="975"/>
                  </a:lnTo>
                  <a:lnTo>
                    <a:pt x="987" y="975"/>
                  </a:lnTo>
                  <a:lnTo>
                    <a:pt x="984" y="975"/>
                  </a:lnTo>
                  <a:lnTo>
                    <a:pt x="984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0" y="977"/>
                  </a:lnTo>
                  <a:lnTo>
                    <a:pt x="982" y="977"/>
                  </a:lnTo>
                  <a:lnTo>
                    <a:pt x="982" y="977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2"/>
                  </a:lnTo>
                  <a:lnTo>
                    <a:pt x="982" y="982"/>
                  </a:lnTo>
                  <a:lnTo>
                    <a:pt x="984" y="982"/>
                  </a:lnTo>
                  <a:lnTo>
                    <a:pt x="984" y="980"/>
                  </a:lnTo>
                  <a:lnTo>
                    <a:pt x="984" y="977"/>
                  </a:lnTo>
                  <a:close/>
                  <a:moveTo>
                    <a:pt x="977" y="989"/>
                  </a:move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80" y="992"/>
                  </a:lnTo>
                  <a:lnTo>
                    <a:pt x="980" y="992"/>
                  </a:lnTo>
                  <a:lnTo>
                    <a:pt x="977" y="989"/>
                  </a:lnTo>
                  <a:close/>
                  <a:moveTo>
                    <a:pt x="814" y="348"/>
                  </a:move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6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close/>
                  <a:moveTo>
                    <a:pt x="980" y="973"/>
                  </a:moveTo>
                  <a:lnTo>
                    <a:pt x="980" y="973"/>
                  </a:lnTo>
                  <a:lnTo>
                    <a:pt x="980" y="970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77" y="966"/>
                  </a:lnTo>
                  <a:lnTo>
                    <a:pt x="977" y="966"/>
                  </a:lnTo>
                  <a:lnTo>
                    <a:pt x="977" y="968"/>
                  </a:lnTo>
                  <a:lnTo>
                    <a:pt x="977" y="968"/>
                  </a:lnTo>
                  <a:lnTo>
                    <a:pt x="977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5" y="970"/>
                  </a:lnTo>
                  <a:lnTo>
                    <a:pt x="975" y="970"/>
                  </a:lnTo>
                  <a:lnTo>
                    <a:pt x="975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5" y="973"/>
                  </a:lnTo>
                  <a:lnTo>
                    <a:pt x="975" y="973"/>
                  </a:lnTo>
                  <a:lnTo>
                    <a:pt x="975" y="973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80" y="973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3"/>
                  </a:lnTo>
                  <a:close/>
                  <a:moveTo>
                    <a:pt x="871" y="1001"/>
                  </a:moveTo>
                  <a:lnTo>
                    <a:pt x="871" y="999"/>
                  </a:lnTo>
                  <a:lnTo>
                    <a:pt x="871" y="999"/>
                  </a:lnTo>
                  <a:lnTo>
                    <a:pt x="871" y="999"/>
                  </a:lnTo>
                  <a:lnTo>
                    <a:pt x="871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6" y="999"/>
                  </a:lnTo>
                  <a:lnTo>
                    <a:pt x="866" y="996"/>
                  </a:lnTo>
                  <a:lnTo>
                    <a:pt x="864" y="996"/>
                  </a:lnTo>
                  <a:lnTo>
                    <a:pt x="864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9"/>
                  </a:lnTo>
                  <a:lnTo>
                    <a:pt x="861" y="999"/>
                  </a:lnTo>
                  <a:lnTo>
                    <a:pt x="861" y="1001"/>
                  </a:lnTo>
                  <a:lnTo>
                    <a:pt x="864" y="1001"/>
                  </a:lnTo>
                  <a:lnTo>
                    <a:pt x="864" y="1001"/>
                  </a:lnTo>
                  <a:lnTo>
                    <a:pt x="864" y="1001"/>
                  </a:lnTo>
                  <a:lnTo>
                    <a:pt x="866" y="1003"/>
                  </a:lnTo>
                  <a:lnTo>
                    <a:pt x="866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6" y="1003"/>
                  </a:lnTo>
                  <a:lnTo>
                    <a:pt x="871" y="1003"/>
                  </a:lnTo>
                  <a:lnTo>
                    <a:pt x="871" y="1003"/>
                  </a:lnTo>
                  <a:lnTo>
                    <a:pt x="871" y="1003"/>
                  </a:lnTo>
                  <a:lnTo>
                    <a:pt x="871" y="1001"/>
                  </a:lnTo>
                  <a:lnTo>
                    <a:pt x="871" y="1001"/>
                  </a:lnTo>
                  <a:lnTo>
                    <a:pt x="871" y="1001"/>
                  </a:lnTo>
                  <a:close/>
                  <a:moveTo>
                    <a:pt x="847" y="959"/>
                  </a:moveTo>
                  <a:lnTo>
                    <a:pt x="847" y="959"/>
                  </a:lnTo>
                  <a:lnTo>
                    <a:pt x="847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7" y="959"/>
                  </a:lnTo>
                  <a:close/>
                  <a:moveTo>
                    <a:pt x="677" y="999"/>
                  </a:moveTo>
                  <a:lnTo>
                    <a:pt x="675" y="996"/>
                  </a:lnTo>
                  <a:lnTo>
                    <a:pt x="675" y="996"/>
                  </a:lnTo>
                  <a:lnTo>
                    <a:pt x="675" y="999"/>
                  </a:lnTo>
                  <a:lnTo>
                    <a:pt x="677" y="999"/>
                  </a:lnTo>
                  <a:close/>
                  <a:moveTo>
                    <a:pt x="876" y="1003"/>
                  </a:moveTo>
                  <a:lnTo>
                    <a:pt x="876" y="1003"/>
                  </a:lnTo>
                  <a:lnTo>
                    <a:pt x="876" y="1003"/>
                  </a:lnTo>
                  <a:lnTo>
                    <a:pt x="876" y="1003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3"/>
                  </a:lnTo>
                  <a:lnTo>
                    <a:pt x="873" y="1003"/>
                  </a:lnTo>
                  <a:lnTo>
                    <a:pt x="873" y="1003"/>
                  </a:lnTo>
                  <a:lnTo>
                    <a:pt x="876" y="1006"/>
                  </a:lnTo>
                  <a:lnTo>
                    <a:pt x="876" y="1006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76" y="1003"/>
                  </a:lnTo>
                  <a:lnTo>
                    <a:pt x="876" y="1003"/>
                  </a:lnTo>
                  <a:close/>
                  <a:moveTo>
                    <a:pt x="790" y="1001"/>
                  </a:moveTo>
                  <a:lnTo>
                    <a:pt x="790" y="1001"/>
                  </a:lnTo>
                  <a:lnTo>
                    <a:pt x="788" y="1003"/>
                  </a:lnTo>
                  <a:lnTo>
                    <a:pt x="788" y="1003"/>
                  </a:lnTo>
                  <a:lnTo>
                    <a:pt x="788" y="1003"/>
                  </a:lnTo>
                  <a:lnTo>
                    <a:pt x="790" y="1003"/>
                  </a:lnTo>
                  <a:lnTo>
                    <a:pt x="793" y="1003"/>
                  </a:lnTo>
                  <a:lnTo>
                    <a:pt x="793" y="1003"/>
                  </a:lnTo>
                  <a:lnTo>
                    <a:pt x="793" y="1001"/>
                  </a:lnTo>
                  <a:lnTo>
                    <a:pt x="790" y="1001"/>
                  </a:lnTo>
                  <a:close/>
                  <a:moveTo>
                    <a:pt x="854" y="985"/>
                  </a:move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0"/>
                  </a:lnTo>
                  <a:lnTo>
                    <a:pt x="854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0" y="977"/>
                  </a:lnTo>
                  <a:lnTo>
                    <a:pt x="850" y="977"/>
                  </a:lnTo>
                  <a:lnTo>
                    <a:pt x="847" y="977"/>
                  </a:lnTo>
                  <a:lnTo>
                    <a:pt x="847" y="977"/>
                  </a:lnTo>
                  <a:lnTo>
                    <a:pt x="847" y="977"/>
                  </a:lnTo>
                  <a:lnTo>
                    <a:pt x="845" y="975"/>
                  </a:lnTo>
                  <a:lnTo>
                    <a:pt x="845" y="973"/>
                  </a:lnTo>
                  <a:lnTo>
                    <a:pt x="845" y="970"/>
                  </a:lnTo>
                  <a:lnTo>
                    <a:pt x="845" y="968"/>
                  </a:lnTo>
                  <a:lnTo>
                    <a:pt x="845" y="966"/>
                  </a:lnTo>
                  <a:lnTo>
                    <a:pt x="845" y="966"/>
                  </a:lnTo>
                  <a:lnTo>
                    <a:pt x="845" y="966"/>
                  </a:lnTo>
                  <a:lnTo>
                    <a:pt x="842" y="963"/>
                  </a:lnTo>
                  <a:lnTo>
                    <a:pt x="842" y="963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0" y="959"/>
                  </a:lnTo>
                  <a:lnTo>
                    <a:pt x="838" y="959"/>
                  </a:lnTo>
                  <a:lnTo>
                    <a:pt x="835" y="959"/>
                  </a:lnTo>
                  <a:lnTo>
                    <a:pt x="833" y="959"/>
                  </a:lnTo>
                  <a:lnTo>
                    <a:pt x="833" y="959"/>
                  </a:lnTo>
                  <a:lnTo>
                    <a:pt x="833" y="959"/>
                  </a:lnTo>
                  <a:lnTo>
                    <a:pt x="828" y="959"/>
                  </a:lnTo>
                  <a:lnTo>
                    <a:pt x="828" y="959"/>
                  </a:lnTo>
                  <a:lnTo>
                    <a:pt x="826" y="961"/>
                  </a:lnTo>
                  <a:lnTo>
                    <a:pt x="826" y="961"/>
                  </a:lnTo>
                  <a:lnTo>
                    <a:pt x="824" y="961"/>
                  </a:lnTo>
                  <a:lnTo>
                    <a:pt x="821" y="961"/>
                  </a:lnTo>
                  <a:lnTo>
                    <a:pt x="821" y="961"/>
                  </a:lnTo>
                  <a:lnTo>
                    <a:pt x="819" y="963"/>
                  </a:lnTo>
                  <a:lnTo>
                    <a:pt x="816" y="963"/>
                  </a:lnTo>
                  <a:lnTo>
                    <a:pt x="819" y="963"/>
                  </a:lnTo>
                  <a:lnTo>
                    <a:pt x="819" y="966"/>
                  </a:lnTo>
                  <a:lnTo>
                    <a:pt x="816" y="966"/>
                  </a:lnTo>
                  <a:lnTo>
                    <a:pt x="814" y="966"/>
                  </a:lnTo>
                  <a:lnTo>
                    <a:pt x="814" y="963"/>
                  </a:lnTo>
                  <a:lnTo>
                    <a:pt x="812" y="963"/>
                  </a:lnTo>
                  <a:lnTo>
                    <a:pt x="812" y="963"/>
                  </a:lnTo>
                  <a:lnTo>
                    <a:pt x="809" y="961"/>
                  </a:lnTo>
                  <a:lnTo>
                    <a:pt x="809" y="963"/>
                  </a:lnTo>
                  <a:lnTo>
                    <a:pt x="807" y="963"/>
                  </a:lnTo>
                  <a:lnTo>
                    <a:pt x="807" y="963"/>
                  </a:lnTo>
                  <a:lnTo>
                    <a:pt x="805" y="966"/>
                  </a:lnTo>
                  <a:lnTo>
                    <a:pt x="805" y="966"/>
                  </a:lnTo>
                  <a:lnTo>
                    <a:pt x="800" y="975"/>
                  </a:lnTo>
                  <a:lnTo>
                    <a:pt x="798" y="977"/>
                  </a:lnTo>
                  <a:lnTo>
                    <a:pt x="795" y="977"/>
                  </a:lnTo>
                  <a:lnTo>
                    <a:pt x="793" y="977"/>
                  </a:lnTo>
                  <a:lnTo>
                    <a:pt x="790" y="977"/>
                  </a:lnTo>
                  <a:lnTo>
                    <a:pt x="790" y="980"/>
                  </a:lnTo>
                  <a:lnTo>
                    <a:pt x="788" y="980"/>
                  </a:lnTo>
                  <a:lnTo>
                    <a:pt x="790" y="982"/>
                  </a:lnTo>
                  <a:lnTo>
                    <a:pt x="790" y="982"/>
                  </a:lnTo>
                  <a:lnTo>
                    <a:pt x="790" y="982"/>
                  </a:lnTo>
                  <a:lnTo>
                    <a:pt x="790" y="985"/>
                  </a:lnTo>
                  <a:lnTo>
                    <a:pt x="790" y="985"/>
                  </a:lnTo>
                  <a:lnTo>
                    <a:pt x="790" y="985"/>
                  </a:lnTo>
                  <a:lnTo>
                    <a:pt x="790" y="987"/>
                  </a:lnTo>
                  <a:lnTo>
                    <a:pt x="790" y="987"/>
                  </a:lnTo>
                  <a:lnTo>
                    <a:pt x="790" y="987"/>
                  </a:lnTo>
                  <a:lnTo>
                    <a:pt x="790" y="989"/>
                  </a:lnTo>
                  <a:lnTo>
                    <a:pt x="793" y="989"/>
                  </a:lnTo>
                  <a:lnTo>
                    <a:pt x="793" y="992"/>
                  </a:lnTo>
                  <a:lnTo>
                    <a:pt x="798" y="992"/>
                  </a:lnTo>
                  <a:lnTo>
                    <a:pt x="798" y="992"/>
                  </a:lnTo>
                  <a:lnTo>
                    <a:pt x="800" y="992"/>
                  </a:lnTo>
                  <a:lnTo>
                    <a:pt x="800" y="992"/>
                  </a:lnTo>
                  <a:lnTo>
                    <a:pt x="802" y="992"/>
                  </a:lnTo>
                  <a:lnTo>
                    <a:pt x="805" y="992"/>
                  </a:lnTo>
                  <a:lnTo>
                    <a:pt x="807" y="992"/>
                  </a:lnTo>
                  <a:lnTo>
                    <a:pt x="809" y="989"/>
                  </a:lnTo>
                  <a:lnTo>
                    <a:pt x="809" y="989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14" y="982"/>
                  </a:lnTo>
                  <a:lnTo>
                    <a:pt x="816" y="982"/>
                  </a:lnTo>
                  <a:lnTo>
                    <a:pt x="819" y="982"/>
                  </a:lnTo>
                  <a:lnTo>
                    <a:pt x="831" y="982"/>
                  </a:lnTo>
                  <a:lnTo>
                    <a:pt x="833" y="985"/>
                  </a:lnTo>
                  <a:lnTo>
                    <a:pt x="835" y="985"/>
                  </a:lnTo>
                  <a:lnTo>
                    <a:pt x="838" y="985"/>
                  </a:lnTo>
                  <a:lnTo>
                    <a:pt x="840" y="985"/>
                  </a:lnTo>
                  <a:lnTo>
                    <a:pt x="840" y="982"/>
                  </a:lnTo>
                  <a:lnTo>
                    <a:pt x="842" y="982"/>
                  </a:lnTo>
                  <a:lnTo>
                    <a:pt x="842" y="982"/>
                  </a:lnTo>
                  <a:lnTo>
                    <a:pt x="842" y="982"/>
                  </a:lnTo>
                  <a:lnTo>
                    <a:pt x="842" y="980"/>
                  </a:lnTo>
                  <a:lnTo>
                    <a:pt x="842" y="977"/>
                  </a:lnTo>
                  <a:lnTo>
                    <a:pt x="842" y="977"/>
                  </a:lnTo>
                  <a:lnTo>
                    <a:pt x="845" y="977"/>
                  </a:lnTo>
                  <a:lnTo>
                    <a:pt x="845" y="977"/>
                  </a:lnTo>
                  <a:lnTo>
                    <a:pt x="847" y="977"/>
                  </a:lnTo>
                  <a:lnTo>
                    <a:pt x="847" y="980"/>
                  </a:lnTo>
                  <a:lnTo>
                    <a:pt x="847" y="980"/>
                  </a:lnTo>
                  <a:lnTo>
                    <a:pt x="847" y="980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2" y="985"/>
                  </a:lnTo>
                  <a:lnTo>
                    <a:pt x="852" y="985"/>
                  </a:lnTo>
                  <a:lnTo>
                    <a:pt x="852" y="985"/>
                  </a:lnTo>
                  <a:lnTo>
                    <a:pt x="854" y="985"/>
                  </a:lnTo>
                  <a:lnTo>
                    <a:pt x="857" y="985"/>
                  </a:lnTo>
                  <a:lnTo>
                    <a:pt x="857" y="985"/>
                  </a:lnTo>
                  <a:lnTo>
                    <a:pt x="854" y="985"/>
                  </a:lnTo>
                  <a:close/>
                  <a:moveTo>
                    <a:pt x="864" y="970"/>
                  </a:moveTo>
                  <a:lnTo>
                    <a:pt x="864" y="970"/>
                  </a:lnTo>
                  <a:lnTo>
                    <a:pt x="864" y="970"/>
                  </a:lnTo>
                  <a:lnTo>
                    <a:pt x="864" y="973"/>
                  </a:lnTo>
                  <a:lnTo>
                    <a:pt x="864" y="973"/>
                  </a:lnTo>
                  <a:lnTo>
                    <a:pt x="864" y="970"/>
                  </a:lnTo>
                  <a:close/>
                  <a:moveTo>
                    <a:pt x="904" y="961"/>
                  </a:move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2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3"/>
                  </a:lnTo>
                  <a:lnTo>
                    <a:pt x="902" y="963"/>
                  </a:lnTo>
                  <a:lnTo>
                    <a:pt x="902" y="963"/>
                  </a:lnTo>
                  <a:lnTo>
                    <a:pt x="902" y="963"/>
                  </a:lnTo>
                  <a:lnTo>
                    <a:pt x="902" y="961"/>
                  </a:lnTo>
                  <a:lnTo>
                    <a:pt x="902" y="961"/>
                  </a:lnTo>
                  <a:lnTo>
                    <a:pt x="902" y="961"/>
                  </a:lnTo>
                  <a:lnTo>
                    <a:pt x="904" y="963"/>
                  </a:lnTo>
                  <a:lnTo>
                    <a:pt x="904" y="963"/>
                  </a:lnTo>
                  <a:lnTo>
                    <a:pt x="902" y="963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4" y="968"/>
                  </a:lnTo>
                  <a:lnTo>
                    <a:pt x="904" y="966"/>
                  </a:lnTo>
                  <a:lnTo>
                    <a:pt x="904" y="966"/>
                  </a:lnTo>
                  <a:lnTo>
                    <a:pt x="904" y="966"/>
                  </a:lnTo>
                  <a:lnTo>
                    <a:pt x="906" y="966"/>
                  </a:lnTo>
                  <a:lnTo>
                    <a:pt x="906" y="966"/>
                  </a:lnTo>
                  <a:lnTo>
                    <a:pt x="906" y="963"/>
                  </a:lnTo>
                  <a:lnTo>
                    <a:pt x="906" y="963"/>
                  </a:lnTo>
                  <a:lnTo>
                    <a:pt x="906" y="963"/>
                  </a:lnTo>
                  <a:lnTo>
                    <a:pt x="904" y="961"/>
                  </a:lnTo>
                  <a:close/>
                  <a:moveTo>
                    <a:pt x="899" y="970"/>
                  </a:moveTo>
                  <a:lnTo>
                    <a:pt x="897" y="968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close/>
                  <a:moveTo>
                    <a:pt x="880" y="989"/>
                  </a:moveTo>
                  <a:lnTo>
                    <a:pt x="880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80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close/>
                  <a:moveTo>
                    <a:pt x="897" y="966"/>
                  </a:moveTo>
                  <a:lnTo>
                    <a:pt x="897" y="966"/>
                  </a:lnTo>
                  <a:lnTo>
                    <a:pt x="897" y="966"/>
                  </a:lnTo>
                  <a:lnTo>
                    <a:pt x="897" y="966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7" y="966"/>
                  </a:lnTo>
                  <a:lnTo>
                    <a:pt x="897" y="966"/>
                  </a:lnTo>
                  <a:lnTo>
                    <a:pt x="897" y="966"/>
                  </a:lnTo>
                  <a:close/>
                  <a:moveTo>
                    <a:pt x="885" y="968"/>
                  </a:moveTo>
                  <a:lnTo>
                    <a:pt x="883" y="968"/>
                  </a:lnTo>
                  <a:lnTo>
                    <a:pt x="883" y="970"/>
                  </a:lnTo>
                  <a:lnTo>
                    <a:pt x="880" y="970"/>
                  </a:lnTo>
                  <a:lnTo>
                    <a:pt x="880" y="970"/>
                  </a:lnTo>
                  <a:lnTo>
                    <a:pt x="878" y="973"/>
                  </a:lnTo>
                  <a:lnTo>
                    <a:pt x="878" y="973"/>
                  </a:lnTo>
                  <a:lnTo>
                    <a:pt x="878" y="973"/>
                  </a:lnTo>
                  <a:lnTo>
                    <a:pt x="880" y="975"/>
                  </a:lnTo>
                  <a:lnTo>
                    <a:pt x="880" y="977"/>
                  </a:lnTo>
                  <a:lnTo>
                    <a:pt x="880" y="977"/>
                  </a:lnTo>
                  <a:lnTo>
                    <a:pt x="883" y="977"/>
                  </a:lnTo>
                  <a:lnTo>
                    <a:pt x="883" y="977"/>
                  </a:lnTo>
                  <a:lnTo>
                    <a:pt x="885" y="975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0"/>
                  </a:lnTo>
                  <a:lnTo>
                    <a:pt x="885" y="970"/>
                  </a:lnTo>
                  <a:lnTo>
                    <a:pt x="885" y="968"/>
                  </a:lnTo>
                  <a:close/>
                  <a:moveTo>
                    <a:pt x="31" y="852"/>
                  </a:moveTo>
                  <a:lnTo>
                    <a:pt x="26" y="852"/>
                  </a:lnTo>
                  <a:lnTo>
                    <a:pt x="26" y="852"/>
                  </a:lnTo>
                  <a:lnTo>
                    <a:pt x="26" y="852"/>
                  </a:lnTo>
                  <a:lnTo>
                    <a:pt x="26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2" y="852"/>
                  </a:lnTo>
                  <a:lnTo>
                    <a:pt x="22" y="852"/>
                  </a:lnTo>
                  <a:lnTo>
                    <a:pt x="22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9" y="854"/>
                  </a:lnTo>
                  <a:lnTo>
                    <a:pt x="22" y="857"/>
                  </a:lnTo>
                  <a:lnTo>
                    <a:pt x="24" y="857"/>
                  </a:lnTo>
                  <a:lnTo>
                    <a:pt x="24" y="857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6" y="861"/>
                  </a:lnTo>
                  <a:lnTo>
                    <a:pt x="26" y="859"/>
                  </a:lnTo>
                  <a:lnTo>
                    <a:pt x="26" y="859"/>
                  </a:lnTo>
                  <a:lnTo>
                    <a:pt x="26" y="857"/>
                  </a:lnTo>
                  <a:lnTo>
                    <a:pt x="26" y="857"/>
                  </a:lnTo>
                  <a:lnTo>
                    <a:pt x="29" y="854"/>
                  </a:lnTo>
                  <a:lnTo>
                    <a:pt x="29" y="854"/>
                  </a:lnTo>
                  <a:lnTo>
                    <a:pt x="31" y="854"/>
                  </a:lnTo>
                  <a:lnTo>
                    <a:pt x="31" y="854"/>
                  </a:lnTo>
                  <a:lnTo>
                    <a:pt x="31" y="852"/>
                  </a:lnTo>
                  <a:close/>
                  <a:moveTo>
                    <a:pt x="268" y="1020"/>
                  </a:moveTo>
                  <a:lnTo>
                    <a:pt x="268" y="1020"/>
                  </a:lnTo>
                  <a:lnTo>
                    <a:pt x="268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8" y="1020"/>
                  </a:lnTo>
                  <a:lnTo>
                    <a:pt x="268" y="1020"/>
                  </a:lnTo>
                  <a:lnTo>
                    <a:pt x="268" y="1022"/>
                  </a:lnTo>
                  <a:lnTo>
                    <a:pt x="268" y="1022"/>
                  </a:lnTo>
                  <a:lnTo>
                    <a:pt x="268" y="1020"/>
                  </a:lnTo>
                  <a:lnTo>
                    <a:pt x="268" y="1020"/>
                  </a:lnTo>
                  <a:lnTo>
                    <a:pt x="268" y="1020"/>
                  </a:lnTo>
                  <a:close/>
                  <a:moveTo>
                    <a:pt x="365" y="1037"/>
                  </a:moveTo>
                  <a:lnTo>
                    <a:pt x="365" y="1037"/>
                  </a:lnTo>
                  <a:lnTo>
                    <a:pt x="365" y="1039"/>
                  </a:lnTo>
                  <a:lnTo>
                    <a:pt x="362" y="1037"/>
                  </a:lnTo>
                  <a:lnTo>
                    <a:pt x="362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2" y="1037"/>
                  </a:lnTo>
                  <a:lnTo>
                    <a:pt x="362" y="1037"/>
                  </a:lnTo>
                  <a:lnTo>
                    <a:pt x="360" y="1037"/>
                  </a:lnTo>
                  <a:lnTo>
                    <a:pt x="360" y="1037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7"/>
                  </a:lnTo>
                  <a:lnTo>
                    <a:pt x="365" y="1037"/>
                  </a:lnTo>
                  <a:close/>
                  <a:moveTo>
                    <a:pt x="275" y="1032"/>
                  </a:move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close/>
                  <a:moveTo>
                    <a:pt x="261" y="1020"/>
                  </a:move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61" y="1020"/>
                  </a:lnTo>
                  <a:lnTo>
                    <a:pt x="261" y="1022"/>
                  </a:lnTo>
                  <a:lnTo>
                    <a:pt x="261" y="1020"/>
                  </a:lnTo>
                  <a:lnTo>
                    <a:pt x="261" y="1020"/>
                  </a:lnTo>
                  <a:lnTo>
                    <a:pt x="261" y="1020"/>
                  </a:lnTo>
                  <a:close/>
                  <a:moveTo>
                    <a:pt x="265" y="1020"/>
                  </a:moveTo>
                  <a:lnTo>
                    <a:pt x="265" y="1020"/>
                  </a:lnTo>
                  <a:lnTo>
                    <a:pt x="265" y="1018"/>
                  </a:lnTo>
                  <a:lnTo>
                    <a:pt x="265" y="1018"/>
                  </a:lnTo>
                  <a:lnTo>
                    <a:pt x="263" y="1018"/>
                  </a:lnTo>
                  <a:lnTo>
                    <a:pt x="263" y="1018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close/>
                  <a:moveTo>
                    <a:pt x="301" y="1020"/>
                  </a:moveTo>
                  <a:lnTo>
                    <a:pt x="301" y="1020"/>
                  </a:lnTo>
                  <a:lnTo>
                    <a:pt x="303" y="1020"/>
                  </a:lnTo>
                  <a:lnTo>
                    <a:pt x="303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3" y="1018"/>
                  </a:lnTo>
                  <a:lnTo>
                    <a:pt x="298" y="1018"/>
                  </a:lnTo>
                  <a:lnTo>
                    <a:pt x="298" y="1015"/>
                  </a:lnTo>
                  <a:lnTo>
                    <a:pt x="296" y="1015"/>
                  </a:lnTo>
                  <a:lnTo>
                    <a:pt x="298" y="1015"/>
                  </a:lnTo>
                  <a:lnTo>
                    <a:pt x="298" y="1013"/>
                  </a:lnTo>
                  <a:lnTo>
                    <a:pt x="298" y="1013"/>
                  </a:lnTo>
                  <a:lnTo>
                    <a:pt x="296" y="1013"/>
                  </a:lnTo>
                  <a:lnTo>
                    <a:pt x="296" y="1011"/>
                  </a:lnTo>
                  <a:lnTo>
                    <a:pt x="296" y="1011"/>
                  </a:lnTo>
                  <a:lnTo>
                    <a:pt x="289" y="1008"/>
                  </a:lnTo>
                  <a:lnTo>
                    <a:pt x="289" y="1008"/>
                  </a:lnTo>
                  <a:lnTo>
                    <a:pt x="287" y="1011"/>
                  </a:lnTo>
                  <a:lnTo>
                    <a:pt x="287" y="1011"/>
                  </a:lnTo>
                  <a:lnTo>
                    <a:pt x="289" y="1015"/>
                  </a:lnTo>
                  <a:lnTo>
                    <a:pt x="289" y="1015"/>
                  </a:lnTo>
                  <a:lnTo>
                    <a:pt x="289" y="1018"/>
                  </a:lnTo>
                  <a:lnTo>
                    <a:pt x="291" y="1018"/>
                  </a:lnTo>
                  <a:lnTo>
                    <a:pt x="291" y="1018"/>
                  </a:lnTo>
                  <a:lnTo>
                    <a:pt x="294" y="1020"/>
                  </a:lnTo>
                  <a:lnTo>
                    <a:pt x="291" y="1020"/>
                  </a:lnTo>
                  <a:lnTo>
                    <a:pt x="291" y="1022"/>
                  </a:lnTo>
                  <a:lnTo>
                    <a:pt x="291" y="1022"/>
                  </a:lnTo>
                  <a:lnTo>
                    <a:pt x="291" y="1022"/>
                  </a:lnTo>
                  <a:lnTo>
                    <a:pt x="289" y="1022"/>
                  </a:lnTo>
                  <a:lnTo>
                    <a:pt x="289" y="1022"/>
                  </a:lnTo>
                  <a:lnTo>
                    <a:pt x="289" y="1022"/>
                  </a:lnTo>
                  <a:lnTo>
                    <a:pt x="287" y="1022"/>
                  </a:lnTo>
                  <a:lnTo>
                    <a:pt x="287" y="1022"/>
                  </a:lnTo>
                  <a:lnTo>
                    <a:pt x="287" y="1022"/>
                  </a:lnTo>
                  <a:lnTo>
                    <a:pt x="287" y="1025"/>
                  </a:lnTo>
                  <a:lnTo>
                    <a:pt x="287" y="1025"/>
                  </a:lnTo>
                  <a:lnTo>
                    <a:pt x="287" y="1025"/>
                  </a:lnTo>
                  <a:lnTo>
                    <a:pt x="289" y="1025"/>
                  </a:lnTo>
                  <a:lnTo>
                    <a:pt x="289" y="1027"/>
                  </a:lnTo>
                  <a:lnTo>
                    <a:pt x="289" y="1027"/>
                  </a:lnTo>
                  <a:lnTo>
                    <a:pt x="289" y="1027"/>
                  </a:lnTo>
                  <a:lnTo>
                    <a:pt x="289" y="1030"/>
                  </a:lnTo>
                  <a:lnTo>
                    <a:pt x="289" y="1030"/>
                  </a:lnTo>
                  <a:lnTo>
                    <a:pt x="289" y="1030"/>
                  </a:lnTo>
                  <a:lnTo>
                    <a:pt x="291" y="1030"/>
                  </a:lnTo>
                  <a:lnTo>
                    <a:pt x="291" y="1030"/>
                  </a:lnTo>
                  <a:lnTo>
                    <a:pt x="291" y="1030"/>
                  </a:lnTo>
                  <a:lnTo>
                    <a:pt x="291" y="1027"/>
                  </a:lnTo>
                  <a:lnTo>
                    <a:pt x="291" y="1027"/>
                  </a:lnTo>
                  <a:lnTo>
                    <a:pt x="291" y="1027"/>
                  </a:lnTo>
                  <a:lnTo>
                    <a:pt x="291" y="1025"/>
                  </a:lnTo>
                  <a:lnTo>
                    <a:pt x="291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7"/>
                  </a:lnTo>
                  <a:lnTo>
                    <a:pt x="296" y="1027"/>
                  </a:lnTo>
                  <a:lnTo>
                    <a:pt x="296" y="1025"/>
                  </a:lnTo>
                  <a:lnTo>
                    <a:pt x="296" y="1025"/>
                  </a:lnTo>
                  <a:lnTo>
                    <a:pt x="296" y="1025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0"/>
                  </a:lnTo>
                  <a:lnTo>
                    <a:pt x="298" y="1020"/>
                  </a:lnTo>
                  <a:lnTo>
                    <a:pt x="298" y="1020"/>
                  </a:lnTo>
                  <a:lnTo>
                    <a:pt x="301" y="1020"/>
                  </a:lnTo>
                  <a:close/>
                  <a:moveTo>
                    <a:pt x="313" y="1020"/>
                  </a:moveTo>
                  <a:lnTo>
                    <a:pt x="313" y="1020"/>
                  </a:lnTo>
                  <a:lnTo>
                    <a:pt x="315" y="1020"/>
                  </a:lnTo>
                  <a:lnTo>
                    <a:pt x="315" y="1020"/>
                  </a:lnTo>
                  <a:lnTo>
                    <a:pt x="315" y="1018"/>
                  </a:lnTo>
                  <a:lnTo>
                    <a:pt x="315" y="1018"/>
                  </a:lnTo>
                  <a:lnTo>
                    <a:pt x="315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20"/>
                  </a:lnTo>
                  <a:lnTo>
                    <a:pt x="313" y="1020"/>
                  </a:lnTo>
                  <a:close/>
                  <a:moveTo>
                    <a:pt x="350" y="1037"/>
                  </a:moveTo>
                  <a:lnTo>
                    <a:pt x="353" y="1037"/>
                  </a:lnTo>
                  <a:lnTo>
                    <a:pt x="353" y="1037"/>
                  </a:lnTo>
                  <a:lnTo>
                    <a:pt x="353" y="1037"/>
                  </a:lnTo>
                  <a:lnTo>
                    <a:pt x="353" y="1034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9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7"/>
                  </a:lnTo>
                  <a:lnTo>
                    <a:pt x="353" y="1037"/>
                  </a:lnTo>
                  <a:lnTo>
                    <a:pt x="350" y="1039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close/>
                  <a:moveTo>
                    <a:pt x="362" y="1041"/>
                  </a:moveTo>
                  <a:lnTo>
                    <a:pt x="362" y="1041"/>
                  </a:lnTo>
                  <a:lnTo>
                    <a:pt x="362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7"/>
                  </a:lnTo>
                  <a:lnTo>
                    <a:pt x="360" y="1037"/>
                  </a:lnTo>
                  <a:lnTo>
                    <a:pt x="358" y="1037"/>
                  </a:lnTo>
                  <a:lnTo>
                    <a:pt x="358" y="1037"/>
                  </a:lnTo>
                  <a:lnTo>
                    <a:pt x="358" y="1037"/>
                  </a:lnTo>
                  <a:lnTo>
                    <a:pt x="358" y="1034"/>
                  </a:lnTo>
                  <a:lnTo>
                    <a:pt x="358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41"/>
                  </a:lnTo>
                  <a:lnTo>
                    <a:pt x="355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60" y="1041"/>
                  </a:lnTo>
                  <a:lnTo>
                    <a:pt x="360" y="1041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41"/>
                  </a:lnTo>
                  <a:lnTo>
                    <a:pt x="360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close/>
                  <a:moveTo>
                    <a:pt x="327" y="1025"/>
                  </a:moveTo>
                  <a:lnTo>
                    <a:pt x="327" y="1025"/>
                  </a:lnTo>
                  <a:lnTo>
                    <a:pt x="327" y="1025"/>
                  </a:lnTo>
                  <a:lnTo>
                    <a:pt x="327" y="1025"/>
                  </a:lnTo>
                  <a:lnTo>
                    <a:pt x="327" y="1025"/>
                  </a:lnTo>
                  <a:lnTo>
                    <a:pt x="327" y="1022"/>
                  </a:lnTo>
                  <a:lnTo>
                    <a:pt x="327" y="1022"/>
                  </a:lnTo>
                  <a:lnTo>
                    <a:pt x="327" y="1022"/>
                  </a:lnTo>
                  <a:lnTo>
                    <a:pt x="324" y="1020"/>
                  </a:lnTo>
                  <a:lnTo>
                    <a:pt x="324" y="1020"/>
                  </a:lnTo>
                  <a:lnTo>
                    <a:pt x="322" y="1020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0" y="1027"/>
                  </a:lnTo>
                  <a:lnTo>
                    <a:pt x="317" y="1027"/>
                  </a:lnTo>
                  <a:lnTo>
                    <a:pt x="313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6" y="1027"/>
                  </a:lnTo>
                  <a:lnTo>
                    <a:pt x="306" y="1027"/>
                  </a:lnTo>
                  <a:lnTo>
                    <a:pt x="303" y="1025"/>
                  </a:lnTo>
                  <a:lnTo>
                    <a:pt x="303" y="1025"/>
                  </a:lnTo>
                  <a:lnTo>
                    <a:pt x="303" y="1025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3" y="1027"/>
                  </a:lnTo>
                  <a:lnTo>
                    <a:pt x="303" y="1027"/>
                  </a:lnTo>
                  <a:lnTo>
                    <a:pt x="306" y="1030"/>
                  </a:lnTo>
                  <a:lnTo>
                    <a:pt x="308" y="1030"/>
                  </a:lnTo>
                  <a:lnTo>
                    <a:pt x="308" y="1030"/>
                  </a:lnTo>
                  <a:lnTo>
                    <a:pt x="308" y="1030"/>
                  </a:lnTo>
                  <a:lnTo>
                    <a:pt x="310" y="1030"/>
                  </a:lnTo>
                  <a:lnTo>
                    <a:pt x="310" y="1030"/>
                  </a:lnTo>
                  <a:lnTo>
                    <a:pt x="313" y="1030"/>
                  </a:lnTo>
                  <a:lnTo>
                    <a:pt x="313" y="1030"/>
                  </a:lnTo>
                  <a:lnTo>
                    <a:pt x="313" y="1030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5" y="1032"/>
                  </a:lnTo>
                  <a:lnTo>
                    <a:pt x="315" y="1034"/>
                  </a:lnTo>
                  <a:lnTo>
                    <a:pt x="315" y="1034"/>
                  </a:lnTo>
                  <a:lnTo>
                    <a:pt x="317" y="1032"/>
                  </a:lnTo>
                  <a:lnTo>
                    <a:pt x="317" y="1034"/>
                  </a:lnTo>
                  <a:lnTo>
                    <a:pt x="317" y="1034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20" y="1034"/>
                  </a:lnTo>
                  <a:lnTo>
                    <a:pt x="320" y="1032"/>
                  </a:lnTo>
                  <a:lnTo>
                    <a:pt x="322" y="1032"/>
                  </a:lnTo>
                  <a:lnTo>
                    <a:pt x="322" y="1030"/>
                  </a:lnTo>
                  <a:lnTo>
                    <a:pt x="322" y="1030"/>
                  </a:lnTo>
                  <a:lnTo>
                    <a:pt x="322" y="1027"/>
                  </a:lnTo>
                  <a:lnTo>
                    <a:pt x="324" y="1027"/>
                  </a:lnTo>
                  <a:lnTo>
                    <a:pt x="324" y="1025"/>
                  </a:lnTo>
                  <a:lnTo>
                    <a:pt x="327" y="1025"/>
                  </a:lnTo>
                  <a:close/>
                  <a:moveTo>
                    <a:pt x="251" y="1015"/>
                  </a:move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close/>
                  <a:moveTo>
                    <a:pt x="346" y="1039"/>
                  </a:moveTo>
                  <a:lnTo>
                    <a:pt x="346" y="1039"/>
                  </a:lnTo>
                  <a:lnTo>
                    <a:pt x="346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4"/>
                  </a:lnTo>
                  <a:lnTo>
                    <a:pt x="348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3" y="1034"/>
                  </a:lnTo>
                  <a:lnTo>
                    <a:pt x="343" y="1034"/>
                  </a:lnTo>
                  <a:lnTo>
                    <a:pt x="343" y="1034"/>
                  </a:lnTo>
                  <a:lnTo>
                    <a:pt x="341" y="1034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3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46" y="1027"/>
                  </a:lnTo>
                  <a:lnTo>
                    <a:pt x="346" y="1027"/>
                  </a:lnTo>
                  <a:lnTo>
                    <a:pt x="346" y="1027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3" y="1025"/>
                  </a:lnTo>
                  <a:lnTo>
                    <a:pt x="343" y="1025"/>
                  </a:lnTo>
                  <a:lnTo>
                    <a:pt x="343" y="1025"/>
                  </a:lnTo>
                  <a:lnTo>
                    <a:pt x="343" y="1027"/>
                  </a:lnTo>
                  <a:lnTo>
                    <a:pt x="341" y="1025"/>
                  </a:lnTo>
                  <a:lnTo>
                    <a:pt x="341" y="1025"/>
                  </a:lnTo>
                  <a:lnTo>
                    <a:pt x="341" y="1025"/>
                  </a:lnTo>
                  <a:lnTo>
                    <a:pt x="339" y="1025"/>
                  </a:lnTo>
                  <a:lnTo>
                    <a:pt x="339" y="1025"/>
                  </a:lnTo>
                  <a:lnTo>
                    <a:pt x="339" y="1025"/>
                  </a:lnTo>
                  <a:lnTo>
                    <a:pt x="336" y="1025"/>
                  </a:lnTo>
                  <a:lnTo>
                    <a:pt x="336" y="1027"/>
                  </a:lnTo>
                  <a:lnTo>
                    <a:pt x="336" y="1030"/>
                  </a:lnTo>
                  <a:lnTo>
                    <a:pt x="339" y="1030"/>
                  </a:lnTo>
                  <a:lnTo>
                    <a:pt x="336" y="1030"/>
                  </a:lnTo>
                  <a:lnTo>
                    <a:pt x="336" y="1030"/>
                  </a:lnTo>
                  <a:lnTo>
                    <a:pt x="336" y="1030"/>
                  </a:lnTo>
                  <a:lnTo>
                    <a:pt x="336" y="1032"/>
                  </a:lnTo>
                  <a:lnTo>
                    <a:pt x="336" y="1032"/>
                  </a:lnTo>
                  <a:lnTo>
                    <a:pt x="336" y="1032"/>
                  </a:lnTo>
                  <a:lnTo>
                    <a:pt x="336" y="1034"/>
                  </a:lnTo>
                  <a:lnTo>
                    <a:pt x="336" y="1034"/>
                  </a:lnTo>
                  <a:lnTo>
                    <a:pt x="336" y="1034"/>
                  </a:lnTo>
                  <a:lnTo>
                    <a:pt x="334" y="1034"/>
                  </a:lnTo>
                  <a:lnTo>
                    <a:pt x="332" y="1032"/>
                  </a:lnTo>
                  <a:lnTo>
                    <a:pt x="332" y="1032"/>
                  </a:lnTo>
                  <a:lnTo>
                    <a:pt x="332" y="1032"/>
                  </a:lnTo>
                  <a:lnTo>
                    <a:pt x="332" y="1030"/>
                  </a:lnTo>
                  <a:lnTo>
                    <a:pt x="332" y="1030"/>
                  </a:lnTo>
                  <a:lnTo>
                    <a:pt x="332" y="1032"/>
                  </a:lnTo>
                  <a:lnTo>
                    <a:pt x="329" y="1032"/>
                  </a:lnTo>
                  <a:lnTo>
                    <a:pt x="329" y="1032"/>
                  </a:lnTo>
                  <a:lnTo>
                    <a:pt x="329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4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29" y="1034"/>
                  </a:lnTo>
                  <a:lnTo>
                    <a:pt x="329" y="1034"/>
                  </a:lnTo>
                  <a:lnTo>
                    <a:pt x="329" y="1037"/>
                  </a:lnTo>
                  <a:lnTo>
                    <a:pt x="329" y="1037"/>
                  </a:lnTo>
                  <a:lnTo>
                    <a:pt x="329" y="1037"/>
                  </a:lnTo>
                  <a:lnTo>
                    <a:pt x="324" y="1039"/>
                  </a:lnTo>
                  <a:lnTo>
                    <a:pt x="324" y="1039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32" y="1037"/>
                  </a:lnTo>
                  <a:lnTo>
                    <a:pt x="332" y="1037"/>
                  </a:lnTo>
                  <a:lnTo>
                    <a:pt x="332" y="1039"/>
                  </a:lnTo>
                  <a:lnTo>
                    <a:pt x="332" y="1039"/>
                  </a:lnTo>
                  <a:lnTo>
                    <a:pt x="332" y="1041"/>
                  </a:lnTo>
                  <a:lnTo>
                    <a:pt x="332" y="1041"/>
                  </a:lnTo>
                  <a:lnTo>
                    <a:pt x="332" y="1041"/>
                  </a:lnTo>
                  <a:lnTo>
                    <a:pt x="329" y="1041"/>
                  </a:lnTo>
                  <a:lnTo>
                    <a:pt x="329" y="1041"/>
                  </a:lnTo>
                  <a:lnTo>
                    <a:pt x="329" y="1044"/>
                  </a:lnTo>
                  <a:lnTo>
                    <a:pt x="329" y="1044"/>
                  </a:lnTo>
                  <a:lnTo>
                    <a:pt x="332" y="1044"/>
                  </a:lnTo>
                  <a:lnTo>
                    <a:pt x="332" y="1044"/>
                  </a:lnTo>
                  <a:lnTo>
                    <a:pt x="332" y="1041"/>
                  </a:lnTo>
                  <a:lnTo>
                    <a:pt x="334" y="1044"/>
                  </a:lnTo>
                  <a:lnTo>
                    <a:pt x="334" y="1044"/>
                  </a:lnTo>
                  <a:lnTo>
                    <a:pt x="334" y="1044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39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43" y="1039"/>
                  </a:lnTo>
                  <a:lnTo>
                    <a:pt x="343" y="1039"/>
                  </a:lnTo>
                  <a:lnTo>
                    <a:pt x="343" y="1041"/>
                  </a:lnTo>
                  <a:lnTo>
                    <a:pt x="346" y="1041"/>
                  </a:lnTo>
                  <a:lnTo>
                    <a:pt x="346" y="1041"/>
                  </a:lnTo>
                  <a:lnTo>
                    <a:pt x="346" y="1039"/>
                  </a:lnTo>
                  <a:lnTo>
                    <a:pt x="346" y="1039"/>
                  </a:lnTo>
                  <a:lnTo>
                    <a:pt x="346" y="1039"/>
                  </a:lnTo>
                  <a:close/>
                  <a:moveTo>
                    <a:pt x="265" y="1003"/>
                  </a:moveTo>
                  <a:lnTo>
                    <a:pt x="263" y="1003"/>
                  </a:lnTo>
                  <a:lnTo>
                    <a:pt x="263" y="1006"/>
                  </a:lnTo>
                  <a:lnTo>
                    <a:pt x="263" y="1006"/>
                  </a:lnTo>
                  <a:lnTo>
                    <a:pt x="261" y="1006"/>
                  </a:lnTo>
                  <a:lnTo>
                    <a:pt x="263" y="1008"/>
                  </a:lnTo>
                  <a:lnTo>
                    <a:pt x="263" y="1008"/>
                  </a:lnTo>
                  <a:lnTo>
                    <a:pt x="263" y="1008"/>
                  </a:lnTo>
                  <a:lnTo>
                    <a:pt x="265" y="1011"/>
                  </a:lnTo>
                  <a:lnTo>
                    <a:pt x="265" y="1008"/>
                  </a:lnTo>
                  <a:lnTo>
                    <a:pt x="265" y="1006"/>
                  </a:lnTo>
                  <a:lnTo>
                    <a:pt x="265" y="1006"/>
                  </a:lnTo>
                  <a:lnTo>
                    <a:pt x="265" y="1003"/>
                  </a:lnTo>
                  <a:close/>
                  <a:moveTo>
                    <a:pt x="100" y="897"/>
                  </a:moveTo>
                  <a:lnTo>
                    <a:pt x="97" y="897"/>
                  </a:lnTo>
                  <a:lnTo>
                    <a:pt x="97" y="895"/>
                  </a:lnTo>
                  <a:lnTo>
                    <a:pt x="97" y="897"/>
                  </a:lnTo>
                  <a:lnTo>
                    <a:pt x="97" y="899"/>
                  </a:lnTo>
                  <a:lnTo>
                    <a:pt x="100" y="899"/>
                  </a:lnTo>
                  <a:lnTo>
                    <a:pt x="100" y="899"/>
                  </a:lnTo>
                  <a:lnTo>
                    <a:pt x="100" y="897"/>
                  </a:lnTo>
                  <a:lnTo>
                    <a:pt x="100" y="897"/>
                  </a:lnTo>
                  <a:close/>
                  <a:moveTo>
                    <a:pt x="50" y="847"/>
                  </a:moveTo>
                  <a:lnTo>
                    <a:pt x="48" y="847"/>
                  </a:lnTo>
                  <a:lnTo>
                    <a:pt x="48" y="847"/>
                  </a:lnTo>
                  <a:lnTo>
                    <a:pt x="48" y="847"/>
                  </a:lnTo>
                  <a:lnTo>
                    <a:pt x="48" y="847"/>
                  </a:lnTo>
                  <a:lnTo>
                    <a:pt x="50" y="850"/>
                  </a:lnTo>
                  <a:lnTo>
                    <a:pt x="50" y="850"/>
                  </a:lnTo>
                  <a:lnTo>
                    <a:pt x="50" y="847"/>
                  </a:lnTo>
                  <a:close/>
                  <a:moveTo>
                    <a:pt x="249" y="1027"/>
                  </a:move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30"/>
                  </a:lnTo>
                  <a:lnTo>
                    <a:pt x="246" y="1030"/>
                  </a:lnTo>
                  <a:lnTo>
                    <a:pt x="246" y="1030"/>
                  </a:lnTo>
                  <a:lnTo>
                    <a:pt x="246" y="1032"/>
                  </a:lnTo>
                  <a:lnTo>
                    <a:pt x="246" y="1032"/>
                  </a:lnTo>
                  <a:lnTo>
                    <a:pt x="249" y="1030"/>
                  </a:lnTo>
                  <a:lnTo>
                    <a:pt x="249" y="1030"/>
                  </a:lnTo>
                  <a:lnTo>
                    <a:pt x="251" y="1030"/>
                  </a:lnTo>
                  <a:lnTo>
                    <a:pt x="251" y="1030"/>
                  </a:lnTo>
                  <a:lnTo>
                    <a:pt x="251" y="1027"/>
                  </a:lnTo>
                  <a:lnTo>
                    <a:pt x="249" y="1027"/>
                  </a:lnTo>
                  <a:lnTo>
                    <a:pt x="249" y="1027"/>
                  </a:lnTo>
                  <a:close/>
                  <a:moveTo>
                    <a:pt x="1044" y="902"/>
                  </a:move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899"/>
                  </a:lnTo>
                  <a:lnTo>
                    <a:pt x="1041" y="899"/>
                  </a:lnTo>
                  <a:lnTo>
                    <a:pt x="1039" y="902"/>
                  </a:lnTo>
                  <a:lnTo>
                    <a:pt x="1039" y="902"/>
                  </a:lnTo>
                  <a:lnTo>
                    <a:pt x="1041" y="902"/>
                  </a:lnTo>
                  <a:lnTo>
                    <a:pt x="1041" y="902"/>
                  </a:lnTo>
                  <a:lnTo>
                    <a:pt x="1041" y="904"/>
                  </a:lnTo>
                  <a:lnTo>
                    <a:pt x="1041" y="904"/>
                  </a:lnTo>
                  <a:lnTo>
                    <a:pt x="1044" y="904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close/>
                  <a:moveTo>
                    <a:pt x="173" y="963"/>
                  </a:moveTo>
                  <a:lnTo>
                    <a:pt x="173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59"/>
                  </a:lnTo>
                  <a:lnTo>
                    <a:pt x="175" y="959"/>
                  </a:lnTo>
                  <a:lnTo>
                    <a:pt x="175" y="959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5" y="956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61"/>
                  </a:lnTo>
                  <a:lnTo>
                    <a:pt x="173" y="961"/>
                  </a:lnTo>
                  <a:lnTo>
                    <a:pt x="173" y="963"/>
                  </a:lnTo>
                  <a:close/>
                  <a:moveTo>
                    <a:pt x="17" y="824"/>
                  </a:moveTo>
                  <a:lnTo>
                    <a:pt x="17" y="824"/>
                  </a:lnTo>
                  <a:lnTo>
                    <a:pt x="19" y="824"/>
                  </a:lnTo>
                  <a:lnTo>
                    <a:pt x="19" y="826"/>
                  </a:lnTo>
                  <a:lnTo>
                    <a:pt x="19" y="826"/>
                  </a:lnTo>
                  <a:lnTo>
                    <a:pt x="19" y="828"/>
                  </a:lnTo>
                  <a:lnTo>
                    <a:pt x="19" y="828"/>
                  </a:lnTo>
                  <a:lnTo>
                    <a:pt x="19" y="828"/>
                  </a:lnTo>
                  <a:lnTo>
                    <a:pt x="22" y="828"/>
                  </a:lnTo>
                  <a:lnTo>
                    <a:pt x="22" y="828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4" y="826"/>
                  </a:lnTo>
                  <a:lnTo>
                    <a:pt x="24" y="826"/>
                  </a:lnTo>
                  <a:lnTo>
                    <a:pt x="24" y="826"/>
                  </a:lnTo>
                  <a:lnTo>
                    <a:pt x="24" y="828"/>
                  </a:lnTo>
                  <a:lnTo>
                    <a:pt x="24" y="828"/>
                  </a:lnTo>
                  <a:lnTo>
                    <a:pt x="26" y="831"/>
                  </a:lnTo>
                  <a:lnTo>
                    <a:pt x="26" y="828"/>
                  </a:lnTo>
                  <a:lnTo>
                    <a:pt x="26" y="828"/>
                  </a:lnTo>
                  <a:lnTo>
                    <a:pt x="29" y="831"/>
                  </a:lnTo>
                  <a:lnTo>
                    <a:pt x="29" y="831"/>
                  </a:lnTo>
                  <a:lnTo>
                    <a:pt x="29" y="831"/>
                  </a:lnTo>
                  <a:lnTo>
                    <a:pt x="31" y="828"/>
                  </a:lnTo>
                  <a:lnTo>
                    <a:pt x="29" y="828"/>
                  </a:lnTo>
                  <a:lnTo>
                    <a:pt x="26" y="828"/>
                  </a:lnTo>
                  <a:lnTo>
                    <a:pt x="26" y="826"/>
                  </a:lnTo>
                  <a:lnTo>
                    <a:pt x="24" y="826"/>
                  </a:lnTo>
                  <a:lnTo>
                    <a:pt x="26" y="826"/>
                  </a:lnTo>
                  <a:lnTo>
                    <a:pt x="26" y="826"/>
                  </a:lnTo>
                  <a:lnTo>
                    <a:pt x="29" y="826"/>
                  </a:lnTo>
                  <a:lnTo>
                    <a:pt x="29" y="824"/>
                  </a:lnTo>
                  <a:lnTo>
                    <a:pt x="29" y="824"/>
                  </a:lnTo>
                  <a:lnTo>
                    <a:pt x="26" y="821"/>
                  </a:lnTo>
                  <a:lnTo>
                    <a:pt x="26" y="821"/>
                  </a:lnTo>
                  <a:lnTo>
                    <a:pt x="26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2" y="821"/>
                  </a:lnTo>
                  <a:lnTo>
                    <a:pt x="24" y="819"/>
                  </a:lnTo>
                  <a:lnTo>
                    <a:pt x="24" y="819"/>
                  </a:lnTo>
                  <a:lnTo>
                    <a:pt x="26" y="819"/>
                  </a:lnTo>
                  <a:lnTo>
                    <a:pt x="24" y="819"/>
                  </a:lnTo>
                  <a:lnTo>
                    <a:pt x="24" y="817"/>
                  </a:lnTo>
                  <a:lnTo>
                    <a:pt x="24" y="817"/>
                  </a:lnTo>
                  <a:lnTo>
                    <a:pt x="22" y="814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2"/>
                  </a:lnTo>
                  <a:lnTo>
                    <a:pt x="17" y="812"/>
                  </a:lnTo>
                  <a:lnTo>
                    <a:pt x="15" y="809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0" y="807"/>
                  </a:lnTo>
                  <a:lnTo>
                    <a:pt x="5" y="807"/>
                  </a:lnTo>
                  <a:lnTo>
                    <a:pt x="5" y="809"/>
                  </a:lnTo>
                  <a:lnTo>
                    <a:pt x="5" y="807"/>
                  </a:lnTo>
                  <a:lnTo>
                    <a:pt x="0" y="809"/>
                  </a:lnTo>
                  <a:lnTo>
                    <a:pt x="3" y="809"/>
                  </a:lnTo>
                  <a:lnTo>
                    <a:pt x="3" y="809"/>
                  </a:lnTo>
                  <a:lnTo>
                    <a:pt x="3" y="809"/>
                  </a:lnTo>
                  <a:lnTo>
                    <a:pt x="3" y="812"/>
                  </a:lnTo>
                  <a:lnTo>
                    <a:pt x="5" y="812"/>
                  </a:lnTo>
                  <a:lnTo>
                    <a:pt x="7" y="812"/>
                  </a:lnTo>
                  <a:lnTo>
                    <a:pt x="7" y="812"/>
                  </a:lnTo>
                  <a:lnTo>
                    <a:pt x="7" y="812"/>
                  </a:lnTo>
                  <a:lnTo>
                    <a:pt x="5" y="814"/>
                  </a:lnTo>
                  <a:lnTo>
                    <a:pt x="5" y="814"/>
                  </a:lnTo>
                  <a:lnTo>
                    <a:pt x="5" y="814"/>
                  </a:lnTo>
                  <a:lnTo>
                    <a:pt x="7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2" y="817"/>
                  </a:lnTo>
                  <a:lnTo>
                    <a:pt x="10" y="817"/>
                  </a:lnTo>
                  <a:lnTo>
                    <a:pt x="10" y="819"/>
                  </a:lnTo>
                  <a:lnTo>
                    <a:pt x="7" y="819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10" y="821"/>
                  </a:lnTo>
                  <a:lnTo>
                    <a:pt x="10" y="821"/>
                  </a:lnTo>
                  <a:lnTo>
                    <a:pt x="10" y="821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12" y="824"/>
                  </a:lnTo>
                  <a:lnTo>
                    <a:pt x="12" y="824"/>
                  </a:lnTo>
                  <a:lnTo>
                    <a:pt x="12" y="824"/>
                  </a:lnTo>
                  <a:lnTo>
                    <a:pt x="10" y="824"/>
                  </a:lnTo>
                  <a:lnTo>
                    <a:pt x="10" y="826"/>
                  </a:lnTo>
                  <a:lnTo>
                    <a:pt x="10" y="826"/>
                  </a:lnTo>
                  <a:lnTo>
                    <a:pt x="12" y="826"/>
                  </a:lnTo>
                  <a:lnTo>
                    <a:pt x="12" y="826"/>
                  </a:lnTo>
                  <a:lnTo>
                    <a:pt x="15" y="826"/>
                  </a:lnTo>
                  <a:lnTo>
                    <a:pt x="17" y="824"/>
                  </a:lnTo>
                  <a:lnTo>
                    <a:pt x="17" y="824"/>
                  </a:lnTo>
                  <a:close/>
                  <a:moveTo>
                    <a:pt x="218" y="975"/>
                  </a:moveTo>
                  <a:lnTo>
                    <a:pt x="218" y="975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0"/>
                  </a:lnTo>
                  <a:lnTo>
                    <a:pt x="213" y="973"/>
                  </a:lnTo>
                  <a:lnTo>
                    <a:pt x="213" y="973"/>
                  </a:lnTo>
                  <a:lnTo>
                    <a:pt x="213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7"/>
                  </a:lnTo>
                  <a:lnTo>
                    <a:pt x="209" y="977"/>
                  </a:lnTo>
                  <a:lnTo>
                    <a:pt x="209" y="977"/>
                  </a:lnTo>
                  <a:lnTo>
                    <a:pt x="209" y="980"/>
                  </a:lnTo>
                  <a:lnTo>
                    <a:pt x="211" y="980"/>
                  </a:lnTo>
                  <a:lnTo>
                    <a:pt x="213" y="980"/>
                  </a:lnTo>
                  <a:lnTo>
                    <a:pt x="213" y="980"/>
                  </a:lnTo>
                  <a:lnTo>
                    <a:pt x="216" y="980"/>
                  </a:lnTo>
                  <a:lnTo>
                    <a:pt x="216" y="980"/>
                  </a:lnTo>
                  <a:lnTo>
                    <a:pt x="216" y="980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5"/>
                  </a:lnTo>
                  <a:close/>
                  <a:moveTo>
                    <a:pt x="244" y="1030"/>
                  </a:moveTo>
                  <a:lnTo>
                    <a:pt x="242" y="1030"/>
                  </a:lnTo>
                  <a:lnTo>
                    <a:pt x="242" y="1030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4"/>
                  </a:lnTo>
                  <a:lnTo>
                    <a:pt x="239" y="1034"/>
                  </a:lnTo>
                  <a:lnTo>
                    <a:pt x="242" y="1034"/>
                  </a:lnTo>
                  <a:lnTo>
                    <a:pt x="242" y="1034"/>
                  </a:lnTo>
                  <a:lnTo>
                    <a:pt x="242" y="1034"/>
                  </a:lnTo>
                  <a:lnTo>
                    <a:pt x="244" y="1032"/>
                  </a:lnTo>
                  <a:lnTo>
                    <a:pt x="242" y="1032"/>
                  </a:lnTo>
                  <a:lnTo>
                    <a:pt x="244" y="1032"/>
                  </a:lnTo>
                  <a:lnTo>
                    <a:pt x="244" y="1030"/>
                  </a:lnTo>
                  <a:close/>
                  <a:moveTo>
                    <a:pt x="166" y="963"/>
                  </a:moveTo>
                  <a:lnTo>
                    <a:pt x="166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1"/>
                  </a:lnTo>
                  <a:lnTo>
                    <a:pt x="161" y="961"/>
                  </a:lnTo>
                  <a:lnTo>
                    <a:pt x="161" y="961"/>
                  </a:lnTo>
                  <a:lnTo>
                    <a:pt x="161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4" y="968"/>
                  </a:lnTo>
                  <a:lnTo>
                    <a:pt x="166" y="968"/>
                  </a:lnTo>
                  <a:lnTo>
                    <a:pt x="166" y="968"/>
                  </a:lnTo>
                  <a:lnTo>
                    <a:pt x="166" y="968"/>
                  </a:lnTo>
                  <a:lnTo>
                    <a:pt x="166" y="966"/>
                  </a:lnTo>
                  <a:lnTo>
                    <a:pt x="166" y="963"/>
                  </a:lnTo>
                  <a:close/>
                  <a:moveTo>
                    <a:pt x="192" y="1003"/>
                  </a:moveTo>
                  <a:lnTo>
                    <a:pt x="192" y="1003"/>
                  </a:lnTo>
                  <a:lnTo>
                    <a:pt x="187" y="1001"/>
                  </a:lnTo>
                  <a:lnTo>
                    <a:pt x="187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87" y="1001"/>
                  </a:lnTo>
                  <a:lnTo>
                    <a:pt x="187" y="999"/>
                  </a:lnTo>
                  <a:lnTo>
                    <a:pt x="187" y="999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85" y="994"/>
                  </a:lnTo>
                  <a:lnTo>
                    <a:pt x="185" y="994"/>
                  </a:lnTo>
                  <a:lnTo>
                    <a:pt x="183" y="992"/>
                  </a:lnTo>
                  <a:lnTo>
                    <a:pt x="183" y="989"/>
                  </a:lnTo>
                  <a:lnTo>
                    <a:pt x="183" y="989"/>
                  </a:lnTo>
                  <a:lnTo>
                    <a:pt x="183" y="989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0" y="987"/>
                  </a:lnTo>
                  <a:lnTo>
                    <a:pt x="180" y="987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2"/>
                  </a:lnTo>
                  <a:lnTo>
                    <a:pt x="180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5" y="982"/>
                  </a:lnTo>
                  <a:lnTo>
                    <a:pt x="175" y="980"/>
                  </a:lnTo>
                  <a:lnTo>
                    <a:pt x="175" y="980"/>
                  </a:lnTo>
                  <a:lnTo>
                    <a:pt x="173" y="977"/>
                  </a:lnTo>
                  <a:lnTo>
                    <a:pt x="173" y="977"/>
                  </a:lnTo>
                  <a:lnTo>
                    <a:pt x="171" y="977"/>
                  </a:lnTo>
                  <a:lnTo>
                    <a:pt x="173" y="980"/>
                  </a:lnTo>
                  <a:lnTo>
                    <a:pt x="173" y="982"/>
                  </a:lnTo>
                  <a:lnTo>
                    <a:pt x="173" y="982"/>
                  </a:lnTo>
                  <a:lnTo>
                    <a:pt x="173" y="982"/>
                  </a:lnTo>
                  <a:lnTo>
                    <a:pt x="175" y="982"/>
                  </a:lnTo>
                  <a:lnTo>
                    <a:pt x="175" y="985"/>
                  </a:lnTo>
                  <a:lnTo>
                    <a:pt x="175" y="985"/>
                  </a:lnTo>
                  <a:lnTo>
                    <a:pt x="175" y="985"/>
                  </a:lnTo>
                  <a:lnTo>
                    <a:pt x="178" y="985"/>
                  </a:lnTo>
                  <a:lnTo>
                    <a:pt x="178" y="985"/>
                  </a:lnTo>
                  <a:lnTo>
                    <a:pt x="180" y="987"/>
                  </a:lnTo>
                  <a:lnTo>
                    <a:pt x="180" y="989"/>
                  </a:lnTo>
                  <a:lnTo>
                    <a:pt x="180" y="989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83" y="994"/>
                  </a:lnTo>
                  <a:lnTo>
                    <a:pt x="183" y="994"/>
                  </a:lnTo>
                  <a:lnTo>
                    <a:pt x="183" y="994"/>
                  </a:lnTo>
                  <a:lnTo>
                    <a:pt x="183" y="996"/>
                  </a:lnTo>
                  <a:lnTo>
                    <a:pt x="187" y="1001"/>
                  </a:lnTo>
                  <a:lnTo>
                    <a:pt x="187" y="1001"/>
                  </a:lnTo>
                  <a:lnTo>
                    <a:pt x="185" y="1001"/>
                  </a:lnTo>
                  <a:lnTo>
                    <a:pt x="185" y="1003"/>
                  </a:lnTo>
                  <a:lnTo>
                    <a:pt x="185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2" y="1003"/>
                  </a:lnTo>
                  <a:lnTo>
                    <a:pt x="192" y="1003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2" y="1003"/>
                  </a:lnTo>
                  <a:close/>
                  <a:moveTo>
                    <a:pt x="149" y="937"/>
                  </a:moveTo>
                  <a:lnTo>
                    <a:pt x="149" y="937"/>
                  </a:lnTo>
                  <a:lnTo>
                    <a:pt x="147" y="937"/>
                  </a:lnTo>
                  <a:lnTo>
                    <a:pt x="147" y="937"/>
                  </a:lnTo>
                  <a:lnTo>
                    <a:pt x="145" y="937"/>
                  </a:lnTo>
                  <a:lnTo>
                    <a:pt x="142" y="940"/>
                  </a:lnTo>
                  <a:lnTo>
                    <a:pt x="142" y="942"/>
                  </a:lnTo>
                  <a:lnTo>
                    <a:pt x="142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38" y="942"/>
                  </a:lnTo>
                  <a:lnTo>
                    <a:pt x="138" y="942"/>
                  </a:lnTo>
                  <a:lnTo>
                    <a:pt x="135" y="942"/>
                  </a:lnTo>
                  <a:lnTo>
                    <a:pt x="135" y="942"/>
                  </a:lnTo>
                  <a:lnTo>
                    <a:pt x="135" y="942"/>
                  </a:lnTo>
                  <a:lnTo>
                    <a:pt x="133" y="942"/>
                  </a:lnTo>
                  <a:lnTo>
                    <a:pt x="133" y="942"/>
                  </a:lnTo>
                  <a:lnTo>
                    <a:pt x="130" y="942"/>
                  </a:lnTo>
                  <a:lnTo>
                    <a:pt x="130" y="944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9"/>
                  </a:lnTo>
                  <a:lnTo>
                    <a:pt x="130" y="949"/>
                  </a:lnTo>
                  <a:lnTo>
                    <a:pt x="133" y="947"/>
                  </a:lnTo>
                  <a:lnTo>
                    <a:pt x="133" y="947"/>
                  </a:lnTo>
                  <a:lnTo>
                    <a:pt x="135" y="944"/>
                  </a:lnTo>
                  <a:lnTo>
                    <a:pt x="135" y="944"/>
                  </a:lnTo>
                  <a:lnTo>
                    <a:pt x="135" y="944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38" y="944"/>
                  </a:lnTo>
                  <a:lnTo>
                    <a:pt x="138" y="947"/>
                  </a:lnTo>
                  <a:lnTo>
                    <a:pt x="140" y="947"/>
                  </a:lnTo>
                  <a:lnTo>
                    <a:pt x="140" y="944"/>
                  </a:lnTo>
                  <a:lnTo>
                    <a:pt x="140" y="944"/>
                  </a:lnTo>
                  <a:lnTo>
                    <a:pt x="140" y="944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45" y="944"/>
                  </a:lnTo>
                  <a:lnTo>
                    <a:pt x="145" y="942"/>
                  </a:lnTo>
                  <a:lnTo>
                    <a:pt x="147" y="942"/>
                  </a:lnTo>
                  <a:lnTo>
                    <a:pt x="147" y="942"/>
                  </a:lnTo>
                  <a:lnTo>
                    <a:pt x="147" y="942"/>
                  </a:lnTo>
                  <a:lnTo>
                    <a:pt x="147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37"/>
                  </a:lnTo>
                  <a:lnTo>
                    <a:pt x="149" y="937"/>
                  </a:lnTo>
                  <a:close/>
                  <a:moveTo>
                    <a:pt x="618" y="568"/>
                  </a:moveTo>
                  <a:lnTo>
                    <a:pt x="618" y="568"/>
                  </a:lnTo>
                  <a:lnTo>
                    <a:pt x="618" y="568"/>
                  </a:lnTo>
                  <a:lnTo>
                    <a:pt x="618" y="568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3"/>
                  </a:lnTo>
                  <a:lnTo>
                    <a:pt x="618" y="563"/>
                  </a:lnTo>
                  <a:lnTo>
                    <a:pt x="618" y="563"/>
                  </a:lnTo>
                  <a:lnTo>
                    <a:pt x="615" y="566"/>
                  </a:lnTo>
                  <a:lnTo>
                    <a:pt x="615" y="566"/>
                  </a:lnTo>
                  <a:lnTo>
                    <a:pt x="615" y="566"/>
                  </a:lnTo>
                  <a:lnTo>
                    <a:pt x="618" y="568"/>
                  </a:lnTo>
                  <a:close/>
                  <a:moveTo>
                    <a:pt x="604" y="1046"/>
                  </a:move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1" y="1046"/>
                  </a:lnTo>
                  <a:lnTo>
                    <a:pt x="601" y="1046"/>
                  </a:lnTo>
                  <a:lnTo>
                    <a:pt x="601" y="1046"/>
                  </a:lnTo>
                  <a:lnTo>
                    <a:pt x="601" y="1044"/>
                  </a:lnTo>
                  <a:lnTo>
                    <a:pt x="601" y="1044"/>
                  </a:lnTo>
                  <a:lnTo>
                    <a:pt x="599" y="1044"/>
                  </a:lnTo>
                  <a:lnTo>
                    <a:pt x="599" y="1044"/>
                  </a:lnTo>
                  <a:lnTo>
                    <a:pt x="596" y="1044"/>
                  </a:lnTo>
                  <a:lnTo>
                    <a:pt x="596" y="1046"/>
                  </a:lnTo>
                  <a:lnTo>
                    <a:pt x="596" y="1046"/>
                  </a:lnTo>
                  <a:lnTo>
                    <a:pt x="594" y="1046"/>
                  </a:lnTo>
                  <a:lnTo>
                    <a:pt x="594" y="1044"/>
                  </a:lnTo>
                  <a:lnTo>
                    <a:pt x="594" y="1044"/>
                  </a:lnTo>
                  <a:lnTo>
                    <a:pt x="592" y="1046"/>
                  </a:lnTo>
                  <a:lnTo>
                    <a:pt x="592" y="1046"/>
                  </a:lnTo>
                  <a:lnTo>
                    <a:pt x="592" y="1046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4" y="1048"/>
                  </a:lnTo>
                  <a:lnTo>
                    <a:pt x="594" y="1048"/>
                  </a:lnTo>
                  <a:lnTo>
                    <a:pt x="594" y="1048"/>
                  </a:lnTo>
                  <a:lnTo>
                    <a:pt x="596" y="1048"/>
                  </a:lnTo>
                  <a:lnTo>
                    <a:pt x="596" y="1048"/>
                  </a:lnTo>
                  <a:lnTo>
                    <a:pt x="599" y="1048"/>
                  </a:lnTo>
                  <a:lnTo>
                    <a:pt x="599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close/>
                  <a:moveTo>
                    <a:pt x="606" y="1037"/>
                  </a:moveTo>
                  <a:lnTo>
                    <a:pt x="606" y="1037"/>
                  </a:lnTo>
                  <a:lnTo>
                    <a:pt x="604" y="1037"/>
                  </a:lnTo>
                  <a:lnTo>
                    <a:pt x="604" y="1037"/>
                  </a:lnTo>
                  <a:lnTo>
                    <a:pt x="604" y="1039"/>
                  </a:lnTo>
                  <a:lnTo>
                    <a:pt x="604" y="1039"/>
                  </a:lnTo>
                  <a:lnTo>
                    <a:pt x="604" y="1039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6" y="1039"/>
                  </a:lnTo>
                  <a:lnTo>
                    <a:pt x="606" y="1039"/>
                  </a:lnTo>
                  <a:lnTo>
                    <a:pt x="606" y="1039"/>
                  </a:lnTo>
                  <a:lnTo>
                    <a:pt x="606" y="1037"/>
                  </a:lnTo>
                  <a:lnTo>
                    <a:pt x="606" y="1037"/>
                  </a:lnTo>
                  <a:lnTo>
                    <a:pt x="606" y="1037"/>
                  </a:lnTo>
                  <a:close/>
                  <a:moveTo>
                    <a:pt x="656" y="831"/>
                  </a:moveTo>
                  <a:lnTo>
                    <a:pt x="656" y="831"/>
                  </a:lnTo>
                  <a:lnTo>
                    <a:pt x="656" y="831"/>
                  </a:lnTo>
                  <a:lnTo>
                    <a:pt x="658" y="833"/>
                  </a:lnTo>
                  <a:lnTo>
                    <a:pt x="658" y="833"/>
                  </a:lnTo>
                  <a:lnTo>
                    <a:pt x="660" y="833"/>
                  </a:lnTo>
                  <a:lnTo>
                    <a:pt x="660" y="831"/>
                  </a:lnTo>
                  <a:lnTo>
                    <a:pt x="663" y="831"/>
                  </a:lnTo>
                  <a:lnTo>
                    <a:pt x="663" y="831"/>
                  </a:lnTo>
                  <a:lnTo>
                    <a:pt x="660" y="828"/>
                  </a:lnTo>
                  <a:lnTo>
                    <a:pt x="660" y="828"/>
                  </a:lnTo>
                  <a:lnTo>
                    <a:pt x="660" y="828"/>
                  </a:lnTo>
                  <a:lnTo>
                    <a:pt x="658" y="828"/>
                  </a:lnTo>
                  <a:lnTo>
                    <a:pt x="656" y="826"/>
                  </a:lnTo>
                  <a:lnTo>
                    <a:pt x="653" y="826"/>
                  </a:lnTo>
                  <a:lnTo>
                    <a:pt x="653" y="828"/>
                  </a:lnTo>
                  <a:lnTo>
                    <a:pt x="656" y="831"/>
                  </a:lnTo>
                  <a:close/>
                  <a:moveTo>
                    <a:pt x="594" y="1041"/>
                  </a:moveTo>
                  <a:lnTo>
                    <a:pt x="592" y="1041"/>
                  </a:lnTo>
                  <a:lnTo>
                    <a:pt x="592" y="1041"/>
                  </a:lnTo>
                  <a:lnTo>
                    <a:pt x="589" y="1039"/>
                  </a:lnTo>
                  <a:lnTo>
                    <a:pt x="589" y="1039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4"/>
                  </a:lnTo>
                  <a:lnTo>
                    <a:pt x="589" y="1044"/>
                  </a:lnTo>
                  <a:lnTo>
                    <a:pt x="589" y="1044"/>
                  </a:lnTo>
                  <a:lnTo>
                    <a:pt x="592" y="1044"/>
                  </a:lnTo>
                  <a:lnTo>
                    <a:pt x="592" y="1044"/>
                  </a:lnTo>
                  <a:lnTo>
                    <a:pt x="594" y="1041"/>
                  </a:lnTo>
                  <a:close/>
                  <a:moveTo>
                    <a:pt x="589" y="1048"/>
                  </a:moveTo>
                  <a:lnTo>
                    <a:pt x="587" y="1048"/>
                  </a:lnTo>
                  <a:lnTo>
                    <a:pt x="587" y="1048"/>
                  </a:lnTo>
                  <a:lnTo>
                    <a:pt x="587" y="1048"/>
                  </a:lnTo>
                  <a:lnTo>
                    <a:pt x="587" y="1046"/>
                  </a:lnTo>
                  <a:lnTo>
                    <a:pt x="585" y="1046"/>
                  </a:lnTo>
                  <a:lnTo>
                    <a:pt x="585" y="1046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51"/>
                  </a:lnTo>
                  <a:lnTo>
                    <a:pt x="587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48"/>
                  </a:lnTo>
                  <a:lnTo>
                    <a:pt x="589" y="1048"/>
                  </a:lnTo>
                  <a:close/>
                  <a:moveTo>
                    <a:pt x="641" y="790"/>
                  </a:moveTo>
                  <a:lnTo>
                    <a:pt x="641" y="790"/>
                  </a:lnTo>
                  <a:lnTo>
                    <a:pt x="644" y="790"/>
                  </a:lnTo>
                  <a:lnTo>
                    <a:pt x="644" y="790"/>
                  </a:lnTo>
                  <a:lnTo>
                    <a:pt x="644" y="793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4" y="793"/>
                  </a:lnTo>
                  <a:lnTo>
                    <a:pt x="644" y="795"/>
                  </a:lnTo>
                  <a:lnTo>
                    <a:pt x="644" y="795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9" y="793"/>
                  </a:lnTo>
                  <a:lnTo>
                    <a:pt x="649" y="793"/>
                  </a:lnTo>
                  <a:lnTo>
                    <a:pt x="649" y="790"/>
                  </a:lnTo>
                  <a:lnTo>
                    <a:pt x="649" y="790"/>
                  </a:lnTo>
                  <a:lnTo>
                    <a:pt x="649" y="790"/>
                  </a:lnTo>
                  <a:lnTo>
                    <a:pt x="651" y="790"/>
                  </a:lnTo>
                  <a:lnTo>
                    <a:pt x="651" y="790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46" y="788"/>
                  </a:lnTo>
                  <a:lnTo>
                    <a:pt x="646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41" y="790"/>
                  </a:lnTo>
                  <a:lnTo>
                    <a:pt x="641" y="790"/>
                  </a:lnTo>
                  <a:lnTo>
                    <a:pt x="641" y="790"/>
                  </a:lnTo>
                  <a:close/>
                  <a:moveTo>
                    <a:pt x="568" y="1048"/>
                  </a:moveTo>
                  <a:lnTo>
                    <a:pt x="568" y="1048"/>
                  </a:lnTo>
                  <a:lnTo>
                    <a:pt x="568" y="1048"/>
                  </a:lnTo>
                  <a:lnTo>
                    <a:pt x="568" y="1048"/>
                  </a:lnTo>
                  <a:lnTo>
                    <a:pt x="568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59" y="1051"/>
                  </a:lnTo>
                  <a:lnTo>
                    <a:pt x="559" y="1053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61" y="1056"/>
                  </a:lnTo>
                  <a:lnTo>
                    <a:pt x="561" y="1056"/>
                  </a:lnTo>
                  <a:lnTo>
                    <a:pt x="561" y="1053"/>
                  </a:lnTo>
                  <a:lnTo>
                    <a:pt x="563" y="1053"/>
                  </a:lnTo>
                  <a:lnTo>
                    <a:pt x="566" y="1053"/>
                  </a:lnTo>
                  <a:lnTo>
                    <a:pt x="566" y="1056"/>
                  </a:lnTo>
                  <a:lnTo>
                    <a:pt x="566" y="1053"/>
                  </a:lnTo>
                  <a:lnTo>
                    <a:pt x="568" y="1053"/>
                  </a:lnTo>
                  <a:lnTo>
                    <a:pt x="568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68" y="1048"/>
                  </a:lnTo>
                  <a:close/>
                  <a:moveTo>
                    <a:pt x="675" y="1030"/>
                  </a:moveTo>
                  <a:lnTo>
                    <a:pt x="675" y="1030"/>
                  </a:lnTo>
                  <a:lnTo>
                    <a:pt x="675" y="1030"/>
                  </a:lnTo>
                  <a:lnTo>
                    <a:pt x="675" y="1030"/>
                  </a:lnTo>
                  <a:lnTo>
                    <a:pt x="675" y="1030"/>
                  </a:lnTo>
                  <a:lnTo>
                    <a:pt x="677" y="1027"/>
                  </a:lnTo>
                  <a:lnTo>
                    <a:pt x="677" y="1025"/>
                  </a:lnTo>
                  <a:lnTo>
                    <a:pt x="679" y="1025"/>
                  </a:lnTo>
                  <a:lnTo>
                    <a:pt x="679" y="1022"/>
                  </a:lnTo>
                  <a:lnTo>
                    <a:pt x="677" y="1022"/>
                  </a:lnTo>
                  <a:lnTo>
                    <a:pt x="675" y="1022"/>
                  </a:lnTo>
                  <a:lnTo>
                    <a:pt x="675" y="1022"/>
                  </a:lnTo>
                  <a:lnTo>
                    <a:pt x="672" y="1022"/>
                  </a:lnTo>
                  <a:lnTo>
                    <a:pt x="672" y="1020"/>
                  </a:lnTo>
                  <a:lnTo>
                    <a:pt x="672" y="1020"/>
                  </a:lnTo>
                  <a:lnTo>
                    <a:pt x="670" y="1020"/>
                  </a:lnTo>
                  <a:lnTo>
                    <a:pt x="670" y="1020"/>
                  </a:lnTo>
                  <a:lnTo>
                    <a:pt x="667" y="1020"/>
                  </a:lnTo>
                  <a:lnTo>
                    <a:pt x="667" y="1020"/>
                  </a:lnTo>
                  <a:lnTo>
                    <a:pt x="665" y="1020"/>
                  </a:lnTo>
                  <a:lnTo>
                    <a:pt x="663" y="1020"/>
                  </a:lnTo>
                  <a:lnTo>
                    <a:pt x="663" y="1020"/>
                  </a:lnTo>
                  <a:lnTo>
                    <a:pt x="660" y="1022"/>
                  </a:lnTo>
                  <a:lnTo>
                    <a:pt x="658" y="1022"/>
                  </a:lnTo>
                  <a:lnTo>
                    <a:pt x="658" y="1022"/>
                  </a:lnTo>
                  <a:lnTo>
                    <a:pt x="658" y="1022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7"/>
                  </a:lnTo>
                  <a:lnTo>
                    <a:pt x="656" y="1027"/>
                  </a:lnTo>
                  <a:lnTo>
                    <a:pt x="656" y="1027"/>
                  </a:lnTo>
                  <a:lnTo>
                    <a:pt x="656" y="1030"/>
                  </a:lnTo>
                  <a:lnTo>
                    <a:pt x="656" y="1030"/>
                  </a:lnTo>
                  <a:lnTo>
                    <a:pt x="653" y="1030"/>
                  </a:lnTo>
                  <a:lnTo>
                    <a:pt x="653" y="1030"/>
                  </a:lnTo>
                  <a:lnTo>
                    <a:pt x="656" y="1030"/>
                  </a:lnTo>
                  <a:lnTo>
                    <a:pt x="656" y="1030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4"/>
                  </a:lnTo>
                  <a:lnTo>
                    <a:pt x="656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2"/>
                  </a:lnTo>
                  <a:lnTo>
                    <a:pt x="653" y="1032"/>
                  </a:lnTo>
                  <a:lnTo>
                    <a:pt x="651" y="1032"/>
                  </a:lnTo>
                  <a:lnTo>
                    <a:pt x="651" y="1032"/>
                  </a:lnTo>
                  <a:lnTo>
                    <a:pt x="651" y="1032"/>
                  </a:lnTo>
                  <a:lnTo>
                    <a:pt x="651" y="1034"/>
                  </a:lnTo>
                  <a:lnTo>
                    <a:pt x="649" y="1034"/>
                  </a:lnTo>
                  <a:lnTo>
                    <a:pt x="649" y="1034"/>
                  </a:lnTo>
                  <a:lnTo>
                    <a:pt x="649" y="1034"/>
                  </a:lnTo>
                  <a:lnTo>
                    <a:pt x="649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4" y="1034"/>
                  </a:lnTo>
                  <a:lnTo>
                    <a:pt x="644" y="1034"/>
                  </a:lnTo>
                  <a:lnTo>
                    <a:pt x="641" y="1034"/>
                  </a:lnTo>
                  <a:lnTo>
                    <a:pt x="641" y="1037"/>
                  </a:lnTo>
                  <a:lnTo>
                    <a:pt x="639" y="1037"/>
                  </a:lnTo>
                  <a:lnTo>
                    <a:pt x="639" y="1037"/>
                  </a:lnTo>
                  <a:lnTo>
                    <a:pt x="639" y="1039"/>
                  </a:lnTo>
                  <a:lnTo>
                    <a:pt x="639" y="1039"/>
                  </a:lnTo>
                  <a:lnTo>
                    <a:pt x="639" y="1041"/>
                  </a:lnTo>
                  <a:lnTo>
                    <a:pt x="639" y="1041"/>
                  </a:lnTo>
                  <a:lnTo>
                    <a:pt x="637" y="1044"/>
                  </a:lnTo>
                  <a:lnTo>
                    <a:pt x="637" y="1046"/>
                  </a:lnTo>
                  <a:lnTo>
                    <a:pt x="634" y="1044"/>
                  </a:lnTo>
                  <a:lnTo>
                    <a:pt x="634" y="1046"/>
                  </a:lnTo>
                  <a:lnTo>
                    <a:pt x="634" y="1048"/>
                  </a:lnTo>
                  <a:lnTo>
                    <a:pt x="634" y="1048"/>
                  </a:lnTo>
                  <a:lnTo>
                    <a:pt x="632" y="1048"/>
                  </a:lnTo>
                  <a:lnTo>
                    <a:pt x="632" y="1048"/>
                  </a:lnTo>
                  <a:lnTo>
                    <a:pt x="632" y="1048"/>
                  </a:lnTo>
                  <a:lnTo>
                    <a:pt x="630" y="1048"/>
                  </a:lnTo>
                  <a:lnTo>
                    <a:pt x="630" y="1048"/>
                  </a:lnTo>
                  <a:lnTo>
                    <a:pt x="630" y="1051"/>
                  </a:lnTo>
                  <a:lnTo>
                    <a:pt x="630" y="1051"/>
                  </a:lnTo>
                  <a:lnTo>
                    <a:pt x="627" y="1053"/>
                  </a:lnTo>
                  <a:lnTo>
                    <a:pt x="625" y="1051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2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30" y="1051"/>
                  </a:lnTo>
                  <a:lnTo>
                    <a:pt x="632" y="1051"/>
                  </a:lnTo>
                  <a:lnTo>
                    <a:pt x="632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39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4" y="1048"/>
                  </a:lnTo>
                  <a:lnTo>
                    <a:pt x="644" y="1046"/>
                  </a:lnTo>
                  <a:lnTo>
                    <a:pt x="644" y="1046"/>
                  </a:lnTo>
                  <a:lnTo>
                    <a:pt x="646" y="1046"/>
                  </a:lnTo>
                  <a:lnTo>
                    <a:pt x="649" y="1046"/>
                  </a:lnTo>
                  <a:lnTo>
                    <a:pt x="649" y="1046"/>
                  </a:lnTo>
                  <a:lnTo>
                    <a:pt x="649" y="1046"/>
                  </a:lnTo>
                  <a:lnTo>
                    <a:pt x="651" y="1044"/>
                  </a:lnTo>
                  <a:lnTo>
                    <a:pt x="651" y="1044"/>
                  </a:lnTo>
                  <a:lnTo>
                    <a:pt x="653" y="1041"/>
                  </a:lnTo>
                  <a:lnTo>
                    <a:pt x="653" y="1041"/>
                  </a:lnTo>
                  <a:lnTo>
                    <a:pt x="653" y="1039"/>
                  </a:lnTo>
                  <a:lnTo>
                    <a:pt x="656" y="1041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7"/>
                  </a:lnTo>
                  <a:lnTo>
                    <a:pt x="658" y="1037"/>
                  </a:lnTo>
                  <a:lnTo>
                    <a:pt x="658" y="1037"/>
                  </a:lnTo>
                  <a:lnTo>
                    <a:pt x="658" y="1037"/>
                  </a:lnTo>
                  <a:lnTo>
                    <a:pt x="660" y="1037"/>
                  </a:lnTo>
                  <a:lnTo>
                    <a:pt x="660" y="1037"/>
                  </a:lnTo>
                  <a:lnTo>
                    <a:pt x="663" y="1037"/>
                  </a:lnTo>
                  <a:lnTo>
                    <a:pt x="663" y="1034"/>
                  </a:lnTo>
                  <a:lnTo>
                    <a:pt x="670" y="1032"/>
                  </a:lnTo>
                  <a:lnTo>
                    <a:pt x="670" y="1032"/>
                  </a:lnTo>
                  <a:lnTo>
                    <a:pt x="672" y="1032"/>
                  </a:lnTo>
                  <a:lnTo>
                    <a:pt x="675" y="1032"/>
                  </a:lnTo>
                  <a:lnTo>
                    <a:pt x="675" y="1032"/>
                  </a:lnTo>
                  <a:lnTo>
                    <a:pt x="675" y="1030"/>
                  </a:lnTo>
                  <a:close/>
                  <a:moveTo>
                    <a:pt x="649" y="1048"/>
                  </a:moveTo>
                  <a:lnTo>
                    <a:pt x="649" y="1048"/>
                  </a:lnTo>
                  <a:lnTo>
                    <a:pt x="649" y="1048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48"/>
                  </a:lnTo>
                  <a:lnTo>
                    <a:pt x="649" y="1048"/>
                  </a:lnTo>
                  <a:close/>
                  <a:moveTo>
                    <a:pt x="625" y="589"/>
                  </a:moveTo>
                  <a:lnTo>
                    <a:pt x="625" y="589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30" y="587"/>
                  </a:lnTo>
                  <a:lnTo>
                    <a:pt x="630" y="589"/>
                  </a:lnTo>
                  <a:lnTo>
                    <a:pt x="632" y="589"/>
                  </a:lnTo>
                  <a:lnTo>
                    <a:pt x="632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7" y="592"/>
                  </a:lnTo>
                  <a:lnTo>
                    <a:pt x="637" y="592"/>
                  </a:lnTo>
                  <a:lnTo>
                    <a:pt x="634" y="589"/>
                  </a:lnTo>
                  <a:lnTo>
                    <a:pt x="634" y="589"/>
                  </a:lnTo>
                  <a:lnTo>
                    <a:pt x="632" y="587"/>
                  </a:lnTo>
                  <a:lnTo>
                    <a:pt x="632" y="585"/>
                  </a:lnTo>
                  <a:lnTo>
                    <a:pt x="630" y="585"/>
                  </a:lnTo>
                  <a:lnTo>
                    <a:pt x="627" y="585"/>
                  </a:lnTo>
                  <a:lnTo>
                    <a:pt x="622" y="577"/>
                  </a:lnTo>
                  <a:lnTo>
                    <a:pt x="620" y="575"/>
                  </a:lnTo>
                  <a:lnTo>
                    <a:pt x="620" y="575"/>
                  </a:lnTo>
                  <a:lnTo>
                    <a:pt x="620" y="575"/>
                  </a:lnTo>
                  <a:lnTo>
                    <a:pt x="620" y="573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20" y="582"/>
                  </a:lnTo>
                  <a:lnTo>
                    <a:pt x="622" y="582"/>
                  </a:lnTo>
                  <a:lnTo>
                    <a:pt x="622" y="582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7"/>
                  </a:lnTo>
                  <a:lnTo>
                    <a:pt x="625" y="587"/>
                  </a:lnTo>
                  <a:lnTo>
                    <a:pt x="625" y="589"/>
                  </a:lnTo>
                  <a:close/>
                  <a:moveTo>
                    <a:pt x="620" y="1056"/>
                  </a:move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close/>
                  <a:moveTo>
                    <a:pt x="372" y="1039"/>
                  </a:move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close/>
                  <a:moveTo>
                    <a:pt x="362" y="1032"/>
                  </a:moveTo>
                  <a:lnTo>
                    <a:pt x="362" y="1032"/>
                  </a:lnTo>
                  <a:lnTo>
                    <a:pt x="362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2" y="1032"/>
                  </a:lnTo>
                  <a:close/>
                  <a:moveTo>
                    <a:pt x="376" y="1037"/>
                  </a:moveTo>
                  <a:lnTo>
                    <a:pt x="374" y="1037"/>
                  </a:lnTo>
                  <a:lnTo>
                    <a:pt x="374" y="1037"/>
                  </a:lnTo>
                  <a:lnTo>
                    <a:pt x="374" y="1037"/>
                  </a:lnTo>
                  <a:lnTo>
                    <a:pt x="374" y="1039"/>
                  </a:lnTo>
                  <a:lnTo>
                    <a:pt x="374" y="1039"/>
                  </a:lnTo>
                  <a:lnTo>
                    <a:pt x="374" y="1039"/>
                  </a:lnTo>
                  <a:lnTo>
                    <a:pt x="374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close/>
                  <a:moveTo>
                    <a:pt x="386" y="1039"/>
                  </a:moveTo>
                  <a:lnTo>
                    <a:pt x="386" y="1039"/>
                  </a:lnTo>
                  <a:lnTo>
                    <a:pt x="384" y="1039"/>
                  </a:lnTo>
                  <a:lnTo>
                    <a:pt x="386" y="1039"/>
                  </a:lnTo>
                  <a:lnTo>
                    <a:pt x="386" y="1039"/>
                  </a:lnTo>
                  <a:lnTo>
                    <a:pt x="386" y="1039"/>
                  </a:lnTo>
                  <a:lnTo>
                    <a:pt x="386" y="1039"/>
                  </a:lnTo>
                  <a:close/>
                  <a:moveTo>
                    <a:pt x="367" y="1030"/>
                  </a:moveTo>
                  <a:lnTo>
                    <a:pt x="367" y="1030"/>
                  </a:lnTo>
                  <a:lnTo>
                    <a:pt x="367" y="1030"/>
                  </a:lnTo>
                  <a:lnTo>
                    <a:pt x="367" y="1030"/>
                  </a:lnTo>
                  <a:lnTo>
                    <a:pt x="367" y="1027"/>
                  </a:lnTo>
                  <a:lnTo>
                    <a:pt x="367" y="1027"/>
                  </a:lnTo>
                  <a:lnTo>
                    <a:pt x="367" y="1025"/>
                  </a:lnTo>
                  <a:lnTo>
                    <a:pt x="365" y="1025"/>
                  </a:lnTo>
                  <a:lnTo>
                    <a:pt x="365" y="1025"/>
                  </a:lnTo>
                  <a:lnTo>
                    <a:pt x="362" y="1022"/>
                  </a:lnTo>
                  <a:lnTo>
                    <a:pt x="362" y="1025"/>
                  </a:lnTo>
                  <a:lnTo>
                    <a:pt x="362" y="1025"/>
                  </a:lnTo>
                  <a:lnTo>
                    <a:pt x="360" y="1025"/>
                  </a:lnTo>
                  <a:lnTo>
                    <a:pt x="360" y="1025"/>
                  </a:lnTo>
                  <a:lnTo>
                    <a:pt x="360" y="1027"/>
                  </a:lnTo>
                  <a:lnTo>
                    <a:pt x="360" y="1027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2" y="1030"/>
                  </a:lnTo>
                  <a:lnTo>
                    <a:pt x="362" y="1032"/>
                  </a:lnTo>
                  <a:lnTo>
                    <a:pt x="362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0"/>
                  </a:lnTo>
                  <a:lnTo>
                    <a:pt x="367" y="1030"/>
                  </a:lnTo>
                  <a:lnTo>
                    <a:pt x="367" y="1030"/>
                  </a:lnTo>
                  <a:close/>
                  <a:moveTo>
                    <a:pt x="372" y="1034"/>
                  </a:moveTo>
                  <a:lnTo>
                    <a:pt x="372" y="1034"/>
                  </a:lnTo>
                  <a:lnTo>
                    <a:pt x="372" y="1034"/>
                  </a:lnTo>
                  <a:lnTo>
                    <a:pt x="372" y="1034"/>
                  </a:lnTo>
                  <a:lnTo>
                    <a:pt x="369" y="1034"/>
                  </a:lnTo>
                  <a:lnTo>
                    <a:pt x="369" y="1032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2"/>
                  </a:lnTo>
                  <a:lnTo>
                    <a:pt x="367" y="1032"/>
                  </a:lnTo>
                  <a:lnTo>
                    <a:pt x="367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72" y="1034"/>
                  </a:lnTo>
                  <a:close/>
                  <a:moveTo>
                    <a:pt x="499" y="1051"/>
                  </a:moveTo>
                  <a:lnTo>
                    <a:pt x="499" y="1048"/>
                  </a:lnTo>
                  <a:lnTo>
                    <a:pt x="499" y="1048"/>
                  </a:lnTo>
                  <a:lnTo>
                    <a:pt x="499" y="1048"/>
                  </a:lnTo>
                  <a:lnTo>
                    <a:pt x="499" y="1048"/>
                  </a:lnTo>
                  <a:lnTo>
                    <a:pt x="497" y="1048"/>
                  </a:lnTo>
                  <a:lnTo>
                    <a:pt x="495" y="1048"/>
                  </a:lnTo>
                  <a:lnTo>
                    <a:pt x="492" y="1051"/>
                  </a:lnTo>
                  <a:lnTo>
                    <a:pt x="492" y="1051"/>
                  </a:lnTo>
                  <a:lnTo>
                    <a:pt x="490" y="1053"/>
                  </a:lnTo>
                  <a:lnTo>
                    <a:pt x="492" y="1056"/>
                  </a:lnTo>
                  <a:lnTo>
                    <a:pt x="492" y="1056"/>
                  </a:lnTo>
                  <a:lnTo>
                    <a:pt x="495" y="1056"/>
                  </a:lnTo>
                  <a:lnTo>
                    <a:pt x="497" y="1053"/>
                  </a:lnTo>
                  <a:lnTo>
                    <a:pt x="497" y="1056"/>
                  </a:lnTo>
                  <a:lnTo>
                    <a:pt x="497" y="1056"/>
                  </a:lnTo>
                  <a:lnTo>
                    <a:pt x="499" y="1056"/>
                  </a:lnTo>
                  <a:lnTo>
                    <a:pt x="502" y="1053"/>
                  </a:lnTo>
                  <a:lnTo>
                    <a:pt x="502" y="1053"/>
                  </a:lnTo>
                  <a:lnTo>
                    <a:pt x="502" y="1053"/>
                  </a:lnTo>
                  <a:lnTo>
                    <a:pt x="502" y="1051"/>
                  </a:lnTo>
                  <a:lnTo>
                    <a:pt x="499" y="1051"/>
                  </a:lnTo>
                  <a:close/>
                  <a:moveTo>
                    <a:pt x="542" y="1053"/>
                  </a:moveTo>
                  <a:lnTo>
                    <a:pt x="542" y="1053"/>
                  </a:lnTo>
                  <a:lnTo>
                    <a:pt x="540" y="1053"/>
                  </a:lnTo>
                  <a:lnTo>
                    <a:pt x="540" y="1056"/>
                  </a:lnTo>
                  <a:lnTo>
                    <a:pt x="542" y="1056"/>
                  </a:lnTo>
                  <a:lnTo>
                    <a:pt x="542" y="1056"/>
                  </a:lnTo>
                  <a:lnTo>
                    <a:pt x="544" y="1056"/>
                  </a:lnTo>
                  <a:lnTo>
                    <a:pt x="544" y="1056"/>
                  </a:lnTo>
                  <a:lnTo>
                    <a:pt x="544" y="1056"/>
                  </a:lnTo>
                  <a:lnTo>
                    <a:pt x="544" y="1053"/>
                  </a:lnTo>
                  <a:lnTo>
                    <a:pt x="544" y="1053"/>
                  </a:lnTo>
                  <a:lnTo>
                    <a:pt x="542" y="1053"/>
                  </a:lnTo>
                  <a:close/>
                  <a:moveTo>
                    <a:pt x="547" y="1051"/>
                  </a:move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7" y="1051"/>
                  </a:lnTo>
                  <a:lnTo>
                    <a:pt x="547" y="1051"/>
                  </a:lnTo>
                  <a:close/>
                  <a:moveTo>
                    <a:pt x="386" y="1027"/>
                  </a:move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8" y="1027"/>
                  </a:lnTo>
                  <a:lnTo>
                    <a:pt x="386" y="1027"/>
                  </a:lnTo>
                  <a:lnTo>
                    <a:pt x="386" y="1027"/>
                  </a:lnTo>
                  <a:close/>
                  <a:moveTo>
                    <a:pt x="471" y="1058"/>
                  </a:moveTo>
                  <a:lnTo>
                    <a:pt x="469" y="1058"/>
                  </a:lnTo>
                  <a:lnTo>
                    <a:pt x="469" y="1058"/>
                  </a:lnTo>
                  <a:lnTo>
                    <a:pt x="469" y="1058"/>
                  </a:lnTo>
                  <a:lnTo>
                    <a:pt x="469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6"/>
                  </a:lnTo>
                  <a:lnTo>
                    <a:pt x="466" y="1056"/>
                  </a:lnTo>
                  <a:lnTo>
                    <a:pt x="466" y="1056"/>
                  </a:lnTo>
                  <a:lnTo>
                    <a:pt x="464" y="1056"/>
                  </a:lnTo>
                  <a:lnTo>
                    <a:pt x="464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59" y="1056"/>
                  </a:lnTo>
                  <a:lnTo>
                    <a:pt x="459" y="1056"/>
                  </a:lnTo>
                  <a:lnTo>
                    <a:pt x="459" y="1056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7" y="1053"/>
                  </a:lnTo>
                  <a:lnTo>
                    <a:pt x="457" y="1053"/>
                  </a:lnTo>
                  <a:lnTo>
                    <a:pt x="455" y="1053"/>
                  </a:lnTo>
                  <a:lnTo>
                    <a:pt x="455" y="1053"/>
                  </a:lnTo>
                  <a:lnTo>
                    <a:pt x="457" y="1051"/>
                  </a:lnTo>
                  <a:lnTo>
                    <a:pt x="455" y="1051"/>
                  </a:lnTo>
                  <a:lnTo>
                    <a:pt x="455" y="1051"/>
                  </a:lnTo>
                  <a:lnTo>
                    <a:pt x="455" y="1051"/>
                  </a:lnTo>
                  <a:lnTo>
                    <a:pt x="452" y="1051"/>
                  </a:lnTo>
                  <a:lnTo>
                    <a:pt x="452" y="1051"/>
                  </a:lnTo>
                  <a:lnTo>
                    <a:pt x="452" y="1051"/>
                  </a:lnTo>
                  <a:lnTo>
                    <a:pt x="452" y="1048"/>
                  </a:lnTo>
                  <a:lnTo>
                    <a:pt x="452" y="1048"/>
                  </a:lnTo>
                  <a:lnTo>
                    <a:pt x="450" y="1051"/>
                  </a:lnTo>
                  <a:lnTo>
                    <a:pt x="450" y="1051"/>
                  </a:lnTo>
                  <a:lnTo>
                    <a:pt x="447" y="1051"/>
                  </a:lnTo>
                  <a:lnTo>
                    <a:pt x="447" y="1051"/>
                  </a:lnTo>
                  <a:lnTo>
                    <a:pt x="445" y="1051"/>
                  </a:lnTo>
                  <a:lnTo>
                    <a:pt x="445" y="1051"/>
                  </a:lnTo>
                  <a:lnTo>
                    <a:pt x="445" y="1048"/>
                  </a:lnTo>
                  <a:lnTo>
                    <a:pt x="445" y="1048"/>
                  </a:lnTo>
                  <a:lnTo>
                    <a:pt x="445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0" y="1048"/>
                  </a:lnTo>
                  <a:lnTo>
                    <a:pt x="440" y="1048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40" y="1048"/>
                  </a:lnTo>
                  <a:lnTo>
                    <a:pt x="440" y="1048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3" y="1053"/>
                  </a:lnTo>
                  <a:lnTo>
                    <a:pt x="443" y="1053"/>
                  </a:lnTo>
                  <a:lnTo>
                    <a:pt x="447" y="1056"/>
                  </a:lnTo>
                  <a:lnTo>
                    <a:pt x="447" y="1053"/>
                  </a:lnTo>
                  <a:lnTo>
                    <a:pt x="450" y="1053"/>
                  </a:lnTo>
                  <a:lnTo>
                    <a:pt x="450" y="1053"/>
                  </a:lnTo>
                  <a:lnTo>
                    <a:pt x="450" y="1056"/>
                  </a:lnTo>
                  <a:lnTo>
                    <a:pt x="450" y="1056"/>
                  </a:lnTo>
                  <a:lnTo>
                    <a:pt x="452" y="1056"/>
                  </a:lnTo>
                  <a:lnTo>
                    <a:pt x="452" y="1056"/>
                  </a:lnTo>
                  <a:lnTo>
                    <a:pt x="452" y="1058"/>
                  </a:lnTo>
                  <a:lnTo>
                    <a:pt x="452" y="1058"/>
                  </a:lnTo>
                  <a:lnTo>
                    <a:pt x="452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7" y="1058"/>
                  </a:lnTo>
                  <a:lnTo>
                    <a:pt x="457" y="1058"/>
                  </a:lnTo>
                  <a:lnTo>
                    <a:pt x="457" y="1058"/>
                  </a:lnTo>
                  <a:lnTo>
                    <a:pt x="459" y="1058"/>
                  </a:lnTo>
                  <a:lnTo>
                    <a:pt x="459" y="1058"/>
                  </a:lnTo>
                  <a:lnTo>
                    <a:pt x="462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60"/>
                  </a:lnTo>
                  <a:lnTo>
                    <a:pt x="466" y="1060"/>
                  </a:lnTo>
                  <a:lnTo>
                    <a:pt x="469" y="1060"/>
                  </a:lnTo>
                  <a:lnTo>
                    <a:pt x="471" y="1060"/>
                  </a:lnTo>
                  <a:lnTo>
                    <a:pt x="471" y="1060"/>
                  </a:lnTo>
                  <a:lnTo>
                    <a:pt x="473" y="1060"/>
                  </a:lnTo>
                  <a:lnTo>
                    <a:pt x="473" y="1060"/>
                  </a:lnTo>
                  <a:lnTo>
                    <a:pt x="476" y="1060"/>
                  </a:lnTo>
                  <a:lnTo>
                    <a:pt x="476" y="1060"/>
                  </a:lnTo>
                  <a:lnTo>
                    <a:pt x="471" y="1058"/>
                  </a:lnTo>
                  <a:lnTo>
                    <a:pt x="471" y="1058"/>
                  </a:lnTo>
                  <a:close/>
                  <a:moveTo>
                    <a:pt x="436" y="1044"/>
                  </a:moveTo>
                  <a:lnTo>
                    <a:pt x="433" y="1044"/>
                  </a:lnTo>
                  <a:lnTo>
                    <a:pt x="433" y="1041"/>
                  </a:lnTo>
                  <a:lnTo>
                    <a:pt x="433" y="1041"/>
                  </a:lnTo>
                  <a:lnTo>
                    <a:pt x="433" y="1039"/>
                  </a:lnTo>
                  <a:lnTo>
                    <a:pt x="436" y="1039"/>
                  </a:lnTo>
                  <a:lnTo>
                    <a:pt x="438" y="1041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3" y="1039"/>
                  </a:lnTo>
                  <a:lnTo>
                    <a:pt x="443" y="1037"/>
                  </a:lnTo>
                  <a:lnTo>
                    <a:pt x="443" y="1037"/>
                  </a:lnTo>
                  <a:lnTo>
                    <a:pt x="443" y="1037"/>
                  </a:lnTo>
                  <a:lnTo>
                    <a:pt x="443" y="1034"/>
                  </a:lnTo>
                  <a:lnTo>
                    <a:pt x="443" y="1034"/>
                  </a:lnTo>
                  <a:lnTo>
                    <a:pt x="443" y="1034"/>
                  </a:lnTo>
                  <a:lnTo>
                    <a:pt x="440" y="1032"/>
                  </a:lnTo>
                  <a:lnTo>
                    <a:pt x="440" y="1032"/>
                  </a:lnTo>
                  <a:lnTo>
                    <a:pt x="440" y="1030"/>
                  </a:lnTo>
                  <a:lnTo>
                    <a:pt x="440" y="1032"/>
                  </a:lnTo>
                  <a:lnTo>
                    <a:pt x="440" y="1030"/>
                  </a:lnTo>
                  <a:lnTo>
                    <a:pt x="438" y="1030"/>
                  </a:lnTo>
                  <a:lnTo>
                    <a:pt x="438" y="1030"/>
                  </a:lnTo>
                  <a:lnTo>
                    <a:pt x="438" y="1030"/>
                  </a:lnTo>
                  <a:lnTo>
                    <a:pt x="436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1" y="1030"/>
                  </a:lnTo>
                  <a:lnTo>
                    <a:pt x="431" y="1030"/>
                  </a:lnTo>
                  <a:lnTo>
                    <a:pt x="431" y="1030"/>
                  </a:lnTo>
                  <a:lnTo>
                    <a:pt x="431" y="1032"/>
                  </a:lnTo>
                  <a:lnTo>
                    <a:pt x="429" y="1032"/>
                  </a:lnTo>
                  <a:lnTo>
                    <a:pt x="426" y="1032"/>
                  </a:lnTo>
                  <a:lnTo>
                    <a:pt x="426" y="1032"/>
                  </a:lnTo>
                  <a:lnTo>
                    <a:pt x="426" y="1032"/>
                  </a:lnTo>
                  <a:lnTo>
                    <a:pt x="429" y="1034"/>
                  </a:lnTo>
                  <a:lnTo>
                    <a:pt x="429" y="1034"/>
                  </a:lnTo>
                  <a:lnTo>
                    <a:pt x="429" y="1034"/>
                  </a:lnTo>
                  <a:lnTo>
                    <a:pt x="431" y="1032"/>
                  </a:lnTo>
                  <a:lnTo>
                    <a:pt x="431" y="1032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7"/>
                  </a:lnTo>
                  <a:lnTo>
                    <a:pt x="433" y="1037"/>
                  </a:lnTo>
                  <a:lnTo>
                    <a:pt x="433" y="1037"/>
                  </a:lnTo>
                  <a:lnTo>
                    <a:pt x="433" y="1037"/>
                  </a:lnTo>
                  <a:lnTo>
                    <a:pt x="433" y="1039"/>
                  </a:lnTo>
                  <a:lnTo>
                    <a:pt x="431" y="1037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6" y="1039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4" y="1039"/>
                  </a:lnTo>
                  <a:lnTo>
                    <a:pt x="424" y="1039"/>
                  </a:lnTo>
                  <a:lnTo>
                    <a:pt x="419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19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41"/>
                  </a:lnTo>
                  <a:lnTo>
                    <a:pt x="421" y="1041"/>
                  </a:lnTo>
                  <a:lnTo>
                    <a:pt x="419" y="1041"/>
                  </a:lnTo>
                  <a:lnTo>
                    <a:pt x="419" y="1039"/>
                  </a:lnTo>
                  <a:lnTo>
                    <a:pt x="419" y="1041"/>
                  </a:lnTo>
                  <a:lnTo>
                    <a:pt x="417" y="1041"/>
                  </a:lnTo>
                  <a:lnTo>
                    <a:pt x="417" y="1041"/>
                  </a:lnTo>
                  <a:lnTo>
                    <a:pt x="419" y="1041"/>
                  </a:lnTo>
                  <a:lnTo>
                    <a:pt x="417" y="1041"/>
                  </a:lnTo>
                  <a:lnTo>
                    <a:pt x="417" y="1041"/>
                  </a:lnTo>
                  <a:lnTo>
                    <a:pt x="414" y="1041"/>
                  </a:lnTo>
                  <a:lnTo>
                    <a:pt x="414" y="1039"/>
                  </a:lnTo>
                  <a:lnTo>
                    <a:pt x="412" y="1039"/>
                  </a:lnTo>
                  <a:lnTo>
                    <a:pt x="412" y="1039"/>
                  </a:lnTo>
                  <a:lnTo>
                    <a:pt x="412" y="1041"/>
                  </a:lnTo>
                  <a:lnTo>
                    <a:pt x="410" y="1041"/>
                  </a:lnTo>
                  <a:lnTo>
                    <a:pt x="410" y="1041"/>
                  </a:lnTo>
                  <a:lnTo>
                    <a:pt x="410" y="1039"/>
                  </a:lnTo>
                  <a:lnTo>
                    <a:pt x="410" y="1039"/>
                  </a:lnTo>
                  <a:lnTo>
                    <a:pt x="410" y="1039"/>
                  </a:lnTo>
                  <a:lnTo>
                    <a:pt x="407" y="1039"/>
                  </a:lnTo>
                  <a:lnTo>
                    <a:pt x="407" y="1039"/>
                  </a:lnTo>
                  <a:lnTo>
                    <a:pt x="407" y="1039"/>
                  </a:lnTo>
                  <a:lnTo>
                    <a:pt x="407" y="1037"/>
                  </a:lnTo>
                  <a:lnTo>
                    <a:pt x="407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41"/>
                  </a:lnTo>
                  <a:lnTo>
                    <a:pt x="400" y="1041"/>
                  </a:lnTo>
                  <a:lnTo>
                    <a:pt x="400" y="1041"/>
                  </a:lnTo>
                  <a:lnTo>
                    <a:pt x="400" y="1041"/>
                  </a:lnTo>
                  <a:lnTo>
                    <a:pt x="400" y="1039"/>
                  </a:lnTo>
                  <a:lnTo>
                    <a:pt x="400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5" y="1039"/>
                  </a:lnTo>
                  <a:lnTo>
                    <a:pt x="395" y="1039"/>
                  </a:lnTo>
                  <a:lnTo>
                    <a:pt x="391" y="1039"/>
                  </a:lnTo>
                  <a:lnTo>
                    <a:pt x="391" y="1039"/>
                  </a:lnTo>
                  <a:lnTo>
                    <a:pt x="391" y="1039"/>
                  </a:lnTo>
                  <a:lnTo>
                    <a:pt x="400" y="1041"/>
                  </a:lnTo>
                  <a:lnTo>
                    <a:pt x="403" y="1041"/>
                  </a:lnTo>
                  <a:lnTo>
                    <a:pt x="403" y="1041"/>
                  </a:lnTo>
                  <a:lnTo>
                    <a:pt x="403" y="1041"/>
                  </a:lnTo>
                  <a:lnTo>
                    <a:pt x="405" y="1041"/>
                  </a:lnTo>
                  <a:lnTo>
                    <a:pt x="405" y="1041"/>
                  </a:lnTo>
                  <a:lnTo>
                    <a:pt x="405" y="1041"/>
                  </a:lnTo>
                  <a:lnTo>
                    <a:pt x="407" y="1041"/>
                  </a:lnTo>
                  <a:lnTo>
                    <a:pt x="410" y="1044"/>
                  </a:lnTo>
                  <a:lnTo>
                    <a:pt x="410" y="1044"/>
                  </a:lnTo>
                  <a:lnTo>
                    <a:pt x="410" y="1046"/>
                  </a:lnTo>
                  <a:lnTo>
                    <a:pt x="412" y="1046"/>
                  </a:lnTo>
                  <a:lnTo>
                    <a:pt x="412" y="1046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4" y="1046"/>
                  </a:lnTo>
                  <a:lnTo>
                    <a:pt x="414" y="1046"/>
                  </a:lnTo>
                  <a:lnTo>
                    <a:pt x="414" y="1046"/>
                  </a:lnTo>
                  <a:lnTo>
                    <a:pt x="417" y="1046"/>
                  </a:lnTo>
                  <a:lnTo>
                    <a:pt x="417" y="1046"/>
                  </a:lnTo>
                  <a:lnTo>
                    <a:pt x="417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4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21" y="1044"/>
                  </a:lnTo>
                  <a:lnTo>
                    <a:pt x="421" y="1046"/>
                  </a:lnTo>
                  <a:lnTo>
                    <a:pt x="421" y="1044"/>
                  </a:lnTo>
                  <a:lnTo>
                    <a:pt x="421" y="1046"/>
                  </a:lnTo>
                  <a:lnTo>
                    <a:pt x="421" y="1046"/>
                  </a:lnTo>
                  <a:lnTo>
                    <a:pt x="421" y="1046"/>
                  </a:lnTo>
                  <a:lnTo>
                    <a:pt x="424" y="1048"/>
                  </a:lnTo>
                  <a:lnTo>
                    <a:pt x="424" y="1046"/>
                  </a:lnTo>
                  <a:lnTo>
                    <a:pt x="424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9" y="1044"/>
                  </a:lnTo>
                  <a:lnTo>
                    <a:pt x="429" y="1044"/>
                  </a:lnTo>
                  <a:lnTo>
                    <a:pt x="429" y="1044"/>
                  </a:lnTo>
                  <a:lnTo>
                    <a:pt x="429" y="1046"/>
                  </a:lnTo>
                  <a:lnTo>
                    <a:pt x="429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4"/>
                  </a:lnTo>
                  <a:lnTo>
                    <a:pt x="431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4"/>
                  </a:lnTo>
                  <a:close/>
                  <a:moveTo>
                    <a:pt x="828" y="303"/>
                  </a:move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1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28" y="303"/>
                  </a:lnTo>
                  <a:lnTo>
                    <a:pt x="828" y="303"/>
                  </a:lnTo>
                  <a:close/>
                  <a:moveTo>
                    <a:pt x="1893" y="793"/>
                  </a:moveTo>
                  <a:lnTo>
                    <a:pt x="1893" y="793"/>
                  </a:lnTo>
                  <a:lnTo>
                    <a:pt x="1893" y="793"/>
                  </a:lnTo>
                  <a:lnTo>
                    <a:pt x="1893" y="790"/>
                  </a:lnTo>
                  <a:lnTo>
                    <a:pt x="1890" y="788"/>
                  </a:lnTo>
                  <a:lnTo>
                    <a:pt x="1888" y="786"/>
                  </a:lnTo>
                  <a:lnTo>
                    <a:pt x="1888" y="786"/>
                  </a:lnTo>
                  <a:lnTo>
                    <a:pt x="1888" y="786"/>
                  </a:lnTo>
                  <a:lnTo>
                    <a:pt x="1886" y="783"/>
                  </a:lnTo>
                  <a:lnTo>
                    <a:pt x="1886" y="786"/>
                  </a:lnTo>
                  <a:lnTo>
                    <a:pt x="1886" y="786"/>
                  </a:lnTo>
                  <a:lnTo>
                    <a:pt x="1886" y="786"/>
                  </a:lnTo>
                  <a:lnTo>
                    <a:pt x="1883" y="786"/>
                  </a:lnTo>
                  <a:lnTo>
                    <a:pt x="1883" y="786"/>
                  </a:lnTo>
                  <a:lnTo>
                    <a:pt x="1881" y="786"/>
                  </a:lnTo>
                  <a:lnTo>
                    <a:pt x="1881" y="783"/>
                  </a:lnTo>
                  <a:lnTo>
                    <a:pt x="1878" y="783"/>
                  </a:lnTo>
                  <a:lnTo>
                    <a:pt x="1878" y="781"/>
                  </a:lnTo>
                  <a:lnTo>
                    <a:pt x="1878" y="781"/>
                  </a:lnTo>
                  <a:lnTo>
                    <a:pt x="1876" y="781"/>
                  </a:lnTo>
                  <a:lnTo>
                    <a:pt x="1874" y="781"/>
                  </a:lnTo>
                  <a:lnTo>
                    <a:pt x="1874" y="781"/>
                  </a:lnTo>
                  <a:lnTo>
                    <a:pt x="1874" y="781"/>
                  </a:lnTo>
                  <a:lnTo>
                    <a:pt x="1876" y="783"/>
                  </a:lnTo>
                  <a:lnTo>
                    <a:pt x="1876" y="783"/>
                  </a:lnTo>
                  <a:lnTo>
                    <a:pt x="1876" y="783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8"/>
                  </a:lnTo>
                  <a:lnTo>
                    <a:pt x="1876" y="788"/>
                  </a:lnTo>
                  <a:lnTo>
                    <a:pt x="1878" y="788"/>
                  </a:lnTo>
                  <a:lnTo>
                    <a:pt x="1878" y="788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81" y="795"/>
                  </a:lnTo>
                  <a:lnTo>
                    <a:pt x="1883" y="795"/>
                  </a:lnTo>
                  <a:lnTo>
                    <a:pt x="1883" y="795"/>
                  </a:lnTo>
                  <a:lnTo>
                    <a:pt x="1886" y="795"/>
                  </a:lnTo>
                  <a:lnTo>
                    <a:pt x="1886" y="795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8" y="795"/>
                  </a:lnTo>
                  <a:lnTo>
                    <a:pt x="1888" y="795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3" y="798"/>
                  </a:lnTo>
                  <a:lnTo>
                    <a:pt x="1893" y="798"/>
                  </a:lnTo>
                  <a:lnTo>
                    <a:pt x="1893" y="795"/>
                  </a:lnTo>
                  <a:lnTo>
                    <a:pt x="1893" y="793"/>
                  </a:lnTo>
                  <a:lnTo>
                    <a:pt x="1893" y="793"/>
                  </a:lnTo>
                  <a:lnTo>
                    <a:pt x="1893" y="793"/>
                  </a:lnTo>
                  <a:close/>
                  <a:moveTo>
                    <a:pt x="1211" y="675"/>
                  </a:moveTo>
                  <a:lnTo>
                    <a:pt x="1211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09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11" y="677"/>
                  </a:lnTo>
                  <a:lnTo>
                    <a:pt x="1211" y="677"/>
                  </a:lnTo>
                  <a:lnTo>
                    <a:pt x="1214" y="677"/>
                  </a:lnTo>
                  <a:lnTo>
                    <a:pt x="1211" y="677"/>
                  </a:lnTo>
                  <a:lnTo>
                    <a:pt x="1211" y="675"/>
                  </a:lnTo>
                  <a:lnTo>
                    <a:pt x="1211" y="675"/>
                  </a:lnTo>
                  <a:close/>
                  <a:moveTo>
                    <a:pt x="1185" y="719"/>
                  </a:moveTo>
                  <a:lnTo>
                    <a:pt x="1185" y="722"/>
                  </a:lnTo>
                  <a:lnTo>
                    <a:pt x="1185" y="722"/>
                  </a:lnTo>
                  <a:lnTo>
                    <a:pt x="1185" y="722"/>
                  </a:lnTo>
                  <a:lnTo>
                    <a:pt x="1183" y="722"/>
                  </a:lnTo>
                  <a:lnTo>
                    <a:pt x="1183" y="722"/>
                  </a:lnTo>
                  <a:lnTo>
                    <a:pt x="1183" y="722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5" y="727"/>
                  </a:lnTo>
                  <a:lnTo>
                    <a:pt x="1188" y="724"/>
                  </a:lnTo>
                  <a:lnTo>
                    <a:pt x="1188" y="724"/>
                  </a:lnTo>
                  <a:lnTo>
                    <a:pt x="1190" y="724"/>
                  </a:lnTo>
                  <a:lnTo>
                    <a:pt x="1190" y="722"/>
                  </a:lnTo>
                  <a:lnTo>
                    <a:pt x="1188" y="719"/>
                  </a:lnTo>
                  <a:lnTo>
                    <a:pt x="1185" y="719"/>
                  </a:lnTo>
                  <a:close/>
                  <a:moveTo>
                    <a:pt x="1971" y="819"/>
                  </a:moveTo>
                  <a:lnTo>
                    <a:pt x="1971" y="819"/>
                  </a:lnTo>
                  <a:lnTo>
                    <a:pt x="1971" y="819"/>
                  </a:lnTo>
                  <a:lnTo>
                    <a:pt x="1968" y="814"/>
                  </a:lnTo>
                  <a:lnTo>
                    <a:pt x="1968" y="814"/>
                  </a:lnTo>
                  <a:lnTo>
                    <a:pt x="1968" y="814"/>
                  </a:lnTo>
                  <a:lnTo>
                    <a:pt x="1966" y="812"/>
                  </a:lnTo>
                  <a:lnTo>
                    <a:pt x="1966" y="812"/>
                  </a:lnTo>
                  <a:lnTo>
                    <a:pt x="1966" y="812"/>
                  </a:lnTo>
                  <a:lnTo>
                    <a:pt x="1964" y="809"/>
                  </a:lnTo>
                  <a:lnTo>
                    <a:pt x="1964" y="807"/>
                  </a:lnTo>
                  <a:lnTo>
                    <a:pt x="1964" y="807"/>
                  </a:lnTo>
                  <a:lnTo>
                    <a:pt x="1961" y="807"/>
                  </a:lnTo>
                  <a:lnTo>
                    <a:pt x="1961" y="805"/>
                  </a:lnTo>
                  <a:lnTo>
                    <a:pt x="1961" y="805"/>
                  </a:lnTo>
                  <a:lnTo>
                    <a:pt x="1961" y="802"/>
                  </a:lnTo>
                  <a:lnTo>
                    <a:pt x="1961" y="802"/>
                  </a:lnTo>
                  <a:lnTo>
                    <a:pt x="1961" y="800"/>
                  </a:lnTo>
                  <a:lnTo>
                    <a:pt x="1959" y="800"/>
                  </a:lnTo>
                  <a:lnTo>
                    <a:pt x="1959" y="800"/>
                  </a:lnTo>
                  <a:lnTo>
                    <a:pt x="1959" y="800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5"/>
                  </a:lnTo>
                  <a:lnTo>
                    <a:pt x="1959" y="795"/>
                  </a:lnTo>
                  <a:lnTo>
                    <a:pt x="1959" y="793"/>
                  </a:lnTo>
                  <a:lnTo>
                    <a:pt x="1959" y="790"/>
                  </a:lnTo>
                  <a:lnTo>
                    <a:pt x="1959" y="788"/>
                  </a:lnTo>
                  <a:lnTo>
                    <a:pt x="1959" y="788"/>
                  </a:lnTo>
                  <a:lnTo>
                    <a:pt x="1959" y="786"/>
                  </a:lnTo>
                  <a:lnTo>
                    <a:pt x="1959" y="783"/>
                  </a:lnTo>
                  <a:lnTo>
                    <a:pt x="1957" y="781"/>
                  </a:lnTo>
                  <a:lnTo>
                    <a:pt x="1957" y="781"/>
                  </a:lnTo>
                  <a:lnTo>
                    <a:pt x="1957" y="779"/>
                  </a:lnTo>
                  <a:lnTo>
                    <a:pt x="1954" y="779"/>
                  </a:lnTo>
                  <a:lnTo>
                    <a:pt x="1954" y="776"/>
                  </a:lnTo>
                  <a:lnTo>
                    <a:pt x="1952" y="776"/>
                  </a:lnTo>
                  <a:lnTo>
                    <a:pt x="1949" y="779"/>
                  </a:lnTo>
                  <a:lnTo>
                    <a:pt x="1949" y="779"/>
                  </a:lnTo>
                  <a:lnTo>
                    <a:pt x="1947" y="779"/>
                  </a:lnTo>
                  <a:lnTo>
                    <a:pt x="1942" y="779"/>
                  </a:lnTo>
                  <a:lnTo>
                    <a:pt x="1942" y="779"/>
                  </a:lnTo>
                  <a:lnTo>
                    <a:pt x="1942" y="779"/>
                  </a:lnTo>
                  <a:lnTo>
                    <a:pt x="1940" y="776"/>
                  </a:lnTo>
                  <a:lnTo>
                    <a:pt x="1938" y="774"/>
                  </a:lnTo>
                  <a:lnTo>
                    <a:pt x="1938" y="774"/>
                  </a:lnTo>
                  <a:lnTo>
                    <a:pt x="1935" y="774"/>
                  </a:lnTo>
                  <a:lnTo>
                    <a:pt x="1933" y="774"/>
                  </a:lnTo>
                  <a:lnTo>
                    <a:pt x="1928" y="772"/>
                  </a:lnTo>
                  <a:lnTo>
                    <a:pt x="1923" y="772"/>
                  </a:lnTo>
                  <a:lnTo>
                    <a:pt x="1919" y="772"/>
                  </a:lnTo>
                  <a:lnTo>
                    <a:pt x="1916" y="772"/>
                  </a:lnTo>
                  <a:lnTo>
                    <a:pt x="1912" y="769"/>
                  </a:lnTo>
                  <a:lnTo>
                    <a:pt x="1907" y="769"/>
                  </a:lnTo>
                  <a:lnTo>
                    <a:pt x="1900" y="767"/>
                  </a:lnTo>
                  <a:lnTo>
                    <a:pt x="1897" y="767"/>
                  </a:lnTo>
                  <a:lnTo>
                    <a:pt x="1897" y="767"/>
                  </a:lnTo>
                  <a:lnTo>
                    <a:pt x="1897" y="767"/>
                  </a:lnTo>
                  <a:lnTo>
                    <a:pt x="1893" y="767"/>
                  </a:lnTo>
                  <a:lnTo>
                    <a:pt x="1890" y="769"/>
                  </a:lnTo>
                  <a:lnTo>
                    <a:pt x="1888" y="769"/>
                  </a:lnTo>
                  <a:lnTo>
                    <a:pt x="1888" y="769"/>
                  </a:lnTo>
                  <a:lnTo>
                    <a:pt x="1888" y="767"/>
                  </a:lnTo>
                  <a:lnTo>
                    <a:pt x="1888" y="764"/>
                  </a:lnTo>
                  <a:lnTo>
                    <a:pt x="1888" y="764"/>
                  </a:lnTo>
                  <a:lnTo>
                    <a:pt x="1886" y="762"/>
                  </a:lnTo>
                  <a:lnTo>
                    <a:pt x="1886" y="762"/>
                  </a:lnTo>
                  <a:lnTo>
                    <a:pt x="1883" y="762"/>
                  </a:lnTo>
                  <a:lnTo>
                    <a:pt x="1883" y="760"/>
                  </a:lnTo>
                  <a:lnTo>
                    <a:pt x="1883" y="760"/>
                  </a:lnTo>
                  <a:lnTo>
                    <a:pt x="1883" y="760"/>
                  </a:lnTo>
                  <a:lnTo>
                    <a:pt x="1883" y="757"/>
                  </a:lnTo>
                  <a:lnTo>
                    <a:pt x="1883" y="757"/>
                  </a:lnTo>
                  <a:lnTo>
                    <a:pt x="1876" y="757"/>
                  </a:lnTo>
                  <a:lnTo>
                    <a:pt x="1874" y="746"/>
                  </a:lnTo>
                  <a:lnTo>
                    <a:pt x="1869" y="746"/>
                  </a:lnTo>
                  <a:lnTo>
                    <a:pt x="1864" y="746"/>
                  </a:lnTo>
                  <a:lnTo>
                    <a:pt x="1864" y="743"/>
                  </a:lnTo>
                  <a:lnTo>
                    <a:pt x="1864" y="738"/>
                  </a:lnTo>
                  <a:lnTo>
                    <a:pt x="1862" y="734"/>
                  </a:lnTo>
                  <a:lnTo>
                    <a:pt x="1857" y="731"/>
                  </a:lnTo>
                  <a:lnTo>
                    <a:pt x="1852" y="729"/>
                  </a:lnTo>
                  <a:lnTo>
                    <a:pt x="1850" y="724"/>
                  </a:lnTo>
                  <a:lnTo>
                    <a:pt x="1845" y="722"/>
                  </a:lnTo>
                  <a:lnTo>
                    <a:pt x="1841" y="717"/>
                  </a:lnTo>
                  <a:lnTo>
                    <a:pt x="1836" y="710"/>
                  </a:lnTo>
                  <a:lnTo>
                    <a:pt x="1831" y="708"/>
                  </a:lnTo>
                  <a:lnTo>
                    <a:pt x="1824" y="701"/>
                  </a:lnTo>
                  <a:lnTo>
                    <a:pt x="1817" y="693"/>
                  </a:lnTo>
                  <a:lnTo>
                    <a:pt x="1810" y="686"/>
                  </a:lnTo>
                  <a:lnTo>
                    <a:pt x="1805" y="684"/>
                  </a:lnTo>
                  <a:lnTo>
                    <a:pt x="1808" y="679"/>
                  </a:lnTo>
                  <a:lnTo>
                    <a:pt x="1793" y="672"/>
                  </a:lnTo>
                  <a:lnTo>
                    <a:pt x="1786" y="667"/>
                  </a:lnTo>
                  <a:lnTo>
                    <a:pt x="1772" y="663"/>
                  </a:lnTo>
                  <a:lnTo>
                    <a:pt x="1770" y="660"/>
                  </a:lnTo>
                  <a:lnTo>
                    <a:pt x="1770" y="658"/>
                  </a:lnTo>
                  <a:lnTo>
                    <a:pt x="1767" y="658"/>
                  </a:lnTo>
                  <a:lnTo>
                    <a:pt x="1765" y="653"/>
                  </a:lnTo>
                  <a:lnTo>
                    <a:pt x="1760" y="651"/>
                  </a:lnTo>
                  <a:lnTo>
                    <a:pt x="1758" y="651"/>
                  </a:lnTo>
                  <a:lnTo>
                    <a:pt x="1753" y="648"/>
                  </a:lnTo>
                  <a:lnTo>
                    <a:pt x="1753" y="646"/>
                  </a:lnTo>
                  <a:lnTo>
                    <a:pt x="1744" y="646"/>
                  </a:lnTo>
                  <a:lnTo>
                    <a:pt x="1741" y="641"/>
                  </a:lnTo>
                  <a:lnTo>
                    <a:pt x="1741" y="639"/>
                  </a:lnTo>
                  <a:lnTo>
                    <a:pt x="1739" y="639"/>
                  </a:lnTo>
                  <a:lnTo>
                    <a:pt x="1739" y="637"/>
                  </a:lnTo>
                  <a:lnTo>
                    <a:pt x="1739" y="634"/>
                  </a:lnTo>
                  <a:lnTo>
                    <a:pt x="1737" y="630"/>
                  </a:lnTo>
                  <a:lnTo>
                    <a:pt x="1734" y="627"/>
                  </a:lnTo>
                  <a:lnTo>
                    <a:pt x="1732" y="627"/>
                  </a:lnTo>
                  <a:lnTo>
                    <a:pt x="1729" y="625"/>
                  </a:lnTo>
                  <a:lnTo>
                    <a:pt x="1729" y="622"/>
                  </a:lnTo>
                  <a:lnTo>
                    <a:pt x="1725" y="622"/>
                  </a:lnTo>
                  <a:lnTo>
                    <a:pt x="1720" y="620"/>
                  </a:lnTo>
                  <a:lnTo>
                    <a:pt x="1708" y="632"/>
                  </a:lnTo>
                  <a:lnTo>
                    <a:pt x="1703" y="634"/>
                  </a:lnTo>
                  <a:lnTo>
                    <a:pt x="1701" y="637"/>
                  </a:lnTo>
                  <a:lnTo>
                    <a:pt x="1699" y="639"/>
                  </a:lnTo>
                  <a:lnTo>
                    <a:pt x="1703" y="639"/>
                  </a:lnTo>
                  <a:lnTo>
                    <a:pt x="1703" y="641"/>
                  </a:lnTo>
                  <a:lnTo>
                    <a:pt x="1703" y="646"/>
                  </a:lnTo>
                  <a:lnTo>
                    <a:pt x="1699" y="648"/>
                  </a:lnTo>
                  <a:lnTo>
                    <a:pt x="1696" y="646"/>
                  </a:lnTo>
                  <a:lnTo>
                    <a:pt x="1701" y="658"/>
                  </a:lnTo>
                  <a:lnTo>
                    <a:pt x="1699" y="665"/>
                  </a:lnTo>
                  <a:lnTo>
                    <a:pt x="1692" y="667"/>
                  </a:lnTo>
                  <a:lnTo>
                    <a:pt x="1680" y="682"/>
                  </a:lnTo>
                  <a:lnTo>
                    <a:pt x="1677" y="686"/>
                  </a:lnTo>
                  <a:lnTo>
                    <a:pt x="1675" y="689"/>
                  </a:lnTo>
                  <a:lnTo>
                    <a:pt x="1675" y="682"/>
                  </a:lnTo>
                  <a:lnTo>
                    <a:pt x="1668" y="670"/>
                  </a:lnTo>
                  <a:lnTo>
                    <a:pt x="1651" y="658"/>
                  </a:lnTo>
                  <a:lnTo>
                    <a:pt x="1630" y="646"/>
                  </a:lnTo>
                  <a:lnTo>
                    <a:pt x="1628" y="644"/>
                  </a:lnTo>
                  <a:lnTo>
                    <a:pt x="1625" y="637"/>
                  </a:lnTo>
                  <a:lnTo>
                    <a:pt x="1614" y="634"/>
                  </a:lnTo>
                  <a:lnTo>
                    <a:pt x="1609" y="630"/>
                  </a:lnTo>
                  <a:lnTo>
                    <a:pt x="1609" y="615"/>
                  </a:lnTo>
                  <a:lnTo>
                    <a:pt x="1609" y="613"/>
                  </a:lnTo>
                  <a:lnTo>
                    <a:pt x="1590" y="618"/>
                  </a:lnTo>
                  <a:lnTo>
                    <a:pt x="1585" y="630"/>
                  </a:lnTo>
                  <a:lnTo>
                    <a:pt x="1569" y="625"/>
                  </a:lnTo>
                  <a:lnTo>
                    <a:pt x="1569" y="630"/>
                  </a:lnTo>
                  <a:lnTo>
                    <a:pt x="1552" y="627"/>
                  </a:lnTo>
                  <a:lnTo>
                    <a:pt x="1552" y="620"/>
                  </a:lnTo>
                  <a:lnTo>
                    <a:pt x="1550" y="611"/>
                  </a:lnTo>
                  <a:lnTo>
                    <a:pt x="1547" y="601"/>
                  </a:lnTo>
                  <a:lnTo>
                    <a:pt x="1545" y="594"/>
                  </a:lnTo>
                  <a:lnTo>
                    <a:pt x="1545" y="585"/>
                  </a:lnTo>
                  <a:lnTo>
                    <a:pt x="1543" y="575"/>
                  </a:lnTo>
                  <a:lnTo>
                    <a:pt x="1540" y="568"/>
                  </a:lnTo>
                  <a:lnTo>
                    <a:pt x="1540" y="559"/>
                  </a:lnTo>
                  <a:lnTo>
                    <a:pt x="1538" y="549"/>
                  </a:lnTo>
                  <a:lnTo>
                    <a:pt x="1533" y="532"/>
                  </a:lnTo>
                  <a:lnTo>
                    <a:pt x="1533" y="525"/>
                  </a:lnTo>
                  <a:lnTo>
                    <a:pt x="1531" y="516"/>
                  </a:lnTo>
                  <a:lnTo>
                    <a:pt x="1528" y="506"/>
                  </a:lnTo>
                  <a:lnTo>
                    <a:pt x="1526" y="499"/>
                  </a:lnTo>
                  <a:lnTo>
                    <a:pt x="1526" y="490"/>
                  </a:lnTo>
                  <a:lnTo>
                    <a:pt x="1524" y="480"/>
                  </a:lnTo>
                  <a:lnTo>
                    <a:pt x="1521" y="473"/>
                  </a:lnTo>
                  <a:lnTo>
                    <a:pt x="1521" y="464"/>
                  </a:lnTo>
                  <a:lnTo>
                    <a:pt x="1519" y="454"/>
                  </a:lnTo>
                  <a:lnTo>
                    <a:pt x="1517" y="447"/>
                  </a:lnTo>
                  <a:lnTo>
                    <a:pt x="1514" y="438"/>
                  </a:lnTo>
                  <a:lnTo>
                    <a:pt x="1514" y="428"/>
                  </a:lnTo>
                  <a:lnTo>
                    <a:pt x="1512" y="421"/>
                  </a:lnTo>
                  <a:lnTo>
                    <a:pt x="1509" y="412"/>
                  </a:lnTo>
                  <a:lnTo>
                    <a:pt x="1509" y="405"/>
                  </a:lnTo>
                  <a:lnTo>
                    <a:pt x="1507" y="395"/>
                  </a:lnTo>
                  <a:lnTo>
                    <a:pt x="1505" y="386"/>
                  </a:lnTo>
                  <a:lnTo>
                    <a:pt x="1502" y="379"/>
                  </a:lnTo>
                  <a:lnTo>
                    <a:pt x="1502" y="369"/>
                  </a:lnTo>
                  <a:lnTo>
                    <a:pt x="1495" y="334"/>
                  </a:lnTo>
                  <a:lnTo>
                    <a:pt x="1493" y="327"/>
                  </a:lnTo>
                  <a:lnTo>
                    <a:pt x="1491" y="310"/>
                  </a:lnTo>
                  <a:lnTo>
                    <a:pt x="1488" y="301"/>
                  </a:lnTo>
                  <a:lnTo>
                    <a:pt x="1483" y="284"/>
                  </a:lnTo>
                  <a:lnTo>
                    <a:pt x="1483" y="275"/>
                  </a:lnTo>
                  <a:lnTo>
                    <a:pt x="1481" y="265"/>
                  </a:lnTo>
                  <a:lnTo>
                    <a:pt x="1479" y="258"/>
                  </a:lnTo>
                  <a:lnTo>
                    <a:pt x="1479" y="248"/>
                  </a:lnTo>
                  <a:lnTo>
                    <a:pt x="1474" y="232"/>
                  </a:lnTo>
                  <a:lnTo>
                    <a:pt x="1472" y="222"/>
                  </a:lnTo>
                  <a:lnTo>
                    <a:pt x="1472" y="215"/>
                  </a:lnTo>
                  <a:lnTo>
                    <a:pt x="1469" y="206"/>
                  </a:lnTo>
                  <a:lnTo>
                    <a:pt x="1467" y="189"/>
                  </a:lnTo>
                  <a:lnTo>
                    <a:pt x="1465" y="180"/>
                  </a:lnTo>
                  <a:lnTo>
                    <a:pt x="1462" y="173"/>
                  </a:lnTo>
                  <a:lnTo>
                    <a:pt x="1460" y="154"/>
                  </a:lnTo>
                  <a:lnTo>
                    <a:pt x="1455" y="137"/>
                  </a:lnTo>
                  <a:lnTo>
                    <a:pt x="1455" y="130"/>
                  </a:lnTo>
                  <a:lnTo>
                    <a:pt x="1453" y="121"/>
                  </a:lnTo>
                  <a:lnTo>
                    <a:pt x="1450" y="114"/>
                  </a:lnTo>
                  <a:lnTo>
                    <a:pt x="1448" y="104"/>
                  </a:lnTo>
                  <a:lnTo>
                    <a:pt x="1448" y="95"/>
                  </a:lnTo>
                  <a:lnTo>
                    <a:pt x="1446" y="88"/>
                  </a:lnTo>
                  <a:lnTo>
                    <a:pt x="1443" y="78"/>
                  </a:lnTo>
                  <a:lnTo>
                    <a:pt x="1443" y="78"/>
                  </a:lnTo>
                  <a:lnTo>
                    <a:pt x="1436" y="78"/>
                  </a:lnTo>
                  <a:lnTo>
                    <a:pt x="1436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80"/>
                  </a:lnTo>
                  <a:lnTo>
                    <a:pt x="1439" y="80"/>
                  </a:lnTo>
                  <a:lnTo>
                    <a:pt x="1436" y="80"/>
                  </a:lnTo>
                  <a:lnTo>
                    <a:pt x="1434" y="80"/>
                  </a:lnTo>
                  <a:lnTo>
                    <a:pt x="1434" y="78"/>
                  </a:lnTo>
                  <a:lnTo>
                    <a:pt x="1434" y="78"/>
                  </a:lnTo>
                  <a:lnTo>
                    <a:pt x="1431" y="76"/>
                  </a:lnTo>
                  <a:lnTo>
                    <a:pt x="1431" y="76"/>
                  </a:lnTo>
                  <a:lnTo>
                    <a:pt x="1429" y="76"/>
                  </a:lnTo>
                  <a:lnTo>
                    <a:pt x="1424" y="73"/>
                  </a:lnTo>
                  <a:lnTo>
                    <a:pt x="1424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0" y="73"/>
                  </a:lnTo>
                  <a:lnTo>
                    <a:pt x="1420" y="71"/>
                  </a:lnTo>
                  <a:lnTo>
                    <a:pt x="1420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3" y="71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08" y="66"/>
                  </a:lnTo>
                  <a:lnTo>
                    <a:pt x="1408" y="64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4"/>
                  </a:lnTo>
                  <a:lnTo>
                    <a:pt x="1408" y="64"/>
                  </a:lnTo>
                  <a:lnTo>
                    <a:pt x="1405" y="64"/>
                  </a:lnTo>
                  <a:lnTo>
                    <a:pt x="1401" y="61"/>
                  </a:lnTo>
                  <a:lnTo>
                    <a:pt x="1398" y="61"/>
                  </a:lnTo>
                  <a:lnTo>
                    <a:pt x="1401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6" y="61"/>
                  </a:lnTo>
                  <a:lnTo>
                    <a:pt x="1396" y="61"/>
                  </a:lnTo>
                  <a:lnTo>
                    <a:pt x="1396" y="61"/>
                  </a:lnTo>
                  <a:lnTo>
                    <a:pt x="1394" y="61"/>
                  </a:lnTo>
                  <a:lnTo>
                    <a:pt x="1394" y="59"/>
                  </a:lnTo>
                  <a:lnTo>
                    <a:pt x="1394" y="59"/>
                  </a:lnTo>
                  <a:lnTo>
                    <a:pt x="1391" y="59"/>
                  </a:lnTo>
                  <a:lnTo>
                    <a:pt x="1391" y="59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91" y="64"/>
                  </a:lnTo>
                  <a:lnTo>
                    <a:pt x="1394" y="64"/>
                  </a:lnTo>
                  <a:lnTo>
                    <a:pt x="1391" y="64"/>
                  </a:lnTo>
                  <a:lnTo>
                    <a:pt x="1391" y="64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59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4" y="64"/>
                  </a:lnTo>
                  <a:lnTo>
                    <a:pt x="1384" y="61"/>
                  </a:lnTo>
                  <a:lnTo>
                    <a:pt x="1382" y="61"/>
                  </a:lnTo>
                  <a:lnTo>
                    <a:pt x="1382" y="61"/>
                  </a:lnTo>
                  <a:lnTo>
                    <a:pt x="1382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71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0" y="69"/>
                  </a:lnTo>
                  <a:lnTo>
                    <a:pt x="1368" y="69"/>
                  </a:lnTo>
                  <a:lnTo>
                    <a:pt x="1368" y="71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0" y="73"/>
                  </a:lnTo>
                  <a:lnTo>
                    <a:pt x="1360" y="71"/>
                  </a:lnTo>
                  <a:lnTo>
                    <a:pt x="1360" y="71"/>
                  </a:lnTo>
                  <a:lnTo>
                    <a:pt x="1358" y="73"/>
                  </a:lnTo>
                  <a:lnTo>
                    <a:pt x="1353" y="73"/>
                  </a:lnTo>
                  <a:lnTo>
                    <a:pt x="1351" y="73"/>
                  </a:lnTo>
                  <a:lnTo>
                    <a:pt x="1351" y="73"/>
                  </a:lnTo>
                  <a:lnTo>
                    <a:pt x="1353" y="71"/>
                  </a:lnTo>
                  <a:lnTo>
                    <a:pt x="1353" y="71"/>
                  </a:lnTo>
                  <a:lnTo>
                    <a:pt x="1353" y="71"/>
                  </a:lnTo>
                  <a:lnTo>
                    <a:pt x="1351" y="71"/>
                  </a:lnTo>
                  <a:lnTo>
                    <a:pt x="1349" y="71"/>
                  </a:lnTo>
                  <a:lnTo>
                    <a:pt x="1349" y="71"/>
                  </a:lnTo>
                  <a:lnTo>
                    <a:pt x="1349" y="71"/>
                  </a:lnTo>
                  <a:lnTo>
                    <a:pt x="1346" y="71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2" y="66"/>
                  </a:lnTo>
                  <a:lnTo>
                    <a:pt x="1342" y="66"/>
                  </a:lnTo>
                  <a:lnTo>
                    <a:pt x="1339" y="64"/>
                  </a:lnTo>
                  <a:lnTo>
                    <a:pt x="1337" y="64"/>
                  </a:lnTo>
                  <a:lnTo>
                    <a:pt x="1339" y="66"/>
                  </a:lnTo>
                  <a:lnTo>
                    <a:pt x="1337" y="66"/>
                  </a:lnTo>
                  <a:lnTo>
                    <a:pt x="1337" y="64"/>
                  </a:lnTo>
                  <a:lnTo>
                    <a:pt x="1337" y="64"/>
                  </a:lnTo>
                  <a:lnTo>
                    <a:pt x="1337" y="66"/>
                  </a:lnTo>
                  <a:lnTo>
                    <a:pt x="1337" y="66"/>
                  </a:lnTo>
                  <a:lnTo>
                    <a:pt x="1334" y="66"/>
                  </a:lnTo>
                  <a:lnTo>
                    <a:pt x="1330" y="64"/>
                  </a:lnTo>
                  <a:lnTo>
                    <a:pt x="1327" y="64"/>
                  </a:lnTo>
                  <a:lnTo>
                    <a:pt x="1320" y="66"/>
                  </a:lnTo>
                  <a:lnTo>
                    <a:pt x="1318" y="66"/>
                  </a:lnTo>
                  <a:lnTo>
                    <a:pt x="1318" y="66"/>
                  </a:lnTo>
                  <a:lnTo>
                    <a:pt x="1318" y="66"/>
                  </a:lnTo>
                  <a:lnTo>
                    <a:pt x="1313" y="69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06" y="66"/>
                  </a:lnTo>
                  <a:lnTo>
                    <a:pt x="1301" y="66"/>
                  </a:lnTo>
                  <a:lnTo>
                    <a:pt x="1299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7" y="64"/>
                  </a:lnTo>
                  <a:lnTo>
                    <a:pt x="1297" y="64"/>
                  </a:lnTo>
                  <a:lnTo>
                    <a:pt x="1297" y="64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59"/>
                  </a:lnTo>
                  <a:lnTo>
                    <a:pt x="1290" y="59"/>
                  </a:lnTo>
                  <a:lnTo>
                    <a:pt x="1290" y="59"/>
                  </a:lnTo>
                  <a:lnTo>
                    <a:pt x="1287" y="59"/>
                  </a:lnTo>
                  <a:lnTo>
                    <a:pt x="1287" y="61"/>
                  </a:lnTo>
                  <a:lnTo>
                    <a:pt x="1285" y="61"/>
                  </a:lnTo>
                  <a:lnTo>
                    <a:pt x="1282" y="61"/>
                  </a:lnTo>
                  <a:lnTo>
                    <a:pt x="1282" y="59"/>
                  </a:lnTo>
                  <a:lnTo>
                    <a:pt x="1282" y="59"/>
                  </a:lnTo>
                  <a:lnTo>
                    <a:pt x="1282" y="59"/>
                  </a:lnTo>
                  <a:lnTo>
                    <a:pt x="1282" y="57"/>
                  </a:lnTo>
                  <a:lnTo>
                    <a:pt x="1280" y="57"/>
                  </a:lnTo>
                  <a:lnTo>
                    <a:pt x="1280" y="57"/>
                  </a:lnTo>
                  <a:lnTo>
                    <a:pt x="1280" y="57"/>
                  </a:lnTo>
                  <a:lnTo>
                    <a:pt x="1278" y="54"/>
                  </a:lnTo>
                  <a:lnTo>
                    <a:pt x="1278" y="54"/>
                  </a:lnTo>
                  <a:lnTo>
                    <a:pt x="1278" y="57"/>
                  </a:lnTo>
                  <a:lnTo>
                    <a:pt x="1275" y="57"/>
                  </a:lnTo>
                  <a:lnTo>
                    <a:pt x="1275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1" y="54"/>
                  </a:lnTo>
                  <a:lnTo>
                    <a:pt x="1266" y="52"/>
                  </a:lnTo>
                  <a:lnTo>
                    <a:pt x="1263" y="52"/>
                  </a:lnTo>
                  <a:lnTo>
                    <a:pt x="1266" y="52"/>
                  </a:lnTo>
                  <a:lnTo>
                    <a:pt x="1263" y="52"/>
                  </a:lnTo>
                  <a:lnTo>
                    <a:pt x="1261" y="52"/>
                  </a:lnTo>
                  <a:lnTo>
                    <a:pt x="1261" y="52"/>
                  </a:lnTo>
                  <a:lnTo>
                    <a:pt x="1261" y="52"/>
                  </a:lnTo>
                  <a:lnTo>
                    <a:pt x="1263" y="52"/>
                  </a:lnTo>
                  <a:lnTo>
                    <a:pt x="1263" y="52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2"/>
                  </a:lnTo>
                  <a:lnTo>
                    <a:pt x="1256" y="52"/>
                  </a:lnTo>
                  <a:lnTo>
                    <a:pt x="1256" y="52"/>
                  </a:lnTo>
                  <a:lnTo>
                    <a:pt x="1256" y="52"/>
                  </a:lnTo>
                  <a:lnTo>
                    <a:pt x="1254" y="52"/>
                  </a:lnTo>
                  <a:lnTo>
                    <a:pt x="1254" y="52"/>
                  </a:lnTo>
                  <a:lnTo>
                    <a:pt x="1249" y="57"/>
                  </a:lnTo>
                  <a:lnTo>
                    <a:pt x="1247" y="57"/>
                  </a:lnTo>
                  <a:lnTo>
                    <a:pt x="1245" y="59"/>
                  </a:lnTo>
                  <a:lnTo>
                    <a:pt x="1242" y="59"/>
                  </a:lnTo>
                  <a:lnTo>
                    <a:pt x="1242" y="57"/>
                  </a:lnTo>
                  <a:lnTo>
                    <a:pt x="1245" y="54"/>
                  </a:lnTo>
                  <a:lnTo>
                    <a:pt x="1245" y="54"/>
                  </a:lnTo>
                  <a:lnTo>
                    <a:pt x="1245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4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7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3" y="54"/>
                  </a:lnTo>
                  <a:lnTo>
                    <a:pt x="1233" y="57"/>
                  </a:lnTo>
                  <a:lnTo>
                    <a:pt x="1233" y="57"/>
                  </a:lnTo>
                  <a:lnTo>
                    <a:pt x="1233" y="57"/>
                  </a:lnTo>
                  <a:lnTo>
                    <a:pt x="1228" y="57"/>
                  </a:lnTo>
                  <a:lnTo>
                    <a:pt x="1228" y="57"/>
                  </a:lnTo>
                  <a:lnTo>
                    <a:pt x="1228" y="59"/>
                  </a:lnTo>
                  <a:lnTo>
                    <a:pt x="1228" y="59"/>
                  </a:lnTo>
                  <a:lnTo>
                    <a:pt x="1228" y="61"/>
                  </a:lnTo>
                  <a:lnTo>
                    <a:pt x="1228" y="61"/>
                  </a:lnTo>
                  <a:lnTo>
                    <a:pt x="1226" y="61"/>
                  </a:lnTo>
                  <a:lnTo>
                    <a:pt x="1226" y="61"/>
                  </a:lnTo>
                  <a:lnTo>
                    <a:pt x="1226" y="59"/>
                  </a:lnTo>
                  <a:lnTo>
                    <a:pt x="1226" y="59"/>
                  </a:lnTo>
                  <a:lnTo>
                    <a:pt x="1223" y="59"/>
                  </a:lnTo>
                  <a:lnTo>
                    <a:pt x="1223" y="59"/>
                  </a:lnTo>
                  <a:lnTo>
                    <a:pt x="1223" y="59"/>
                  </a:lnTo>
                  <a:lnTo>
                    <a:pt x="1221" y="57"/>
                  </a:lnTo>
                  <a:lnTo>
                    <a:pt x="1216" y="59"/>
                  </a:lnTo>
                  <a:lnTo>
                    <a:pt x="1211" y="57"/>
                  </a:lnTo>
                  <a:lnTo>
                    <a:pt x="1211" y="57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6" y="52"/>
                  </a:lnTo>
                  <a:lnTo>
                    <a:pt x="1216" y="52"/>
                  </a:lnTo>
                  <a:lnTo>
                    <a:pt x="1216" y="52"/>
                  </a:lnTo>
                  <a:lnTo>
                    <a:pt x="1216" y="50"/>
                  </a:lnTo>
                  <a:lnTo>
                    <a:pt x="1214" y="52"/>
                  </a:lnTo>
                  <a:lnTo>
                    <a:pt x="1211" y="50"/>
                  </a:lnTo>
                  <a:lnTo>
                    <a:pt x="1202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197" y="52"/>
                  </a:lnTo>
                  <a:lnTo>
                    <a:pt x="1197" y="52"/>
                  </a:lnTo>
                  <a:lnTo>
                    <a:pt x="1197" y="50"/>
                  </a:lnTo>
                  <a:lnTo>
                    <a:pt x="1200" y="50"/>
                  </a:lnTo>
                  <a:lnTo>
                    <a:pt x="1200" y="50"/>
                  </a:lnTo>
                  <a:lnTo>
                    <a:pt x="1200" y="50"/>
                  </a:lnTo>
                  <a:lnTo>
                    <a:pt x="1202" y="50"/>
                  </a:lnTo>
                  <a:lnTo>
                    <a:pt x="1202" y="50"/>
                  </a:lnTo>
                  <a:lnTo>
                    <a:pt x="1207" y="50"/>
                  </a:lnTo>
                  <a:lnTo>
                    <a:pt x="1209" y="50"/>
                  </a:lnTo>
                  <a:lnTo>
                    <a:pt x="1209" y="50"/>
                  </a:lnTo>
                  <a:lnTo>
                    <a:pt x="1209" y="50"/>
                  </a:lnTo>
                  <a:lnTo>
                    <a:pt x="1207" y="50"/>
                  </a:lnTo>
                  <a:lnTo>
                    <a:pt x="1204" y="50"/>
                  </a:lnTo>
                  <a:lnTo>
                    <a:pt x="1202" y="47"/>
                  </a:lnTo>
                  <a:lnTo>
                    <a:pt x="1200" y="47"/>
                  </a:lnTo>
                  <a:lnTo>
                    <a:pt x="1200" y="45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202" y="43"/>
                  </a:lnTo>
                  <a:lnTo>
                    <a:pt x="1202" y="43"/>
                  </a:lnTo>
                  <a:lnTo>
                    <a:pt x="1202" y="43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4" y="38"/>
                  </a:lnTo>
                  <a:lnTo>
                    <a:pt x="1207" y="35"/>
                  </a:lnTo>
                  <a:lnTo>
                    <a:pt x="1207" y="35"/>
                  </a:lnTo>
                  <a:lnTo>
                    <a:pt x="1204" y="33"/>
                  </a:lnTo>
                  <a:lnTo>
                    <a:pt x="1200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7" y="33"/>
                  </a:lnTo>
                  <a:lnTo>
                    <a:pt x="1197" y="35"/>
                  </a:lnTo>
                  <a:lnTo>
                    <a:pt x="1195" y="35"/>
                  </a:lnTo>
                  <a:lnTo>
                    <a:pt x="1195" y="35"/>
                  </a:lnTo>
                  <a:lnTo>
                    <a:pt x="1195" y="35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0" y="33"/>
                  </a:lnTo>
                  <a:lnTo>
                    <a:pt x="1190" y="31"/>
                  </a:lnTo>
                  <a:lnTo>
                    <a:pt x="1190" y="31"/>
                  </a:lnTo>
                  <a:lnTo>
                    <a:pt x="1190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5" y="31"/>
                  </a:lnTo>
                  <a:lnTo>
                    <a:pt x="1185" y="31"/>
                  </a:lnTo>
                  <a:lnTo>
                    <a:pt x="1183" y="31"/>
                  </a:lnTo>
                  <a:lnTo>
                    <a:pt x="1183" y="31"/>
                  </a:lnTo>
                  <a:lnTo>
                    <a:pt x="1183" y="31"/>
                  </a:lnTo>
                  <a:lnTo>
                    <a:pt x="1181" y="31"/>
                  </a:lnTo>
                  <a:lnTo>
                    <a:pt x="1178" y="33"/>
                  </a:lnTo>
                  <a:lnTo>
                    <a:pt x="1171" y="31"/>
                  </a:lnTo>
                  <a:lnTo>
                    <a:pt x="1171" y="33"/>
                  </a:lnTo>
                  <a:lnTo>
                    <a:pt x="1171" y="33"/>
                  </a:lnTo>
                  <a:lnTo>
                    <a:pt x="1169" y="35"/>
                  </a:lnTo>
                  <a:lnTo>
                    <a:pt x="1169" y="35"/>
                  </a:lnTo>
                  <a:lnTo>
                    <a:pt x="1167" y="38"/>
                  </a:lnTo>
                  <a:lnTo>
                    <a:pt x="1167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5"/>
                  </a:lnTo>
                  <a:lnTo>
                    <a:pt x="1164" y="35"/>
                  </a:lnTo>
                  <a:lnTo>
                    <a:pt x="1162" y="35"/>
                  </a:lnTo>
                  <a:lnTo>
                    <a:pt x="1162" y="35"/>
                  </a:lnTo>
                  <a:lnTo>
                    <a:pt x="1159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3"/>
                  </a:lnTo>
                  <a:lnTo>
                    <a:pt x="1157" y="33"/>
                  </a:lnTo>
                  <a:lnTo>
                    <a:pt x="1155" y="33"/>
                  </a:lnTo>
                  <a:lnTo>
                    <a:pt x="1152" y="33"/>
                  </a:lnTo>
                  <a:lnTo>
                    <a:pt x="1155" y="31"/>
                  </a:lnTo>
                  <a:lnTo>
                    <a:pt x="1155" y="31"/>
                  </a:lnTo>
                  <a:lnTo>
                    <a:pt x="1157" y="31"/>
                  </a:lnTo>
                  <a:lnTo>
                    <a:pt x="1157" y="31"/>
                  </a:lnTo>
                  <a:lnTo>
                    <a:pt x="1157" y="31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4"/>
                  </a:lnTo>
                  <a:lnTo>
                    <a:pt x="1157" y="24"/>
                  </a:lnTo>
                  <a:lnTo>
                    <a:pt x="1155" y="24"/>
                  </a:lnTo>
                  <a:lnTo>
                    <a:pt x="1155" y="21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21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50" y="24"/>
                  </a:lnTo>
                  <a:lnTo>
                    <a:pt x="1150" y="24"/>
                  </a:lnTo>
                  <a:lnTo>
                    <a:pt x="1148" y="26"/>
                  </a:lnTo>
                  <a:lnTo>
                    <a:pt x="1148" y="24"/>
                  </a:lnTo>
                  <a:lnTo>
                    <a:pt x="1148" y="24"/>
                  </a:lnTo>
                  <a:lnTo>
                    <a:pt x="1148" y="24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48" y="21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50" y="19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21"/>
                  </a:lnTo>
                  <a:lnTo>
                    <a:pt x="1148" y="21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3" y="21"/>
                  </a:lnTo>
                  <a:lnTo>
                    <a:pt x="1145" y="21"/>
                  </a:lnTo>
                  <a:lnTo>
                    <a:pt x="1145" y="21"/>
                  </a:lnTo>
                  <a:lnTo>
                    <a:pt x="1145" y="24"/>
                  </a:lnTo>
                  <a:lnTo>
                    <a:pt x="1145" y="24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4"/>
                  </a:lnTo>
                  <a:lnTo>
                    <a:pt x="1143" y="24"/>
                  </a:lnTo>
                  <a:lnTo>
                    <a:pt x="1143" y="24"/>
                  </a:lnTo>
                  <a:lnTo>
                    <a:pt x="1143" y="24"/>
                  </a:lnTo>
                  <a:lnTo>
                    <a:pt x="1143" y="26"/>
                  </a:lnTo>
                  <a:lnTo>
                    <a:pt x="1143" y="26"/>
                  </a:lnTo>
                  <a:lnTo>
                    <a:pt x="1140" y="26"/>
                  </a:lnTo>
                  <a:lnTo>
                    <a:pt x="1140" y="28"/>
                  </a:lnTo>
                  <a:lnTo>
                    <a:pt x="1138" y="28"/>
                  </a:lnTo>
                  <a:lnTo>
                    <a:pt x="1138" y="28"/>
                  </a:lnTo>
                  <a:lnTo>
                    <a:pt x="1138" y="31"/>
                  </a:lnTo>
                  <a:lnTo>
                    <a:pt x="1138" y="31"/>
                  </a:lnTo>
                  <a:lnTo>
                    <a:pt x="1138" y="33"/>
                  </a:lnTo>
                  <a:lnTo>
                    <a:pt x="1138" y="33"/>
                  </a:lnTo>
                  <a:lnTo>
                    <a:pt x="1138" y="33"/>
                  </a:lnTo>
                  <a:lnTo>
                    <a:pt x="1138" y="35"/>
                  </a:lnTo>
                  <a:lnTo>
                    <a:pt x="1138" y="35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3" y="35"/>
                  </a:lnTo>
                  <a:lnTo>
                    <a:pt x="1133" y="35"/>
                  </a:lnTo>
                  <a:lnTo>
                    <a:pt x="1133" y="35"/>
                  </a:lnTo>
                  <a:lnTo>
                    <a:pt x="1131" y="35"/>
                  </a:lnTo>
                  <a:lnTo>
                    <a:pt x="1131" y="35"/>
                  </a:lnTo>
                  <a:lnTo>
                    <a:pt x="1131" y="35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29" y="40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5"/>
                  </a:lnTo>
                  <a:lnTo>
                    <a:pt x="1129" y="35"/>
                  </a:lnTo>
                  <a:lnTo>
                    <a:pt x="1129" y="35"/>
                  </a:lnTo>
                  <a:lnTo>
                    <a:pt x="1131" y="35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29" y="33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6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28"/>
                  </a:lnTo>
                  <a:lnTo>
                    <a:pt x="1126" y="31"/>
                  </a:lnTo>
                  <a:lnTo>
                    <a:pt x="1126" y="31"/>
                  </a:lnTo>
                  <a:lnTo>
                    <a:pt x="1126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6" y="26"/>
                  </a:lnTo>
                  <a:lnTo>
                    <a:pt x="1129" y="26"/>
                  </a:lnTo>
                  <a:lnTo>
                    <a:pt x="1129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6" y="26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1"/>
                  </a:lnTo>
                  <a:lnTo>
                    <a:pt x="1136" y="21"/>
                  </a:lnTo>
                  <a:lnTo>
                    <a:pt x="1138" y="21"/>
                  </a:lnTo>
                  <a:lnTo>
                    <a:pt x="1138" y="21"/>
                  </a:lnTo>
                  <a:lnTo>
                    <a:pt x="1138" y="19"/>
                  </a:lnTo>
                  <a:lnTo>
                    <a:pt x="1138" y="19"/>
                  </a:lnTo>
                  <a:lnTo>
                    <a:pt x="1138" y="17"/>
                  </a:lnTo>
                  <a:lnTo>
                    <a:pt x="1138" y="17"/>
                  </a:lnTo>
                  <a:lnTo>
                    <a:pt x="1138" y="14"/>
                  </a:lnTo>
                  <a:lnTo>
                    <a:pt x="1133" y="14"/>
                  </a:lnTo>
                  <a:lnTo>
                    <a:pt x="1133" y="12"/>
                  </a:lnTo>
                  <a:lnTo>
                    <a:pt x="1131" y="14"/>
                  </a:lnTo>
                  <a:lnTo>
                    <a:pt x="1131" y="14"/>
                  </a:lnTo>
                  <a:lnTo>
                    <a:pt x="1131" y="14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6" y="9"/>
                  </a:lnTo>
                  <a:lnTo>
                    <a:pt x="1126" y="9"/>
                  </a:lnTo>
                  <a:lnTo>
                    <a:pt x="1122" y="9"/>
                  </a:lnTo>
                  <a:lnTo>
                    <a:pt x="1122" y="9"/>
                  </a:lnTo>
                  <a:lnTo>
                    <a:pt x="1122" y="9"/>
                  </a:lnTo>
                  <a:lnTo>
                    <a:pt x="1122" y="7"/>
                  </a:lnTo>
                  <a:lnTo>
                    <a:pt x="1119" y="7"/>
                  </a:lnTo>
                  <a:lnTo>
                    <a:pt x="1119" y="7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4" y="2"/>
                  </a:lnTo>
                  <a:lnTo>
                    <a:pt x="1122" y="2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19" y="2"/>
                  </a:lnTo>
                  <a:lnTo>
                    <a:pt x="1119" y="2"/>
                  </a:lnTo>
                  <a:lnTo>
                    <a:pt x="1117" y="5"/>
                  </a:lnTo>
                  <a:lnTo>
                    <a:pt x="1114" y="7"/>
                  </a:lnTo>
                  <a:lnTo>
                    <a:pt x="1110" y="12"/>
                  </a:lnTo>
                  <a:lnTo>
                    <a:pt x="1107" y="14"/>
                  </a:lnTo>
                  <a:lnTo>
                    <a:pt x="1105" y="19"/>
                  </a:lnTo>
                  <a:lnTo>
                    <a:pt x="1098" y="26"/>
                  </a:lnTo>
                  <a:lnTo>
                    <a:pt x="1098" y="26"/>
                  </a:lnTo>
                  <a:lnTo>
                    <a:pt x="1098" y="26"/>
                  </a:lnTo>
                  <a:lnTo>
                    <a:pt x="1098" y="28"/>
                  </a:lnTo>
                  <a:lnTo>
                    <a:pt x="1096" y="28"/>
                  </a:lnTo>
                  <a:lnTo>
                    <a:pt x="1091" y="31"/>
                  </a:lnTo>
                  <a:lnTo>
                    <a:pt x="1088" y="33"/>
                  </a:lnTo>
                  <a:lnTo>
                    <a:pt x="1081" y="33"/>
                  </a:lnTo>
                  <a:lnTo>
                    <a:pt x="1079" y="31"/>
                  </a:lnTo>
                  <a:lnTo>
                    <a:pt x="1079" y="31"/>
                  </a:lnTo>
                  <a:lnTo>
                    <a:pt x="1079" y="33"/>
                  </a:lnTo>
                  <a:lnTo>
                    <a:pt x="1079" y="33"/>
                  </a:lnTo>
                  <a:lnTo>
                    <a:pt x="1081" y="33"/>
                  </a:lnTo>
                  <a:lnTo>
                    <a:pt x="1074" y="35"/>
                  </a:lnTo>
                  <a:lnTo>
                    <a:pt x="1067" y="33"/>
                  </a:lnTo>
                  <a:lnTo>
                    <a:pt x="1067" y="33"/>
                  </a:lnTo>
                  <a:lnTo>
                    <a:pt x="1067" y="33"/>
                  </a:lnTo>
                  <a:lnTo>
                    <a:pt x="1070" y="33"/>
                  </a:lnTo>
                  <a:lnTo>
                    <a:pt x="1070" y="35"/>
                  </a:lnTo>
                  <a:lnTo>
                    <a:pt x="1065" y="35"/>
                  </a:lnTo>
                  <a:lnTo>
                    <a:pt x="1065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5" y="40"/>
                  </a:lnTo>
                  <a:lnTo>
                    <a:pt x="1062" y="40"/>
                  </a:lnTo>
                  <a:lnTo>
                    <a:pt x="1062" y="38"/>
                  </a:lnTo>
                  <a:lnTo>
                    <a:pt x="1062" y="38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3"/>
                  </a:lnTo>
                  <a:lnTo>
                    <a:pt x="1060" y="33"/>
                  </a:lnTo>
                  <a:lnTo>
                    <a:pt x="1062" y="33"/>
                  </a:lnTo>
                  <a:lnTo>
                    <a:pt x="1065" y="33"/>
                  </a:lnTo>
                  <a:lnTo>
                    <a:pt x="1065" y="33"/>
                  </a:lnTo>
                  <a:lnTo>
                    <a:pt x="1065" y="31"/>
                  </a:lnTo>
                  <a:lnTo>
                    <a:pt x="1065" y="31"/>
                  </a:lnTo>
                  <a:lnTo>
                    <a:pt x="1060" y="31"/>
                  </a:lnTo>
                  <a:lnTo>
                    <a:pt x="1062" y="31"/>
                  </a:lnTo>
                  <a:lnTo>
                    <a:pt x="1065" y="28"/>
                  </a:lnTo>
                  <a:lnTo>
                    <a:pt x="1065" y="28"/>
                  </a:lnTo>
                  <a:lnTo>
                    <a:pt x="1062" y="28"/>
                  </a:lnTo>
                  <a:lnTo>
                    <a:pt x="1060" y="31"/>
                  </a:lnTo>
                  <a:lnTo>
                    <a:pt x="1060" y="31"/>
                  </a:lnTo>
                  <a:lnTo>
                    <a:pt x="1058" y="31"/>
                  </a:lnTo>
                  <a:lnTo>
                    <a:pt x="1058" y="31"/>
                  </a:lnTo>
                  <a:lnTo>
                    <a:pt x="1058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3" y="35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46" y="40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8" y="43"/>
                  </a:lnTo>
                  <a:lnTo>
                    <a:pt x="1048" y="43"/>
                  </a:lnTo>
                  <a:lnTo>
                    <a:pt x="1051" y="43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7"/>
                  </a:lnTo>
                  <a:lnTo>
                    <a:pt x="1051" y="47"/>
                  </a:lnTo>
                  <a:lnTo>
                    <a:pt x="1051" y="47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62" y="50"/>
                  </a:lnTo>
                  <a:lnTo>
                    <a:pt x="1060" y="50"/>
                  </a:lnTo>
                  <a:lnTo>
                    <a:pt x="1060" y="50"/>
                  </a:lnTo>
                  <a:lnTo>
                    <a:pt x="1060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1" y="52"/>
                  </a:lnTo>
                  <a:lnTo>
                    <a:pt x="1051" y="52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51" y="66"/>
                  </a:lnTo>
                  <a:lnTo>
                    <a:pt x="1051" y="66"/>
                  </a:lnTo>
                  <a:lnTo>
                    <a:pt x="1051" y="69"/>
                  </a:lnTo>
                  <a:lnTo>
                    <a:pt x="1048" y="66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6" y="57"/>
                  </a:lnTo>
                  <a:lnTo>
                    <a:pt x="1046" y="57"/>
                  </a:lnTo>
                  <a:lnTo>
                    <a:pt x="1044" y="59"/>
                  </a:lnTo>
                  <a:lnTo>
                    <a:pt x="1044" y="59"/>
                  </a:lnTo>
                  <a:lnTo>
                    <a:pt x="1044" y="59"/>
                  </a:lnTo>
                  <a:lnTo>
                    <a:pt x="1046" y="57"/>
                  </a:lnTo>
                  <a:lnTo>
                    <a:pt x="1046" y="57"/>
                  </a:lnTo>
                  <a:lnTo>
                    <a:pt x="1046" y="54"/>
                  </a:lnTo>
                  <a:lnTo>
                    <a:pt x="1046" y="54"/>
                  </a:lnTo>
                  <a:lnTo>
                    <a:pt x="1046" y="52"/>
                  </a:lnTo>
                  <a:lnTo>
                    <a:pt x="1048" y="52"/>
                  </a:lnTo>
                  <a:lnTo>
                    <a:pt x="1048" y="52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1044" y="52"/>
                  </a:lnTo>
                  <a:lnTo>
                    <a:pt x="1044" y="52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6" y="50"/>
                  </a:lnTo>
                  <a:lnTo>
                    <a:pt x="1046" y="50"/>
                  </a:lnTo>
                  <a:lnTo>
                    <a:pt x="1046" y="47"/>
                  </a:lnTo>
                  <a:lnTo>
                    <a:pt x="1048" y="50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1044" y="45"/>
                  </a:lnTo>
                  <a:lnTo>
                    <a:pt x="1044" y="45"/>
                  </a:lnTo>
                  <a:lnTo>
                    <a:pt x="1044" y="45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5"/>
                  </a:lnTo>
                  <a:lnTo>
                    <a:pt x="1036" y="50"/>
                  </a:lnTo>
                  <a:lnTo>
                    <a:pt x="1032" y="52"/>
                  </a:lnTo>
                  <a:lnTo>
                    <a:pt x="1029" y="54"/>
                  </a:lnTo>
                  <a:lnTo>
                    <a:pt x="1029" y="54"/>
                  </a:lnTo>
                  <a:lnTo>
                    <a:pt x="1032" y="52"/>
                  </a:lnTo>
                  <a:lnTo>
                    <a:pt x="1034" y="52"/>
                  </a:lnTo>
                  <a:lnTo>
                    <a:pt x="1034" y="52"/>
                  </a:lnTo>
                  <a:lnTo>
                    <a:pt x="1034" y="52"/>
                  </a:lnTo>
                  <a:lnTo>
                    <a:pt x="1029" y="57"/>
                  </a:lnTo>
                  <a:lnTo>
                    <a:pt x="1027" y="57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7" y="59"/>
                  </a:lnTo>
                  <a:lnTo>
                    <a:pt x="1027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0" y="59"/>
                  </a:lnTo>
                  <a:lnTo>
                    <a:pt x="1017" y="61"/>
                  </a:lnTo>
                  <a:lnTo>
                    <a:pt x="1013" y="61"/>
                  </a:lnTo>
                  <a:lnTo>
                    <a:pt x="1013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08" y="64"/>
                  </a:lnTo>
                  <a:lnTo>
                    <a:pt x="1008" y="64"/>
                  </a:lnTo>
                  <a:lnTo>
                    <a:pt x="1008" y="64"/>
                  </a:lnTo>
                  <a:lnTo>
                    <a:pt x="1006" y="66"/>
                  </a:lnTo>
                  <a:lnTo>
                    <a:pt x="1001" y="66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6" y="64"/>
                  </a:lnTo>
                  <a:lnTo>
                    <a:pt x="1006" y="64"/>
                  </a:lnTo>
                  <a:lnTo>
                    <a:pt x="1008" y="64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6" y="59"/>
                  </a:lnTo>
                  <a:lnTo>
                    <a:pt x="1008" y="59"/>
                  </a:lnTo>
                  <a:lnTo>
                    <a:pt x="1010" y="61"/>
                  </a:lnTo>
                  <a:lnTo>
                    <a:pt x="1010" y="59"/>
                  </a:lnTo>
                  <a:lnTo>
                    <a:pt x="1010" y="59"/>
                  </a:lnTo>
                  <a:lnTo>
                    <a:pt x="1008" y="59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6" y="57"/>
                  </a:lnTo>
                  <a:lnTo>
                    <a:pt x="1006" y="57"/>
                  </a:lnTo>
                  <a:lnTo>
                    <a:pt x="1003" y="59"/>
                  </a:lnTo>
                  <a:lnTo>
                    <a:pt x="1003" y="59"/>
                  </a:lnTo>
                  <a:lnTo>
                    <a:pt x="1003" y="59"/>
                  </a:lnTo>
                  <a:lnTo>
                    <a:pt x="1001" y="61"/>
                  </a:lnTo>
                  <a:lnTo>
                    <a:pt x="1001" y="61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6" y="66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71"/>
                  </a:lnTo>
                  <a:lnTo>
                    <a:pt x="996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1" y="73"/>
                  </a:lnTo>
                  <a:lnTo>
                    <a:pt x="991" y="76"/>
                  </a:lnTo>
                  <a:lnTo>
                    <a:pt x="991" y="76"/>
                  </a:lnTo>
                  <a:lnTo>
                    <a:pt x="989" y="76"/>
                  </a:lnTo>
                  <a:lnTo>
                    <a:pt x="987" y="78"/>
                  </a:lnTo>
                  <a:lnTo>
                    <a:pt x="987" y="80"/>
                  </a:lnTo>
                  <a:lnTo>
                    <a:pt x="987" y="80"/>
                  </a:lnTo>
                  <a:lnTo>
                    <a:pt x="984" y="80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7" y="92"/>
                  </a:lnTo>
                  <a:lnTo>
                    <a:pt x="977" y="92"/>
                  </a:lnTo>
                  <a:lnTo>
                    <a:pt x="977" y="92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5" y="95"/>
                  </a:lnTo>
                  <a:lnTo>
                    <a:pt x="975" y="95"/>
                  </a:lnTo>
                  <a:lnTo>
                    <a:pt x="977" y="95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9"/>
                  </a:lnTo>
                  <a:lnTo>
                    <a:pt x="977" y="99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6"/>
                  </a:lnTo>
                  <a:lnTo>
                    <a:pt x="975" y="106"/>
                  </a:lnTo>
                  <a:lnTo>
                    <a:pt x="975" y="106"/>
                  </a:lnTo>
                  <a:lnTo>
                    <a:pt x="973" y="109"/>
                  </a:lnTo>
                  <a:lnTo>
                    <a:pt x="973" y="109"/>
                  </a:lnTo>
                  <a:lnTo>
                    <a:pt x="973" y="109"/>
                  </a:lnTo>
                  <a:lnTo>
                    <a:pt x="970" y="111"/>
                  </a:lnTo>
                  <a:lnTo>
                    <a:pt x="970" y="114"/>
                  </a:lnTo>
                  <a:lnTo>
                    <a:pt x="970" y="111"/>
                  </a:lnTo>
                  <a:lnTo>
                    <a:pt x="970" y="111"/>
                  </a:lnTo>
                  <a:lnTo>
                    <a:pt x="975" y="106"/>
                  </a:lnTo>
                  <a:lnTo>
                    <a:pt x="973" y="104"/>
                  </a:lnTo>
                  <a:lnTo>
                    <a:pt x="973" y="106"/>
                  </a:lnTo>
                  <a:lnTo>
                    <a:pt x="970" y="111"/>
                  </a:lnTo>
                  <a:lnTo>
                    <a:pt x="970" y="111"/>
                  </a:lnTo>
                  <a:lnTo>
                    <a:pt x="961" y="123"/>
                  </a:lnTo>
                  <a:lnTo>
                    <a:pt x="956" y="125"/>
                  </a:lnTo>
                  <a:lnTo>
                    <a:pt x="956" y="125"/>
                  </a:lnTo>
                  <a:lnTo>
                    <a:pt x="954" y="128"/>
                  </a:lnTo>
                  <a:lnTo>
                    <a:pt x="954" y="128"/>
                  </a:lnTo>
                  <a:lnTo>
                    <a:pt x="949" y="128"/>
                  </a:lnTo>
                  <a:lnTo>
                    <a:pt x="949" y="130"/>
                  </a:lnTo>
                  <a:lnTo>
                    <a:pt x="947" y="130"/>
                  </a:lnTo>
                  <a:lnTo>
                    <a:pt x="944" y="130"/>
                  </a:lnTo>
                  <a:lnTo>
                    <a:pt x="935" y="130"/>
                  </a:lnTo>
                  <a:lnTo>
                    <a:pt x="928" y="130"/>
                  </a:lnTo>
                  <a:lnTo>
                    <a:pt x="923" y="130"/>
                  </a:lnTo>
                  <a:lnTo>
                    <a:pt x="916" y="130"/>
                  </a:lnTo>
                  <a:lnTo>
                    <a:pt x="911" y="128"/>
                  </a:lnTo>
                  <a:lnTo>
                    <a:pt x="909" y="128"/>
                  </a:lnTo>
                  <a:lnTo>
                    <a:pt x="906" y="125"/>
                  </a:lnTo>
                  <a:lnTo>
                    <a:pt x="904" y="125"/>
                  </a:lnTo>
                  <a:lnTo>
                    <a:pt x="902" y="128"/>
                  </a:lnTo>
                  <a:lnTo>
                    <a:pt x="902" y="128"/>
                  </a:lnTo>
                  <a:lnTo>
                    <a:pt x="902" y="130"/>
                  </a:lnTo>
                  <a:lnTo>
                    <a:pt x="902" y="132"/>
                  </a:lnTo>
                  <a:lnTo>
                    <a:pt x="902" y="135"/>
                  </a:lnTo>
                  <a:lnTo>
                    <a:pt x="902" y="135"/>
                  </a:lnTo>
                  <a:lnTo>
                    <a:pt x="902" y="137"/>
                  </a:lnTo>
                  <a:lnTo>
                    <a:pt x="902" y="137"/>
                  </a:lnTo>
                  <a:lnTo>
                    <a:pt x="902" y="137"/>
                  </a:lnTo>
                  <a:lnTo>
                    <a:pt x="902" y="140"/>
                  </a:lnTo>
                  <a:lnTo>
                    <a:pt x="902" y="140"/>
                  </a:lnTo>
                  <a:lnTo>
                    <a:pt x="902" y="140"/>
                  </a:lnTo>
                  <a:lnTo>
                    <a:pt x="899" y="140"/>
                  </a:lnTo>
                  <a:lnTo>
                    <a:pt x="902" y="140"/>
                  </a:lnTo>
                  <a:lnTo>
                    <a:pt x="899" y="142"/>
                  </a:lnTo>
                  <a:lnTo>
                    <a:pt x="899" y="142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7"/>
                  </a:lnTo>
                  <a:lnTo>
                    <a:pt x="897" y="147"/>
                  </a:lnTo>
                  <a:lnTo>
                    <a:pt x="897" y="147"/>
                  </a:lnTo>
                  <a:lnTo>
                    <a:pt x="897" y="149"/>
                  </a:lnTo>
                  <a:lnTo>
                    <a:pt x="897" y="149"/>
                  </a:lnTo>
                  <a:lnTo>
                    <a:pt x="897" y="151"/>
                  </a:lnTo>
                  <a:lnTo>
                    <a:pt x="895" y="151"/>
                  </a:lnTo>
                  <a:lnTo>
                    <a:pt x="895" y="151"/>
                  </a:lnTo>
                  <a:lnTo>
                    <a:pt x="895" y="154"/>
                  </a:lnTo>
                  <a:lnTo>
                    <a:pt x="897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2" y="154"/>
                  </a:lnTo>
                  <a:lnTo>
                    <a:pt x="892" y="154"/>
                  </a:lnTo>
                  <a:lnTo>
                    <a:pt x="890" y="156"/>
                  </a:lnTo>
                  <a:lnTo>
                    <a:pt x="887" y="156"/>
                  </a:lnTo>
                  <a:lnTo>
                    <a:pt x="885" y="154"/>
                  </a:lnTo>
                  <a:lnTo>
                    <a:pt x="887" y="154"/>
                  </a:lnTo>
                  <a:lnTo>
                    <a:pt x="892" y="154"/>
                  </a:lnTo>
                  <a:lnTo>
                    <a:pt x="892" y="151"/>
                  </a:lnTo>
                  <a:lnTo>
                    <a:pt x="892" y="151"/>
                  </a:lnTo>
                  <a:lnTo>
                    <a:pt x="890" y="154"/>
                  </a:lnTo>
                  <a:lnTo>
                    <a:pt x="885" y="154"/>
                  </a:lnTo>
                  <a:lnTo>
                    <a:pt x="885" y="156"/>
                  </a:lnTo>
                  <a:lnTo>
                    <a:pt x="885" y="156"/>
                  </a:lnTo>
                  <a:lnTo>
                    <a:pt x="885" y="156"/>
                  </a:lnTo>
                  <a:lnTo>
                    <a:pt x="887" y="156"/>
                  </a:lnTo>
                  <a:lnTo>
                    <a:pt x="895" y="161"/>
                  </a:lnTo>
                  <a:lnTo>
                    <a:pt x="897" y="163"/>
                  </a:lnTo>
                  <a:lnTo>
                    <a:pt x="899" y="166"/>
                  </a:lnTo>
                  <a:lnTo>
                    <a:pt x="899" y="166"/>
                  </a:lnTo>
                  <a:lnTo>
                    <a:pt x="899" y="166"/>
                  </a:lnTo>
                  <a:lnTo>
                    <a:pt x="899" y="168"/>
                  </a:lnTo>
                  <a:lnTo>
                    <a:pt x="899" y="170"/>
                  </a:lnTo>
                  <a:lnTo>
                    <a:pt x="902" y="170"/>
                  </a:lnTo>
                  <a:lnTo>
                    <a:pt x="904" y="173"/>
                  </a:lnTo>
                  <a:lnTo>
                    <a:pt x="909" y="175"/>
                  </a:lnTo>
                  <a:lnTo>
                    <a:pt x="911" y="177"/>
                  </a:lnTo>
                  <a:lnTo>
                    <a:pt x="916" y="182"/>
                  </a:lnTo>
                  <a:lnTo>
                    <a:pt x="918" y="187"/>
                  </a:lnTo>
                  <a:lnTo>
                    <a:pt x="923" y="192"/>
                  </a:lnTo>
                  <a:lnTo>
                    <a:pt x="923" y="194"/>
                  </a:lnTo>
                  <a:lnTo>
                    <a:pt x="925" y="194"/>
                  </a:lnTo>
                  <a:lnTo>
                    <a:pt x="925" y="196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8" y="199"/>
                  </a:lnTo>
                  <a:lnTo>
                    <a:pt x="930" y="199"/>
                  </a:lnTo>
                  <a:lnTo>
                    <a:pt x="930" y="201"/>
                  </a:lnTo>
                  <a:lnTo>
                    <a:pt x="937" y="208"/>
                  </a:lnTo>
                  <a:lnTo>
                    <a:pt x="937" y="213"/>
                  </a:lnTo>
                  <a:lnTo>
                    <a:pt x="939" y="215"/>
                  </a:lnTo>
                  <a:lnTo>
                    <a:pt x="942" y="225"/>
                  </a:lnTo>
                  <a:lnTo>
                    <a:pt x="942" y="227"/>
                  </a:lnTo>
                  <a:lnTo>
                    <a:pt x="942" y="230"/>
                  </a:lnTo>
                  <a:lnTo>
                    <a:pt x="942" y="230"/>
                  </a:lnTo>
                  <a:lnTo>
                    <a:pt x="942" y="234"/>
                  </a:lnTo>
                  <a:lnTo>
                    <a:pt x="942" y="237"/>
                  </a:lnTo>
                  <a:lnTo>
                    <a:pt x="942" y="239"/>
                  </a:lnTo>
                  <a:lnTo>
                    <a:pt x="942" y="239"/>
                  </a:lnTo>
                  <a:lnTo>
                    <a:pt x="942" y="241"/>
                  </a:lnTo>
                  <a:lnTo>
                    <a:pt x="949" y="244"/>
                  </a:lnTo>
                  <a:lnTo>
                    <a:pt x="949" y="244"/>
                  </a:lnTo>
                  <a:lnTo>
                    <a:pt x="954" y="246"/>
                  </a:lnTo>
                  <a:lnTo>
                    <a:pt x="956" y="246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58" y="248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61" y="246"/>
                  </a:lnTo>
                  <a:lnTo>
                    <a:pt x="963" y="246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8" y="248"/>
                  </a:lnTo>
                  <a:lnTo>
                    <a:pt x="968" y="248"/>
                  </a:lnTo>
                  <a:lnTo>
                    <a:pt x="970" y="246"/>
                  </a:lnTo>
                  <a:lnTo>
                    <a:pt x="973" y="244"/>
                  </a:lnTo>
                  <a:lnTo>
                    <a:pt x="973" y="244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3" y="244"/>
                  </a:lnTo>
                  <a:lnTo>
                    <a:pt x="973" y="246"/>
                  </a:lnTo>
                  <a:lnTo>
                    <a:pt x="973" y="246"/>
                  </a:lnTo>
                  <a:lnTo>
                    <a:pt x="973" y="246"/>
                  </a:lnTo>
                  <a:lnTo>
                    <a:pt x="973" y="248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3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6"/>
                  </a:lnTo>
                  <a:lnTo>
                    <a:pt x="975" y="246"/>
                  </a:lnTo>
                  <a:lnTo>
                    <a:pt x="975" y="246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82" y="248"/>
                  </a:lnTo>
                  <a:lnTo>
                    <a:pt x="984" y="248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3"/>
                  </a:lnTo>
                  <a:lnTo>
                    <a:pt x="989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6"/>
                  </a:lnTo>
                  <a:lnTo>
                    <a:pt x="991" y="256"/>
                  </a:lnTo>
                  <a:lnTo>
                    <a:pt x="991" y="256"/>
                  </a:lnTo>
                  <a:lnTo>
                    <a:pt x="989" y="256"/>
                  </a:lnTo>
                  <a:lnTo>
                    <a:pt x="989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8"/>
                  </a:lnTo>
                  <a:lnTo>
                    <a:pt x="984" y="258"/>
                  </a:lnTo>
                  <a:lnTo>
                    <a:pt x="984" y="258"/>
                  </a:lnTo>
                  <a:lnTo>
                    <a:pt x="984" y="260"/>
                  </a:lnTo>
                  <a:lnTo>
                    <a:pt x="984" y="260"/>
                  </a:lnTo>
                  <a:lnTo>
                    <a:pt x="984" y="260"/>
                  </a:lnTo>
                  <a:lnTo>
                    <a:pt x="984" y="263"/>
                  </a:lnTo>
                  <a:lnTo>
                    <a:pt x="984" y="263"/>
                  </a:lnTo>
                  <a:lnTo>
                    <a:pt x="982" y="263"/>
                  </a:lnTo>
                  <a:lnTo>
                    <a:pt x="982" y="263"/>
                  </a:lnTo>
                  <a:lnTo>
                    <a:pt x="982" y="265"/>
                  </a:lnTo>
                  <a:lnTo>
                    <a:pt x="982" y="265"/>
                  </a:lnTo>
                  <a:lnTo>
                    <a:pt x="982" y="267"/>
                  </a:lnTo>
                  <a:lnTo>
                    <a:pt x="982" y="267"/>
                  </a:lnTo>
                  <a:lnTo>
                    <a:pt x="982" y="267"/>
                  </a:lnTo>
                  <a:lnTo>
                    <a:pt x="982" y="270"/>
                  </a:lnTo>
                  <a:lnTo>
                    <a:pt x="987" y="277"/>
                  </a:lnTo>
                  <a:lnTo>
                    <a:pt x="987" y="277"/>
                  </a:lnTo>
                  <a:lnTo>
                    <a:pt x="989" y="277"/>
                  </a:lnTo>
                  <a:lnTo>
                    <a:pt x="989" y="279"/>
                  </a:lnTo>
                  <a:lnTo>
                    <a:pt x="989" y="279"/>
                  </a:lnTo>
                  <a:lnTo>
                    <a:pt x="989" y="279"/>
                  </a:lnTo>
                  <a:lnTo>
                    <a:pt x="989" y="282"/>
                  </a:lnTo>
                  <a:lnTo>
                    <a:pt x="989" y="282"/>
                  </a:lnTo>
                  <a:lnTo>
                    <a:pt x="991" y="282"/>
                  </a:lnTo>
                  <a:lnTo>
                    <a:pt x="991" y="282"/>
                  </a:lnTo>
                  <a:lnTo>
                    <a:pt x="991" y="282"/>
                  </a:lnTo>
                  <a:lnTo>
                    <a:pt x="994" y="282"/>
                  </a:lnTo>
                  <a:lnTo>
                    <a:pt x="996" y="282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9" y="275"/>
                  </a:lnTo>
                  <a:lnTo>
                    <a:pt x="999" y="275"/>
                  </a:lnTo>
                  <a:lnTo>
                    <a:pt x="1001" y="275"/>
                  </a:lnTo>
                  <a:lnTo>
                    <a:pt x="1006" y="275"/>
                  </a:lnTo>
                  <a:lnTo>
                    <a:pt x="1006" y="275"/>
                  </a:lnTo>
                  <a:lnTo>
                    <a:pt x="1010" y="279"/>
                  </a:lnTo>
                  <a:lnTo>
                    <a:pt x="1010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5" y="277"/>
                  </a:lnTo>
                  <a:lnTo>
                    <a:pt x="1015" y="277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7"/>
                  </a:lnTo>
                  <a:lnTo>
                    <a:pt x="1017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20" y="282"/>
                  </a:lnTo>
                  <a:lnTo>
                    <a:pt x="1020" y="284"/>
                  </a:lnTo>
                  <a:lnTo>
                    <a:pt x="1020" y="286"/>
                  </a:lnTo>
                  <a:lnTo>
                    <a:pt x="1020" y="289"/>
                  </a:lnTo>
                  <a:lnTo>
                    <a:pt x="1020" y="291"/>
                  </a:lnTo>
                  <a:lnTo>
                    <a:pt x="1020" y="291"/>
                  </a:lnTo>
                  <a:lnTo>
                    <a:pt x="1020" y="291"/>
                  </a:lnTo>
                  <a:lnTo>
                    <a:pt x="1013" y="291"/>
                  </a:lnTo>
                  <a:lnTo>
                    <a:pt x="1010" y="293"/>
                  </a:lnTo>
                  <a:lnTo>
                    <a:pt x="1008" y="293"/>
                  </a:lnTo>
                  <a:lnTo>
                    <a:pt x="1006" y="293"/>
                  </a:lnTo>
                  <a:lnTo>
                    <a:pt x="1006" y="293"/>
                  </a:lnTo>
                  <a:lnTo>
                    <a:pt x="1001" y="289"/>
                  </a:lnTo>
                  <a:lnTo>
                    <a:pt x="1001" y="286"/>
                  </a:lnTo>
                  <a:lnTo>
                    <a:pt x="1001" y="286"/>
                  </a:lnTo>
                  <a:lnTo>
                    <a:pt x="999" y="284"/>
                  </a:lnTo>
                  <a:lnTo>
                    <a:pt x="999" y="284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1" y="284"/>
                  </a:lnTo>
                  <a:lnTo>
                    <a:pt x="991" y="286"/>
                  </a:lnTo>
                  <a:lnTo>
                    <a:pt x="987" y="286"/>
                  </a:lnTo>
                  <a:lnTo>
                    <a:pt x="987" y="286"/>
                  </a:lnTo>
                  <a:lnTo>
                    <a:pt x="980" y="279"/>
                  </a:lnTo>
                  <a:lnTo>
                    <a:pt x="980" y="279"/>
                  </a:lnTo>
                  <a:lnTo>
                    <a:pt x="977" y="275"/>
                  </a:lnTo>
                  <a:lnTo>
                    <a:pt x="977" y="275"/>
                  </a:lnTo>
                  <a:lnTo>
                    <a:pt x="977" y="272"/>
                  </a:lnTo>
                  <a:lnTo>
                    <a:pt x="977" y="272"/>
                  </a:lnTo>
                  <a:lnTo>
                    <a:pt x="977" y="270"/>
                  </a:lnTo>
                  <a:lnTo>
                    <a:pt x="977" y="270"/>
                  </a:lnTo>
                  <a:lnTo>
                    <a:pt x="977" y="267"/>
                  </a:lnTo>
                  <a:lnTo>
                    <a:pt x="980" y="265"/>
                  </a:lnTo>
                  <a:lnTo>
                    <a:pt x="980" y="265"/>
                  </a:lnTo>
                  <a:lnTo>
                    <a:pt x="980" y="265"/>
                  </a:lnTo>
                  <a:lnTo>
                    <a:pt x="977" y="265"/>
                  </a:lnTo>
                  <a:lnTo>
                    <a:pt x="977" y="263"/>
                  </a:lnTo>
                  <a:lnTo>
                    <a:pt x="975" y="260"/>
                  </a:lnTo>
                  <a:lnTo>
                    <a:pt x="975" y="256"/>
                  </a:lnTo>
                  <a:lnTo>
                    <a:pt x="973" y="253"/>
                  </a:lnTo>
                  <a:lnTo>
                    <a:pt x="973" y="253"/>
                  </a:lnTo>
                  <a:lnTo>
                    <a:pt x="973" y="253"/>
                  </a:lnTo>
                  <a:lnTo>
                    <a:pt x="973" y="256"/>
                  </a:lnTo>
                  <a:lnTo>
                    <a:pt x="970" y="256"/>
                  </a:lnTo>
                  <a:lnTo>
                    <a:pt x="970" y="256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68" y="253"/>
                  </a:lnTo>
                  <a:lnTo>
                    <a:pt x="968" y="253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5" y="256"/>
                  </a:lnTo>
                  <a:lnTo>
                    <a:pt x="965" y="256"/>
                  </a:lnTo>
                  <a:lnTo>
                    <a:pt x="965" y="258"/>
                  </a:lnTo>
                  <a:lnTo>
                    <a:pt x="965" y="258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8" y="263"/>
                  </a:lnTo>
                  <a:lnTo>
                    <a:pt x="968" y="263"/>
                  </a:lnTo>
                  <a:lnTo>
                    <a:pt x="968" y="263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7"/>
                  </a:lnTo>
                  <a:lnTo>
                    <a:pt x="973" y="267"/>
                  </a:lnTo>
                  <a:lnTo>
                    <a:pt x="975" y="270"/>
                  </a:lnTo>
                  <a:lnTo>
                    <a:pt x="975" y="270"/>
                  </a:lnTo>
                  <a:lnTo>
                    <a:pt x="977" y="275"/>
                  </a:lnTo>
                  <a:lnTo>
                    <a:pt x="980" y="279"/>
                  </a:lnTo>
                  <a:lnTo>
                    <a:pt x="980" y="282"/>
                  </a:lnTo>
                  <a:lnTo>
                    <a:pt x="980" y="284"/>
                  </a:lnTo>
                  <a:lnTo>
                    <a:pt x="980" y="284"/>
                  </a:lnTo>
                  <a:lnTo>
                    <a:pt x="980" y="286"/>
                  </a:lnTo>
                  <a:lnTo>
                    <a:pt x="980" y="286"/>
                  </a:lnTo>
                  <a:lnTo>
                    <a:pt x="980" y="286"/>
                  </a:lnTo>
                  <a:lnTo>
                    <a:pt x="977" y="289"/>
                  </a:lnTo>
                  <a:lnTo>
                    <a:pt x="977" y="291"/>
                  </a:lnTo>
                  <a:lnTo>
                    <a:pt x="977" y="291"/>
                  </a:lnTo>
                  <a:lnTo>
                    <a:pt x="977" y="291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6"/>
                  </a:lnTo>
                  <a:lnTo>
                    <a:pt x="977" y="296"/>
                  </a:lnTo>
                  <a:lnTo>
                    <a:pt x="977" y="296"/>
                  </a:lnTo>
                  <a:lnTo>
                    <a:pt x="980" y="296"/>
                  </a:lnTo>
                  <a:lnTo>
                    <a:pt x="980" y="296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77" y="293"/>
                  </a:lnTo>
                  <a:lnTo>
                    <a:pt x="977" y="291"/>
                  </a:lnTo>
                  <a:lnTo>
                    <a:pt x="980" y="291"/>
                  </a:lnTo>
                  <a:lnTo>
                    <a:pt x="980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9" y="289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4" y="291"/>
                  </a:lnTo>
                  <a:lnTo>
                    <a:pt x="994" y="291"/>
                  </a:lnTo>
                  <a:lnTo>
                    <a:pt x="996" y="293"/>
                  </a:lnTo>
                  <a:lnTo>
                    <a:pt x="999" y="293"/>
                  </a:lnTo>
                  <a:lnTo>
                    <a:pt x="999" y="296"/>
                  </a:lnTo>
                  <a:lnTo>
                    <a:pt x="999" y="296"/>
                  </a:lnTo>
                  <a:lnTo>
                    <a:pt x="999" y="298"/>
                  </a:lnTo>
                  <a:lnTo>
                    <a:pt x="999" y="298"/>
                  </a:lnTo>
                  <a:lnTo>
                    <a:pt x="1001" y="301"/>
                  </a:lnTo>
                  <a:lnTo>
                    <a:pt x="999" y="301"/>
                  </a:lnTo>
                  <a:lnTo>
                    <a:pt x="999" y="303"/>
                  </a:lnTo>
                  <a:lnTo>
                    <a:pt x="999" y="303"/>
                  </a:lnTo>
                  <a:lnTo>
                    <a:pt x="999" y="305"/>
                  </a:lnTo>
                  <a:lnTo>
                    <a:pt x="999" y="305"/>
                  </a:lnTo>
                  <a:lnTo>
                    <a:pt x="996" y="305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4" y="305"/>
                  </a:lnTo>
                  <a:lnTo>
                    <a:pt x="994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1"/>
                  </a:lnTo>
                  <a:lnTo>
                    <a:pt x="996" y="301"/>
                  </a:lnTo>
                  <a:lnTo>
                    <a:pt x="999" y="301"/>
                  </a:lnTo>
                  <a:lnTo>
                    <a:pt x="999" y="301"/>
                  </a:lnTo>
                  <a:lnTo>
                    <a:pt x="999" y="301"/>
                  </a:lnTo>
                  <a:lnTo>
                    <a:pt x="996" y="298"/>
                  </a:lnTo>
                  <a:lnTo>
                    <a:pt x="996" y="298"/>
                  </a:lnTo>
                  <a:lnTo>
                    <a:pt x="996" y="301"/>
                  </a:lnTo>
                  <a:lnTo>
                    <a:pt x="994" y="301"/>
                  </a:lnTo>
                  <a:lnTo>
                    <a:pt x="991" y="301"/>
                  </a:lnTo>
                  <a:lnTo>
                    <a:pt x="991" y="301"/>
                  </a:lnTo>
                  <a:lnTo>
                    <a:pt x="991" y="298"/>
                  </a:lnTo>
                  <a:lnTo>
                    <a:pt x="991" y="298"/>
                  </a:lnTo>
                  <a:lnTo>
                    <a:pt x="991" y="296"/>
                  </a:lnTo>
                  <a:lnTo>
                    <a:pt x="987" y="296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4" y="298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3"/>
                  </a:lnTo>
                  <a:lnTo>
                    <a:pt x="982" y="303"/>
                  </a:lnTo>
                  <a:lnTo>
                    <a:pt x="982" y="305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2" y="308"/>
                  </a:lnTo>
                  <a:lnTo>
                    <a:pt x="982" y="308"/>
                  </a:lnTo>
                  <a:lnTo>
                    <a:pt x="982" y="308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0" y="310"/>
                  </a:lnTo>
                  <a:lnTo>
                    <a:pt x="980" y="310"/>
                  </a:lnTo>
                  <a:lnTo>
                    <a:pt x="977" y="310"/>
                  </a:lnTo>
                  <a:lnTo>
                    <a:pt x="977" y="312"/>
                  </a:lnTo>
                  <a:lnTo>
                    <a:pt x="980" y="312"/>
                  </a:lnTo>
                  <a:lnTo>
                    <a:pt x="980" y="312"/>
                  </a:lnTo>
                  <a:lnTo>
                    <a:pt x="977" y="312"/>
                  </a:lnTo>
                  <a:lnTo>
                    <a:pt x="977" y="312"/>
                  </a:lnTo>
                  <a:lnTo>
                    <a:pt x="977" y="312"/>
                  </a:lnTo>
                  <a:lnTo>
                    <a:pt x="975" y="312"/>
                  </a:lnTo>
                  <a:lnTo>
                    <a:pt x="975" y="312"/>
                  </a:lnTo>
                  <a:lnTo>
                    <a:pt x="977" y="312"/>
                  </a:lnTo>
                  <a:lnTo>
                    <a:pt x="977" y="310"/>
                  </a:lnTo>
                  <a:lnTo>
                    <a:pt x="977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7" y="310"/>
                  </a:lnTo>
                  <a:lnTo>
                    <a:pt x="970" y="308"/>
                  </a:lnTo>
                  <a:lnTo>
                    <a:pt x="970" y="308"/>
                  </a:lnTo>
                  <a:lnTo>
                    <a:pt x="968" y="308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1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10"/>
                  </a:lnTo>
                  <a:lnTo>
                    <a:pt x="958" y="310"/>
                  </a:lnTo>
                  <a:lnTo>
                    <a:pt x="958" y="310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56" y="303"/>
                  </a:lnTo>
                  <a:lnTo>
                    <a:pt x="956" y="303"/>
                  </a:lnTo>
                  <a:lnTo>
                    <a:pt x="956" y="303"/>
                  </a:lnTo>
                  <a:lnTo>
                    <a:pt x="954" y="303"/>
                  </a:lnTo>
                  <a:lnTo>
                    <a:pt x="951" y="303"/>
                  </a:lnTo>
                  <a:lnTo>
                    <a:pt x="951" y="303"/>
                  </a:lnTo>
                  <a:lnTo>
                    <a:pt x="951" y="303"/>
                  </a:lnTo>
                  <a:lnTo>
                    <a:pt x="949" y="303"/>
                  </a:lnTo>
                  <a:lnTo>
                    <a:pt x="947" y="303"/>
                  </a:lnTo>
                  <a:lnTo>
                    <a:pt x="944" y="303"/>
                  </a:lnTo>
                  <a:lnTo>
                    <a:pt x="942" y="303"/>
                  </a:lnTo>
                  <a:lnTo>
                    <a:pt x="942" y="303"/>
                  </a:lnTo>
                  <a:lnTo>
                    <a:pt x="942" y="301"/>
                  </a:lnTo>
                  <a:lnTo>
                    <a:pt x="935" y="301"/>
                  </a:lnTo>
                  <a:lnTo>
                    <a:pt x="932" y="301"/>
                  </a:lnTo>
                  <a:lnTo>
                    <a:pt x="930" y="298"/>
                  </a:lnTo>
                  <a:lnTo>
                    <a:pt x="930" y="298"/>
                  </a:lnTo>
                  <a:lnTo>
                    <a:pt x="930" y="296"/>
                  </a:lnTo>
                  <a:lnTo>
                    <a:pt x="930" y="293"/>
                  </a:lnTo>
                  <a:lnTo>
                    <a:pt x="930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5" y="293"/>
                  </a:lnTo>
                  <a:lnTo>
                    <a:pt x="923" y="293"/>
                  </a:lnTo>
                  <a:lnTo>
                    <a:pt x="923" y="291"/>
                  </a:lnTo>
                  <a:lnTo>
                    <a:pt x="925" y="293"/>
                  </a:lnTo>
                  <a:lnTo>
                    <a:pt x="925" y="291"/>
                  </a:lnTo>
                  <a:lnTo>
                    <a:pt x="925" y="291"/>
                  </a:lnTo>
                  <a:lnTo>
                    <a:pt x="925" y="291"/>
                  </a:lnTo>
                  <a:lnTo>
                    <a:pt x="928" y="291"/>
                  </a:lnTo>
                  <a:lnTo>
                    <a:pt x="928" y="291"/>
                  </a:lnTo>
                  <a:lnTo>
                    <a:pt x="930" y="291"/>
                  </a:lnTo>
                  <a:lnTo>
                    <a:pt x="930" y="289"/>
                  </a:lnTo>
                  <a:lnTo>
                    <a:pt x="932" y="289"/>
                  </a:lnTo>
                  <a:lnTo>
                    <a:pt x="930" y="289"/>
                  </a:lnTo>
                  <a:lnTo>
                    <a:pt x="930" y="286"/>
                  </a:lnTo>
                  <a:lnTo>
                    <a:pt x="930" y="286"/>
                  </a:lnTo>
                  <a:lnTo>
                    <a:pt x="932" y="286"/>
                  </a:lnTo>
                  <a:lnTo>
                    <a:pt x="930" y="286"/>
                  </a:lnTo>
                  <a:lnTo>
                    <a:pt x="930" y="284"/>
                  </a:lnTo>
                  <a:lnTo>
                    <a:pt x="932" y="284"/>
                  </a:lnTo>
                  <a:lnTo>
                    <a:pt x="932" y="284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79"/>
                  </a:lnTo>
                  <a:lnTo>
                    <a:pt x="932" y="279"/>
                  </a:lnTo>
                  <a:lnTo>
                    <a:pt x="935" y="277"/>
                  </a:lnTo>
                  <a:lnTo>
                    <a:pt x="935" y="277"/>
                  </a:lnTo>
                  <a:lnTo>
                    <a:pt x="935" y="277"/>
                  </a:lnTo>
                  <a:lnTo>
                    <a:pt x="935" y="275"/>
                  </a:lnTo>
                  <a:lnTo>
                    <a:pt x="935" y="275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2" y="272"/>
                  </a:lnTo>
                  <a:lnTo>
                    <a:pt x="932" y="272"/>
                  </a:lnTo>
                  <a:lnTo>
                    <a:pt x="932" y="270"/>
                  </a:lnTo>
                  <a:lnTo>
                    <a:pt x="932" y="270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7" y="270"/>
                  </a:lnTo>
                  <a:lnTo>
                    <a:pt x="930" y="270"/>
                  </a:lnTo>
                  <a:lnTo>
                    <a:pt x="925" y="267"/>
                  </a:lnTo>
                  <a:lnTo>
                    <a:pt x="918" y="267"/>
                  </a:lnTo>
                  <a:lnTo>
                    <a:pt x="913" y="270"/>
                  </a:lnTo>
                  <a:lnTo>
                    <a:pt x="913" y="270"/>
                  </a:lnTo>
                  <a:lnTo>
                    <a:pt x="909" y="272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899" y="275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5"/>
                  </a:lnTo>
                  <a:lnTo>
                    <a:pt x="885" y="279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85" y="284"/>
                  </a:lnTo>
                  <a:lnTo>
                    <a:pt x="885" y="286"/>
                  </a:lnTo>
                  <a:lnTo>
                    <a:pt x="887" y="289"/>
                  </a:lnTo>
                  <a:lnTo>
                    <a:pt x="890" y="289"/>
                  </a:lnTo>
                  <a:lnTo>
                    <a:pt x="890" y="289"/>
                  </a:lnTo>
                  <a:lnTo>
                    <a:pt x="890" y="291"/>
                  </a:lnTo>
                  <a:lnTo>
                    <a:pt x="885" y="291"/>
                  </a:lnTo>
                  <a:lnTo>
                    <a:pt x="876" y="289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3" y="286"/>
                  </a:lnTo>
                  <a:lnTo>
                    <a:pt x="871" y="284"/>
                  </a:lnTo>
                  <a:lnTo>
                    <a:pt x="871" y="284"/>
                  </a:lnTo>
                  <a:lnTo>
                    <a:pt x="871" y="286"/>
                  </a:lnTo>
                  <a:lnTo>
                    <a:pt x="868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59" y="291"/>
                  </a:lnTo>
                  <a:lnTo>
                    <a:pt x="859" y="291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1"/>
                  </a:lnTo>
                  <a:lnTo>
                    <a:pt x="857" y="293"/>
                  </a:lnTo>
                  <a:lnTo>
                    <a:pt x="854" y="293"/>
                  </a:lnTo>
                  <a:lnTo>
                    <a:pt x="854" y="293"/>
                  </a:lnTo>
                  <a:lnTo>
                    <a:pt x="854" y="293"/>
                  </a:lnTo>
                  <a:lnTo>
                    <a:pt x="854" y="296"/>
                  </a:lnTo>
                  <a:lnTo>
                    <a:pt x="854" y="296"/>
                  </a:lnTo>
                  <a:lnTo>
                    <a:pt x="852" y="298"/>
                  </a:lnTo>
                  <a:lnTo>
                    <a:pt x="850" y="298"/>
                  </a:lnTo>
                  <a:lnTo>
                    <a:pt x="847" y="301"/>
                  </a:lnTo>
                  <a:lnTo>
                    <a:pt x="847" y="301"/>
                  </a:lnTo>
                  <a:lnTo>
                    <a:pt x="847" y="298"/>
                  </a:lnTo>
                  <a:lnTo>
                    <a:pt x="845" y="298"/>
                  </a:lnTo>
                  <a:lnTo>
                    <a:pt x="845" y="298"/>
                  </a:lnTo>
                  <a:lnTo>
                    <a:pt x="845" y="296"/>
                  </a:lnTo>
                  <a:lnTo>
                    <a:pt x="842" y="296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40" y="301"/>
                  </a:lnTo>
                  <a:lnTo>
                    <a:pt x="840" y="301"/>
                  </a:lnTo>
                  <a:lnTo>
                    <a:pt x="840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5" y="301"/>
                  </a:lnTo>
                  <a:lnTo>
                    <a:pt x="838" y="303"/>
                  </a:lnTo>
                  <a:lnTo>
                    <a:pt x="838" y="303"/>
                  </a:lnTo>
                  <a:lnTo>
                    <a:pt x="838" y="303"/>
                  </a:lnTo>
                  <a:lnTo>
                    <a:pt x="838" y="305"/>
                  </a:lnTo>
                  <a:lnTo>
                    <a:pt x="838" y="305"/>
                  </a:lnTo>
                  <a:lnTo>
                    <a:pt x="835" y="305"/>
                  </a:lnTo>
                  <a:lnTo>
                    <a:pt x="831" y="305"/>
                  </a:lnTo>
                  <a:lnTo>
                    <a:pt x="828" y="305"/>
                  </a:lnTo>
                  <a:lnTo>
                    <a:pt x="828" y="308"/>
                  </a:lnTo>
                  <a:lnTo>
                    <a:pt x="828" y="308"/>
                  </a:lnTo>
                  <a:lnTo>
                    <a:pt x="826" y="308"/>
                  </a:lnTo>
                  <a:lnTo>
                    <a:pt x="824" y="308"/>
                  </a:lnTo>
                  <a:lnTo>
                    <a:pt x="824" y="308"/>
                  </a:lnTo>
                  <a:lnTo>
                    <a:pt x="824" y="308"/>
                  </a:lnTo>
                  <a:lnTo>
                    <a:pt x="824" y="305"/>
                  </a:lnTo>
                  <a:lnTo>
                    <a:pt x="824" y="305"/>
                  </a:lnTo>
                  <a:lnTo>
                    <a:pt x="826" y="305"/>
                  </a:lnTo>
                  <a:lnTo>
                    <a:pt x="826" y="305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31" y="301"/>
                  </a:lnTo>
                  <a:lnTo>
                    <a:pt x="828" y="303"/>
                  </a:lnTo>
                  <a:lnTo>
                    <a:pt x="826" y="303"/>
                  </a:lnTo>
                  <a:lnTo>
                    <a:pt x="824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8"/>
                  </a:lnTo>
                  <a:lnTo>
                    <a:pt x="821" y="308"/>
                  </a:lnTo>
                  <a:lnTo>
                    <a:pt x="821" y="308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2"/>
                  </a:lnTo>
                  <a:lnTo>
                    <a:pt x="821" y="312"/>
                  </a:lnTo>
                  <a:lnTo>
                    <a:pt x="824" y="312"/>
                  </a:lnTo>
                  <a:lnTo>
                    <a:pt x="826" y="312"/>
                  </a:lnTo>
                  <a:lnTo>
                    <a:pt x="831" y="319"/>
                  </a:lnTo>
                  <a:lnTo>
                    <a:pt x="831" y="319"/>
                  </a:lnTo>
                  <a:lnTo>
                    <a:pt x="831" y="319"/>
                  </a:lnTo>
                  <a:lnTo>
                    <a:pt x="833" y="322"/>
                  </a:lnTo>
                  <a:lnTo>
                    <a:pt x="838" y="324"/>
                  </a:lnTo>
                  <a:lnTo>
                    <a:pt x="840" y="327"/>
                  </a:lnTo>
                  <a:lnTo>
                    <a:pt x="850" y="331"/>
                  </a:lnTo>
                  <a:lnTo>
                    <a:pt x="852" y="331"/>
                  </a:lnTo>
                  <a:lnTo>
                    <a:pt x="854" y="334"/>
                  </a:lnTo>
                  <a:lnTo>
                    <a:pt x="852" y="331"/>
                  </a:lnTo>
                  <a:lnTo>
                    <a:pt x="850" y="331"/>
                  </a:lnTo>
                  <a:lnTo>
                    <a:pt x="850" y="331"/>
                  </a:lnTo>
                  <a:lnTo>
                    <a:pt x="847" y="329"/>
                  </a:lnTo>
                  <a:lnTo>
                    <a:pt x="847" y="329"/>
                  </a:lnTo>
                  <a:lnTo>
                    <a:pt x="847" y="329"/>
                  </a:lnTo>
                  <a:lnTo>
                    <a:pt x="854" y="331"/>
                  </a:lnTo>
                  <a:lnTo>
                    <a:pt x="857" y="334"/>
                  </a:lnTo>
                  <a:lnTo>
                    <a:pt x="859" y="334"/>
                  </a:lnTo>
                  <a:lnTo>
                    <a:pt x="859" y="336"/>
                  </a:lnTo>
                  <a:lnTo>
                    <a:pt x="861" y="336"/>
                  </a:lnTo>
                  <a:lnTo>
                    <a:pt x="861" y="336"/>
                  </a:lnTo>
                  <a:lnTo>
                    <a:pt x="864" y="336"/>
                  </a:lnTo>
                  <a:lnTo>
                    <a:pt x="866" y="338"/>
                  </a:lnTo>
                  <a:lnTo>
                    <a:pt x="866" y="338"/>
                  </a:lnTo>
                  <a:lnTo>
                    <a:pt x="868" y="341"/>
                  </a:lnTo>
                  <a:lnTo>
                    <a:pt x="866" y="341"/>
                  </a:lnTo>
                  <a:lnTo>
                    <a:pt x="866" y="341"/>
                  </a:lnTo>
                  <a:lnTo>
                    <a:pt x="866" y="341"/>
                  </a:lnTo>
                  <a:lnTo>
                    <a:pt x="861" y="338"/>
                  </a:lnTo>
                  <a:lnTo>
                    <a:pt x="861" y="338"/>
                  </a:lnTo>
                  <a:lnTo>
                    <a:pt x="861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7" y="338"/>
                  </a:lnTo>
                  <a:lnTo>
                    <a:pt x="857" y="341"/>
                  </a:lnTo>
                  <a:lnTo>
                    <a:pt x="857" y="341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2" y="346"/>
                  </a:lnTo>
                  <a:lnTo>
                    <a:pt x="852" y="346"/>
                  </a:lnTo>
                  <a:lnTo>
                    <a:pt x="852" y="346"/>
                  </a:lnTo>
                  <a:lnTo>
                    <a:pt x="850" y="346"/>
                  </a:lnTo>
                  <a:lnTo>
                    <a:pt x="850" y="346"/>
                  </a:lnTo>
                  <a:lnTo>
                    <a:pt x="847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1"/>
                  </a:lnTo>
                  <a:lnTo>
                    <a:pt x="845" y="338"/>
                  </a:lnTo>
                  <a:lnTo>
                    <a:pt x="845" y="338"/>
                  </a:lnTo>
                  <a:lnTo>
                    <a:pt x="847" y="338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5" y="336"/>
                  </a:lnTo>
                  <a:lnTo>
                    <a:pt x="845" y="338"/>
                  </a:lnTo>
                  <a:lnTo>
                    <a:pt x="845" y="341"/>
                  </a:lnTo>
                  <a:lnTo>
                    <a:pt x="845" y="343"/>
                  </a:lnTo>
                  <a:lnTo>
                    <a:pt x="845" y="346"/>
                  </a:lnTo>
                  <a:lnTo>
                    <a:pt x="847" y="348"/>
                  </a:lnTo>
                  <a:lnTo>
                    <a:pt x="847" y="348"/>
                  </a:lnTo>
                  <a:lnTo>
                    <a:pt x="850" y="350"/>
                  </a:lnTo>
                  <a:lnTo>
                    <a:pt x="850" y="350"/>
                  </a:lnTo>
                  <a:lnTo>
                    <a:pt x="850" y="353"/>
                  </a:lnTo>
                  <a:lnTo>
                    <a:pt x="850" y="353"/>
                  </a:lnTo>
                  <a:lnTo>
                    <a:pt x="850" y="353"/>
                  </a:lnTo>
                  <a:lnTo>
                    <a:pt x="852" y="355"/>
                  </a:lnTo>
                  <a:lnTo>
                    <a:pt x="852" y="357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2" y="357"/>
                  </a:lnTo>
                  <a:lnTo>
                    <a:pt x="852" y="357"/>
                  </a:lnTo>
                  <a:lnTo>
                    <a:pt x="852" y="357"/>
                  </a:lnTo>
                  <a:lnTo>
                    <a:pt x="854" y="357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4" y="362"/>
                  </a:lnTo>
                  <a:lnTo>
                    <a:pt x="854" y="362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2" y="364"/>
                  </a:lnTo>
                  <a:lnTo>
                    <a:pt x="852" y="364"/>
                  </a:lnTo>
                  <a:lnTo>
                    <a:pt x="852" y="364"/>
                  </a:lnTo>
                  <a:lnTo>
                    <a:pt x="852" y="367"/>
                  </a:lnTo>
                  <a:lnTo>
                    <a:pt x="852" y="367"/>
                  </a:lnTo>
                  <a:lnTo>
                    <a:pt x="852" y="369"/>
                  </a:lnTo>
                  <a:lnTo>
                    <a:pt x="852" y="369"/>
                  </a:lnTo>
                  <a:lnTo>
                    <a:pt x="852" y="372"/>
                  </a:lnTo>
                  <a:lnTo>
                    <a:pt x="852" y="376"/>
                  </a:lnTo>
                  <a:lnTo>
                    <a:pt x="857" y="379"/>
                  </a:lnTo>
                  <a:lnTo>
                    <a:pt x="861" y="381"/>
                  </a:lnTo>
                  <a:lnTo>
                    <a:pt x="864" y="383"/>
                  </a:lnTo>
                  <a:lnTo>
                    <a:pt x="876" y="388"/>
                  </a:lnTo>
                  <a:lnTo>
                    <a:pt x="885" y="393"/>
                  </a:lnTo>
                  <a:lnTo>
                    <a:pt x="890" y="393"/>
                  </a:lnTo>
                  <a:lnTo>
                    <a:pt x="892" y="393"/>
                  </a:lnTo>
                  <a:lnTo>
                    <a:pt x="892" y="393"/>
                  </a:lnTo>
                  <a:lnTo>
                    <a:pt x="890" y="393"/>
                  </a:lnTo>
                  <a:lnTo>
                    <a:pt x="890" y="393"/>
                  </a:lnTo>
                  <a:lnTo>
                    <a:pt x="887" y="393"/>
                  </a:lnTo>
                  <a:lnTo>
                    <a:pt x="887" y="393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90" y="388"/>
                  </a:lnTo>
                  <a:lnTo>
                    <a:pt x="890" y="390"/>
                  </a:lnTo>
                  <a:lnTo>
                    <a:pt x="887" y="390"/>
                  </a:lnTo>
                  <a:lnTo>
                    <a:pt x="890" y="390"/>
                  </a:lnTo>
                  <a:lnTo>
                    <a:pt x="890" y="390"/>
                  </a:lnTo>
                  <a:lnTo>
                    <a:pt x="892" y="390"/>
                  </a:lnTo>
                  <a:lnTo>
                    <a:pt x="895" y="390"/>
                  </a:lnTo>
                  <a:lnTo>
                    <a:pt x="895" y="390"/>
                  </a:lnTo>
                  <a:lnTo>
                    <a:pt x="892" y="390"/>
                  </a:lnTo>
                  <a:lnTo>
                    <a:pt x="892" y="390"/>
                  </a:lnTo>
                  <a:lnTo>
                    <a:pt x="895" y="390"/>
                  </a:lnTo>
                  <a:lnTo>
                    <a:pt x="904" y="388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913" y="390"/>
                  </a:lnTo>
                  <a:lnTo>
                    <a:pt x="918" y="390"/>
                  </a:lnTo>
                  <a:lnTo>
                    <a:pt x="921" y="390"/>
                  </a:lnTo>
                  <a:lnTo>
                    <a:pt x="925" y="393"/>
                  </a:lnTo>
                  <a:lnTo>
                    <a:pt x="928" y="395"/>
                  </a:lnTo>
                  <a:lnTo>
                    <a:pt x="928" y="395"/>
                  </a:lnTo>
                  <a:lnTo>
                    <a:pt x="930" y="398"/>
                  </a:lnTo>
                  <a:lnTo>
                    <a:pt x="930" y="398"/>
                  </a:lnTo>
                  <a:lnTo>
                    <a:pt x="930" y="398"/>
                  </a:lnTo>
                  <a:lnTo>
                    <a:pt x="930" y="400"/>
                  </a:lnTo>
                  <a:lnTo>
                    <a:pt x="932" y="402"/>
                  </a:lnTo>
                  <a:lnTo>
                    <a:pt x="932" y="402"/>
                  </a:lnTo>
                  <a:lnTo>
                    <a:pt x="932" y="402"/>
                  </a:lnTo>
                  <a:lnTo>
                    <a:pt x="935" y="402"/>
                  </a:lnTo>
                  <a:lnTo>
                    <a:pt x="935" y="400"/>
                  </a:lnTo>
                  <a:lnTo>
                    <a:pt x="935" y="400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5"/>
                  </a:lnTo>
                  <a:lnTo>
                    <a:pt x="935" y="398"/>
                  </a:lnTo>
                  <a:lnTo>
                    <a:pt x="935" y="395"/>
                  </a:lnTo>
                  <a:lnTo>
                    <a:pt x="932" y="395"/>
                  </a:lnTo>
                  <a:lnTo>
                    <a:pt x="932" y="395"/>
                  </a:lnTo>
                  <a:lnTo>
                    <a:pt x="932" y="393"/>
                  </a:lnTo>
                  <a:lnTo>
                    <a:pt x="930" y="393"/>
                  </a:lnTo>
                  <a:lnTo>
                    <a:pt x="930" y="393"/>
                  </a:lnTo>
                  <a:lnTo>
                    <a:pt x="928" y="390"/>
                  </a:lnTo>
                  <a:lnTo>
                    <a:pt x="928" y="390"/>
                  </a:lnTo>
                  <a:lnTo>
                    <a:pt x="928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2" y="388"/>
                  </a:lnTo>
                  <a:lnTo>
                    <a:pt x="935" y="388"/>
                  </a:lnTo>
                  <a:lnTo>
                    <a:pt x="935" y="390"/>
                  </a:lnTo>
                  <a:lnTo>
                    <a:pt x="935" y="390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5"/>
                  </a:lnTo>
                  <a:lnTo>
                    <a:pt x="937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8"/>
                  </a:lnTo>
                  <a:lnTo>
                    <a:pt x="942" y="398"/>
                  </a:lnTo>
                  <a:lnTo>
                    <a:pt x="942" y="398"/>
                  </a:lnTo>
                  <a:lnTo>
                    <a:pt x="942" y="400"/>
                  </a:lnTo>
                  <a:lnTo>
                    <a:pt x="942" y="398"/>
                  </a:lnTo>
                  <a:lnTo>
                    <a:pt x="942" y="400"/>
                  </a:lnTo>
                  <a:lnTo>
                    <a:pt x="939" y="400"/>
                  </a:lnTo>
                  <a:lnTo>
                    <a:pt x="942" y="400"/>
                  </a:lnTo>
                  <a:lnTo>
                    <a:pt x="942" y="402"/>
                  </a:lnTo>
                  <a:lnTo>
                    <a:pt x="942" y="402"/>
                  </a:lnTo>
                  <a:lnTo>
                    <a:pt x="942" y="405"/>
                  </a:lnTo>
                  <a:lnTo>
                    <a:pt x="942" y="405"/>
                  </a:lnTo>
                  <a:lnTo>
                    <a:pt x="942" y="405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4" y="407"/>
                  </a:lnTo>
                  <a:lnTo>
                    <a:pt x="947" y="405"/>
                  </a:lnTo>
                  <a:lnTo>
                    <a:pt x="947" y="405"/>
                  </a:lnTo>
                  <a:lnTo>
                    <a:pt x="947" y="405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0"/>
                  </a:lnTo>
                  <a:lnTo>
                    <a:pt x="947" y="400"/>
                  </a:lnTo>
                  <a:lnTo>
                    <a:pt x="947" y="398"/>
                  </a:lnTo>
                  <a:lnTo>
                    <a:pt x="949" y="398"/>
                  </a:lnTo>
                  <a:lnTo>
                    <a:pt x="949" y="398"/>
                  </a:lnTo>
                  <a:lnTo>
                    <a:pt x="951" y="395"/>
                  </a:lnTo>
                  <a:lnTo>
                    <a:pt x="956" y="393"/>
                  </a:lnTo>
                  <a:lnTo>
                    <a:pt x="956" y="393"/>
                  </a:lnTo>
                  <a:lnTo>
                    <a:pt x="958" y="393"/>
                  </a:lnTo>
                  <a:lnTo>
                    <a:pt x="958" y="393"/>
                  </a:lnTo>
                  <a:lnTo>
                    <a:pt x="958" y="390"/>
                  </a:lnTo>
                  <a:lnTo>
                    <a:pt x="958" y="390"/>
                  </a:lnTo>
                  <a:lnTo>
                    <a:pt x="961" y="388"/>
                  </a:lnTo>
                  <a:lnTo>
                    <a:pt x="961" y="388"/>
                  </a:lnTo>
                  <a:lnTo>
                    <a:pt x="963" y="388"/>
                  </a:lnTo>
                  <a:lnTo>
                    <a:pt x="963" y="388"/>
                  </a:lnTo>
                  <a:lnTo>
                    <a:pt x="961" y="388"/>
                  </a:lnTo>
                  <a:lnTo>
                    <a:pt x="961" y="388"/>
                  </a:lnTo>
                  <a:lnTo>
                    <a:pt x="963" y="388"/>
                  </a:lnTo>
                  <a:lnTo>
                    <a:pt x="965" y="388"/>
                  </a:lnTo>
                  <a:lnTo>
                    <a:pt x="965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70" y="386"/>
                  </a:lnTo>
                  <a:lnTo>
                    <a:pt x="970" y="386"/>
                  </a:lnTo>
                  <a:lnTo>
                    <a:pt x="968" y="386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5" y="388"/>
                  </a:lnTo>
                  <a:lnTo>
                    <a:pt x="965" y="388"/>
                  </a:lnTo>
                  <a:lnTo>
                    <a:pt x="968" y="386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0" y="383"/>
                  </a:lnTo>
                  <a:lnTo>
                    <a:pt x="970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6"/>
                  </a:lnTo>
                  <a:lnTo>
                    <a:pt x="975" y="386"/>
                  </a:lnTo>
                  <a:lnTo>
                    <a:pt x="975" y="386"/>
                  </a:lnTo>
                  <a:lnTo>
                    <a:pt x="975" y="388"/>
                  </a:lnTo>
                  <a:lnTo>
                    <a:pt x="977" y="388"/>
                  </a:lnTo>
                  <a:lnTo>
                    <a:pt x="977" y="388"/>
                  </a:lnTo>
                  <a:lnTo>
                    <a:pt x="977" y="386"/>
                  </a:lnTo>
                  <a:lnTo>
                    <a:pt x="977" y="386"/>
                  </a:lnTo>
                  <a:lnTo>
                    <a:pt x="977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2" y="386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1"/>
                  </a:lnTo>
                  <a:lnTo>
                    <a:pt x="984" y="381"/>
                  </a:lnTo>
                  <a:lnTo>
                    <a:pt x="984" y="379"/>
                  </a:lnTo>
                  <a:lnTo>
                    <a:pt x="987" y="379"/>
                  </a:lnTo>
                  <a:lnTo>
                    <a:pt x="987" y="379"/>
                  </a:lnTo>
                  <a:lnTo>
                    <a:pt x="987" y="376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9" y="376"/>
                  </a:lnTo>
                  <a:lnTo>
                    <a:pt x="989" y="376"/>
                  </a:lnTo>
                  <a:lnTo>
                    <a:pt x="991" y="376"/>
                  </a:lnTo>
                  <a:lnTo>
                    <a:pt x="991" y="376"/>
                  </a:lnTo>
                  <a:lnTo>
                    <a:pt x="991" y="376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7" y="379"/>
                  </a:lnTo>
                  <a:lnTo>
                    <a:pt x="987" y="379"/>
                  </a:lnTo>
                  <a:lnTo>
                    <a:pt x="989" y="381"/>
                  </a:lnTo>
                  <a:lnTo>
                    <a:pt x="991" y="383"/>
                  </a:lnTo>
                  <a:lnTo>
                    <a:pt x="991" y="383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4" y="388"/>
                  </a:lnTo>
                  <a:lnTo>
                    <a:pt x="994" y="390"/>
                  </a:lnTo>
                  <a:lnTo>
                    <a:pt x="996" y="390"/>
                  </a:lnTo>
                  <a:lnTo>
                    <a:pt x="996" y="390"/>
                  </a:lnTo>
                  <a:lnTo>
                    <a:pt x="996" y="390"/>
                  </a:lnTo>
                  <a:lnTo>
                    <a:pt x="996" y="393"/>
                  </a:lnTo>
                  <a:lnTo>
                    <a:pt x="996" y="393"/>
                  </a:lnTo>
                  <a:lnTo>
                    <a:pt x="994" y="395"/>
                  </a:lnTo>
                  <a:lnTo>
                    <a:pt x="994" y="398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89" y="400"/>
                  </a:lnTo>
                  <a:lnTo>
                    <a:pt x="989" y="400"/>
                  </a:lnTo>
                  <a:lnTo>
                    <a:pt x="987" y="400"/>
                  </a:lnTo>
                  <a:lnTo>
                    <a:pt x="987" y="402"/>
                  </a:lnTo>
                  <a:lnTo>
                    <a:pt x="989" y="402"/>
                  </a:lnTo>
                  <a:lnTo>
                    <a:pt x="987" y="402"/>
                  </a:lnTo>
                  <a:lnTo>
                    <a:pt x="987" y="405"/>
                  </a:lnTo>
                  <a:lnTo>
                    <a:pt x="980" y="402"/>
                  </a:lnTo>
                  <a:lnTo>
                    <a:pt x="980" y="400"/>
                  </a:lnTo>
                  <a:lnTo>
                    <a:pt x="980" y="400"/>
                  </a:lnTo>
                  <a:lnTo>
                    <a:pt x="977" y="400"/>
                  </a:lnTo>
                  <a:lnTo>
                    <a:pt x="977" y="400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7"/>
                  </a:lnTo>
                  <a:lnTo>
                    <a:pt x="975" y="407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7"/>
                  </a:lnTo>
                  <a:lnTo>
                    <a:pt x="975" y="407"/>
                  </a:lnTo>
                  <a:lnTo>
                    <a:pt x="977" y="407"/>
                  </a:lnTo>
                  <a:lnTo>
                    <a:pt x="977" y="407"/>
                  </a:lnTo>
                  <a:lnTo>
                    <a:pt x="980" y="407"/>
                  </a:lnTo>
                  <a:lnTo>
                    <a:pt x="984" y="409"/>
                  </a:lnTo>
                  <a:lnTo>
                    <a:pt x="984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4" y="409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4" y="412"/>
                  </a:lnTo>
                  <a:lnTo>
                    <a:pt x="984" y="414"/>
                  </a:lnTo>
                  <a:lnTo>
                    <a:pt x="984" y="417"/>
                  </a:lnTo>
                  <a:lnTo>
                    <a:pt x="987" y="417"/>
                  </a:lnTo>
                  <a:lnTo>
                    <a:pt x="987" y="419"/>
                  </a:lnTo>
                  <a:lnTo>
                    <a:pt x="987" y="419"/>
                  </a:lnTo>
                  <a:lnTo>
                    <a:pt x="989" y="421"/>
                  </a:lnTo>
                  <a:lnTo>
                    <a:pt x="987" y="428"/>
                  </a:lnTo>
                  <a:lnTo>
                    <a:pt x="987" y="431"/>
                  </a:lnTo>
                  <a:lnTo>
                    <a:pt x="989" y="440"/>
                  </a:lnTo>
                  <a:lnTo>
                    <a:pt x="991" y="445"/>
                  </a:lnTo>
                  <a:lnTo>
                    <a:pt x="989" y="450"/>
                  </a:lnTo>
                  <a:lnTo>
                    <a:pt x="989" y="452"/>
                  </a:lnTo>
                  <a:lnTo>
                    <a:pt x="987" y="452"/>
                  </a:lnTo>
                  <a:lnTo>
                    <a:pt x="987" y="452"/>
                  </a:lnTo>
                  <a:lnTo>
                    <a:pt x="984" y="457"/>
                  </a:lnTo>
                  <a:lnTo>
                    <a:pt x="984" y="457"/>
                  </a:lnTo>
                  <a:lnTo>
                    <a:pt x="982" y="457"/>
                  </a:lnTo>
                  <a:lnTo>
                    <a:pt x="982" y="457"/>
                  </a:lnTo>
                  <a:lnTo>
                    <a:pt x="982" y="459"/>
                  </a:lnTo>
                  <a:lnTo>
                    <a:pt x="982" y="459"/>
                  </a:lnTo>
                  <a:lnTo>
                    <a:pt x="977" y="464"/>
                  </a:lnTo>
                  <a:lnTo>
                    <a:pt x="973" y="464"/>
                  </a:lnTo>
                  <a:lnTo>
                    <a:pt x="973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68" y="464"/>
                  </a:lnTo>
                  <a:lnTo>
                    <a:pt x="968" y="464"/>
                  </a:lnTo>
                  <a:lnTo>
                    <a:pt x="968" y="464"/>
                  </a:lnTo>
                  <a:lnTo>
                    <a:pt x="965" y="464"/>
                  </a:lnTo>
                  <a:lnTo>
                    <a:pt x="965" y="464"/>
                  </a:lnTo>
                  <a:lnTo>
                    <a:pt x="965" y="464"/>
                  </a:lnTo>
                  <a:lnTo>
                    <a:pt x="951" y="464"/>
                  </a:lnTo>
                  <a:lnTo>
                    <a:pt x="951" y="464"/>
                  </a:lnTo>
                  <a:lnTo>
                    <a:pt x="951" y="464"/>
                  </a:lnTo>
                  <a:lnTo>
                    <a:pt x="954" y="464"/>
                  </a:lnTo>
                  <a:lnTo>
                    <a:pt x="954" y="464"/>
                  </a:lnTo>
                  <a:lnTo>
                    <a:pt x="954" y="464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6" y="461"/>
                  </a:lnTo>
                  <a:lnTo>
                    <a:pt x="956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59"/>
                  </a:lnTo>
                  <a:lnTo>
                    <a:pt x="954" y="459"/>
                  </a:lnTo>
                  <a:lnTo>
                    <a:pt x="951" y="459"/>
                  </a:lnTo>
                  <a:lnTo>
                    <a:pt x="951" y="459"/>
                  </a:lnTo>
                  <a:lnTo>
                    <a:pt x="951" y="459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7" y="457"/>
                  </a:lnTo>
                  <a:lnTo>
                    <a:pt x="949" y="459"/>
                  </a:lnTo>
                  <a:lnTo>
                    <a:pt x="949" y="461"/>
                  </a:lnTo>
                  <a:lnTo>
                    <a:pt x="947" y="461"/>
                  </a:lnTo>
                  <a:lnTo>
                    <a:pt x="947" y="461"/>
                  </a:lnTo>
                  <a:lnTo>
                    <a:pt x="947" y="461"/>
                  </a:lnTo>
                  <a:lnTo>
                    <a:pt x="947" y="464"/>
                  </a:lnTo>
                  <a:lnTo>
                    <a:pt x="944" y="464"/>
                  </a:lnTo>
                  <a:lnTo>
                    <a:pt x="944" y="464"/>
                  </a:lnTo>
                  <a:lnTo>
                    <a:pt x="944" y="466"/>
                  </a:lnTo>
                  <a:lnTo>
                    <a:pt x="937" y="473"/>
                  </a:lnTo>
                  <a:lnTo>
                    <a:pt x="935" y="476"/>
                  </a:lnTo>
                  <a:lnTo>
                    <a:pt x="932" y="476"/>
                  </a:lnTo>
                  <a:lnTo>
                    <a:pt x="932" y="476"/>
                  </a:lnTo>
                  <a:lnTo>
                    <a:pt x="930" y="476"/>
                  </a:lnTo>
                  <a:lnTo>
                    <a:pt x="930" y="476"/>
                  </a:lnTo>
                  <a:lnTo>
                    <a:pt x="930" y="478"/>
                  </a:lnTo>
                  <a:lnTo>
                    <a:pt x="930" y="478"/>
                  </a:lnTo>
                  <a:lnTo>
                    <a:pt x="930" y="478"/>
                  </a:lnTo>
                  <a:lnTo>
                    <a:pt x="930" y="480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5" y="480"/>
                  </a:lnTo>
                  <a:lnTo>
                    <a:pt x="925" y="483"/>
                  </a:lnTo>
                  <a:lnTo>
                    <a:pt x="925" y="483"/>
                  </a:lnTo>
                  <a:lnTo>
                    <a:pt x="923" y="483"/>
                  </a:lnTo>
                  <a:lnTo>
                    <a:pt x="923" y="483"/>
                  </a:lnTo>
                  <a:lnTo>
                    <a:pt x="918" y="483"/>
                  </a:lnTo>
                  <a:lnTo>
                    <a:pt x="916" y="485"/>
                  </a:lnTo>
                  <a:lnTo>
                    <a:pt x="916" y="483"/>
                  </a:lnTo>
                  <a:lnTo>
                    <a:pt x="916" y="483"/>
                  </a:lnTo>
                  <a:lnTo>
                    <a:pt x="913" y="480"/>
                  </a:lnTo>
                  <a:lnTo>
                    <a:pt x="913" y="480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09" y="480"/>
                  </a:lnTo>
                  <a:lnTo>
                    <a:pt x="909" y="483"/>
                  </a:lnTo>
                  <a:lnTo>
                    <a:pt x="904" y="483"/>
                  </a:lnTo>
                  <a:lnTo>
                    <a:pt x="904" y="485"/>
                  </a:lnTo>
                  <a:lnTo>
                    <a:pt x="904" y="483"/>
                  </a:lnTo>
                  <a:lnTo>
                    <a:pt x="909" y="480"/>
                  </a:lnTo>
                  <a:lnTo>
                    <a:pt x="909" y="480"/>
                  </a:lnTo>
                  <a:lnTo>
                    <a:pt x="909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6"/>
                  </a:lnTo>
                  <a:lnTo>
                    <a:pt x="909" y="476"/>
                  </a:lnTo>
                  <a:lnTo>
                    <a:pt x="909" y="476"/>
                  </a:lnTo>
                  <a:lnTo>
                    <a:pt x="909" y="473"/>
                  </a:lnTo>
                  <a:lnTo>
                    <a:pt x="909" y="473"/>
                  </a:lnTo>
                  <a:lnTo>
                    <a:pt x="909" y="473"/>
                  </a:lnTo>
                  <a:lnTo>
                    <a:pt x="906" y="473"/>
                  </a:lnTo>
                  <a:lnTo>
                    <a:pt x="906" y="473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4" y="471"/>
                  </a:lnTo>
                  <a:lnTo>
                    <a:pt x="902" y="469"/>
                  </a:lnTo>
                  <a:lnTo>
                    <a:pt x="897" y="466"/>
                  </a:lnTo>
                  <a:lnTo>
                    <a:pt x="890" y="469"/>
                  </a:lnTo>
                  <a:lnTo>
                    <a:pt x="890" y="469"/>
                  </a:lnTo>
                  <a:lnTo>
                    <a:pt x="887" y="471"/>
                  </a:lnTo>
                  <a:lnTo>
                    <a:pt x="887" y="471"/>
                  </a:lnTo>
                  <a:lnTo>
                    <a:pt x="885" y="471"/>
                  </a:lnTo>
                  <a:lnTo>
                    <a:pt x="885" y="473"/>
                  </a:lnTo>
                  <a:lnTo>
                    <a:pt x="883" y="473"/>
                  </a:lnTo>
                  <a:lnTo>
                    <a:pt x="885" y="473"/>
                  </a:lnTo>
                  <a:lnTo>
                    <a:pt x="885" y="473"/>
                  </a:lnTo>
                  <a:lnTo>
                    <a:pt x="885" y="476"/>
                  </a:lnTo>
                  <a:lnTo>
                    <a:pt x="885" y="476"/>
                  </a:lnTo>
                  <a:lnTo>
                    <a:pt x="890" y="478"/>
                  </a:lnTo>
                  <a:lnTo>
                    <a:pt x="890" y="478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78"/>
                  </a:lnTo>
                  <a:lnTo>
                    <a:pt x="880" y="478"/>
                  </a:lnTo>
                  <a:lnTo>
                    <a:pt x="880" y="478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876" y="485"/>
                  </a:lnTo>
                  <a:lnTo>
                    <a:pt x="876" y="485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90"/>
                  </a:lnTo>
                  <a:lnTo>
                    <a:pt x="873" y="490"/>
                  </a:lnTo>
                  <a:lnTo>
                    <a:pt x="873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1" y="495"/>
                  </a:lnTo>
                  <a:lnTo>
                    <a:pt x="873" y="497"/>
                  </a:lnTo>
                  <a:lnTo>
                    <a:pt x="873" y="497"/>
                  </a:lnTo>
                  <a:lnTo>
                    <a:pt x="873" y="499"/>
                  </a:lnTo>
                  <a:lnTo>
                    <a:pt x="873" y="499"/>
                  </a:lnTo>
                  <a:lnTo>
                    <a:pt x="873" y="502"/>
                  </a:lnTo>
                  <a:lnTo>
                    <a:pt x="873" y="502"/>
                  </a:lnTo>
                  <a:lnTo>
                    <a:pt x="876" y="502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80" y="497"/>
                  </a:lnTo>
                  <a:lnTo>
                    <a:pt x="880" y="497"/>
                  </a:lnTo>
                  <a:lnTo>
                    <a:pt x="883" y="497"/>
                  </a:lnTo>
                  <a:lnTo>
                    <a:pt x="883" y="497"/>
                  </a:lnTo>
                  <a:lnTo>
                    <a:pt x="876" y="504"/>
                  </a:lnTo>
                  <a:lnTo>
                    <a:pt x="873" y="504"/>
                  </a:lnTo>
                  <a:lnTo>
                    <a:pt x="873" y="504"/>
                  </a:lnTo>
                  <a:lnTo>
                    <a:pt x="871" y="504"/>
                  </a:lnTo>
                  <a:lnTo>
                    <a:pt x="871" y="504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3" y="506"/>
                  </a:lnTo>
                  <a:lnTo>
                    <a:pt x="873" y="509"/>
                  </a:lnTo>
                  <a:lnTo>
                    <a:pt x="871" y="509"/>
                  </a:lnTo>
                  <a:lnTo>
                    <a:pt x="871" y="511"/>
                  </a:lnTo>
                  <a:lnTo>
                    <a:pt x="871" y="511"/>
                  </a:lnTo>
                  <a:lnTo>
                    <a:pt x="873" y="511"/>
                  </a:lnTo>
                  <a:lnTo>
                    <a:pt x="873" y="511"/>
                  </a:lnTo>
                  <a:lnTo>
                    <a:pt x="873" y="511"/>
                  </a:lnTo>
                  <a:lnTo>
                    <a:pt x="876" y="511"/>
                  </a:lnTo>
                  <a:lnTo>
                    <a:pt x="876" y="511"/>
                  </a:lnTo>
                  <a:lnTo>
                    <a:pt x="876" y="509"/>
                  </a:lnTo>
                  <a:lnTo>
                    <a:pt x="876" y="509"/>
                  </a:lnTo>
                  <a:lnTo>
                    <a:pt x="876" y="509"/>
                  </a:lnTo>
                  <a:lnTo>
                    <a:pt x="876" y="511"/>
                  </a:lnTo>
                  <a:lnTo>
                    <a:pt x="876" y="511"/>
                  </a:lnTo>
                  <a:lnTo>
                    <a:pt x="876" y="514"/>
                  </a:lnTo>
                  <a:lnTo>
                    <a:pt x="876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878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3" y="516"/>
                  </a:lnTo>
                  <a:lnTo>
                    <a:pt x="873" y="518"/>
                  </a:lnTo>
                  <a:lnTo>
                    <a:pt x="873" y="518"/>
                  </a:lnTo>
                  <a:lnTo>
                    <a:pt x="873" y="516"/>
                  </a:lnTo>
                  <a:lnTo>
                    <a:pt x="873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4"/>
                  </a:lnTo>
                  <a:lnTo>
                    <a:pt x="876" y="514"/>
                  </a:lnTo>
                  <a:lnTo>
                    <a:pt x="873" y="514"/>
                  </a:lnTo>
                  <a:lnTo>
                    <a:pt x="873" y="514"/>
                  </a:lnTo>
                  <a:lnTo>
                    <a:pt x="873" y="514"/>
                  </a:lnTo>
                  <a:lnTo>
                    <a:pt x="873" y="511"/>
                  </a:lnTo>
                  <a:lnTo>
                    <a:pt x="871" y="511"/>
                  </a:lnTo>
                  <a:lnTo>
                    <a:pt x="871" y="511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68" y="506"/>
                  </a:lnTo>
                  <a:lnTo>
                    <a:pt x="866" y="506"/>
                  </a:lnTo>
                  <a:lnTo>
                    <a:pt x="866" y="506"/>
                  </a:lnTo>
                  <a:lnTo>
                    <a:pt x="864" y="506"/>
                  </a:lnTo>
                  <a:lnTo>
                    <a:pt x="864" y="506"/>
                  </a:lnTo>
                  <a:lnTo>
                    <a:pt x="861" y="509"/>
                  </a:lnTo>
                  <a:lnTo>
                    <a:pt x="859" y="511"/>
                  </a:lnTo>
                  <a:lnTo>
                    <a:pt x="857" y="511"/>
                  </a:lnTo>
                  <a:lnTo>
                    <a:pt x="857" y="514"/>
                  </a:lnTo>
                  <a:lnTo>
                    <a:pt x="857" y="514"/>
                  </a:lnTo>
                  <a:lnTo>
                    <a:pt x="857" y="516"/>
                  </a:lnTo>
                  <a:lnTo>
                    <a:pt x="852" y="518"/>
                  </a:lnTo>
                  <a:lnTo>
                    <a:pt x="847" y="525"/>
                  </a:lnTo>
                  <a:lnTo>
                    <a:pt x="845" y="525"/>
                  </a:lnTo>
                  <a:lnTo>
                    <a:pt x="845" y="528"/>
                  </a:lnTo>
                  <a:lnTo>
                    <a:pt x="842" y="528"/>
                  </a:lnTo>
                  <a:lnTo>
                    <a:pt x="842" y="528"/>
                  </a:lnTo>
                  <a:lnTo>
                    <a:pt x="842" y="528"/>
                  </a:lnTo>
                  <a:lnTo>
                    <a:pt x="842" y="530"/>
                  </a:lnTo>
                  <a:lnTo>
                    <a:pt x="842" y="530"/>
                  </a:lnTo>
                  <a:lnTo>
                    <a:pt x="842" y="530"/>
                  </a:lnTo>
                  <a:lnTo>
                    <a:pt x="840" y="532"/>
                  </a:lnTo>
                  <a:lnTo>
                    <a:pt x="840" y="535"/>
                  </a:lnTo>
                  <a:lnTo>
                    <a:pt x="840" y="535"/>
                  </a:lnTo>
                  <a:lnTo>
                    <a:pt x="840" y="537"/>
                  </a:lnTo>
                  <a:lnTo>
                    <a:pt x="840" y="540"/>
                  </a:lnTo>
                  <a:lnTo>
                    <a:pt x="842" y="540"/>
                  </a:lnTo>
                  <a:lnTo>
                    <a:pt x="842" y="542"/>
                  </a:lnTo>
                  <a:lnTo>
                    <a:pt x="842" y="544"/>
                  </a:lnTo>
                  <a:lnTo>
                    <a:pt x="842" y="544"/>
                  </a:lnTo>
                  <a:lnTo>
                    <a:pt x="842" y="544"/>
                  </a:lnTo>
                  <a:lnTo>
                    <a:pt x="840" y="544"/>
                  </a:lnTo>
                  <a:lnTo>
                    <a:pt x="840" y="544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35" y="544"/>
                  </a:lnTo>
                  <a:lnTo>
                    <a:pt x="835" y="544"/>
                  </a:lnTo>
                  <a:lnTo>
                    <a:pt x="833" y="544"/>
                  </a:lnTo>
                  <a:lnTo>
                    <a:pt x="828" y="544"/>
                  </a:lnTo>
                  <a:lnTo>
                    <a:pt x="828" y="547"/>
                  </a:lnTo>
                  <a:lnTo>
                    <a:pt x="831" y="547"/>
                  </a:lnTo>
                  <a:lnTo>
                    <a:pt x="831" y="549"/>
                  </a:lnTo>
                  <a:lnTo>
                    <a:pt x="831" y="549"/>
                  </a:lnTo>
                  <a:lnTo>
                    <a:pt x="831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5" y="551"/>
                  </a:lnTo>
                  <a:lnTo>
                    <a:pt x="835" y="554"/>
                  </a:lnTo>
                  <a:lnTo>
                    <a:pt x="835" y="554"/>
                  </a:lnTo>
                  <a:lnTo>
                    <a:pt x="835" y="554"/>
                  </a:lnTo>
                  <a:lnTo>
                    <a:pt x="838" y="554"/>
                  </a:lnTo>
                  <a:lnTo>
                    <a:pt x="835" y="554"/>
                  </a:lnTo>
                  <a:lnTo>
                    <a:pt x="828" y="554"/>
                  </a:lnTo>
                  <a:lnTo>
                    <a:pt x="828" y="554"/>
                  </a:lnTo>
                  <a:lnTo>
                    <a:pt x="828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49"/>
                  </a:lnTo>
                  <a:lnTo>
                    <a:pt x="826" y="549"/>
                  </a:lnTo>
                  <a:lnTo>
                    <a:pt x="826" y="551"/>
                  </a:lnTo>
                  <a:lnTo>
                    <a:pt x="826" y="551"/>
                  </a:lnTo>
                  <a:lnTo>
                    <a:pt x="826" y="554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61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1"/>
                  </a:lnTo>
                  <a:lnTo>
                    <a:pt x="826" y="561"/>
                  </a:lnTo>
                  <a:lnTo>
                    <a:pt x="828" y="561"/>
                  </a:lnTo>
                  <a:lnTo>
                    <a:pt x="831" y="561"/>
                  </a:lnTo>
                  <a:lnTo>
                    <a:pt x="831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3"/>
                  </a:lnTo>
                  <a:lnTo>
                    <a:pt x="835" y="563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1" y="568"/>
                  </a:lnTo>
                  <a:lnTo>
                    <a:pt x="831" y="568"/>
                  </a:lnTo>
                  <a:lnTo>
                    <a:pt x="828" y="570"/>
                  </a:lnTo>
                  <a:lnTo>
                    <a:pt x="831" y="573"/>
                  </a:lnTo>
                  <a:lnTo>
                    <a:pt x="831" y="575"/>
                  </a:lnTo>
                  <a:lnTo>
                    <a:pt x="831" y="575"/>
                  </a:lnTo>
                  <a:lnTo>
                    <a:pt x="835" y="577"/>
                  </a:lnTo>
                  <a:lnTo>
                    <a:pt x="835" y="577"/>
                  </a:lnTo>
                  <a:lnTo>
                    <a:pt x="838" y="577"/>
                  </a:lnTo>
                  <a:lnTo>
                    <a:pt x="835" y="577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8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7"/>
                  </a:lnTo>
                  <a:lnTo>
                    <a:pt x="835" y="587"/>
                  </a:lnTo>
                  <a:lnTo>
                    <a:pt x="835" y="589"/>
                  </a:lnTo>
                  <a:lnTo>
                    <a:pt x="838" y="589"/>
                  </a:lnTo>
                  <a:lnTo>
                    <a:pt x="838" y="589"/>
                  </a:lnTo>
                  <a:lnTo>
                    <a:pt x="840" y="592"/>
                  </a:lnTo>
                  <a:lnTo>
                    <a:pt x="840" y="592"/>
                  </a:lnTo>
                  <a:lnTo>
                    <a:pt x="842" y="592"/>
                  </a:lnTo>
                  <a:lnTo>
                    <a:pt x="842" y="592"/>
                  </a:lnTo>
                  <a:lnTo>
                    <a:pt x="842" y="589"/>
                  </a:lnTo>
                  <a:lnTo>
                    <a:pt x="842" y="589"/>
                  </a:lnTo>
                  <a:lnTo>
                    <a:pt x="842" y="589"/>
                  </a:lnTo>
                  <a:lnTo>
                    <a:pt x="842" y="587"/>
                  </a:lnTo>
                  <a:lnTo>
                    <a:pt x="842" y="587"/>
                  </a:lnTo>
                  <a:lnTo>
                    <a:pt x="842" y="585"/>
                  </a:lnTo>
                  <a:lnTo>
                    <a:pt x="842" y="582"/>
                  </a:lnTo>
                  <a:lnTo>
                    <a:pt x="845" y="582"/>
                  </a:lnTo>
                  <a:lnTo>
                    <a:pt x="845" y="582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3"/>
                  </a:lnTo>
                  <a:lnTo>
                    <a:pt x="850" y="573"/>
                  </a:lnTo>
                  <a:lnTo>
                    <a:pt x="852" y="573"/>
                  </a:lnTo>
                  <a:lnTo>
                    <a:pt x="852" y="570"/>
                  </a:lnTo>
                  <a:lnTo>
                    <a:pt x="852" y="573"/>
                  </a:lnTo>
                  <a:lnTo>
                    <a:pt x="852" y="573"/>
                  </a:lnTo>
                  <a:lnTo>
                    <a:pt x="852" y="573"/>
                  </a:lnTo>
                  <a:lnTo>
                    <a:pt x="854" y="573"/>
                  </a:lnTo>
                  <a:lnTo>
                    <a:pt x="854" y="573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9" y="568"/>
                  </a:lnTo>
                  <a:lnTo>
                    <a:pt x="859" y="568"/>
                  </a:lnTo>
                  <a:lnTo>
                    <a:pt x="861" y="566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1"/>
                  </a:lnTo>
                  <a:lnTo>
                    <a:pt x="864" y="561"/>
                  </a:lnTo>
                  <a:lnTo>
                    <a:pt x="864" y="561"/>
                  </a:lnTo>
                  <a:lnTo>
                    <a:pt x="866" y="563"/>
                  </a:lnTo>
                  <a:lnTo>
                    <a:pt x="866" y="563"/>
                  </a:lnTo>
                  <a:lnTo>
                    <a:pt x="866" y="563"/>
                  </a:lnTo>
                  <a:lnTo>
                    <a:pt x="864" y="563"/>
                  </a:lnTo>
                  <a:lnTo>
                    <a:pt x="864" y="566"/>
                  </a:lnTo>
                  <a:lnTo>
                    <a:pt x="864" y="566"/>
                  </a:lnTo>
                  <a:lnTo>
                    <a:pt x="864" y="568"/>
                  </a:lnTo>
                  <a:lnTo>
                    <a:pt x="864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70"/>
                  </a:lnTo>
                  <a:lnTo>
                    <a:pt x="859" y="568"/>
                  </a:lnTo>
                  <a:lnTo>
                    <a:pt x="857" y="568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3"/>
                  </a:lnTo>
                  <a:lnTo>
                    <a:pt x="854" y="573"/>
                  </a:lnTo>
                  <a:lnTo>
                    <a:pt x="852" y="573"/>
                  </a:lnTo>
                  <a:lnTo>
                    <a:pt x="850" y="573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7"/>
                  </a:lnTo>
                  <a:lnTo>
                    <a:pt x="850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50" y="577"/>
                  </a:lnTo>
                  <a:lnTo>
                    <a:pt x="850" y="577"/>
                  </a:lnTo>
                  <a:lnTo>
                    <a:pt x="850" y="580"/>
                  </a:lnTo>
                  <a:lnTo>
                    <a:pt x="850" y="580"/>
                  </a:lnTo>
                  <a:lnTo>
                    <a:pt x="847" y="580"/>
                  </a:lnTo>
                  <a:lnTo>
                    <a:pt x="847" y="582"/>
                  </a:lnTo>
                  <a:lnTo>
                    <a:pt x="847" y="582"/>
                  </a:lnTo>
                  <a:lnTo>
                    <a:pt x="847" y="582"/>
                  </a:lnTo>
                  <a:lnTo>
                    <a:pt x="845" y="582"/>
                  </a:lnTo>
                  <a:lnTo>
                    <a:pt x="845" y="582"/>
                  </a:lnTo>
                  <a:lnTo>
                    <a:pt x="842" y="585"/>
                  </a:lnTo>
                  <a:lnTo>
                    <a:pt x="842" y="585"/>
                  </a:lnTo>
                  <a:lnTo>
                    <a:pt x="842" y="585"/>
                  </a:lnTo>
                  <a:lnTo>
                    <a:pt x="847" y="589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2" y="585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0" y="582"/>
                  </a:lnTo>
                  <a:lnTo>
                    <a:pt x="850" y="582"/>
                  </a:lnTo>
                  <a:lnTo>
                    <a:pt x="852" y="585"/>
                  </a:lnTo>
                  <a:lnTo>
                    <a:pt x="850" y="585"/>
                  </a:lnTo>
                  <a:lnTo>
                    <a:pt x="850" y="587"/>
                  </a:lnTo>
                  <a:lnTo>
                    <a:pt x="850" y="589"/>
                  </a:lnTo>
                  <a:lnTo>
                    <a:pt x="850" y="589"/>
                  </a:lnTo>
                  <a:lnTo>
                    <a:pt x="847" y="589"/>
                  </a:lnTo>
                  <a:lnTo>
                    <a:pt x="847" y="589"/>
                  </a:lnTo>
                  <a:lnTo>
                    <a:pt x="847" y="589"/>
                  </a:lnTo>
                  <a:lnTo>
                    <a:pt x="850" y="592"/>
                  </a:lnTo>
                  <a:lnTo>
                    <a:pt x="850" y="592"/>
                  </a:lnTo>
                  <a:lnTo>
                    <a:pt x="850" y="592"/>
                  </a:lnTo>
                  <a:lnTo>
                    <a:pt x="850" y="594"/>
                  </a:lnTo>
                  <a:lnTo>
                    <a:pt x="850" y="594"/>
                  </a:lnTo>
                  <a:lnTo>
                    <a:pt x="852" y="594"/>
                  </a:lnTo>
                  <a:lnTo>
                    <a:pt x="852" y="594"/>
                  </a:lnTo>
                  <a:lnTo>
                    <a:pt x="852" y="594"/>
                  </a:lnTo>
                  <a:lnTo>
                    <a:pt x="852" y="592"/>
                  </a:lnTo>
                  <a:lnTo>
                    <a:pt x="852" y="592"/>
                  </a:lnTo>
                  <a:lnTo>
                    <a:pt x="854" y="592"/>
                  </a:lnTo>
                  <a:lnTo>
                    <a:pt x="857" y="592"/>
                  </a:lnTo>
                  <a:lnTo>
                    <a:pt x="859" y="592"/>
                  </a:lnTo>
                  <a:lnTo>
                    <a:pt x="859" y="592"/>
                  </a:lnTo>
                  <a:lnTo>
                    <a:pt x="859" y="592"/>
                  </a:lnTo>
                  <a:lnTo>
                    <a:pt x="859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2" y="596"/>
                  </a:lnTo>
                  <a:lnTo>
                    <a:pt x="852" y="596"/>
                  </a:lnTo>
                  <a:lnTo>
                    <a:pt x="850" y="596"/>
                  </a:lnTo>
                  <a:lnTo>
                    <a:pt x="847" y="596"/>
                  </a:lnTo>
                  <a:lnTo>
                    <a:pt x="845" y="599"/>
                  </a:lnTo>
                  <a:lnTo>
                    <a:pt x="845" y="601"/>
                  </a:lnTo>
                  <a:lnTo>
                    <a:pt x="847" y="601"/>
                  </a:lnTo>
                  <a:lnTo>
                    <a:pt x="847" y="603"/>
                  </a:lnTo>
                  <a:lnTo>
                    <a:pt x="850" y="603"/>
                  </a:lnTo>
                  <a:lnTo>
                    <a:pt x="850" y="603"/>
                  </a:lnTo>
                  <a:lnTo>
                    <a:pt x="852" y="601"/>
                  </a:lnTo>
                  <a:lnTo>
                    <a:pt x="852" y="601"/>
                  </a:lnTo>
                  <a:lnTo>
                    <a:pt x="854" y="601"/>
                  </a:lnTo>
                  <a:lnTo>
                    <a:pt x="854" y="601"/>
                  </a:lnTo>
                  <a:lnTo>
                    <a:pt x="854" y="601"/>
                  </a:lnTo>
                  <a:lnTo>
                    <a:pt x="854" y="603"/>
                  </a:lnTo>
                  <a:lnTo>
                    <a:pt x="857" y="603"/>
                  </a:lnTo>
                  <a:lnTo>
                    <a:pt x="857" y="606"/>
                  </a:lnTo>
                  <a:lnTo>
                    <a:pt x="857" y="606"/>
                  </a:lnTo>
                  <a:lnTo>
                    <a:pt x="857" y="603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61" y="603"/>
                  </a:lnTo>
                  <a:lnTo>
                    <a:pt x="861" y="603"/>
                  </a:lnTo>
                  <a:lnTo>
                    <a:pt x="861" y="606"/>
                  </a:lnTo>
                  <a:lnTo>
                    <a:pt x="861" y="606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8" y="608"/>
                  </a:lnTo>
                  <a:lnTo>
                    <a:pt x="876" y="611"/>
                  </a:lnTo>
                  <a:lnTo>
                    <a:pt x="878" y="611"/>
                  </a:lnTo>
                  <a:lnTo>
                    <a:pt x="880" y="611"/>
                  </a:lnTo>
                  <a:lnTo>
                    <a:pt x="883" y="611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7" y="606"/>
                  </a:lnTo>
                  <a:lnTo>
                    <a:pt x="890" y="603"/>
                  </a:lnTo>
                  <a:lnTo>
                    <a:pt x="890" y="603"/>
                  </a:lnTo>
                  <a:lnTo>
                    <a:pt x="890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8"/>
                  </a:lnTo>
                  <a:lnTo>
                    <a:pt x="892" y="608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87" y="613"/>
                  </a:lnTo>
                  <a:lnTo>
                    <a:pt x="887" y="611"/>
                  </a:lnTo>
                  <a:lnTo>
                    <a:pt x="885" y="611"/>
                  </a:lnTo>
                  <a:lnTo>
                    <a:pt x="885" y="611"/>
                  </a:lnTo>
                  <a:lnTo>
                    <a:pt x="883" y="611"/>
                  </a:lnTo>
                  <a:lnTo>
                    <a:pt x="880" y="611"/>
                  </a:lnTo>
                  <a:lnTo>
                    <a:pt x="880" y="613"/>
                  </a:lnTo>
                  <a:lnTo>
                    <a:pt x="883" y="613"/>
                  </a:lnTo>
                  <a:lnTo>
                    <a:pt x="892" y="615"/>
                  </a:lnTo>
                  <a:lnTo>
                    <a:pt x="895" y="620"/>
                  </a:lnTo>
                  <a:lnTo>
                    <a:pt x="895" y="620"/>
                  </a:lnTo>
                  <a:lnTo>
                    <a:pt x="895" y="620"/>
                  </a:lnTo>
                  <a:lnTo>
                    <a:pt x="892" y="620"/>
                  </a:lnTo>
                  <a:lnTo>
                    <a:pt x="895" y="620"/>
                  </a:lnTo>
                  <a:lnTo>
                    <a:pt x="895" y="622"/>
                  </a:lnTo>
                  <a:lnTo>
                    <a:pt x="895" y="622"/>
                  </a:lnTo>
                  <a:lnTo>
                    <a:pt x="892" y="625"/>
                  </a:lnTo>
                  <a:lnTo>
                    <a:pt x="887" y="627"/>
                  </a:lnTo>
                  <a:lnTo>
                    <a:pt x="885" y="630"/>
                  </a:lnTo>
                  <a:lnTo>
                    <a:pt x="885" y="630"/>
                  </a:lnTo>
                  <a:lnTo>
                    <a:pt x="883" y="630"/>
                  </a:lnTo>
                  <a:lnTo>
                    <a:pt x="883" y="630"/>
                  </a:lnTo>
                  <a:lnTo>
                    <a:pt x="883" y="627"/>
                  </a:lnTo>
                  <a:lnTo>
                    <a:pt x="883" y="627"/>
                  </a:lnTo>
                  <a:lnTo>
                    <a:pt x="880" y="627"/>
                  </a:lnTo>
                  <a:lnTo>
                    <a:pt x="883" y="625"/>
                  </a:lnTo>
                  <a:lnTo>
                    <a:pt x="883" y="625"/>
                  </a:lnTo>
                  <a:lnTo>
                    <a:pt x="883" y="625"/>
                  </a:lnTo>
                  <a:lnTo>
                    <a:pt x="883" y="622"/>
                  </a:lnTo>
                  <a:lnTo>
                    <a:pt x="883" y="622"/>
                  </a:lnTo>
                  <a:lnTo>
                    <a:pt x="883" y="622"/>
                  </a:lnTo>
                  <a:lnTo>
                    <a:pt x="883" y="620"/>
                  </a:lnTo>
                  <a:lnTo>
                    <a:pt x="883" y="620"/>
                  </a:lnTo>
                  <a:lnTo>
                    <a:pt x="883" y="618"/>
                  </a:lnTo>
                  <a:lnTo>
                    <a:pt x="883" y="618"/>
                  </a:lnTo>
                  <a:lnTo>
                    <a:pt x="883" y="618"/>
                  </a:lnTo>
                  <a:lnTo>
                    <a:pt x="880" y="615"/>
                  </a:lnTo>
                  <a:lnTo>
                    <a:pt x="880" y="615"/>
                  </a:lnTo>
                  <a:lnTo>
                    <a:pt x="878" y="615"/>
                  </a:lnTo>
                  <a:lnTo>
                    <a:pt x="878" y="618"/>
                  </a:lnTo>
                  <a:lnTo>
                    <a:pt x="876" y="618"/>
                  </a:lnTo>
                  <a:lnTo>
                    <a:pt x="876" y="618"/>
                  </a:lnTo>
                  <a:lnTo>
                    <a:pt x="876" y="620"/>
                  </a:lnTo>
                  <a:lnTo>
                    <a:pt x="873" y="620"/>
                  </a:lnTo>
                  <a:lnTo>
                    <a:pt x="873" y="622"/>
                  </a:lnTo>
                  <a:lnTo>
                    <a:pt x="873" y="622"/>
                  </a:lnTo>
                  <a:lnTo>
                    <a:pt x="871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6" y="625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5"/>
                  </a:lnTo>
                  <a:lnTo>
                    <a:pt x="864" y="625"/>
                  </a:lnTo>
                  <a:lnTo>
                    <a:pt x="864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71" y="620"/>
                  </a:lnTo>
                  <a:lnTo>
                    <a:pt x="871" y="620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5"/>
                  </a:lnTo>
                  <a:lnTo>
                    <a:pt x="871" y="615"/>
                  </a:lnTo>
                  <a:lnTo>
                    <a:pt x="871" y="615"/>
                  </a:lnTo>
                  <a:lnTo>
                    <a:pt x="871" y="613"/>
                  </a:lnTo>
                  <a:lnTo>
                    <a:pt x="871" y="613"/>
                  </a:lnTo>
                  <a:lnTo>
                    <a:pt x="868" y="613"/>
                  </a:lnTo>
                  <a:lnTo>
                    <a:pt x="868" y="613"/>
                  </a:lnTo>
                  <a:lnTo>
                    <a:pt x="868" y="613"/>
                  </a:lnTo>
                  <a:lnTo>
                    <a:pt x="866" y="613"/>
                  </a:lnTo>
                  <a:lnTo>
                    <a:pt x="866" y="613"/>
                  </a:lnTo>
                  <a:lnTo>
                    <a:pt x="866" y="611"/>
                  </a:lnTo>
                  <a:lnTo>
                    <a:pt x="861" y="611"/>
                  </a:lnTo>
                  <a:lnTo>
                    <a:pt x="859" y="611"/>
                  </a:lnTo>
                  <a:lnTo>
                    <a:pt x="859" y="608"/>
                  </a:lnTo>
                  <a:lnTo>
                    <a:pt x="859" y="608"/>
                  </a:lnTo>
                  <a:lnTo>
                    <a:pt x="861" y="606"/>
                  </a:lnTo>
                  <a:lnTo>
                    <a:pt x="861" y="606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57" y="606"/>
                  </a:lnTo>
                  <a:lnTo>
                    <a:pt x="857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3"/>
                  </a:lnTo>
                  <a:lnTo>
                    <a:pt x="852" y="603"/>
                  </a:lnTo>
                  <a:lnTo>
                    <a:pt x="852" y="601"/>
                  </a:lnTo>
                  <a:lnTo>
                    <a:pt x="852" y="603"/>
                  </a:lnTo>
                  <a:lnTo>
                    <a:pt x="852" y="606"/>
                  </a:lnTo>
                  <a:lnTo>
                    <a:pt x="852" y="606"/>
                  </a:lnTo>
                  <a:lnTo>
                    <a:pt x="854" y="608"/>
                  </a:lnTo>
                  <a:lnTo>
                    <a:pt x="852" y="608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47" y="611"/>
                  </a:lnTo>
                  <a:lnTo>
                    <a:pt x="850" y="613"/>
                  </a:lnTo>
                  <a:lnTo>
                    <a:pt x="850" y="615"/>
                  </a:lnTo>
                  <a:lnTo>
                    <a:pt x="850" y="615"/>
                  </a:lnTo>
                  <a:lnTo>
                    <a:pt x="847" y="615"/>
                  </a:lnTo>
                  <a:lnTo>
                    <a:pt x="845" y="618"/>
                  </a:lnTo>
                  <a:lnTo>
                    <a:pt x="845" y="618"/>
                  </a:lnTo>
                  <a:lnTo>
                    <a:pt x="842" y="618"/>
                  </a:lnTo>
                  <a:lnTo>
                    <a:pt x="842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38" y="622"/>
                  </a:lnTo>
                  <a:lnTo>
                    <a:pt x="838" y="622"/>
                  </a:lnTo>
                  <a:lnTo>
                    <a:pt x="838" y="620"/>
                  </a:lnTo>
                  <a:lnTo>
                    <a:pt x="835" y="620"/>
                  </a:lnTo>
                  <a:lnTo>
                    <a:pt x="835" y="622"/>
                  </a:lnTo>
                  <a:lnTo>
                    <a:pt x="835" y="622"/>
                  </a:lnTo>
                  <a:lnTo>
                    <a:pt x="835" y="625"/>
                  </a:lnTo>
                  <a:lnTo>
                    <a:pt x="835" y="625"/>
                  </a:lnTo>
                  <a:lnTo>
                    <a:pt x="840" y="627"/>
                  </a:lnTo>
                  <a:lnTo>
                    <a:pt x="840" y="627"/>
                  </a:lnTo>
                  <a:lnTo>
                    <a:pt x="842" y="627"/>
                  </a:lnTo>
                  <a:lnTo>
                    <a:pt x="842" y="625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5" y="627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42" y="632"/>
                  </a:lnTo>
                  <a:lnTo>
                    <a:pt x="842" y="634"/>
                  </a:lnTo>
                  <a:lnTo>
                    <a:pt x="845" y="634"/>
                  </a:lnTo>
                  <a:lnTo>
                    <a:pt x="845" y="637"/>
                  </a:lnTo>
                  <a:lnTo>
                    <a:pt x="845" y="637"/>
                  </a:lnTo>
                  <a:lnTo>
                    <a:pt x="85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4" y="639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4"/>
                  </a:lnTo>
                  <a:lnTo>
                    <a:pt x="854" y="644"/>
                  </a:lnTo>
                  <a:lnTo>
                    <a:pt x="854" y="644"/>
                  </a:lnTo>
                  <a:lnTo>
                    <a:pt x="854" y="646"/>
                  </a:lnTo>
                  <a:lnTo>
                    <a:pt x="857" y="646"/>
                  </a:lnTo>
                  <a:lnTo>
                    <a:pt x="857" y="648"/>
                  </a:lnTo>
                  <a:lnTo>
                    <a:pt x="859" y="648"/>
                  </a:lnTo>
                  <a:lnTo>
                    <a:pt x="859" y="648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59" y="656"/>
                  </a:lnTo>
                  <a:lnTo>
                    <a:pt x="859" y="656"/>
                  </a:lnTo>
                  <a:lnTo>
                    <a:pt x="861" y="656"/>
                  </a:lnTo>
                  <a:lnTo>
                    <a:pt x="861" y="658"/>
                  </a:lnTo>
                  <a:lnTo>
                    <a:pt x="866" y="660"/>
                  </a:lnTo>
                  <a:lnTo>
                    <a:pt x="866" y="660"/>
                  </a:lnTo>
                  <a:lnTo>
                    <a:pt x="868" y="663"/>
                  </a:lnTo>
                  <a:lnTo>
                    <a:pt x="866" y="663"/>
                  </a:lnTo>
                  <a:lnTo>
                    <a:pt x="866" y="663"/>
                  </a:lnTo>
                  <a:lnTo>
                    <a:pt x="866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6" y="663"/>
                  </a:lnTo>
                  <a:lnTo>
                    <a:pt x="864" y="665"/>
                  </a:lnTo>
                  <a:lnTo>
                    <a:pt x="864" y="667"/>
                  </a:lnTo>
                  <a:lnTo>
                    <a:pt x="864" y="667"/>
                  </a:lnTo>
                  <a:lnTo>
                    <a:pt x="866" y="670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73" y="675"/>
                  </a:lnTo>
                  <a:lnTo>
                    <a:pt x="880" y="677"/>
                  </a:lnTo>
                  <a:lnTo>
                    <a:pt x="890" y="675"/>
                  </a:lnTo>
                  <a:lnTo>
                    <a:pt x="897" y="675"/>
                  </a:lnTo>
                  <a:lnTo>
                    <a:pt x="906" y="670"/>
                  </a:lnTo>
                  <a:lnTo>
                    <a:pt x="909" y="670"/>
                  </a:lnTo>
                  <a:lnTo>
                    <a:pt x="909" y="667"/>
                  </a:lnTo>
                  <a:lnTo>
                    <a:pt x="909" y="667"/>
                  </a:lnTo>
                  <a:lnTo>
                    <a:pt x="911" y="670"/>
                  </a:lnTo>
                  <a:lnTo>
                    <a:pt x="913" y="670"/>
                  </a:lnTo>
                  <a:lnTo>
                    <a:pt x="916" y="670"/>
                  </a:lnTo>
                  <a:lnTo>
                    <a:pt x="916" y="667"/>
                  </a:lnTo>
                  <a:lnTo>
                    <a:pt x="916" y="667"/>
                  </a:lnTo>
                  <a:lnTo>
                    <a:pt x="916" y="667"/>
                  </a:lnTo>
                  <a:lnTo>
                    <a:pt x="916" y="665"/>
                  </a:lnTo>
                  <a:lnTo>
                    <a:pt x="916" y="665"/>
                  </a:lnTo>
                  <a:lnTo>
                    <a:pt x="916" y="663"/>
                  </a:lnTo>
                  <a:lnTo>
                    <a:pt x="916" y="663"/>
                  </a:lnTo>
                  <a:lnTo>
                    <a:pt x="916" y="663"/>
                  </a:lnTo>
                  <a:lnTo>
                    <a:pt x="916" y="660"/>
                  </a:lnTo>
                  <a:lnTo>
                    <a:pt x="918" y="660"/>
                  </a:lnTo>
                  <a:lnTo>
                    <a:pt x="918" y="658"/>
                  </a:lnTo>
                  <a:lnTo>
                    <a:pt x="918" y="658"/>
                  </a:lnTo>
                  <a:lnTo>
                    <a:pt x="918" y="656"/>
                  </a:lnTo>
                  <a:lnTo>
                    <a:pt x="916" y="653"/>
                  </a:lnTo>
                  <a:lnTo>
                    <a:pt x="913" y="653"/>
                  </a:lnTo>
                  <a:lnTo>
                    <a:pt x="911" y="651"/>
                  </a:lnTo>
                  <a:lnTo>
                    <a:pt x="916" y="653"/>
                  </a:lnTo>
                  <a:lnTo>
                    <a:pt x="916" y="653"/>
                  </a:lnTo>
                  <a:lnTo>
                    <a:pt x="916" y="653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8" y="648"/>
                  </a:lnTo>
                  <a:lnTo>
                    <a:pt x="918" y="648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3" y="644"/>
                  </a:lnTo>
                  <a:lnTo>
                    <a:pt x="923" y="644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5" y="637"/>
                  </a:lnTo>
                  <a:lnTo>
                    <a:pt x="925" y="637"/>
                  </a:lnTo>
                  <a:lnTo>
                    <a:pt x="925" y="637"/>
                  </a:lnTo>
                  <a:lnTo>
                    <a:pt x="925" y="634"/>
                  </a:lnTo>
                  <a:lnTo>
                    <a:pt x="928" y="634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30" y="632"/>
                  </a:lnTo>
                  <a:lnTo>
                    <a:pt x="932" y="632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27"/>
                  </a:lnTo>
                  <a:lnTo>
                    <a:pt x="930" y="627"/>
                  </a:lnTo>
                  <a:lnTo>
                    <a:pt x="932" y="627"/>
                  </a:lnTo>
                  <a:lnTo>
                    <a:pt x="932" y="627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7" y="630"/>
                  </a:lnTo>
                  <a:lnTo>
                    <a:pt x="937" y="627"/>
                  </a:lnTo>
                  <a:lnTo>
                    <a:pt x="937" y="627"/>
                  </a:lnTo>
                  <a:lnTo>
                    <a:pt x="939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2"/>
                  </a:lnTo>
                  <a:lnTo>
                    <a:pt x="932" y="632"/>
                  </a:lnTo>
                  <a:lnTo>
                    <a:pt x="932" y="632"/>
                  </a:lnTo>
                  <a:lnTo>
                    <a:pt x="932" y="632"/>
                  </a:lnTo>
                  <a:lnTo>
                    <a:pt x="930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9"/>
                  </a:lnTo>
                  <a:lnTo>
                    <a:pt x="928" y="639"/>
                  </a:lnTo>
                  <a:lnTo>
                    <a:pt x="928" y="639"/>
                  </a:lnTo>
                  <a:lnTo>
                    <a:pt x="925" y="641"/>
                  </a:lnTo>
                  <a:lnTo>
                    <a:pt x="925" y="641"/>
                  </a:lnTo>
                  <a:lnTo>
                    <a:pt x="925" y="641"/>
                  </a:lnTo>
                  <a:lnTo>
                    <a:pt x="925" y="644"/>
                  </a:lnTo>
                  <a:lnTo>
                    <a:pt x="923" y="646"/>
                  </a:lnTo>
                  <a:lnTo>
                    <a:pt x="921" y="648"/>
                  </a:lnTo>
                  <a:lnTo>
                    <a:pt x="921" y="648"/>
                  </a:lnTo>
                  <a:lnTo>
                    <a:pt x="918" y="651"/>
                  </a:lnTo>
                  <a:lnTo>
                    <a:pt x="918" y="651"/>
                  </a:lnTo>
                  <a:lnTo>
                    <a:pt x="921" y="653"/>
                  </a:lnTo>
                  <a:lnTo>
                    <a:pt x="921" y="653"/>
                  </a:lnTo>
                  <a:lnTo>
                    <a:pt x="921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60"/>
                  </a:lnTo>
                  <a:lnTo>
                    <a:pt x="921" y="660"/>
                  </a:lnTo>
                  <a:lnTo>
                    <a:pt x="921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6"/>
                  </a:lnTo>
                  <a:lnTo>
                    <a:pt x="923" y="658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5" y="656"/>
                  </a:lnTo>
                  <a:lnTo>
                    <a:pt x="923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8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8"/>
                  </a:lnTo>
                  <a:lnTo>
                    <a:pt x="925" y="658"/>
                  </a:lnTo>
                  <a:lnTo>
                    <a:pt x="925" y="658"/>
                  </a:lnTo>
                  <a:lnTo>
                    <a:pt x="925" y="658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3" y="665"/>
                  </a:lnTo>
                  <a:lnTo>
                    <a:pt x="923" y="665"/>
                  </a:lnTo>
                  <a:lnTo>
                    <a:pt x="925" y="667"/>
                  </a:lnTo>
                  <a:lnTo>
                    <a:pt x="925" y="670"/>
                  </a:lnTo>
                  <a:lnTo>
                    <a:pt x="925" y="670"/>
                  </a:lnTo>
                  <a:lnTo>
                    <a:pt x="925" y="672"/>
                  </a:lnTo>
                  <a:lnTo>
                    <a:pt x="928" y="672"/>
                  </a:lnTo>
                  <a:lnTo>
                    <a:pt x="928" y="672"/>
                  </a:lnTo>
                  <a:lnTo>
                    <a:pt x="928" y="675"/>
                  </a:lnTo>
                  <a:lnTo>
                    <a:pt x="928" y="677"/>
                  </a:lnTo>
                  <a:lnTo>
                    <a:pt x="928" y="677"/>
                  </a:lnTo>
                  <a:lnTo>
                    <a:pt x="930" y="682"/>
                  </a:lnTo>
                  <a:lnTo>
                    <a:pt x="930" y="689"/>
                  </a:lnTo>
                  <a:lnTo>
                    <a:pt x="932" y="689"/>
                  </a:lnTo>
                  <a:lnTo>
                    <a:pt x="932" y="689"/>
                  </a:lnTo>
                  <a:lnTo>
                    <a:pt x="932" y="689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93"/>
                  </a:lnTo>
                  <a:lnTo>
                    <a:pt x="935" y="701"/>
                  </a:lnTo>
                  <a:lnTo>
                    <a:pt x="935" y="701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2" y="703"/>
                  </a:lnTo>
                  <a:lnTo>
                    <a:pt x="932" y="703"/>
                  </a:lnTo>
                  <a:lnTo>
                    <a:pt x="932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8"/>
                  </a:lnTo>
                  <a:lnTo>
                    <a:pt x="928" y="708"/>
                  </a:lnTo>
                  <a:lnTo>
                    <a:pt x="928" y="708"/>
                  </a:lnTo>
                  <a:lnTo>
                    <a:pt x="928" y="708"/>
                  </a:lnTo>
                  <a:lnTo>
                    <a:pt x="928" y="710"/>
                  </a:lnTo>
                  <a:lnTo>
                    <a:pt x="928" y="710"/>
                  </a:lnTo>
                  <a:lnTo>
                    <a:pt x="928" y="710"/>
                  </a:lnTo>
                  <a:lnTo>
                    <a:pt x="928" y="712"/>
                  </a:lnTo>
                  <a:lnTo>
                    <a:pt x="925" y="712"/>
                  </a:lnTo>
                  <a:lnTo>
                    <a:pt x="925" y="715"/>
                  </a:lnTo>
                  <a:lnTo>
                    <a:pt x="925" y="715"/>
                  </a:lnTo>
                  <a:lnTo>
                    <a:pt x="925" y="717"/>
                  </a:lnTo>
                  <a:lnTo>
                    <a:pt x="923" y="715"/>
                  </a:lnTo>
                  <a:lnTo>
                    <a:pt x="923" y="715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3" y="715"/>
                  </a:lnTo>
                  <a:lnTo>
                    <a:pt x="923" y="715"/>
                  </a:lnTo>
                  <a:lnTo>
                    <a:pt x="923" y="717"/>
                  </a:lnTo>
                  <a:lnTo>
                    <a:pt x="925" y="722"/>
                  </a:lnTo>
                  <a:lnTo>
                    <a:pt x="925" y="724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4"/>
                  </a:lnTo>
                  <a:lnTo>
                    <a:pt x="928" y="724"/>
                  </a:lnTo>
                  <a:lnTo>
                    <a:pt x="930" y="724"/>
                  </a:lnTo>
                  <a:lnTo>
                    <a:pt x="932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5" y="727"/>
                  </a:lnTo>
                  <a:lnTo>
                    <a:pt x="935" y="727"/>
                  </a:lnTo>
                  <a:lnTo>
                    <a:pt x="932" y="729"/>
                  </a:lnTo>
                  <a:lnTo>
                    <a:pt x="932" y="729"/>
                  </a:lnTo>
                  <a:lnTo>
                    <a:pt x="932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31"/>
                  </a:lnTo>
                  <a:lnTo>
                    <a:pt x="928" y="731"/>
                  </a:lnTo>
                  <a:lnTo>
                    <a:pt x="930" y="731"/>
                  </a:lnTo>
                  <a:lnTo>
                    <a:pt x="930" y="731"/>
                  </a:lnTo>
                  <a:lnTo>
                    <a:pt x="930" y="734"/>
                  </a:lnTo>
                  <a:lnTo>
                    <a:pt x="930" y="734"/>
                  </a:lnTo>
                  <a:lnTo>
                    <a:pt x="928" y="738"/>
                  </a:lnTo>
                  <a:lnTo>
                    <a:pt x="928" y="738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3"/>
                  </a:lnTo>
                  <a:lnTo>
                    <a:pt x="930" y="743"/>
                  </a:lnTo>
                  <a:lnTo>
                    <a:pt x="928" y="743"/>
                  </a:lnTo>
                  <a:lnTo>
                    <a:pt x="930" y="743"/>
                  </a:lnTo>
                  <a:lnTo>
                    <a:pt x="930" y="743"/>
                  </a:lnTo>
                  <a:lnTo>
                    <a:pt x="930" y="741"/>
                  </a:lnTo>
                  <a:lnTo>
                    <a:pt x="932" y="741"/>
                  </a:lnTo>
                  <a:lnTo>
                    <a:pt x="932" y="743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28" y="746"/>
                  </a:lnTo>
                  <a:lnTo>
                    <a:pt x="928" y="746"/>
                  </a:lnTo>
                  <a:lnTo>
                    <a:pt x="928" y="746"/>
                  </a:lnTo>
                  <a:lnTo>
                    <a:pt x="928" y="748"/>
                  </a:lnTo>
                  <a:lnTo>
                    <a:pt x="925" y="748"/>
                  </a:lnTo>
                  <a:lnTo>
                    <a:pt x="925" y="748"/>
                  </a:lnTo>
                  <a:lnTo>
                    <a:pt x="925" y="750"/>
                  </a:lnTo>
                  <a:lnTo>
                    <a:pt x="925" y="750"/>
                  </a:lnTo>
                  <a:lnTo>
                    <a:pt x="925" y="753"/>
                  </a:lnTo>
                  <a:lnTo>
                    <a:pt x="923" y="753"/>
                  </a:lnTo>
                  <a:lnTo>
                    <a:pt x="923" y="753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18" y="750"/>
                  </a:lnTo>
                  <a:lnTo>
                    <a:pt x="918" y="750"/>
                  </a:lnTo>
                  <a:lnTo>
                    <a:pt x="916" y="750"/>
                  </a:lnTo>
                  <a:lnTo>
                    <a:pt x="916" y="753"/>
                  </a:lnTo>
                  <a:lnTo>
                    <a:pt x="918" y="753"/>
                  </a:lnTo>
                  <a:lnTo>
                    <a:pt x="925" y="753"/>
                  </a:lnTo>
                  <a:lnTo>
                    <a:pt x="928" y="753"/>
                  </a:lnTo>
                  <a:lnTo>
                    <a:pt x="928" y="755"/>
                  </a:lnTo>
                  <a:lnTo>
                    <a:pt x="928" y="755"/>
                  </a:lnTo>
                  <a:lnTo>
                    <a:pt x="928" y="755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30" y="753"/>
                  </a:lnTo>
                  <a:lnTo>
                    <a:pt x="930" y="755"/>
                  </a:lnTo>
                  <a:lnTo>
                    <a:pt x="930" y="755"/>
                  </a:lnTo>
                  <a:lnTo>
                    <a:pt x="928" y="757"/>
                  </a:lnTo>
                  <a:lnTo>
                    <a:pt x="928" y="757"/>
                  </a:lnTo>
                  <a:lnTo>
                    <a:pt x="928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5" y="755"/>
                  </a:lnTo>
                  <a:lnTo>
                    <a:pt x="935" y="755"/>
                  </a:lnTo>
                  <a:lnTo>
                    <a:pt x="935" y="755"/>
                  </a:lnTo>
                  <a:lnTo>
                    <a:pt x="935" y="753"/>
                  </a:lnTo>
                  <a:lnTo>
                    <a:pt x="939" y="753"/>
                  </a:lnTo>
                  <a:lnTo>
                    <a:pt x="942" y="753"/>
                  </a:lnTo>
                  <a:lnTo>
                    <a:pt x="942" y="753"/>
                  </a:lnTo>
                  <a:lnTo>
                    <a:pt x="942" y="753"/>
                  </a:lnTo>
                  <a:lnTo>
                    <a:pt x="939" y="753"/>
                  </a:lnTo>
                  <a:lnTo>
                    <a:pt x="939" y="753"/>
                  </a:lnTo>
                  <a:lnTo>
                    <a:pt x="939" y="750"/>
                  </a:lnTo>
                  <a:lnTo>
                    <a:pt x="939" y="750"/>
                  </a:lnTo>
                  <a:lnTo>
                    <a:pt x="942" y="750"/>
                  </a:lnTo>
                  <a:lnTo>
                    <a:pt x="942" y="748"/>
                  </a:lnTo>
                  <a:lnTo>
                    <a:pt x="944" y="746"/>
                  </a:lnTo>
                  <a:lnTo>
                    <a:pt x="944" y="746"/>
                  </a:lnTo>
                  <a:lnTo>
                    <a:pt x="947" y="746"/>
                  </a:lnTo>
                  <a:lnTo>
                    <a:pt x="944" y="746"/>
                  </a:lnTo>
                  <a:lnTo>
                    <a:pt x="942" y="746"/>
                  </a:lnTo>
                  <a:lnTo>
                    <a:pt x="942" y="746"/>
                  </a:lnTo>
                  <a:lnTo>
                    <a:pt x="944" y="746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6"/>
                  </a:lnTo>
                  <a:lnTo>
                    <a:pt x="944" y="746"/>
                  </a:lnTo>
                  <a:lnTo>
                    <a:pt x="947" y="746"/>
                  </a:lnTo>
                  <a:lnTo>
                    <a:pt x="947" y="746"/>
                  </a:lnTo>
                  <a:lnTo>
                    <a:pt x="947" y="746"/>
                  </a:lnTo>
                  <a:lnTo>
                    <a:pt x="949" y="746"/>
                  </a:lnTo>
                  <a:lnTo>
                    <a:pt x="951" y="743"/>
                  </a:lnTo>
                  <a:lnTo>
                    <a:pt x="951" y="743"/>
                  </a:lnTo>
                  <a:lnTo>
                    <a:pt x="954" y="743"/>
                  </a:lnTo>
                  <a:lnTo>
                    <a:pt x="954" y="741"/>
                  </a:lnTo>
                  <a:lnTo>
                    <a:pt x="954" y="741"/>
                  </a:lnTo>
                  <a:lnTo>
                    <a:pt x="956" y="741"/>
                  </a:lnTo>
                  <a:lnTo>
                    <a:pt x="956" y="741"/>
                  </a:lnTo>
                  <a:lnTo>
                    <a:pt x="958" y="741"/>
                  </a:lnTo>
                  <a:lnTo>
                    <a:pt x="958" y="743"/>
                  </a:lnTo>
                  <a:lnTo>
                    <a:pt x="958" y="743"/>
                  </a:lnTo>
                  <a:lnTo>
                    <a:pt x="958" y="743"/>
                  </a:lnTo>
                  <a:lnTo>
                    <a:pt x="958" y="746"/>
                  </a:lnTo>
                  <a:lnTo>
                    <a:pt x="961" y="741"/>
                  </a:lnTo>
                  <a:lnTo>
                    <a:pt x="963" y="738"/>
                  </a:lnTo>
                  <a:lnTo>
                    <a:pt x="973" y="731"/>
                  </a:lnTo>
                  <a:lnTo>
                    <a:pt x="973" y="731"/>
                  </a:lnTo>
                  <a:lnTo>
                    <a:pt x="975" y="731"/>
                  </a:lnTo>
                  <a:lnTo>
                    <a:pt x="975" y="731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5" y="736"/>
                  </a:lnTo>
                  <a:lnTo>
                    <a:pt x="975" y="736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7" y="738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80" y="741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0" y="746"/>
                  </a:lnTo>
                  <a:lnTo>
                    <a:pt x="980" y="746"/>
                  </a:lnTo>
                  <a:lnTo>
                    <a:pt x="980" y="746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4" y="743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8"/>
                  </a:lnTo>
                  <a:lnTo>
                    <a:pt x="984" y="748"/>
                  </a:lnTo>
                  <a:lnTo>
                    <a:pt x="984" y="750"/>
                  </a:lnTo>
                  <a:lnTo>
                    <a:pt x="987" y="750"/>
                  </a:lnTo>
                  <a:lnTo>
                    <a:pt x="987" y="750"/>
                  </a:lnTo>
                  <a:lnTo>
                    <a:pt x="987" y="750"/>
                  </a:lnTo>
                  <a:lnTo>
                    <a:pt x="989" y="750"/>
                  </a:lnTo>
                  <a:lnTo>
                    <a:pt x="989" y="750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6"/>
                  </a:lnTo>
                  <a:lnTo>
                    <a:pt x="989" y="746"/>
                  </a:lnTo>
                  <a:lnTo>
                    <a:pt x="989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3"/>
                  </a:lnTo>
                  <a:lnTo>
                    <a:pt x="991" y="743"/>
                  </a:lnTo>
                  <a:lnTo>
                    <a:pt x="991" y="743"/>
                  </a:lnTo>
                  <a:lnTo>
                    <a:pt x="991" y="741"/>
                  </a:lnTo>
                  <a:lnTo>
                    <a:pt x="991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3"/>
                  </a:lnTo>
                  <a:lnTo>
                    <a:pt x="996" y="746"/>
                  </a:lnTo>
                  <a:lnTo>
                    <a:pt x="994" y="746"/>
                  </a:lnTo>
                  <a:lnTo>
                    <a:pt x="994" y="748"/>
                  </a:lnTo>
                  <a:lnTo>
                    <a:pt x="994" y="748"/>
                  </a:lnTo>
                  <a:lnTo>
                    <a:pt x="996" y="748"/>
                  </a:lnTo>
                  <a:lnTo>
                    <a:pt x="996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50"/>
                  </a:lnTo>
                  <a:lnTo>
                    <a:pt x="1001" y="753"/>
                  </a:lnTo>
                  <a:lnTo>
                    <a:pt x="1006" y="757"/>
                  </a:lnTo>
                  <a:lnTo>
                    <a:pt x="1008" y="764"/>
                  </a:lnTo>
                  <a:lnTo>
                    <a:pt x="1008" y="767"/>
                  </a:lnTo>
                  <a:lnTo>
                    <a:pt x="1010" y="769"/>
                  </a:lnTo>
                  <a:lnTo>
                    <a:pt x="1010" y="769"/>
                  </a:lnTo>
                  <a:lnTo>
                    <a:pt x="1010" y="772"/>
                  </a:lnTo>
                  <a:lnTo>
                    <a:pt x="1010" y="772"/>
                  </a:lnTo>
                  <a:lnTo>
                    <a:pt x="1010" y="772"/>
                  </a:lnTo>
                  <a:lnTo>
                    <a:pt x="1013" y="772"/>
                  </a:lnTo>
                  <a:lnTo>
                    <a:pt x="1013" y="772"/>
                  </a:lnTo>
                  <a:lnTo>
                    <a:pt x="1010" y="774"/>
                  </a:lnTo>
                  <a:lnTo>
                    <a:pt x="1010" y="774"/>
                  </a:lnTo>
                  <a:lnTo>
                    <a:pt x="1010" y="772"/>
                  </a:lnTo>
                  <a:lnTo>
                    <a:pt x="1010" y="774"/>
                  </a:lnTo>
                  <a:lnTo>
                    <a:pt x="1013" y="774"/>
                  </a:lnTo>
                  <a:lnTo>
                    <a:pt x="1017" y="776"/>
                  </a:lnTo>
                  <a:lnTo>
                    <a:pt x="1017" y="776"/>
                  </a:lnTo>
                  <a:lnTo>
                    <a:pt x="1020" y="774"/>
                  </a:lnTo>
                  <a:lnTo>
                    <a:pt x="1017" y="774"/>
                  </a:lnTo>
                  <a:lnTo>
                    <a:pt x="1017" y="774"/>
                  </a:lnTo>
                  <a:lnTo>
                    <a:pt x="1020" y="774"/>
                  </a:lnTo>
                  <a:lnTo>
                    <a:pt x="1020" y="774"/>
                  </a:lnTo>
                  <a:lnTo>
                    <a:pt x="1020" y="774"/>
                  </a:lnTo>
                  <a:lnTo>
                    <a:pt x="1022" y="772"/>
                  </a:lnTo>
                  <a:lnTo>
                    <a:pt x="1022" y="772"/>
                  </a:lnTo>
                  <a:lnTo>
                    <a:pt x="1022" y="772"/>
                  </a:lnTo>
                  <a:lnTo>
                    <a:pt x="1022" y="769"/>
                  </a:lnTo>
                  <a:lnTo>
                    <a:pt x="1022" y="769"/>
                  </a:lnTo>
                  <a:lnTo>
                    <a:pt x="1022" y="769"/>
                  </a:lnTo>
                  <a:lnTo>
                    <a:pt x="1020" y="769"/>
                  </a:lnTo>
                  <a:lnTo>
                    <a:pt x="1020" y="769"/>
                  </a:lnTo>
                  <a:lnTo>
                    <a:pt x="1020" y="769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17" y="757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3"/>
                  </a:lnTo>
                  <a:lnTo>
                    <a:pt x="1017" y="753"/>
                  </a:lnTo>
                  <a:lnTo>
                    <a:pt x="1017" y="753"/>
                  </a:lnTo>
                  <a:lnTo>
                    <a:pt x="1020" y="753"/>
                  </a:lnTo>
                  <a:lnTo>
                    <a:pt x="1017" y="753"/>
                  </a:lnTo>
                  <a:lnTo>
                    <a:pt x="1017" y="750"/>
                  </a:lnTo>
                  <a:lnTo>
                    <a:pt x="1020" y="750"/>
                  </a:lnTo>
                  <a:lnTo>
                    <a:pt x="1020" y="750"/>
                  </a:lnTo>
                  <a:lnTo>
                    <a:pt x="1020" y="750"/>
                  </a:lnTo>
                  <a:lnTo>
                    <a:pt x="1020" y="753"/>
                  </a:lnTo>
                  <a:lnTo>
                    <a:pt x="1020" y="753"/>
                  </a:lnTo>
                  <a:lnTo>
                    <a:pt x="1020" y="753"/>
                  </a:lnTo>
                  <a:lnTo>
                    <a:pt x="1017" y="753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3"/>
                  </a:lnTo>
                  <a:lnTo>
                    <a:pt x="1022" y="753"/>
                  </a:lnTo>
                  <a:lnTo>
                    <a:pt x="1022" y="753"/>
                  </a:lnTo>
                  <a:lnTo>
                    <a:pt x="1020" y="750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1"/>
                  </a:lnTo>
                  <a:lnTo>
                    <a:pt x="1020" y="741"/>
                  </a:lnTo>
                  <a:lnTo>
                    <a:pt x="1022" y="741"/>
                  </a:lnTo>
                  <a:lnTo>
                    <a:pt x="1022" y="741"/>
                  </a:lnTo>
                  <a:lnTo>
                    <a:pt x="1022" y="741"/>
                  </a:lnTo>
                  <a:lnTo>
                    <a:pt x="1022" y="743"/>
                  </a:lnTo>
                  <a:lnTo>
                    <a:pt x="1022" y="743"/>
                  </a:lnTo>
                  <a:lnTo>
                    <a:pt x="1022" y="743"/>
                  </a:lnTo>
                  <a:lnTo>
                    <a:pt x="1025" y="743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8"/>
                  </a:lnTo>
                  <a:lnTo>
                    <a:pt x="1022" y="748"/>
                  </a:lnTo>
                  <a:lnTo>
                    <a:pt x="1025" y="748"/>
                  </a:lnTo>
                  <a:lnTo>
                    <a:pt x="1025" y="746"/>
                  </a:lnTo>
                  <a:lnTo>
                    <a:pt x="1027" y="746"/>
                  </a:lnTo>
                  <a:lnTo>
                    <a:pt x="1027" y="743"/>
                  </a:lnTo>
                  <a:lnTo>
                    <a:pt x="1029" y="743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32" y="738"/>
                  </a:lnTo>
                  <a:lnTo>
                    <a:pt x="1032" y="738"/>
                  </a:lnTo>
                  <a:lnTo>
                    <a:pt x="1032" y="736"/>
                  </a:lnTo>
                  <a:lnTo>
                    <a:pt x="1032" y="734"/>
                  </a:lnTo>
                  <a:lnTo>
                    <a:pt x="1032" y="731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29" y="729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4"/>
                  </a:lnTo>
                  <a:lnTo>
                    <a:pt x="1032" y="734"/>
                  </a:lnTo>
                  <a:lnTo>
                    <a:pt x="1032" y="734"/>
                  </a:lnTo>
                  <a:lnTo>
                    <a:pt x="1034" y="736"/>
                  </a:lnTo>
                  <a:lnTo>
                    <a:pt x="1034" y="736"/>
                  </a:lnTo>
                  <a:lnTo>
                    <a:pt x="1036" y="736"/>
                  </a:lnTo>
                  <a:lnTo>
                    <a:pt x="1039" y="738"/>
                  </a:lnTo>
                  <a:lnTo>
                    <a:pt x="1041" y="738"/>
                  </a:lnTo>
                  <a:lnTo>
                    <a:pt x="1044" y="741"/>
                  </a:lnTo>
                  <a:lnTo>
                    <a:pt x="1044" y="743"/>
                  </a:lnTo>
                  <a:lnTo>
                    <a:pt x="1046" y="746"/>
                  </a:lnTo>
                  <a:lnTo>
                    <a:pt x="1044" y="746"/>
                  </a:lnTo>
                  <a:lnTo>
                    <a:pt x="1044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4" y="748"/>
                  </a:lnTo>
                  <a:lnTo>
                    <a:pt x="1044" y="748"/>
                  </a:lnTo>
                  <a:lnTo>
                    <a:pt x="1044" y="748"/>
                  </a:lnTo>
                  <a:lnTo>
                    <a:pt x="1044" y="746"/>
                  </a:lnTo>
                  <a:lnTo>
                    <a:pt x="1044" y="746"/>
                  </a:lnTo>
                  <a:lnTo>
                    <a:pt x="1044" y="743"/>
                  </a:lnTo>
                  <a:lnTo>
                    <a:pt x="1044" y="743"/>
                  </a:lnTo>
                  <a:lnTo>
                    <a:pt x="1041" y="741"/>
                  </a:lnTo>
                  <a:lnTo>
                    <a:pt x="1041" y="741"/>
                  </a:lnTo>
                  <a:lnTo>
                    <a:pt x="1034" y="738"/>
                  </a:lnTo>
                  <a:lnTo>
                    <a:pt x="1034" y="738"/>
                  </a:lnTo>
                  <a:lnTo>
                    <a:pt x="1034" y="738"/>
                  </a:lnTo>
                  <a:lnTo>
                    <a:pt x="1032" y="738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4" y="743"/>
                  </a:lnTo>
                  <a:lnTo>
                    <a:pt x="1032" y="743"/>
                  </a:lnTo>
                  <a:lnTo>
                    <a:pt x="1032" y="743"/>
                  </a:lnTo>
                  <a:lnTo>
                    <a:pt x="1032" y="746"/>
                  </a:lnTo>
                  <a:lnTo>
                    <a:pt x="1032" y="746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50"/>
                  </a:lnTo>
                  <a:lnTo>
                    <a:pt x="1029" y="750"/>
                  </a:lnTo>
                  <a:lnTo>
                    <a:pt x="1027" y="750"/>
                  </a:lnTo>
                  <a:lnTo>
                    <a:pt x="1027" y="750"/>
                  </a:lnTo>
                  <a:lnTo>
                    <a:pt x="1029" y="753"/>
                  </a:lnTo>
                  <a:lnTo>
                    <a:pt x="1029" y="753"/>
                  </a:lnTo>
                  <a:lnTo>
                    <a:pt x="1032" y="755"/>
                  </a:lnTo>
                  <a:lnTo>
                    <a:pt x="1034" y="755"/>
                  </a:lnTo>
                  <a:lnTo>
                    <a:pt x="1034" y="755"/>
                  </a:lnTo>
                  <a:lnTo>
                    <a:pt x="1034" y="757"/>
                  </a:lnTo>
                  <a:lnTo>
                    <a:pt x="1034" y="760"/>
                  </a:lnTo>
                  <a:lnTo>
                    <a:pt x="1034" y="760"/>
                  </a:lnTo>
                  <a:lnTo>
                    <a:pt x="1034" y="762"/>
                  </a:lnTo>
                  <a:lnTo>
                    <a:pt x="1036" y="764"/>
                  </a:lnTo>
                  <a:lnTo>
                    <a:pt x="1039" y="764"/>
                  </a:lnTo>
                  <a:lnTo>
                    <a:pt x="1041" y="764"/>
                  </a:lnTo>
                  <a:lnTo>
                    <a:pt x="1046" y="762"/>
                  </a:lnTo>
                  <a:lnTo>
                    <a:pt x="1051" y="760"/>
                  </a:lnTo>
                  <a:lnTo>
                    <a:pt x="1058" y="757"/>
                  </a:lnTo>
                  <a:lnTo>
                    <a:pt x="1060" y="755"/>
                  </a:lnTo>
                  <a:lnTo>
                    <a:pt x="1062" y="755"/>
                  </a:lnTo>
                  <a:lnTo>
                    <a:pt x="1062" y="755"/>
                  </a:lnTo>
                  <a:lnTo>
                    <a:pt x="1065" y="755"/>
                  </a:lnTo>
                  <a:lnTo>
                    <a:pt x="1065" y="753"/>
                  </a:lnTo>
                  <a:lnTo>
                    <a:pt x="1065" y="753"/>
                  </a:lnTo>
                  <a:lnTo>
                    <a:pt x="1065" y="753"/>
                  </a:lnTo>
                  <a:lnTo>
                    <a:pt x="1070" y="753"/>
                  </a:lnTo>
                  <a:lnTo>
                    <a:pt x="1072" y="750"/>
                  </a:lnTo>
                  <a:lnTo>
                    <a:pt x="1074" y="750"/>
                  </a:lnTo>
                  <a:lnTo>
                    <a:pt x="1074" y="748"/>
                  </a:lnTo>
                  <a:lnTo>
                    <a:pt x="1074" y="748"/>
                  </a:lnTo>
                  <a:lnTo>
                    <a:pt x="1077" y="746"/>
                  </a:lnTo>
                  <a:lnTo>
                    <a:pt x="1077" y="746"/>
                  </a:lnTo>
                  <a:lnTo>
                    <a:pt x="1077" y="743"/>
                  </a:lnTo>
                  <a:lnTo>
                    <a:pt x="1079" y="743"/>
                  </a:lnTo>
                  <a:lnTo>
                    <a:pt x="1079" y="743"/>
                  </a:lnTo>
                  <a:lnTo>
                    <a:pt x="1081" y="743"/>
                  </a:lnTo>
                  <a:lnTo>
                    <a:pt x="1081" y="741"/>
                  </a:lnTo>
                  <a:lnTo>
                    <a:pt x="1081" y="741"/>
                  </a:lnTo>
                  <a:lnTo>
                    <a:pt x="1081" y="741"/>
                  </a:lnTo>
                  <a:lnTo>
                    <a:pt x="1081" y="738"/>
                  </a:lnTo>
                  <a:lnTo>
                    <a:pt x="1081" y="738"/>
                  </a:lnTo>
                  <a:lnTo>
                    <a:pt x="1081" y="736"/>
                  </a:lnTo>
                  <a:lnTo>
                    <a:pt x="1081" y="736"/>
                  </a:lnTo>
                  <a:lnTo>
                    <a:pt x="1081" y="736"/>
                  </a:lnTo>
                  <a:lnTo>
                    <a:pt x="1084" y="734"/>
                  </a:lnTo>
                  <a:lnTo>
                    <a:pt x="1084" y="736"/>
                  </a:lnTo>
                  <a:lnTo>
                    <a:pt x="1084" y="736"/>
                  </a:lnTo>
                  <a:lnTo>
                    <a:pt x="1081" y="736"/>
                  </a:lnTo>
                  <a:lnTo>
                    <a:pt x="1081" y="738"/>
                  </a:lnTo>
                  <a:lnTo>
                    <a:pt x="1081" y="743"/>
                  </a:lnTo>
                  <a:lnTo>
                    <a:pt x="1081" y="743"/>
                  </a:lnTo>
                  <a:lnTo>
                    <a:pt x="1081" y="743"/>
                  </a:lnTo>
                  <a:lnTo>
                    <a:pt x="1079" y="746"/>
                  </a:lnTo>
                  <a:lnTo>
                    <a:pt x="1079" y="746"/>
                  </a:lnTo>
                  <a:lnTo>
                    <a:pt x="1077" y="746"/>
                  </a:lnTo>
                  <a:lnTo>
                    <a:pt x="1077" y="746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3"/>
                  </a:lnTo>
                  <a:lnTo>
                    <a:pt x="1074" y="757"/>
                  </a:lnTo>
                  <a:lnTo>
                    <a:pt x="1074" y="757"/>
                  </a:lnTo>
                  <a:lnTo>
                    <a:pt x="1074" y="760"/>
                  </a:lnTo>
                  <a:lnTo>
                    <a:pt x="1077" y="760"/>
                  </a:lnTo>
                  <a:lnTo>
                    <a:pt x="1077" y="760"/>
                  </a:lnTo>
                  <a:lnTo>
                    <a:pt x="1079" y="760"/>
                  </a:lnTo>
                  <a:lnTo>
                    <a:pt x="1079" y="760"/>
                  </a:lnTo>
                  <a:lnTo>
                    <a:pt x="1077" y="760"/>
                  </a:lnTo>
                  <a:lnTo>
                    <a:pt x="1077" y="760"/>
                  </a:lnTo>
                  <a:lnTo>
                    <a:pt x="1074" y="760"/>
                  </a:lnTo>
                  <a:lnTo>
                    <a:pt x="1072" y="762"/>
                  </a:lnTo>
                  <a:lnTo>
                    <a:pt x="1072" y="762"/>
                  </a:lnTo>
                  <a:lnTo>
                    <a:pt x="1067" y="764"/>
                  </a:lnTo>
                  <a:lnTo>
                    <a:pt x="1065" y="769"/>
                  </a:lnTo>
                  <a:lnTo>
                    <a:pt x="1065" y="772"/>
                  </a:lnTo>
                  <a:lnTo>
                    <a:pt x="1062" y="772"/>
                  </a:lnTo>
                  <a:lnTo>
                    <a:pt x="1062" y="772"/>
                  </a:lnTo>
                  <a:lnTo>
                    <a:pt x="1060" y="774"/>
                  </a:lnTo>
                  <a:lnTo>
                    <a:pt x="1058" y="781"/>
                  </a:lnTo>
                  <a:lnTo>
                    <a:pt x="1058" y="783"/>
                  </a:lnTo>
                  <a:lnTo>
                    <a:pt x="1058" y="786"/>
                  </a:lnTo>
                  <a:lnTo>
                    <a:pt x="1058" y="786"/>
                  </a:lnTo>
                  <a:lnTo>
                    <a:pt x="1058" y="788"/>
                  </a:lnTo>
                  <a:lnTo>
                    <a:pt x="1060" y="788"/>
                  </a:lnTo>
                  <a:lnTo>
                    <a:pt x="1060" y="790"/>
                  </a:lnTo>
                  <a:lnTo>
                    <a:pt x="1060" y="788"/>
                  </a:lnTo>
                  <a:lnTo>
                    <a:pt x="1062" y="788"/>
                  </a:lnTo>
                  <a:lnTo>
                    <a:pt x="1065" y="788"/>
                  </a:lnTo>
                  <a:lnTo>
                    <a:pt x="1070" y="790"/>
                  </a:lnTo>
                  <a:lnTo>
                    <a:pt x="1070" y="790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0"/>
                  </a:lnTo>
                  <a:lnTo>
                    <a:pt x="1070" y="790"/>
                  </a:lnTo>
                  <a:lnTo>
                    <a:pt x="1065" y="790"/>
                  </a:lnTo>
                  <a:lnTo>
                    <a:pt x="1062" y="790"/>
                  </a:lnTo>
                  <a:lnTo>
                    <a:pt x="1062" y="790"/>
                  </a:lnTo>
                  <a:lnTo>
                    <a:pt x="1062" y="790"/>
                  </a:lnTo>
                  <a:lnTo>
                    <a:pt x="1060" y="793"/>
                  </a:lnTo>
                  <a:lnTo>
                    <a:pt x="1060" y="793"/>
                  </a:lnTo>
                  <a:lnTo>
                    <a:pt x="1060" y="793"/>
                  </a:lnTo>
                  <a:lnTo>
                    <a:pt x="1058" y="793"/>
                  </a:lnTo>
                  <a:lnTo>
                    <a:pt x="1058" y="793"/>
                  </a:lnTo>
                  <a:lnTo>
                    <a:pt x="1058" y="793"/>
                  </a:lnTo>
                  <a:lnTo>
                    <a:pt x="1055" y="793"/>
                  </a:lnTo>
                  <a:lnTo>
                    <a:pt x="1055" y="795"/>
                  </a:lnTo>
                  <a:lnTo>
                    <a:pt x="1055" y="795"/>
                  </a:lnTo>
                  <a:lnTo>
                    <a:pt x="1055" y="798"/>
                  </a:lnTo>
                  <a:lnTo>
                    <a:pt x="1055" y="800"/>
                  </a:lnTo>
                  <a:lnTo>
                    <a:pt x="1055" y="805"/>
                  </a:lnTo>
                  <a:lnTo>
                    <a:pt x="1053" y="807"/>
                  </a:lnTo>
                  <a:lnTo>
                    <a:pt x="1053" y="809"/>
                  </a:lnTo>
                  <a:lnTo>
                    <a:pt x="1053" y="814"/>
                  </a:lnTo>
                  <a:lnTo>
                    <a:pt x="1051" y="817"/>
                  </a:lnTo>
                  <a:lnTo>
                    <a:pt x="1051" y="819"/>
                  </a:lnTo>
                  <a:lnTo>
                    <a:pt x="1051" y="819"/>
                  </a:lnTo>
                  <a:lnTo>
                    <a:pt x="1051" y="821"/>
                  </a:lnTo>
                  <a:lnTo>
                    <a:pt x="1051" y="821"/>
                  </a:lnTo>
                  <a:lnTo>
                    <a:pt x="1051" y="824"/>
                  </a:lnTo>
                  <a:lnTo>
                    <a:pt x="1051" y="824"/>
                  </a:lnTo>
                  <a:lnTo>
                    <a:pt x="1051" y="824"/>
                  </a:lnTo>
                  <a:lnTo>
                    <a:pt x="1051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5" y="828"/>
                  </a:lnTo>
                  <a:lnTo>
                    <a:pt x="1055" y="828"/>
                  </a:lnTo>
                  <a:lnTo>
                    <a:pt x="1053" y="831"/>
                  </a:lnTo>
                  <a:lnTo>
                    <a:pt x="1053" y="833"/>
                  </a:lnTo>
                  <a:lnTo>
                    <a:pt x="1053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58" y="831"/>
                  </a:lnTo>
                  <a:lnTo>
                    <a:pt x="1058" y="831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5" y="835"/>
                  </a:lnTo>
                  <a:lnTo>
                    <a:pt x="1055" y="835"/>
                  </a:lnTo>
                  <a:lnTo>
                    <a:pt x="1055" y="833"/>
                  </a:lnTo>
                  <a:lnTo>
                    <a:pt x="1051" y="833"/>
                  </a:lnTo>
                  <a:lnTo>
                    <a:pt x="1051" y="833"/>
                  </a:lnTo>
                  <a:lnTo>
                    <a:pt x="1053" y="833"/>
                  </a:lnTo>
                  <a:lnTo>
                    <a:pt x="1051" y="831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48" y="828"/>
                  </a:lnTo>
                  <a:lnTo>
                    <a:pt x="1048" y="828"/>
                  </a:lnTo>
                  <a:lnTo>
                    <a:pt x="1046" y="831"/>
                  </a:lnTo>
                  <a:lnTo>
                    <a:pt x="1044" y="833"/>
                  </a:lnTo>
                  <a:lnTo>
                    <a:pt x="1041" y="833"/>
                  </a:lnTo>
                  <a:lnTo>
                    <a:pt x="1041" y="835"/>
                  </a:lnTo>
                  <a:lnTo>
                    <a:pt x="1039" y="835"/>
                  </a:lnTo>
                  <a:lnTo>
                    <a:pt x="1039" y="838"/>
                  </a:lnTo>
                  <a:lnTo>
                    <a:pt x="1036" y="838"/>
                  </a:lnTo>
                  <a:lnTo>
                    <a:pt x="1036" y="838"/>
                  </a:lnTo>
                  <a:lnTo>
                    <a:pt x="1039" y="838"/>
                  </a:lnTo>
                  <a:lnTo>
                    <a:pt x="1039" y="838"/>
                  </a:lnTo>
                  <a:lnTo>
                    <a:pt x="1039" y="840"/>
                  </a:lnTo>
                  <a:lnTo>
                    <a:pt x="1034" y="840"/>
                  </a:lnTo>
                  <a:lnTo>
                    <a:pt x="1032" y="843"/>
                  </a:lnTo>
                  <a:lnTo>
                    <a:pt x="1029" y="843"/>
                  </a:lnTo>
                  <a:lnTo>
                    <a:pt x="1029" y="843"/>
                  </a:lnTo>
                  <a:lnTo>
                    <a:pt x="1020" y="854"/>
                  </a:lnTo>
                  <a:lnTo>
                    <a:pt x="1017" y="857"/>
                  </a:lnTo>
                  <a:lnTo>
                    <a:pt x="1017" y="859"/>
                  </a:lnTo>
                  <a:lnTo>
                    <a:pt x="1017" y="859"/>
                  </a:lnTo>
                  <a:lnTo>
                    <a:pt x="1015" y="861"/>
                  </a:lnTo>
                  <a:lnTo>
                    <a:pt x="1015" y="861"/>
                  </a:lnTo>
                  <a:lnTo>
                    <a:pt x="1015" y="864"/>
                  </a:lnTo>
                  <a:lnTo>
                    <a:pt x="1015" y="866"/>
                  </a:lnTo>
                  <a:lnTo>
                    <a:pt x="1015" y="869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6"/>
                  </a:lnTo>
                  <a:lnTo>
                    <a:pt x="1017" y="873"/>
                  </a:lnTo>
                  <a:lnTo>
                    <a:pt x="1015" y="873"/>
                  </a:lnTo>
                  <a:lnTo>
                    <a:pt x="1015" y="873"/>
                  </a:lnTo>
                  <a:lnTo>
                    <a:pt x="1015" y="873"/>
                  </a:lnTo>
                  <a:lnTo>
                    <a:pt x="1013" y="873"/>
                  </a:lnTo>
                  <a:lnTo>
                    <a:pt x="1013" y="873"/>
                  </a:lnTo>
                  <a:lnTo>
                    <a:pt x="1013" y="873"/>
                  </a:lnTo>
                  <a:lnTo>
                    <a:pt x="1010" y="873"/>
                  </a:lnTo>
                  <a:lnTo>
                    <a:pt x="1010" y="873"/>
                  </a:lnTo>
                  <a:lnTo>
                    <a:pt x="1010" y="871"/>
                  </a:lnTo>
                  <a:lnTo>
                    <a:pt x="1008" y="871"/>
                  </a:lnTo>
                  <a:lnTo>
                    <a:pt x="1008" y="869"/>
                  </a:lnTo>
                  <a:lnTo>
                    <a:pt x="1008" y="869"/>
                  </a:lnTo>
                  <a:lnTo>
                    <a:pt x="1006" y="871"/>
                  </a:lnTo>
                  <a:lnTo>
                    <a:pt x="1006" y="871"/>
                  </a:lnTo>
                  <a:lnTo>
                    <a:pt x="1006" y="873"/>
                  </a:lnTo>
                  <a:lnTo>
                    <a:pt x="1006" y="873"/>
                  </a:lnTo>
                  <a:lnTo>
                    <a:pt x="1006" y="873"/>
                  </a:lnTo>
                  <a:lnTo>
                    <a:pt x="1006" y="871"/>
                  </a:lnTo>
                  <a:lnTo>
                    <a:pt x="1003" y="871"/>
                  </a:lnTo>
                  <a:lnTo>
                    <a:pt x="1006" y="871"/>
                  </a:lnTo>
                  <a:lnTo>
                    <a:pt x="1006" y="871"/>
                  </a:lnTo>
                  <a:lnTo>
                    <a:pt x="1008" y="869"/>
                  </a:lnTo>
                  <a:lnTo>
                    <a:pt x="1010" y="866"/>
                  </a:lnTo>
                  <a:lnTo>
                    <a:pt x="1010" y="866"/>
                  </a:lnTo>
                  <a:lnTo>
                    <a:pt x="1010" y="866"/>
                  </a:lnTo>
                  <a:lnTo>
                    <a:pt x="1008" y="869"/>
                  </a:lnTo>
                  <a:lnTo>
                    <a:pt x="1006" y="869"/>
                  </a:lnTo>
                  <a:lnTo>
                    <a:pt x="1003" y="871"/>
                  </a:lnTo>
                  <a:lnTo>
                    <a:pt x="1003" y="873"/>
                  </a:lnTo>
                  <a:lnTo>
                    <a:pt x="999" y="873"/>
                  </a:lnTo>
                  <a:lnTo>
                    <a:pt x="999" y="873"/>
                  </a:lnTo>
                  <a:lnTo>
                    <a:pt x="996" y="876"/>
                  </a:lnTo>
                  <a:lnTo>
                    <a:pt x="996" y="876"/>
                  </a:lnTo>
                  <a:lnTo>
                    <a:pt x="996" y="876"/>
                  </a:lnTo>
                  <a:lnTo>
                    <a:pt x="999" y="878"/>
                  </a:lnTo>
                  <a:lnTo>
                    <a:pt x="999" y="878"/>
                  </a:lnTo>
                  <a:lnTo>
                    <a:pt x="996" y="878"/>
                  </a:lnTo>
                  <a:lnTo>
                    <a:pt x="996" y="878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89" y="880"/>
                  </a:lnTo>
                  <a:lnTo>
                    <a:pt x="989" y="880"/>
                  </a:lnTo>
                  <a:lnTo>
                    <a:pt x="987" y="880"/>
                  </a:lnTo>
                  <a:lnTo>
                    <a:pt x="987" y="880"/>
                  </a:lnTo>
                  <a:lnTo>
                    <a:pt x="987" y="880"/>
                  </a:lnTo>
                  <a:lnTo>
                    <a:pt x="989" y="880"/>
                  </a:lnTo>
                  <a:lnTo>
                    <a:pt x="980" y="883"/>
                  </a:lnTo>
                  <a:lnTo>
                    <a:pt x="977" y="885"/>
                  </a:lnTo>
                  <a:lnTo>
                    <a:pt x="973" y="888"/>
                  </a:lnTo>
                  <a:lnTo>
                    <a:pt x="970" y="890"/>
                  </a:lnTo>
                  <a:lnTo>
                    <a:pt x="963" y="892"/>
                  </a:lnTo>
                  <a:lnTo>
                    <a:pt x="963" y="895"/>
                  </a:lnTo>
                  <a:lnTo>
                    <a:pt x="958" y="899"/>
                  </a:lnTo>
                  <a:lnTo>
                    <a:pt x="956" y="902"/>
                  </a:lnTo>
                  <a:lnTo>
                    <a:pt x="956" y="902"/>
                  </a:lnTo>
                  <a:lnTo>
                    <a:pt x="956" y="904"/>
                  </a:lnTo>
                  <a:lnTo>
                    <a:pt x="954" y="904"/>
                  </a:lnTo>
                  <a:lnTo>
                    <a:pt x="954" y="904"/>
                  </a:lnTo>
                  <a:lnTo>
                    <a:pt x="954" y="906"/>
                  </a:lnTo>
                  <a:lnTo>
                    <a:pt x="954" y="909"/>
                  </a:lnTo>
                  <a:lnTo>
                    <a:pt x="954" y="909"/>
                  </a:lnTo>
                  <a:lnTo>
                    <a:pt x="951" y="911"/>
                  </a:lnTo>
                  <a:lnTo>
                    <a:pt x="951" y="914"/>
                  </a:lnTo>
                  <a:lnTo>
                    <a:pt x="949" y="914"/>
                  </a:lnTo>
                  <a:lnTo>
                    <a:pt x="949" y="916"/>
                  </a:lnTo>
                  <a:lnTo>
                    <a:pt x="949" y="916"/>
                  </a:lnTo>
                  <a:lnTo>
                    <a:pt x="949" y="916"/>
                  </a:lnTo>
                  <a:lnTo>
                    <a:pt x="951" y="916"/>
                  </a:lnTo>
                  <a:lnTo>
                    <a:pt x="951" y="916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51" y="918"/>
                  </a:lnTo>
                  <a:lnTo>
                    <a:pt x="956" y="923"/>
                  </a:lnTo>
                  <a:lnTo>
                    <a:pt x="958" y="925"/>
                  </a:lnTo>
                  <a:lnTo>
                    <a:pt x="958" y="925"/>
                  </a:lnTo>
                  <a:lnTo>
                    <a:pt x="958" y="925"/>
                  </a:lnTo>
                  <a:lnTo>
                    <a:pt x="956" y="925"/>
                  </a:lnTo>
                  <a:lnTo>
                    <a:pt x="956" y="928"/>
                  </a:lnTo>
                  <a:lnTo>
                    <a:pt x="958" y="928"/>
                  </a:lnTo>
                  <a:lnTo>
                    <a:pt x="958" y="928"/>
                  </a:lnTo>
                  <a:lnTo>
                    <a:pt x="958" y="930"/>
                  </a:lnTo>
                  <a:lnTo>
                    <a:pt x="958" y="930"/>
                  </a:lnTo>
                  <a:lnTo>
                    <a:pt x="958" y="930"/>
                  </a:lnTo>
                  <a:lnTo>
                    <a:pt x="956" y="930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51" y="923"/>
                  </a:lnTo>
                  <a:lnTo>
                    <a:pt x="951" y="923"/>
                  </a:lnTo>
                  <a:lnTo>
                    <a:pt x="944" y="923"/>
                  </a:lnTo>
                  <a:lnTo>
                    <a:pt x="944" y="923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3"/>
                  </a:lnTo>
                  <a:lnTo>
                    <a:pt x="942" y="923"/>
                  </a:lnTo>
                  <a:lnTo>
                    <a:pt x="942" y="925"/>
                  </a:lnTo>
                  <a:lnTo>
                    <a:pt x="942" y="928"/>
                  </a:lnTo>
                  <a:lnTo>
                    <a:pt x="942" y="928"/>
                  </a:lnTo>
                  <a:lnTo>
                    <a:pt x="944" y="928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2" y="930"/>
                  </a:lnTo>
                  <a:lnTo>
                    <a:pt x="942" y="930"/>
                  </a:lnTo>
                  <a:lnTo>
                    <a:pt x="942" y="928"/>
                  </a:lnTo>
                  <a:lnTo>
                    <a:pt x="942" y="930"/>
                  </a:lnTo>
                  <a:lnTo>
                    <a:pt x="939" y="930"/>
                  </a:lnTo>
                  <a:lnTo>
                    <a:pt x="939" y="930"/>
                  </a:lnTo>
                  <a:lnTo>
                    <a:pt x="937" y="925"/>
                  </a:lnTo>
                  <a:lnTo>
                    <a:pt x="937" y="925"/>
                  </a:lnTo>
                  <a:lnTo>
                    <a:pt x="935" y="923"/>
                  </a:lnTo>
                  <a:lnTo>
                    <a:pt x="935" y="923"/>
                  </a:lnTo>
                  <a:lnTo>
                    <a:pt x="935" y="923"/>
                  </a:lnTo>
                  <a:lnTo>
                    <a:pt x="937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2" y="921"/>
                  </a:lnTo>
                  <a:lnTo>
                    <a:pt x="932" y="918"/>
                  </a:lnTo>
                  <a:lnTo>
                    <a:pt x="935" y="918"/>
                  </a:lnTo>
                  <a:lnTo>
                    <a:pt x="935" y="918"/>
                  </a:lnTo>
                  <a:lnTo>
                    <a:pt x="937" y="918"/>
                  </a:lnTo>
                  <a:lnTo>
                    <a:pt x="937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6"/>
                  </a:lnTo>
                  <a:lnTo>
                    <a:pt x="939" y="914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6"/>
                  </a:lnTo>
                  <a:lnTo>
                    <a:pt x="935" y="916"/>
                  </a:lnTo>
                  <a:lnTo>
                    <a:pt x="932" y="916"/>
                  </a:lnTo>
                  <a:lnTo>
                    <a:pt x="932" y="916"/>
                  </a:lnTo>
                  <a:lnTo>
                    <a:pt x="932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28" y="916"/>
                  </a:lnTo>
                  <a:lnTo>
                    <a:pt x="923" y="916"/>
                  </a:lnTo>
                  <a:lnTo>
                    <a:pt x="925" y="914"/>
                  </a:lnTo>
                  <a:lnTo>
                    <a:pt x="925" y="914"/>
                  </a:lnTo>
                  <a:lnTo>
                    <a:pt x="928" y="914"/>
                  </a:lnTo>
                  <a:lnTo>
                    <a:pt x="930" y="911"/>
                  </a:lnTo>
                  <a:lnTo>
                    <a:pt x="923" y="914"/>
                  </a:lnTo>
                  <a:lnTo>
                    <a:pt x="923" y="914"/>
                  </a:lnTo>
                  <a:lnTo>
                    <a:pt x="921" y="914"/>
                  </a:lnTo>
                  <a:lnTo>
                    <a:pt x="918" y="914"/>
                  </a:lnTo>
                  <a:lnTo>
                    <a:pt x="916" y="916"/>
                  </a:lnTo>
                  <a:lnTo>
                    <a:pt x="913" y="916"/>
                  </a:lnTo>
                  <a:lnTo>
                    <a:pt x="911" y="916"/>
                  </a:lnTo>
                  <a:lnTo>
                    <a:pt x="909" y="916"/>
                  </a:lnTo>
                  <a:lnTo>
                    <a:pt x="906" y="916"/>
                  </a:lnTo>
                  <a:lnTo>
                    <a:pt x="906" y="918"/>
                  </a:lnTo>
                  <a:lnTo>
                    <a:pt x="904" y="921"/>
                  </a:lnTo>
                  <a:lnTo>
                    <a:pt x="904" y="921"/>
                  </a:lnTo>
                  <a:lnTo>
                    <a:pt x="899" y="923"/>
                  </a:lnTo>
                  <a:lnTo>
                    <a:pt x="897" y="923"/>
                  </a:lnTo>
                  <a:lnTo>
                    <a:pt x="897" y="923"/>
                  </a:lnTo>
                  <a:lnTo>
                    <a:pt x="895" y="925"/>
                  </a:lnTo>
                  <a:lnTo>
                    <a:pt x="895" y="925"/>
                  </a:lnTo>
                  <a:lnTo>
                    <a:pt x="892" y="928"/>
                  </a:lnTo>
                  <a:lnTo>
                    <a:pt x="878" y="940"/>
                  </a:lnTo>
                  <a:lnTo>
                    <a:pt x="878" y="940"/>
                  </a:lnTo>
                  <a:lnTo>
                    <a:pt x="878" y="940"/>
                  </a:lnTo>
                  <a:lnTo>
                    <a:pt x="878" y="942"/>
                  </a:lnTo>
                  <a:lnTo>
                    <a:pt x="876" y="942"/>
                  </a:lnTo>
                  <a:lnTo>
                    <a:pt x="878" y="942"/>
                  </a:lnTo>
                  <a:lnTo>
                    <a:pt x="878" y="942"/>
                  </a:lnTo>
                  <a:lnTo>
                    <a:pt x="878" y="940"/>
                  </a:lnTo>
                  <a:lnTo>
                    <a:pt x="880" y="940"/>
                  </a:lnTo>
                  <a:lnTo>
                    <a:pt x="880" y="942"/>
                  </a:lnTo>
                  <a:lnTo>
                    <a:pt x="880" y="942"/>
                  </a:lnTo>
                  <a:lnTo>
                    <a:pt x="880" y="942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6" y="947"/>
                  </a:lnTo>
                  <a:lnTo>
                    <a:pt x="876" y="944"/>
                  </a:lnTo>
                  <a:lnTo>
                    <a:pt x="876" y="944"/>
                  </a:lnTo>
                  <a:lnTo>
                    <a:pt x="876" y="944"/>
                  </a:lnTo>
                  <a:lnTo>
                    <a:pt x="873" y="947"/>
                  </a:lnTo>
                  <a:lnTo>
                    <a:pt x="871" y="947"/>
                  </a:lnTo>
                  <a:lnTo>
                    <a:pt x="868" y="949"/>
                  </a:lnTo>
                  <a:lnTo>
                    <a:pt x="868" y="949"/>
                  </a:lnTo>
                  <a:lnTo>
                    <a:pt x="866" y="949"/>
                  </a:lnTo>
                  <a:lnTo>
                    <a:pt x="866" y="951"/>
                  </a:lnTo>
                  <a:lnTo>
                    <a:pt x="866" y="951"/>
                  </a:lnTo>
                  <a:lnTo>
                    <a:pt x="868" y="951"/>
                  </a:lnTo>
                  <a:lnTo>
                    <a:pt x="866" y="954"/>
                  </a:lnTo>
                  <a:lnTo>
                    <a:pt x="866" y="954"/>
                  </a:lnTo>
                  <a:lnTo>
                    <a:pt x="864" y="956"/>
                  </a:lnTo>
                  <a:lnTo>
                    <a:pt x="861" y="956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59" y="954"/>
                  </a:lnTo>
                  <a:lnTo>
                    <a:pt x="859" y="954"/>
                  </a:lnTo>
                  <a:lnTo>
                    <a:pt x="859" y="954"/>
                  </a:lnTo>
                  <a:lnTo>
                    <a:pt x="859" y="951"/>
                  </a:lnTo>
                  <a:lnTo>
                    <a:pt x="861" y="951"/>
                  </a:lnTo>
                  <a:lnTo>
                    <a:pt x="861" y="951"/>
                  </a:lnTo>
                  <a:lnTo>
                    <a:pt x="861" y="951"/>
                  </a:lnTo>
                  <a:lnTo>
                    <a:pt x="861" y="949"/>
                  </a:lnTo>
                  <a:lnTo>
                    <a:pt x="857" y="954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9"/>
                  </a:lnTo>
                  <a:lnTo>
                    <a:pt x="850" y="959"/>
                  </a:lnTo>
                  <a:lnTo>
                    <a:pt x="850" y="959"/>
                  </a:lnTo>
                  <a:lnTo>
                    <a:pt x="850" y="961"/>
                  </a:lnTo>
                  <a:lnTo>
                    <a:pt x="850" y="963"/>
                  </a:lnTo>
                  <a:lnTo>
                    <a:pt x="850" y="963"/>
                  </a:lnTo>
                  <a:lnTo>
                    <a:pt x="852" y="966"/>
                  </a:lnTo>
                  <a:lnTo>
                    <a:pt x="852" y="966"/>
                  </a:lnTo>
                  <a:lnTo>
                    <a:pt x="850" y="968"/>
                  </a:lnTo>
                  <a:lnTo>
                    <a:pt x="850" y="966"/>
                  </a:lnTo>
                  <a:lnTo>
                    <a:pt x="850" y="966"/>
                  </a:lnTo>
                  <a:lnTo>
                    <a:pt x="847" y="966"/>
                  </a:lnTo>
                  <a:lnTo>
                    <a:pt x="847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47" y="968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5" y="970"/>
                  </a:lnTo>
                  <a:lnTo>
                    <a:pt x="845" y="973"/>
                  </a:lnTo>
                  <a:lnTo>
                    <a:pt x="847" y="973"/>
                  </a:lnTo>
                  <a:lnTo>
                    <a:pt x="847" y="975"/>
                  </a:lnTo>
                  <a:lnTo>
                    <a:pt x="847" y="975"/>
                  </a:lnTo>
                  <a:lnTo>
                    <a:pt x="847" y="975"/>
                  </a:lnTo>
                  <a:lnTo>
                    <a:pt x="850" y="973"/>
                  </a:lnTo>
                  <a:lnTo>
                    <a:pt x="850" y="973"/>
                  </a:lnTo>
                  <a:lnTo>
                    <a:pt x="852" y="973"/>
                  </a:lnTo>
                  <a:lnTo>
                    <a:pt x="852" y="973"/>
                  </a:lnTo>
                  <a:lnTo>
                    <a:pt x="854" y="970"/>
                  </a:lnTo>
                  <a:lnTo>
                    <a:pt x="854" y="970"/>
                  </a:lnTo>
                  <a:lnTo>
                    <a:pt x="857" y="968"/>
                  </a:lnTo>
                  <a:lnTo>
                    <a:pt x="859" y="968"/>
                  </a:lnTo>
                  <a:lnTo>
                    <a:pt x="859" y="968"/>
                  </a:lnTo>
                  <a:lnTo>
                    <a:pt x="857" y="966"/>
                  </a:lnTo>
                  <a:lnTo>
                    <a:pt x="857" y="966"/>
                  </a:lnTo>
                  <a:lnTo>
                    <a:pt x="857" y="966"/>
                  </a:lnTo>
                  <a:lnTo>
                    <a:pt x="854" y="963"/>
                  </a:lnTo>
                  <a:lnTo>
                    <a:pt x="854" y="963"/>
                  </a:lnTo>
                  <a:lnTo>
                    <a:pt x="852" y="961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2" y="959"/>
                  </a:lnTo>
                  <a:lnTo>
                    <a:pt x="852" y="959"/>
                  </a:lnTo>
                  <a:lnTo>
                    <a:pt x="852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6"/>
                  </a:lnTo>
                  <a:lnTo>
                    <a:pt x="854" y="956"/>
                  </a:lnTo>
                  <a:lnTo>
                    <a:pt x="854" y="956"/>
                  </a:lnTo>
                  <a:lnTo>
                    <a:pt x="857" y="956"/>
                  </a:lnTo>
                  <a:lnTo>
                    <a:pt x="857" y="956"/>
                  </a:lnTo>
                  <a:lnTo>
                    <a:pt x="857" y="956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4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9" y="959"/>
                  </a:lnTo>
                  <a:lnTo>
                    <a:pt x="859" y="959"/>
                  </a:lnTo>
                  <a:lnTo>
                    <a:pt x="859" y="959"/>
                  </a:lnTo>
                  <a:lnTo>
                    <a:pt x="859" y="961"/>
                  </a:lnTo>
                  <a:lnTo>
                    <a:pt x="861" y="961"/>
                  </a:lnTo>
                  <a:lnTo>
                    <a:pt x="861" y="963"/>
                  </a:lnTo>
                  <a:lnTo>
                    <a:pt x="861" y="963"/>
                  </a:lnTo>
                  <a:lnTo>
                    <a:pt x="864" y="963"/>
                  </a:lnTo>
                  <a:lnTo>
                    <a:pt x="864" y="963"/>
                  </a:lnTo>
                  <a:lnTo>
                    <a:pt x="861" y="963"/>
                  </a:lnTo>
                  <a:lnTo>
                    <a:pt x="861" y="966"/>
                  </a:lnTo>
                  <a:lnTo>
                    <a:pt x="861" y="966"/>
                  </a:lnTo>
                  <a:lnTo>
                    <a:pt x="861" y="966"/>
                  </a:lnTo>
                  <a:lnTo>
                    <a:pt x="861" y="968"/>
                  </a:lnTo>
                  <a:lnTo>
                    <a:pt x="861" y="968"/>
                  </a:lnTo>
                  <a:lnTo>
                    <a:pt x="861" y="968"/>
                  </a:lnTo>
                  <a:lnTo>
                    <a:pt x="864" y="968"/>
                  </a:lnTo>
                  <a:lnTo>
                    <a:pt x="864" y="970"/>
                  </a:lnTo>
                  <a:lnTo>
                    <a:pt x="866" y="970"/>
                  </a:lnTo>
                  <a:lnTo>
                    <a:pt x="868" y="970"/>
                  </a:lnTo>
                  <a:lnTo>
                    <a:pt x="868" y="970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71" y="966"/>
                  </a:lnTo>
                  <a:lnTo>
                    <a:pt x="871" y="966"/>
                  </a:lnTo>
                  <a:lnTo>
                    <a:pt x="871" y="963"/>
                  </a:lnTo>
                  <a:lnTo>
                    <a:pt x="871" y="963"/>
                  </a:lnTo>
                  <a:lnTo>
                    <a:pt x="873" y="963"/>
                  </a:lnTo>
                  <a:lnTo>
                    <a:pt x="873" y="963"/>
                  </a:lnTo>
                  <a:lnTo>
                    <a:pt x="873" y="966"/>
                  </a:lnTo>
                  <a:lnTo>
                    <a:pt x="873" y="966"/>
                  </a:lnTo>
                  <a:lnTo>
                    <a:pt x="873" y="966"/>
                  </a:lnTo>
                  <a:lnTo>
                    <a:pt x="871" y="966"/>
                  </a:lnTo>
                  <a:lnTo>
                    <a:pt x="873" y="966"/>
                  </a:lnTo>
                  <a:lnTo>
                    <a:pt x="873" y="968"/>
                  </a:lnTo>
                  <a:lnTo>
                    <a:pt x="873" y="968"/>
                  </a:lnTo>
                  <a:lnTo>
                    <a:pt x="876" y="970"/>
                  </a:lnTo>
                  <a:lnTo>
                    <a:pt x="873" y="963"/>
                  </a:lnTo>
                  <a:lnTo>
                    <a:pt x="873" y="961"/>
                  </a:lnTo>
                  <a:lnTo>
                    <a:pt x="873" y="963"/>
                  </a:lnTo>
                  <a:lnTo>
                    <a:pt x="873" y="963"/>
                  </a:lnTo>
                  <a:lnTo>
                    <a:pt x="873" y="961"/>
                  </a:lnTo>
                  <a:lnTo>
                    <a:pt x="873" y="961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6"/>
                  </a:lnTo>
                  <a:lnTo>
                    <a:pt x="873" y="956"/>
                  </a:lnTo>
                  <a:lnTo>
                    <a:pt x="873" y="956"/>
                  </a:lnTo>
                  <a:lnTo>
                    <a:pt x="871" y="954"/>
                  </a:lnTo>
                  <a:lnTo>
                    <a:pt x="871" y="954"/>
                  </a:lnTo>
                  <a:lnTo>
                    <a:pt x="871" y="951"/>
                  </a:lnTo>
                  <a:lnTo>
                    <a:pt x="873" y="951"/>
                  </a:lnTo>
                  <a:lnTo>
                    <a:pt x="873" y="949"/>
                  </a:lnTo>
                  <a:lnTo>
                    <a:pt x="873" y="949"/>
                  </a:lnTo>
                  <a:lnTo>
                    <a:pt x="876" y="949"/>
                  </a:lnTo>
                  <a:lnTo>
                    <a:pt x="876" y="949"/>
                  </a:lnTo>
                  <a:lnTo>
                    <a:pt x="876" y="949"/>
                  </a:lnTo>
                  <a:lnTo>
                    <a:pt x="878" y="949"/>
                  </a:lnTo>
                  <a:lnTo>
                    <a:pt x="878" y="949"/>
                  </a:lnTo>
                  <a:lnTo>
                    <a:pt x="876" y="951"/>
                  </a:lnTo>
                  <a:lnTo>
                    <a:pt x="878" y="951"/>
                  </a:lnTo>
                  <a:lnTo>
                    <a:pt x="878" y="951"/>
                  </a:lnTo>
                  <a:lnTo>
                    <a:pt x="878" y="956"/>
                  </a:lnTo>
                  <a:lnTo>
                    <a:pt x="880" y="956"/>
                  </a:lnTo>
                  <a:lnTo>
                    <a:pt x="880" y="959"/>
                  </a:lnTo>
                  <a:lnTo>
                    <a:pt x="880" y="961"/>
                  </a:lnTo>
                  <a:lnTo>
                    <a:pt x="883" y="961"/>
                  </a:lnTo>
                  <a:lnTo>
                    <a:pt x="883" y="961"/>
                  </a:lnTo>
                  <a:lnTo>
                    <a:pt x="880" y="961"/>
                  </a:lnTo>
                  <a:lnTo>
                    <a:pt x="880" y="961"/>
                  </a:lnTo>
                  <a:lnTo>
                    <a:pt x="878" y="961"/>
                  </a:lnTo>
                  <a:lnTo>
                    <a:pt x="878" y="961"/>
                  </a:lnTo>
                  <a:lnTo>
                    <a:pt x="878" y="961"/>
                  </a:lnTo>
                  <a:lnTo>
                    <a:pt x="878" y="963"/>
                  </a:lnTo>
                  <a:lnTo>
                    <a:pt x="878" y="963"/>
                  </a:lnTo>
                  <a:lnTo>
                    <a:pt x="878" y="963"/>
                  </a:lnTo>
                  <a:lnTo>
                    <a:pt x="880" y="966"/>
                  </a:lnTo>
                  <a:lnTo>
                    <a:pt x="880" y="966"/>
                  </a:lnTo>
                  <a:lnTo>
                    <a:pt x="883" y="966"/>
                  </a:lnTo>
                  <a:lnTo>
                    <a:pt x="883" y="966"/>
                  </a:lnTo>
                  <a:lnTo>
                    <a:pt x="883" y="966"/>
                  </a:lnTo>
                  <a:lnTo>
                    <a:pt x="883" y="963"/>
                  </a:lnTo>
                  <a:lnTo>
                    <a:pt x="885" y="963"/>
                  </a:lnTo>
                  <a:lnTo>
                    <a:pt x="885" y="966"/>
                  </a:lnTo>
                  <a:lnTo>
                    <a:pt x="885" y="966"/>
                  </a:lnTo>
                  <a:lnTo>
                    <a:pt x="885" y="966"/>
                  </a:lnTo>
                  <a:lnTo>
                    <a:pt x="885" y="968"/>
                  </a:lnTo>
                  <a:lnTo>
                    <a:pt x="885" y="968"/>
                  </a:lnTo>
                  <a:lnTo>
                    <a:pt x="885" y="966"/>
                  </a:lnTo>
                  <a:lnTo>
                    <a:pt x="887" y="966"/>
                  </a:lnTo>
                  <a:lnTo>
                    <a:pt x="887" y="966"/>
                  </a:lnTo>
                  <a:lnTo>
                    <a:pt x="887" y="966"/>
                  </a:lnTo>
                  <a:lnTo>
                    <a:pt x="887" y="963"/>
                  </a:lnTo>
                  <a:lnTo>
                    <a:pt x="887" y="961"/>
                  </a:lnTo>
                  <a:lnTo>
                    <a:pt x="890" y="961"/>
                  </a:lnTo>
                  <a:lnTo>
                    <a:pt x="892" y="959"/>
                  </a:lnTo>
                  <a:lnTo>
                    <a:pt x="892" y="959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0" y="961"/>
                  </a:lnTo>
                  <a:lnTo>
                    <a:pt x="890" y="963"/>
                  </a:lnTo>
                  <a:lnTo>
                    <a:pt x="892" y="963"/>
                  </a:lnTo>
                  <a:lnTo>
                    <a:pt x="892" y="963"/>
                  </a:lnTo>
                  <a:lnTo>
                    <a:pt x="892" y="963"/>
                  </a:lnTo>
                  <a:lnTo>
                    <a:pt x="895" y="963"/>
                  </a:lnTo>
                  <a:lnTo>
                    <a:pt x="895" y="963"/>
                  </a:lnTo>
                  <a:lnTo>
                    <a:pt x="897" y="963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5" y="959"/>
                  </a:lnTo>
                  <a:lnTo>
                    <a:pt x="895" y="959"/>
                  </a:lnTo>
                  <a:lnTo>
                    <a:pt x="895" y="956"/>
                  </a:lnTo>
                  <a:lnTo>
                    <a:pt x="895" y="956"/>
                  </a:lnTo>
                  <a:lnTo>
                    <a:pt x="895" y="956"/>
                  </a:lnTo>
                  <a:lnTo>
                    <a:pt x="895" y="954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902" y="954"/>
                  </a:lnTo>
                  <a:lnTo>
                    <a:pt x="902" y="951"/>
                  </a:lnTo>
                  <a:lnTo>
                    <a:pt x="904" y="951"/>
                  </a:lnTo>
                  <a:lnTo>
                    <a:pt x="906" y="947"/>
                  </a:lnTo>
                  <a:lnTo>
                    <a:pt x="906" y="947"/>
                  </a:lnTo>
                  <a:lnTo>
                    <a:pt x="906" y="947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11" y="937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8" y="932"/>
                  </a:lnTo>
                  <a:lnTo>
                    <a:pt x="918" y="935"/>
                  </a:lnTo>
                  <a:lnTo>
                    <a:pt x="921" y="935"/>
                  </a:lnTo>
                  <a:lnTo>
                    <a:pt x="921" y="937"/>
                  </a:lnTo>
                  <a:lnTo>
                    <a:pt x="923" y="937"/>
                  </a:lnTo>
                  <a:lnTo>
                    <a:pt x="923" y="937"/>
                  </a:lnTo>
                  <a:lnTo>
                    <a:pt x="923" y="937"/>
                  </a:lnTo>
                  <a:lnTo>
                    <a:pt x="923" y="940"/>
                  </a:lnTo>
                  <a:lnTo>
                    <a:pt x="923" y="940"/>
                  </a:lnTo>
                  <a:lnTo>
                    <a:pt x="928" y="940"/>
                  </a:lnTo>
                  <a:lnTo>
                    <a:pt x="928" y="940"/>
                  </a:lnTo>
                  <a:lnTo>
                    <a:pt x="928" y="942"/>
                  </a:lnTo>
                  <a:lnTo>
                    <a:pt x="925" y="942"/>
                  </a:lnTo>
                  <a:lnTo>
                    <a:pt x="923" y="940"/>
                  </a:lnTo>
                  <a:lnTo>
                    <a:pt x="921" y="940"/>
                  </a:lnTo>
                  <a:lnTo>
                    <a:pt x="921" y="937"/>
                  </a:lnTo>
                  <a:lnTo>
                    <a:pt x="921" y="937"/>
                  </a:lnTo>
                  <a:lnTo>
                    <a:pt x="918" y="937"/>
                  </a:lnTo>
                  <a:lnTo>
                    <a:pt x="918" y="940"/>
                  </a:lnTo>
                  <a:lnTo>
                    <a:pt x="916" y="940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4"/>
                  </a:lnTo>
                  <a:lnTo>
                    <a:pt x="916" y="947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8" y="949"/>
                  </a:lnTo>
                  <a:lnTo>
                    <a:pt x="921" y="949"/>
                  </a:lnTo>
                  <a:lnTo>
                    <a:pt x="921" y="951"/>
                  </a:lnTo>
                  <a:lnTo>
                    <a:pt x="921" y="951"/>
                  </a:lnTo>
                  <a:lnTo>
                    <a:pt x="921" y="951"/>
                  </a:lnTo>
                  <a:lnTo>
                    <a:pt x="928" y="949"/>
                  </a:lnTo>
                  <a:lnTo>
                    <a:pt x="930" y="947"/>
                  </a:lnTo>
                  <a:lnTo>
                    <a:pt x="932" y="947"/>
                  </a:lnTo>
                  <a:lnTo>
                    <a:pt x="932" y="944"/>
                  </a:lnTo>
                  <a:lnTo>
                    <a:pt x="935" y="942"/>
                  </a:lnTo>
                  <a:lnTo>
                    <a:pt x="937" y="942"/>
                  </a:lnTo>
                  <a:lnTo>
                    <a:pt x="937" y="942"/>
                  </a:lnTo>
                  <a:lnTo>
                    <a:pt x="937" y="944"/>
                  </a:lnTo>
                  <a:lnTo>
                    <a:pt x="937" y="944"/>
                  </a:lnTo>
                  <a:lnTo>
                    <a:pt x="937" y="944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9" y="947"/>
                  </a:lnTo>
                  <a:lnTo>
                    <a:pt x="942" y="947"/>
                  </a:lnTo>
                  <a:lnTo>
                    <a:pt x="942" y="947"/>
                  </a:lnTo>
                  <a:lnTo>
                    <a:pt x="944" y="944"/>
                  </a:lnTo>
                  <a:lnTo>
                    <a:pt x="942" y="944"/>
                  </a:lnTo>
                  <a:lnTo>
                    <a:pt x="942" y="942"/>
                  </a:lnTo>
                  <a:lnTo>
                    <a:pt x="942" y="942"/>
                  </a:lnTo>
                  <a:lnTo>
                    <a:pt x="939" y="942"/>
                  </a:lnTo>
                  <a:lnTo>
                    <a:pt x="939" y="942"/>
                  </a:lnTo>
                  <a:lnTo>
                    <a:pt x="942" y="942"/>
                  </a:lnTo>
                  <a:lnTo>
                    <a:pt x="942" y="942"/>
                  </a:lnTo>
                  <a:lnTo>
                    <a:pt x="944" y="942"/>
                  </a:lnTo>
                  <a:lnTo>
                    <a:pt x="944" y="940"/>
                  </a:lnTo>
                  <a:lnTo>
                    <a:pt x="944" y="940"/>
                  </a:lnTo>
                  <a:lnTo>
                    <a:pt x="947" y="937"/>
                  </a:lnTo>
                  <a:lnTo>
                    <a:pt x="947" y="937"/>
                  </a:lnTo>
                  <a:lnTo>
                    <a:pt x="947" y="940"/>
                  </a:lnTo>
                  <a:lnTo>
                    <a:pt x="947" y="942"/>
                  </a:lnTo>
                  <a:lnTo>
                    <a:pt x="947" y="942"/>
                  </a:lnTo>
                  <a:lnTo>
                    <a:pt x="947" y="947"/>
                  </a:lnTo>
                  <a:lnTo>
                    <a:pt x="947" y="947"/>
                  </a:lnTo>
                  <a:lnTo>
                    <a:pt x="949" y="947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0"/>
                  </a:lnTo>
                  <a:lnTo>
                    <a:pt x="951" y="940"/>
                  </a:lnTo>
                  <a:lnTo>
                    <a:pt x="954" y="940"/>
                  </a:lnTo>
                  <a:lnTo>
                    <a:pt x="954" y="940"/>
                  </a:lnTo>
                  <a:lnTo>
                    <a:pt x="954" y="940"/>
                  </a:lnTo>
                  <a:lnTo>
                    <a:pt x="951" y="937"/>
                  </a:lnTo>
                  <a:lnTo>
                    <a:pt x="951" y="937"/>
                  </a:lnTo>
                  <a:lnTo>
                    <a:pt x="951" y="937"/>
                  </a:lnTo>
                  <a:lnTo>
                    <a:pt x="954" y="937"/>
                  </a:lnTo>
                  <a:lnTo>
                    <a:pt x="954" y="937"/>
                  </a:lnTo>
                  <a:lnTo>
                    <a:pt x="958" y="937"/>
                  </a:lnTo>
                  <a:lnTo>
                    <a:pt x="958" y="937"/>
                  </a:lnTo>
                  <a:lnTo>
                    <a:pt x="958" y="937"/>
                  </a:lnTo>
                  <a:lnTo>
                    <a:pt x="961" y="937"/>
                  </a:lnTo>
                  <a:lnTo>
                    <a:pt x="963" y="935"/>
                  </a:lnTo>
                  <a:lnTo>
                    <a:pt x="961" y="935"/>
                  </a:lnTo>
                  <a:lnTo>
                    <a:pt x="961" y="932"/>
                  </a:lnTo>
                  <a:lnTo>
                    <a:pt x="961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5"/>
                  </a:lnTo>
                  <a:lnTo>
                    <a:pt x="963" y="935"/>
                  </a:lnTo>
                  <a:lnTo>
                    <a:pt x="965" y="935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5" y="932"/>
                  </a:lnTo>
                  <a:lnTo>
                    <a:pt x="965" y="932"/>
                  </a:lnTo>
                  <a:lnTo>
                    <a:pt x="965" y="932"/>
                  </a:lnTo>
                  <a:lnTo>
                    <a:pt x="965" y="930"/>
                  </a:lnTo>
                  <a:lnTo>
                    <a:pt x="965" y="930"/>
                  </a:lnTo>
                  <a:lnTo>
                    <a:pt x="965" y="930"/>
                  </a:lnTo>
                  <a:lnTo>
                    <a:pt x="965" y="928"/>
                  </a:lnTo>
                  <a:lnTo>
                    <a:pt x="965" y="928"/>
                  </a:lnTo>
                  <a:lnTo>
                    <a:pt x="965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70" y="930"/>
                  </a:lnTo>
                  <a:lnTo>
                    <a:pt x="970" y="930"/>
                  </a:lnTo>
                  <a:lnTo>
                    <a:pt x="973" y="930"/>
                  </a:lnTo>
                  <a:lnTo>
                    <a:pt x="973" y="930"/>
                  </a:lnTo>
                  <a:lnTo>
                    <a:pt x="973" y="928"/>
                  </a:lnTo>
                  <a:lnTo>
                    <a:pt x="973" y="928"/>
                  </a:lnTo>
                  <a:lnTo>
                    <a:pt x="973" y="928"/>
                  </a:lnTo>
                  <a:lnTo>
                    <a:pt x="973" y="925"/>
                  </a:lnTo>
                  <a:lnTo>
                    <a:pt x="973" y="925"/>
                  </a:lnTo>
                  <a:lnTo>
                    <a:pt x="977" y="928"/>
                  </a:lnTo>
                  <a:lnTo>
                    <a:pt x="980" y="928"/>
                  </a:lnTo>
                  <a:lnTo>
                    <a:pt x="980" y="928"/>
                  </a:lnTo>
                  <a:lnTo>
                    <a:pt x="980" y="930"/>
                  </a:lnTo>
                  <a:lnTo>
                    <a:pt x="980" y="930"/>
                  </a:lnTo>
                  <a:lnTo>
                    <a:pt x="980" y="930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5"/>
                  </a:lnTo>
                  <a:lnTo>
                    <a:pt x="980" y="935"/>
                  </a:lnTo>
                  <a:lnTo>
                    <a:pt x="980" y="935"/>
                  </a:lnTo>
                  <a:lnTo>
                    <a:pt x="977" y="937"/>
                  </a:lnTo>
                  <a:lnTo>
                    <a:pt x="977" y="937"/>
                  </a:lnTo>
                  <a:lnTo>
                    <a:pt x="977" y="937"/>
                  </a:lnTo>
                  <a:lnTo>
                    <a:pt x="977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77" y="940"/>
                  </a:lnTo>
                  <a:lnTo>
                    <a:pt x="977" y="942"/>
                  </a:lnTo>
                  <a:lnTo>
                    <a:pt x="977" y="942"/>
                  </a:lnTo>
                  <a:lnTo>
                    <a:pt x="977" y="940"/>
                  </a:lnTo>
                  <a:lnTo>
                    <a:pt x="975" y="940"/>
                  </a:lnTo>
                  <a:lnTo>
                    <a:pt x="975" y="940"/>
                  </a:lnTo>
                  <a:lnTo>
                    <a:pt x="975" y="942"/>
                  </a:lnTo>
                  <a:lnTo>
                    <a:pt x="975" y="942"/>
                  </a:lnTo>
                  <a:lnTo>
                    <a:pt x="977" y="942"/>
                  </a:lnTo>
                  <a:lnTo>
                    <a:pt x="975" y="942"/>
                  </a:lnTo>
                  <a:lnTo>
                    <a:pt x="975" y="942"/>
                  </a:lnTo>
                  <a:lnTo>
                    <a:pt x="975" y="944"/>
                  </a:lnTo>
                  <a:lnTo>
                    <a:pt x="975" y="944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5"/>
                  </a:lnTo>
                  <a:lnTo>
                    <a:pt x="982" y="935"/>
                  </a:lnTo>
                  <a:lnTo>
                    <a:pt x="982" y="935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4" y="928"/>
                  </a:lnTo>
                  <a:lnTo>
                    <a:pt x="984" y="928"/>
                  </a:lnTo>
                  <a:lnTo>
                    <a:pt x="982" y="925"/>
                  </a:lnTo>
                  <a:lnTo>
                    <a:pt x="982" y="925"/>
                  </a:lnTo>
                  <a:lnTo>
                    <a:pt x="982" y="925"/>
                  </a:lnTo>
                  <a:lnTo>
                    <a:pt x="984" y="925"/>
                  </a:lnTo>
                  <a:lnTo>
                    <a:pt x="984" y="925"/>
                  </a:lnTo>
                  <a:lnTo>
                    <a:pt x="987" y="925"/>
                  </a:lnTo>
                  <a:lnTo>
                    <a:pt x="984" y="925"/>
                  </a:lnTo>
                  <a:lnTo>
                    <a:pt x="984" y="925"/>
                  </a:lnTo>
                  <a:lnTo>
                    <a:pt x="984" y="928"/>
                  </a:lnTo>
                  <a:lnTo>
                    <a:pt x="984" y="928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7" y="930"/>
                  </a:lnTo>
                  <a:lnTo>
                    <a:pt x="987" y="930"/>
                  </a:lnTo>
                  <a:lnTo>
                    <a:pt x="987" y="930"/>
                  </a:lnTo>
                  <a:lnTo>
                    <a:pt x="987" y="928"/>
                  </a:lnTo>
                  <a:lnTo>
                    <a:pt x="987" y="928"/>
                  </a:lnTo>
                  <a:lnTo>
                    <a:pt x="989" y="925"/>
                  </a:lnTo>
                  <a:lnTo>
                    <a:pt x="989" y="925"/>
                  </a:lnTo>
                  <a:lnTo>
                    <a:pt x="989" y="925"/>
                  </a:lnTo>
                  <a:lnTo>
                    <a:pt x="991" y="928"/>
                  </a:lnTo>
                  <a:lnTo>
                    <a:pt x="991" y="925"/>
                  </a:lnTo>
                  <a:lnTo>
                    <a:pt x="991" y="925"/>
                  </a:lnTo>
                  <a:lnTo>
                    <a:pt x="994" y="925"/>
                  </a:lnTo>
                  <a:lnTo>
                    <a:pt x="996" y="925"/>
                  </a:lnTo>
                  <a:lnTo>
                    <a:pt x="996" y="925"/>
                  </a:lnTo>
                  <a:lnTo>
                    <a:pt x="996" y="925"/>
                  </a:lnTo>
                  <a:lnTo>
                    <a:pt x="996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03" y="923"/>
                  </a:lnTo>
                  <a:lnTo>
                    <a:pt x="1003" y="923"/>
                  </a:lnTo>
                  <a:lnTo>
                    <a:pt x="1003" y="923"/>
                  </a:lnTo>
                  <a:lnTo>
                    <a:pt x="1003" y="925"/>
                  </a:lnTo>
                  <a:lnTo>
                    <a:pt x="1003" y="925"/>
                  </a:lnTo>
                  <a:lnTo>
                    <a:pt x="1006" y="921"/>
                  </a:lnTo>
                  <a:lnTo>
                    <a:pt x="1006" y="918"/>
                  </a:lnTo>
                  <a:lnTo>
                    <a:pt x="1008" y="918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18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3" y="923"/>
                  </a:lnTo>
                  <a:lnTo>
                    <a:pt x="1013" y="923"/>
                  </a:lnTo>
                  <a:lnTo>
                    <a:pt x="1013" y="923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0" y="918"/>
                  </a:lnTo>
                  <a:lnTo>
                    <a:pt x="1010" y="918"/>
                  </a:lnTo>
                  <a:lnTo>
                    <a:pt x="1013" y="916"/>
                  </a:lnTo>
                  <a:lnTo>
                    <a:pt x="1013" y="916"/>
                  </a:lnTo>
                  <a:lnTo>
                    <a:pt x="1013" y="916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5" y="914"/>
                  </a:lnTo>
                  <a:lnTo>
                    <a:pt x="1015" y="914"/>
                  </a:lnTo>
                  <a:lnTo>
                    <a:pt x="1015" y="911"/>
                  </a:lnTo>
                  <a:lnTo>
                    <a:pt x="1017" y="911"/>
                  </a:lnTo>
                  <a:lnTo>
                    <a:pt x="1015" y="909"/>
                  </a:lnTo>
                  <a:lnTo>
                    <a:pt x="1015" y="909"/>
                  </a:lnTo>
                  <a:lnTo>
                    <a:pt x="1015" y="909"/>
                  </a:lnTo>
                  <a:lnTo>
                    <a:pt x="1017" y="909"/>
                  </a:lnTo>
                  <a:lnTo>
                    <a:pt x="1020" y="909"/>
                  </a:lnTo>
                  <a:lnTo>
                    <a:pt x="1020" y="909"/>
                  </a:lnTo>
                  <a:lnTo>
                    <a:pt x="1020" y="909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4"/>
                  </a:lnTo>
                  <a:lnTo>
                    <a:pt x="1017" y="914"/>
                  </a:lnTo>
                  <a:lnTo>
                    <a:pt x="1015" y="914"/>
                  </a:lnTo>
                  <a:lnTo>
                    <a:pt x="1015" y="914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8"/>
                  </a:lnTo>
                  <a:lnTo>
                    <a:pt x="1015" y="918"/>
                  </a:lnTo>
                  <a:lnTo>
                    <a:pt x="1015" y="918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15" y="918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21"/>
                  </a:lnTo>
                  <a:lnTo>
                    <a:pt x="1020" y="921"/>
                  </a:lnTo>
                  <a:lnTo>
                    <a:pt x="1020" y="921"/>
                  </a:lnTo>
                  <a:lnTo>
                    <a:pt x="1022" y="921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6"/>
                  </a:lnTo>
                  <a:lnTo>
                    <a:pt x="1020" y="916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6"/>
                  </a:lnTo>
                  <a:lnTo>
                    <a:pt x="1020" y="916"/>
                  </a:lnTo>
                  <a:lnTo>
                    <a:pt x="1022" y="916"/>
                  </a:lnTo>
                  <a:lnTo>
                    <a:pt x="1022" y="916"/>
                  </a:lnTo>
                  <a:lnTo>
                    <a:pt x="1022" y="916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4"/>
                  </a:lnTo>
                  <a:lnTo>
                    <a:pt x="1025" y="914"/>
                  </a:lnTo>
                  <a:lnTo>
                    <a:pt x="1025" y="911"/>
                  </a:lnTo>
                  <a:lnTo>
                    <a:pt x="1025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9" y="911"/>
                  </a:lnTo>
                  <a:lnTo>
                    <a:pt x="1029" y="911"/>
                  </a:lnTo>
                  <a:lnTo>
                    <a:pt x="1029" y="911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32" y="909"/>
                  </a:lnTo>
                  <a:lnTo>
                    <a:pt x="1032" y="909"/>
                  </a:lnTo>
                  <a:lnTo>
                    <a:pt x="1032" y="909"/>
                  </a:lnTo>
                  <a:lnTo>
                    <a:pt x="1032" y="906"/>
                  </a:lnTo>
                  <a:lnTo>
                    <a:pt x="1032" y="906"/>
                  </a:lnTo>
                  <a:lnTo>
                    <a:pt x="1029" y="906"/>
                  </a:lnTo>
                  <a:lnTo>
                    <a:pt x="1029" y="909"/>
                  </a:lnTo>
                  <a:lnTo>
                    <a:pt x="1027" y="909"/>
                  </a:lnTo>
                  <a:lnTo>
                    <a:pt x="1027" y="911"/>
                  </a:lnTo>
                  <a:lnTo>
                    <a:pt x="1025" y="911"/>
                  </a:lnTo>
                  <a:lnTo>
                    <a:pt x="1025" y="911"/>
                  </a:lnTo>
                  <a:lnTo>
                    <a:pt x="1025" y="909"/>
                  </a:lnTo>
                  <a:lnTo>
                    <a:pt x="1025" y="909"/>
                  </a:lnTo>
                  <a:lnTo>
                    <a:pt x="1025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6"/>
                  </a:lnTo>
                  <a:lnTo>
                    <a:pt x="1022" y="906"/>
                  </a:lnTo>
                  <a:lnTo>
                    <a:pt x="1022" y="906"/>
                  </a:lnTo>
                  <a:lnTo>
                    <a:pt x="1025" y="906"/>
                  </a:lnTo>
                  <a:lnTo>
                    <a:pt x="1025" y="906"/>
                  </a:lnTo>
                  <a:lnTo>
                    <a:pt x="1025" y="906"/>
                  </a:lnTo>
                  <a:lnTo>
                    <a:pt x="1027" y="906"/>
                  </a:lnTo>
                  <a:lnTo>
                    <a:pt x="1027" y="906"/>
                  </a:lnTo>
                  <a:lnTo>
                    <a:pt x="1027" y="906"/>
                  </a:lnTo>
                  <a:lnTo>
                    <a:pt x="1029" y="904"/>
                  </a:lnTo>
                  <a:lnTo>
                    <a:pt x="1029" y="904"/>
                  </a:lnTo>
                  <a:lnTo>
                    <a:pt x="1029" y="904"/>
                  </a:lnTo>
                  <a:lnTo>
                    <a:pt x="1027" y="904"/>
                  </a:lnTo>
                  <a:lnTo>
                    <a:pt x="1027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2" y="904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899"/>
                  </a:lnTo>
                  <a:lnTo>
                    <a:pt x="1020" y="899"/>
                  </a:lnTo>
                  <a:lnTo>
                    <a:pt x="1017" y="902"/>
                  </a:lnTo>
                  <a:lnTo>
                    <a:pt x="1017" y="902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6"/>
                  </a:lnTo>
                  <a:lnTo>
                    <a:pt x="1015" y="904"/>
                  </a:lnTo>
                  <a:lnTo>
                    <a:pt x="1015" y="904"/>
                  </a:lnTo>
                  <a:lnTo>
                    <a:pt x="1015" y="902"/>
                  </a:lnTo>
                  <a:lnTo>
                    <a:pt x="1015" y="902"/>
                  </a:lnTo>
                  <a:lnTo>
                    <a:pt x="1017" y="902"/>
                  </a:lnTo>
                  <a:lnTo>
                    <a:pt x="1017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0" y="897"/>
                  </a:lnTo>
                  <a:lnTo>
                    <a:pt x="1022" y="897"/>
                  </a:lnTo>
                  <a:lnTo>
                    <a:pt x="1022" y="897"/>
                  </a:lnTo>
                  <a:lnTo>
                    <a:pt x="1022" y="895"/>
                  </a:lnTo>
                  <a:lnTo>
                    <a:pt x="1022" y="895"/>
                  </a:lnTo>
                  <a:lnTo>
                    <a:pt x="1022" y="895"/>
                  </a:lnTo>
                  <a:lnTo>
                    <a:pt x="1025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9" y="895"/>
                  </a:lnTo>
                  <a:lnTo>
                    <a:pt x="1029" y="895"/>
                  </a:lnTo>
                  <a:lnTo>
                    <a:pt x="1029" y="895"/>
                  </a:lnTo>
                  <a:lnTo>
                    <a:pt x="1032" y="895"/>
                  </a:lnTo>
                  <a:lnTo>
                    <a:pt x="1032" y="895"/>
                  </a:lnTo>
                  <a:lnTo>
                    <a:pt x="1034" y="892"/>
                  </a:lnTo>
                  <a:lnTo>
                    <a:pt x="1032" y="892"/>
                  </a:lnTo>
                  <a:lnTo>
                    <a:pt x="1032" y="892"/>
                  </a:lnTo>
                  <a:lnTo>
                    <a:pt x="1032" y="892"/>
                  </a:lnTo>
                  <a:lnTo>
                    <a:pt x="1032" y="890"/>
                  </a:lnTo>
                  <a:lnTo>
                    <a:pt x="1032" y="890"/>
                  </a:lnTo>
                  <a:lnTo>
                    <a:pt x="1034" y="890"/>
                  </a:lnTo>
                  <a:lnTo>
                    <a:pt x="1034" y="890"/>
                  </a:lnTo>
                  <a:lnTo>
                    <a:pt x="1039" y="892"/>
                  </a:lnTo>
                  <a:lnTo>
                    <a:pt x="1041" y="895"/>
                  </a:lnTo>
                  <a:lnTo>
                    <a:pt x="1041" y="895"/>
                  </a:lnTo>
                  <a:lnTo>
                    <a:pt x="1041" y="892"/>
                  </a:lnTo>
                  <a:lnTo>
                    <a:pt x="1041" y="892"/>
                  </a:lnTo>
                  <a:lnTo>
                    <a:pt x="1044" y="892"/>
                  </a:lnTo>
                  <a:lnTo>
                    <a:pt x="1044" y="892"/>
                  </a:lnTo>
                  <a:lnTo>
                    <a:pt x="1044" y="890"/>
                  </a:lnTo>
                  <a:lnTo>
                    <a:pt x="1041" y="890"/>
                  </a:lnTo>
                  <a:lnTo>
                    <a:pt x="1041" y="890"/>
                  </a:lnTo>
                  <a:lnTo>
                    <a:pt x="1041" y="890"/>
                  </a:lnTo>
                  <a:lnTo>
                    <a:pt x="1041" y="888"/>
                  </a:lnTo>
                  <a:lnTo>
                    <a:pt x="1041" y="888"/>
                  </a:lnTo>
                  <a:lnTo>
                    <a:pt x="1041" y="888"/>
                  </a:lnTo>
                  <a:lnTo>
                    <a:pt x="1039" y="888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6" y="888"/>
                  </a:lnTo>
                  <a:lnTo>
                    <a:pt x="1036" y="888"/>
                  </a:lnTo>
                  <a:lnTo>
                    <a:pt x="1036" y="888"/>
                  </a:lnTo>
                  <a:lnTo>
                    <a:pt x="1036" y="885"/>
                  </a:lnTo>
                  <a:lnTo>
                    <a:pt x="1036" y="885"/>
                  </a:lnTo>
                  <a:lnTo>
                    <a:pt x="1036" y="885"/>
                  </a:lnTo>
                  <a:lnTo>
                    <a:pt x="1039" y="885"/>
                  </a:lnTo>
                  <a:lnTo>
                    <a:pt x="1039" y="885"/>
                  </a:lnTo>
                  <a:lnTo>
                    <a:pt x="1039" y="883"/>
                  </a:lnTo>
                  <a:lnTo>
                    <a:pt x="1041" y="883"/>
                  </a:lnTo>
                  <a:lnTo>
                    <a:pt x="1041" y="883"/>
                  </a:lnTo>
                  <a:lnTo>
                    <a:pt x="1041" y="883"/>
                  </a:lnTo>
                  <a:lnTo>
                    <a:pt x="1044" y="883"/>
                  </a:lnTo>
                  <a:lnTo>
                    <a:pt x="1044" y="883"/>
                  </a:lnTo>
                  <a:lnTo>
                    <a:pt x="1044" y="880"/>
                  </a:lnTo>
                  <a:lnTo>
                    <a:pt x="1046" y="880"/>
                  </a:lnTo>
                  <a:lnTo>
                    <a:pt x="1046" y="883"/>
                  </a:lnTo>
                  <a:lnTo>
                    <a:pt x="1046" y="885"/>
                  </a:lnTo>
                  <a:lnTo>
                    <a:pt x="1048" y="885"/>
                  </a:lnTo>
                  <a:lnTo>
                    <a:pt x="1048" y="885"/>
                  </a:lnTo>
                  <a:lnTo>
                    <a:pt x="1051" y="885"/>
                  </a:lnTo>
                  <a:lnTo>
                    <a:pt x="1051" y="885"/>
                  </a:lnTo>
                  <a:lnTo>
                    <a:pt x="1051" y="885"/>
                  </a:lnTo>
                  <a:lnTo>
                    <a:pt x="1053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3" y="883"/>
                  </a:lnTo>
                  <a:lnTo>
                    <a:pt x="1053" y="880"/>
                  </a:lnTo>
                  <a:lnTo>
                    <a:pt x="1053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78"/>
                  </a:lnTo>
                  <a:lnTo>
                    <a:pt x="1051" y="878"/>
                  </a:lnTo>
                  <a:lnTo>
                    <a:pt x="1053" y="880"/>
                  </a:lnTo>
                  <a:lnTo>
                    <a:pt x="1053" y="878"/>
                  </a:lnTo>
                  <a:lnTo>
                    <a:pt x="1053" y="878"/>
                  </a:lnTo>
                  <a:lnTo>
                    <a:pt x="1055" y="876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8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3"/>
                  </a:lnTo>
                  <a:lnTo>
                    <a:pt x="1058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1"/>
                  </a:lnTo>
                  <a:lnTo>
                    <a:pt x="1058" y="871"/>
                  </a:lnTo>
                  <a:lnTo>
                    <a:pt x="1058" y="871"/>
                  </a:lnTo>
                  <a:lnTo>
                    <a:pt x="1058" y="871"/>
                  </a:lnTo>
                  <a:lnTo>
                    <a:pt x="1060" y="871"/>
                  </a:lnTo>
                  <a:lnTo>
                    <a:pt x="1060" y="873"/>
                  </a:lnTo>
                  <a:lnTo>
                    <a:pt x="1062" y="876"/>
                  </a:lnTo>
                  <a:lnTo>
                    <a:pt x="1062" y="876"/>
                  </a:lnTo>
                  <a:lnTo>
                    <a:pt x="1065" y="876"/>
                  </a:lnTo>
                  <a:lnTo>
                    <a:pt x="1065" y="876"/>
                  </a:lnTo>
                  <a:lnTo>
                    <a:pt x="1065" y="876"/>
                  </a:lnTo>
                  <a:lnTo>
                    <a:pt x="1067" y="873"/>
                  </a:lnTo>
                  <a:lnTo>
                    <a:pt x="1065" y="873"/>
                  </a:lnTo>
                  <a:lnTo>
                    <a:pt x="1065" y="873"/>
                  </a:lnTo>
                  <a:lnTo>
                    <a:pt x="1065" y="873"/>
                  </a:lnTo>
                  <a:lnTo>
                    <a:pt x="1065" y="871"/>
                  </a:lnTo>
                  <a:lnTo>
                    <a:pt x="1067" y="873"/>
                  </a:lnTo>
                  <a:lnTo>
                    <a:pt x="1067" y="873"/>
                  </a:lnTo>
                  <a:lnTo>
                    <a:pt x="1070" y="873"/>
                  </a:lnTo>
                  <a:lnTo>
                    <a:pt x="1070" y="871"/>
                  </a:lnTo>
                  <a:lnTo>
                    <a:pt x="1070" y="871"/>
                  </a:lnTo>
                  <a:lnTo>
                    <a:pt x="1070" y="871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4" y="869"/>
                  </a:lnTo>
                  <a:lnTo>
                    <a:pt x="1074" y="869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2" y="866"/>
                  </a:lnTo>
                  <a:lnTo>
                    <a:pt x="1072" y="864"/>
                  </a:lnTo>
                  <a:lnTo>
                    <a:pt x="1074" y="864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7" y="869"/>
                  </a:lnTo>
                  <a:lnTo>
                    <a:pt x="1077" y="871"/>
                  </a:lnTo>
                  <a:lnTo>
                    <a:pt x="1077" y="869"/>
                  </a:lnTo>
                  <a:lnTo>
                    <a:pt x="1079" y="869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4" y="864"/>
                  </a:lnTo>
                  <a:lnTo>
                    <a:pt x="1086" y="866"/>
                  </a:lnTo>
                  <a:lnTo>
                    <a:pt x="1086" y="866"/>
                  </a:lnTo>
                  <a:lnTo>
                    <a:pt x="1086" y="864"/>
                  </a:lnTo>
                  <a:lnTo>
                    <a:pt x="1084" y="861"/>
                  </a:lnTo>
                  <a:lnTo>
                    <a:pt x="1084" y="861"/>
                  </a:lnTo>
                  <a:lnTo>
                    <a:pt x="1084" y="859"/>
                  </a:lnTo>
                  <a:lnTo>
                    <a:pt x="1084" y="859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8" y="861"/>
                  </a:lnTo>
                  <a:lnTo>
                    <a:pt x="1088" y="861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7"/>
                  </a:lnTo>
                  <a:lnTo>
                    <a:pt x="1088" y="857"/>
                  </a:lnTo>
                  <a:lnTo>
                    <a:pt x="1093" y="857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1" y="852"/>
                  </a:lnTo>
                  <a:lnTo>
                    <a:pt x="1091" y="852"/>
                  </a:lnTo>
                  <a:lnTo>
                    <a:pt x="1091" y="850"/>
                  </a:lnTo>
                  <a:lnTo>
                    <a:pt x="1091" y="850"/>
                  </a:lnTo>
                  <a:lnTo>
                    <a:pt x="1091" y="850"/>
                  </a:lnTo>
                  <a:lnTo>
                    <a:pt x="1093" y="850"/>
                  </a:lnTo>
                  <a:lnTo>
                    <a:pt x="1093" y="850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5"/>
                  </a:lnTo>
                  <a:lnTo>
                    <a:pt x="1093" y="845"/>
                  </a:lnTo>
                  <a:lnTo>
                    <a:pt x="1093" y="845"/>
                  </a:lnTo>
                  <a:lnTo>
                    <a:pt x="1088" y="847"/>
                  </a:lnTo>
                  <a:lnTo>
                    <a:pt x="1086" y="847"/>
                  </a:lnTo>
                  <a:lnTo>
                    <a:pt x="1086" y="845"/>
                  </a:lnTo>
                  <a:lnTo>
                    <a:pt x="1086" y="845"/>
                  </a:lnTo>
                  <a:lnTo>
                    <a:pt x="1088" y="845"/>
                  </a:lnTo>
                  <a:lnTo>
                    <a:pt x="1088" y="845"/>
                  </a:lnTo>
                  <a:lnTo>
                    <a:pt x="1088" y="845"/>
                  </a:lnTo>
                  <a:lnTo>
                    <a:pt x="1093" y="840"/>
                  </a:lnTo>
                  <a:lnTo>
                    <a:pt x="1096" y="838"/>
                  </a:lnTo>
                  <a:lnTo>
                    <a:pt x="1096" y="838"/>
                  </a:lnTo>
                  <a:lnTo>
                    <a:pt x="1098" y="838"/>
                  </a:lnTo>
                  <a:lnTo>
                    <a:pt x="1098" y="838"/>
                  </a:lnTo>
                  <a:lnTo>
                    <a:pt x="1098" y="838"/>
                  </a:lnTo>
                  <a:lnTo>
                    <a:pt x="1098" y="835"/>
                  </a:lnTo>
                  <a:lnTo>
                    <a:pt x="1098" y="835"/>
                  </a:lnTo>
                  <a:lnTo>
                    <a:pt x="1100" y="835"/>
                  </a:lnTo>
                  <a:lnTo>
                    <a:pt x="1100" y="838"/>
                  </a:lnTo>
                  <a:lnTo>
                    <a:pt x="1103" y="838"/>
                  </a:lnTo>
                  <a:lnTo>
                    <a:pt x="1105" y="838"/>
                  </a:lnTo>
                  <a:lnTo>
                    <a:pt x="1105" y="838"/>
                  </a:lnTo>
                  <a:lnTo>
                    <a:pt x="1103" y="835"/>
                  </a:lnTo>
                  <a:lnTo>
                    <a:pt x="1103" y="835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5" y="833"/>
                  </a:lnTo>
                  <a:lnTo>
                    <a:pt x="1105" y="833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7" y="833"/>
                  </a:lnTo>
                  <a:lnTo>
                    <a:pt x="1107" y="833"/>
                  </a:lnTo>
                  <a:lnTo>
                    <a:pt x="1107" y="831"/>
                  </a:lnTo>
                  <a:lnTo>
                    <a:pt x="1107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2" y="831"/>
                  </a:lnTo>
                  <a:lnTo>
                    <a:pt x="1112" y="831"/>
                  </a:lnTo>
                  <a:lnTo>
                    <a:pt x="1112" y="831"/>
                  </a:lnTo>
                  <a:lnTo>
                    <a:pt x="1112" y="833"/>
                  </a:lnTo>
                  <a:lnTo>
                    <a:pt x="1112" y="833"/>
                  </a:lnTo>
                  <a:lnTo>
                    <a:pt x="1114" y="831"/>
                  </a:lnTo>
                  <a:lnTo>
                    <a:pt x="1114" y="831"/>
                  </a:lnTo>
                  <a:lnTo>
                    <a:pt x="1114" y="831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2" y="826"/>
                  </a:lnTo>
                  <a:lnTo>
                    <a:pt x="1112" y="826"/>
                  </a:lnTo>
                  <a:lnTo>
                    <a:pt x="1112" y="826"/>
                  </a:lnTo>
                  <a:lnTo>
                    <a:pt x="1114" y="826"/>
                  </a:lnTo>
                  <a:lnTo>
                    <a:pt x="1117" y="826"/>
                  </a:lnTo>
                  <a:lnTo>
                    <a:pt x="1119" y="824"/>
                  </a:lnTo>
                  <a:lnTo>
                    <a:pt x="1119" y="824"/>
                  </a:lnTo>
                  <a:lnTo>
                    <a:pt x="1117" y="821"/>
                  </a:lnTo>
                  <a:lnTo>
                    <a:pt x="1117" y="821"/>
                  </a:lnTo>
                  <a:lnTo>
                    <a:pt x="1117" y="821"/>
                  </a:lnTo>
                  <a:lnTo>
                    <a:pt x="1117" y="819"/>
                  </a:lnTo>
                  <a:lnTo>
                    <a:pt x="1117" y="819"/>
                  </a:lnTo>
                  <a:lnTo>
                    <a:pt x="1119" y="817"/>
                  </a:lnTo>
                  <a:lnTo>
                    <a:pt x="1119" y="817"/>
                  </a:lnTo>
                  <a:lnTo>
                    <a:pt x="1119" y="817"/>
                  </a:lnTo>
                  <a:lnTo>
                    <a:pt x="1122" y="819"/>
                  </a:lnTo>
                  <a:lnTo>
                    <a:pt x="1122" y="819"/>
                  </a:lnTo>
                  <a:lnTo>
                    <a:pt x="1122" y="819"/>
                  </a:lnTo>
                  <a:lnTo>
                    <a:pt x="1124" y="821"/>
                  </a:lnTo>
                  <a:lnTo>
                    <a:pt x="1124" y="821"/>
                  </a:lnTo>
                  <a:lnTo>
                    <a:pt x="1124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9" y="821"/>
                  </a:lnTo>
                  <a:lnTo>
                    <a:pt x="1129" y="819"/>
                  </a:lnTo>
                  <a:lnTo>
                    <a:pt x="1129" y="819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9" y="817"/>
                  </a:lnTo>
                  <a:lnTo>
                    <a:pt x="1126" y="817"/>
                  </a:lnTo>
                  <a:lnTo>
                    <a:pt x="1126" y="814"/>
                  </a:lnTo>
                  <a:lnTo>
                    <a:pt x="1126" y="814"/>
                  </a:lnTo>
                  <a:lnTo>
                    <a:pt x="1129" y="814"/>
                  </a:lnTo>
                  <a:lnTo>
                    <a:pt x="1129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29" y="812"/>
                  </a:lnTo>
                  <a:lnTo>
                    <a:pt x="1133" y="812"/>
                  </a:lnTo>
                  <a:lnTo>
                    <a:pt x="1136" y="812"/>
                  </a:lnTo>
                  <a:lnTo>
                    <a:pt x="1136" y="812"/>
                  </a:lnTo>
                  <a:lnTo>
                    <a:pt x="1136" y="809"/>
                  </a:lnTo>
                  <a:lnTo>
                    <a:pt x="1133" y="807"/>
                  </a:lnTo>
                  <a:lnTo>
                    <a:pt x="1136" y="807"/>
                  </a:lnTo>
                  <a:lnTo>
                    <a:pt x="1136" y="807"/>
                  </a:lnTo>
                  <a:lnTo>
                    <a:pt x="1136" y="807"/>
                  </a:lnTo>
                  <a:lnTo>
                    <a:pt x="1136" y="805"/>
                  </a:lnTo>
                  <a:lnTo>
                    <a:pt x="1136" y="805"/>
                  </a:lnTo>
                  <a:lnTo>
                    <a:pt x="1138" y="805"/>
                  </a:lnTo>
                  <a:lnTo>
                    <a:pt x="1138" y="802"/>
                  </a:lnTo>
                  <a:lnTo>
                    <a:pt x="1140" y="802"/>
                  </a:lnTo>
                  <a:lnTo>
                    <a:pt x="1143" y="805"/>
                  </a:lnTo>
                  <a:lnTo>
                    <a:pt x="1143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2"/>
                  </a:lnTo>
                  <a:lnTo>
                    <a:pt x="1145" y="802"/>
                  </a:lnTo>
                  <a:lnTo>
                    <a:pt x="1148" y="802"/>
                  </a:lnTo>
                  <a:lnTo>
                    <a:pt x="1148" y="802"/>
                  </a:lnTo>
                  <a:lnTo>
                    <a:pt x="1148" y="800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5"/>
                  </a:lnTo>
                  <a:lnTo>
                    <a:pt x="1152" y="802"/>
                  </a:lnTo>
                  <a:lnTo>
                    <a:pt x="1152" y="802"/>
                  </a:lnTo>
                  <a:lnTo>
                    <a:pt x="1152" y="800"/>
                  </a:lnTo>
                  <a:lnTo>
                    <a:pt x="1152" y="800"/>
                  </a:lnTo>
                  <a:lnTo>
                    <a:pt x="1152" y="800"/>
                  </a:lnTo>
                  <a:lnTo>
                    <a:pt x="1150" y="798"/>
                  </a:lnTo>
                  <a:lnTo>
                    <a:pt x="1150" y="798"/>
                  </a:lnTo>
                  <a:lnTo>
                    <a:pt x="1152" y="798"/>
                  </a:lnTo>
                  <a:lnTo>
                    <a:pt x="1155" y="800"/>
                  </a:lnTo>
                  <a:lnTo>
                    <a:pt x="1155" y="800"/>
                  </a:lnTo>
                  <a:lnTo>
                    <a:pt x="1155" y="798"/>
                  </a:lnTo>
                  <a:lnTo>
                    <a:pt x="1155" y="798"/>
                  </a:lnTo>
                  <a:lnTo>
                    <a:pt x="1155" y="793"/>
                  </a:lnTo>
                  <a:lnTo>
                    <a:pt x="1155" y="793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8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7" y="800"/>
                  </a:lnTo>
                  <a:lnTo>
                    <a:pt x="1159" y="800"/>
                  </a:lnTo>
                  <a:lnTo>
                    <a:pt x="1159" y="800"/>
                  </a:lnTo>
                  <a:lnTo>
                    <a:pt x="1159" y="800"/>
                  </a:lnTo>
                  <a:lnTo>
                    <a:pt x="1159" y="798"/>
                  </a:lnTo>
                  <a:lnTo>
                    <a:pt x="1159" y="798"/>
                  </a:lnTo>
                  <a:lnTo>
                    <a:pt x="1159" y="798"/>
                  </a:lnTo>
                  <a:lnTo>
                    <a:pt x="1159" y="795"/>
                  </a:lnTo>
                  <a:lnTo>
                    <a:pt x="1162" y="798"/>
                  </a:lnTo>
                  <a:lnTo>
                    <a:pt x="1162" y="798"/>
                  </a:lnTo>
                  <a:lnTo>
                    <a:pt x="1162" y="798"/>
                  </a:lnTo>
                  <a:lnTo>
                    <a:pt x="1162" y="795"/>
                  </a:lnTo>
                  <a:lnTo>
                    <a:pt x="1159" y="795"/>
                  </a:lnTo>
                  <a:lnTo>
                    <a:pt x="1159" y="793"/>
                  </a:lnTo>
                  <a:lnTo>
                    <a:pt x="1159" y="793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4" y="793"/>
                  </a:lnTo>
                  <a:lnTo>
                    <a:pt x="1164" y="793"/>
                  </a:lnTo>
                  <a:lnTo>
                    <a:pt x="1164" y="790"/>
                  </a:lnTo>
                  <a:lnTo>
                    <a:pt x="1164" y="790"/>
                  </a:lnTo>
                  <a:lnTo>
                    <a:pt x="1162" y="790"/>
                  </a:lnTo>
                  <a:lnTo>
                    <a:pt x="1164" y="790"/>
                  </a:lnTo>
                  <a:lnTo>
                    <a:pt x="1164" y="788"/>
                  </a:lnTo>
                  <a:lnTo>
                    <a:pt x="1167" y="788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8"/>
                  </a:lnTo>
                  <a:lnTo>
                    <a:pt x="1164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59" y="788"/>
                  </a:lnTo>
                  <a:lnTo>
                    <a:pt x="1159" y="788"/>
                  </a:lnTo>
                  <a:lnTo>
                    <a:pt x="1159" y="790"/>
                  </a:lnTo>
                  <a:lnTo>
                    <a:pt x="1159" y="790"/>
                  </a:lnTo>
                  <a:lnTo>
                    <a:pt x="1159" y="790"/>
                  </a:lnTo>
                  <a:lnTo>
                    <a:pt x="1157" y="790"/>
                  </a:lnTo>
                  <a:lnTo>
                    <a:pt x="1159" y="790"/>
                  </a:lnTo>
                  <a:lnTo>
                    <a:pt x="1159" y="788"/>
                  </a:lnTo>
                  <a:lnTo>
                    <a:pt x="1159" y="788"/>
                  </a:lnTo>
                  <a:lnTo>
                    <a:pt x="1157" y="788"/>
                  </a:lnTo>
                  <a:lnTo>
                    <a:pt x="1159" y="788"/>
                  </a:lnTo>
                  <a:lnTo>
                    <a:pt x="1159" y="786"/>
                  </a:lnTo>
                  <a:lnTo>
                    <a:pt x="1159" y="786"/>
                  </a:lnTo>
                  <a:lnTo>
                    <a:pt x="1162" y="786"/>
                  </a:lnTo>
                  <a:lnTo>
                    <a:pt x="1162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3"/>
                  </a:lnTo>
                  <a:lnTo>
                    <a:pt x="1164" y="783"/>
                  </a:lnTo>
                  <a:lnTo>
                    <a:pt x="1164" y="783"/>
                  </a:lnTo>
                  <a:lnTo>
                    <a:pt x="1167" y="783"/>
                  </a:lnTo>
                  <a:lnTo>
                    <a:pt x="1167" y="783"/>
                  </a:lnTo>
                  <a:lnTo>
                    <a:pt x="1169" y="783"/>
                  </a:lnTo>
                  <a:lnTo>
                    <a:pt x="1169" y="783"/>
                  </a:lnTo>
                  <a:lnTo>
                    <a:pt x="1169" y="783"/>
                  </a:lnTo>
                  <a:lnTo>
                    <a:pt x="1169" y="781"/>
                  </a:lnTo>
                  <a:lnTo>
                    <a:pt x="1169" y="781"/>
                  </a:lnTo>
                  <a:lnTo>
                    <a:pt x="1169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79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9" y="776"/>
                  </a:lnTo>
                  <a:lnTo>
                    <a:pt x="1169" y="776"/>
                  </a:lnTo>
                  <a:lnTo>
                    <a:pt x="1171" y="776"/>
                  </a:lnTo>
                  <a:lnTo>
                    <a:pt x="1171" y="776"/>
                  </a:lnTo>
                  <a:lnTo>
                    <a:pt x="1171" y="776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2"/>
                  </a:lnTo>
                  <a:lnTo>
                    <a:pt x="1171" y="772"/>
                  </a:lnTo>
                  <a:lnTo>
                    <a:pt x="1174" y="772"/>
                  </a:lnTo>
                  <a:lnTo>
                    <a:pt x="1174" y="769"/>
                  </a:lnTo>
                  <a:lnTo>
                    <a:pt x="1174" y="769"/>
                  </a:lnTo>
                  <a:lnTo>
                    <a:pt x="1171" y="769"/>
                  </a:lnTo>
                  <a:lnTo>
                    <a:pt x="1171" y="769"/>
                  </a:lnTo>
                  <a:lnTo>
                    <a:pt x="1174" y="769"/>
                  </a:lnTo>
                  <a:lnTo>
                    <a:pt x="1174" y="769"/>
                  </a:lnTo>
                  <a:lnTo>
                    <a:pt x="1176" y="769"/>
                  </a:lnTo>
                  <a:lnTo>
                    <a:pt x="1178" y="767"/>
                  </a:lnTo>
                  <a:lnTo>
                    <a:pt x="1181" y="767"/>
                  </a:lnTo>
                  <a:lnTo>
                    <a:pt x="1181" y="767"/>
                  </a:lnTo>
                  <a:lnTo>
                    <a:pt x="1183" y="767"/>
                  </a:lnTo>
                  <a:lnTo>
                    <a:pt x="1183" y="764"/>
                  </a:lnTo>
                  <a:lnTo>
                    <a:pt x="1183" y="764"/>
                  </a:lnTo>
                  <a:lnTo>
                    <a:pt x="1183" y="764"/>
                  </a:lnTo>
                  <a:lnTo>
                    <a:pt x="1185" y="764"/>
                  </a:lnTo>
                  <a:lnTo>
                    <a:pt x="1188" y="762"/>
                  </a:lnTo>
                  <a:lnTo>
                    <a:pt x="1188" y="760"/>
                  </a:lnTo>
                  <a:lnTo>
                    <a:pt x="1188" y="760"/>
                  </a:lnTo>
                  <a:lnTo>
                    <a:pt x="1188" y="757"/>
                  </a:lnTo>
                  <a:lnTo>
                    <a:pt x="1188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3" y="755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48"/>
                  </a:lnTo>
                  <a:lnTo>
                    <a:pt x="1190" y="748"/>
                  </a:lnTo>
                  <a:lnTo>
                    <a:pt x="1188" y="748"/>
                  </a:lnTo>
                  <a:lnTo>
                    <a:pt x="1188" y="746"/>
                  </a:lnTo>
                  <a:lnTo>
                    <a:pt x="1188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1" y="746"/>
                  </a:lnTo>
                  <a:lnTo>
                    <a:pt x="1181" y="743"/>
                  </a:lnTo>
                  <a:lnTo>
                    <a:pt x="1181" y="743"/>
                  </a:lnTo>
                  <a:lnTo>
                    <a:pt x="1181" y="743"/>
                  </a:lnTo>
                  <a:lnTo>
                    <a:pt x="1178" y="741"/>
                  </a:lnTo>
                  <a:lnTo>
                    <a:pt x="1178" y="741"/>
                  </a:lnTo>
                  <a:lnTo>
                    <a:pt x="1176" y="741"/>
                  </a:lnTo>
                  <a:lnTo>
                    <a:pt x="1176" y="741"/>
                  </a:lnTo>
                  <a:lnTo>
                    <a:pt x="1174" y="741"/>
                  </a:lnTo>
                  <a:lnTo>
                    <a:pt x="1174" y="741"/>
                  </a:lnTo>
                  <a:lnTo>
                    <a:pt x="1169" y="741"/>
                  </a:lnTo>
                  <a:lnTo>
                    <a:pt x="1167" y="741"/>
                  </a:lnTo>
                  <a:lnTo>
                    <a:pt x="1167" y="741"/>
                  </a:lnTo>
                  <a:lnTo>
                    <a:pt x="1167" y="743"/>
                  </a:lnTo>
                  <a:lnTo>
                    <a:pt x="1164" y="743"/>
                  </a:lnTo>
                  <a:lnTo>
                    <a:pt x="1164" y="743"/>
                  </a:lnTo>
                  <a:lnTo>
                    <a:pt x="1164" y="743"/>
                  </a:lnTo>
                  <a:lnTo>
                    <a:pt x="1164" y="741"/>
                  </a:lnTo>
                  <a:lnTo>
                    <a:pt x="1164" y="741"/>
                  </a:lnTo>
                  <a:lnTo>
                    <a:pt x="1164" y="741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6"/>
                  </a:lnTo>
                  <a:lnTo>
                    <a:pt x="1162" y="738"/>
                  </a:lnTo>
                  <a:lnTo>
                    <a:pt x="1162" y="738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7" y="734"/>
                  </a:lnTo>
                  <a:lnTo>
                    <a:pt x="1167" y="731"/>
                  </a:lnTo>
                  <a:lnTo>
                    <a:pt x="1164" y="731"/>
                  </a:lnTo>
                  <a:lnTo>
                    <a:pt x="1164" y="731"/>
                  </a:lnTo>
                  <a:lnTo>
                    <a:pt x="1164" y="729"/>
                  </a:lnTo>
                  <a:lnTo>
                    <a:pt x="1164" y="729"/>
                  </a:lnTo>
                  <a:lnTo>
                    <a:pt x="1167" y="727"/>
                  </a:lnTo>
                  <a:lnTo>
                    <a:pt x="1167" y="727"/>
                  </a:lnTo>
                  <a:lnTo>
                    <a:pt x="1169" y="724"/>
                  </a:lnTo>
                  <a:lnTo>
                    <a:pt x="1171" y="724"/>
                  </a:lnTo>
                  <a:lnTo>
                    <a:pt x="1171" y="722"/>
                  </a:lnTo>
                  <a:lnTo>
                    <a:pt x="1171" y="724"/>
                  </a:lnTo>
                  <a:lnTo>
                    <a:pt x="1171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4"/>
                  </a:lnTo>
                  <a:lnTo>
                    <a:pt x="1167" y="724"/>
                  </a:lnTo>
                  <a:lnTo>
                    <a:pt x="1167" y="724"/>
                  </a:lnTo>
                  <a:lnTo>
                    <a:pt x="1164" y="722"/>
                  </a:lnTo>
                  <a:lnTo>
                    <a:pt x="1167" y="722"/>
                  </a:lnTo>
                  <a:lnTo>
                    <a:pt x="1167" y="722"/>
                  </a:lnTo>
                  <a:lnTo>
                    <a:pt x="1167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71" y="722"/>
                  </a:lnTo>
                  <a:lnTo>
                    <a:pt x="1171" y="719"/>
                  </a:lnTo>
                  <a:lnTo>
                    <a:pt x="1171" y="719"/>
                  </a:lnTo>
                  <a:lnTo>
                    <a:pt x="1171" y="719"/>
                  </a:lnTo>
                  <a:lnTo>
                    <a:pt x="1174" y="719"/>
                  </a:lnTo>
                  <a:lnTo>
                    <a:pt x="1174" y="719"/>
                  </a:lnTo>
                  <a:lnTo>
                    <a:pt x="1176" y="719"/>
                  </a:lnTo>
                  <a:lnTo>
                    <a:pt x="1178" y="719"/>
                  </a:lnTo>
                  <a:lnTo>
                    <a:pt x="1178" y="717"/>
                  </a:lnTo>
                  <a:lnTo>
                    <a:pt x="1178" y="717"/>
                  </a:lnTo>
                  <a:lnTo>
                    <a:pt x="1178" y="717"/>
                  </a:lnTo>
                  <a:lnTo>
                    <a:pt x="1178" y="715"/>
                  </a:lnTo>
                  <a:lnTo>
                    <a:pt x="1176" y="712"/>
                  </a:lnTo>
                  <a:lnTo>
                    <a:pt x="1176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6" y="712"/>
                  </a:lnTo>
                  <a:lnTo>
                    <a:pt x="1176" y="712"/>
                  </a:lnTo>
                  <a:lnTo>
                    <a:pt x="1181" y="712"/>
                  </a:lnTo>
                  <a:lnTo>
                    <a:pt x="1183" y="710"/>
                  </a:lnTo>
                  <a:lnTo>
                    <a:pt x="1183" y="710"/>
                  </a:lnTo>
                  <a:lnTo>
                    <a:pt x="1183" y="708"/>
                  </a:lnTo>
                  <a:lnTo>
                    <a:pt x="1183" y="708"/>
                  </a:lnTo>
                  <a:lnTo>
                    <a:pt x="1181" y="708"/>
                  </a:lnTo>
                  <a:lnTo>
                    <a:pt x="1181" y="708"/>
                  </a:lnTo>
                  <a:lnTo>
                    <a:pt x="1178" y="708"/>
                  </a:lnTo>
                  <a:lnTo>
                    <a:pt x="1178" y="705"/>
                  </a:lnTo>
                  <a:lnTo>
                    <a:pt x="1181" y="705"/>
                  </a:lnTo>
                  <a:lnTo>
                    <a:pt x="1181" y="705"/>
                  </a:lnTo>
                  <a:lnTo>
                    <a:pt x="1181" y="705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5"/>
                  </a:lnTo>
                  <a:lnTo>
                    <a:pt x="1183" y="705"/>
                  </a:lnTo>
                  <a:lnTo>
                    <a:pt x="1183" y="708"/>
                  </a:lnTo>
                  <a:lnTo>
                    <a:pt x="1183" y="708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3"/>
                  </a:lnTo>
                  <a:lnTo>
                    <a:pt x="1185" y="701"/>
                  </a:lnTo>
                  <a:lnTo>
                    <a:pt x="1185" y="701"/>
                  </a:lnTo>
                  <a:lnTo>
                    <a:pt x="1185" y="698"/>
                  </a:lnTo>
                  <a:lnTo>
                    <a:pt x="1185" y="698"/>
                  </a:lnTo>
                  <a:lnTo>
                    <a:pt x="1185" y="698"/>
                  </a:lnTo>
                  <a:lnTo>
                    <a:pt x="1188" y="701"/>
                  </a:lnTo>
                  <a:lnTo>
                    <a:pt x="1190" y="701"/>
                  </a:lnTo>
                  <a:lnTo>
                    <a:pt x="1190" y="703"/>
                  </a:lnTo>
                  <a:lnTo>
                    <a:pt x="1190" y="701"/>
                  </a:lnTo>
                  <a:lnTo>
                    <a:pt x="1188" y="701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90" y="708"/>
                  </a:lnTo>
                  <a:lnTo>
                    <a:pt x="1190" y="708"/>
                  </a:lnTo>
                  <a:lnTo>
                    <a:pt x="1190" y="708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3"/>
                  </a:lnTo>
                  <a:lnTo>
                    <a:pt x="1190" y="703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5" y="705"/>
                  </a:lnTo>
                  <a:lnTo>
                    <a:pt x="1195" y="705"/>
                  </a:lnTo>
                  <a:lnTo>
                    <a:pt x="1195" y="705"/>
                  </a:lnTo>
                  <a:lnTo>
                    <a:pt x="1195" y="703"/>
                  </a:lnTo>
                  <a:lnTo>
                    <a:pt x="1197" y="703"/>
                  </a:lnTo>
                  <a:lnTo>
                    <a:pt x="1197" y="703"/>
                  </a:lnTo>
                  <a:lnTo>
                    <a:pt x="1200" y="701"/>
                  </a:lnTo>
                  <a:lnTo>
                    <a:pt x="1200" y="698"/>
                  </a:lnTo>
                  <a:lnTo>
                    <a:pt x="1200" y="698"/>
                  </a:lnTo>
                  <a:lnTo>
                    <a:pt x="1200" y="698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197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3" y="696"/>
                  </a:lnTo>
                  <a:lnTo>
                    <a:pt x="1193" y="696"/>
                  </a:lnTo>
                  <a:lnTo>
                    <a:pt x="1190" y="696"/>
                  </a:lnTo>
                  <a:lnTo>
                    <a:pt x="1190" y="696"/>
                  </a:lnTo>
                  <a:lnTo>
                    <a:pt x="1193" y="693"/>
                  </a:lnTo>
                  <a:lnTo>
                    <a:pt x="1193" y="693"/>
                  </a:lnTo>
                  <a:lnTo>
                    <a:pt x="1193" y="693"/>
                  </a:lnTo>
                  <a:lnTo>
                    <a:pt x="1197" y="691"/>
                  </a:lnTo>
                  <a:lnTo>
                    <a:pt x="1197" y="691"/>
                  </a:lnTo>
                  <a:lnTo>
                    <a:pt x="1200" y="691"/>
                  </a:lnTo>
                  <a:lnTo>
                    <a:pt x="1202" y="691"/>
                  </a:lnTo>
                  <a:lnTo>
                    <a:pt x="1202" y="691"/>
                  </a:lnTo>
                  <a:lnTo>
                    <a:pt x="1202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7" y="691"/>
                  </a:lnTo>
                  <a:lnTo>
                    <a:pt x="1209" y="689"/>
                  </a:lnTo>
                  <a:lnTo>
                    <a:pt x="1209" y="689"/>
                  </a:lnTo>
                  <a:lnTo>
                    <a:pt x="1209" y="686"/>
                  </a:lnTo>
                  <a:lnTo>
                    <a:pt x="1209" y="686"/>
                  </a:lnTo>
                  <a:lnTo>
                    <a:pt x="1209" y="684"/>
                  </a:lnTo>
                  <a:lnTo>
                    <a:pt x="1211" y="684"/>
                  </a:lnTo>
                  <a:lnTo>
                    <a:pt x="1211" y="684"/>
                  </a:lnTo>
                  <a:lnTo>
                    <a:pt x="1211" y="684"/>
                  </a:lnTo>
                  <a:lnTo>
                    <a:pt x="1211" y="682"/>
                  </a:lnTo>
                  <a:lnTo>
                    <a:pt x="1211" y="682"/>
                  </a:lnTo>
                  <a:lnTo>
                    <a:pt x="1211" y="682"/>
                  </a:lnTo>
                  <a:lnTo>
                    <a:pt x="1211" y="679"/>
                  </a:lnTo>
                  <a:lnTo>
                    <a:pt x="1211" y="679"/>
                  </a:lnTo>
                  <a:lnTo>
                    <a:pt x="1211" y="679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7" y="675"/>
                  </a:lnTo>
                  <a:lnTo>
                    <a:pt x="1207" y="675"/>
                  </a:lnTo>
                  <a:lnTo>
                    <a:pt x="1207" y="675"/>
                  </a:lnTo>
                  <a:lnTo>
                    <a:pt x="1207" y="672"/>
                  </a:lnTo>
                  <a:lnTo>
                    <a:pt x="1204" y="672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67"/>
                  </a:lnTo>
                  <a:lnTo>
                    <a:pt x="1202" y="667"/>
                  </a:lnTo>
                  <a:lnTo>
                    <a:pt x="1200" y="667"/>
                  </a:lnTo>
                  <a:lnTo>
                    <a:pt x="1200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5"/>
                  </a:lnTo>
                  <a:lnTo>
                    <a:pt x="1200" y="665"/>
                  </a:lnTo>
                  <a:lnTo>
                    <a:pt x="1202" y="665"/>
                  </a:lnTo>
                  <a:lnTo>
                    <a:pt x="1202" y="665"/>
                  </a:lnTo>
                  <a:lnTo>
                    <a:pt x="1202" y="667"/>
                  </a:lnTo>
                  <a:lnTo>
                    <a:pt x="1202" y="667"/>
                  </a:lnTo>
                  <a:lnTo>
                    <a:pt x="1202" y="670"/>
                  </a:lnTo>
                  <a:lnTo>
                    <a:pt x="1204" y="667"/>
                  </a:lnTo>
                  <a:lnTo>
                    <a:pt x="1204" y="667"/>
                  </a:lnTo>
                  <a:lnTo>
                    <a:pt x="1207" y="670"/>
                  </a:lnTo>
                  <a:lnTo>
                    <a:pt x="1207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9" y="670"/>
                  </a:lnTo>
                  <a:lnTo>
                    <a:pt x="1209" y="670"/>
                  </a:lnTo>
                  <a:lnTo>
                    <a:pt x="1209" y="670"/>
                  </a:lnTo>
                  <a:lnTo>
                    <a:pt x="1211" y="670"/>
                  </a:lnTo>
                  <a:lnTo>
                    <a:pt x="1211" y="670"/>
                  </a:lnTo>
                  <a:lnTo>
                    <a:pt x="1214" y="667"/>
                  </a:lnTo>
                  <a:lnTo>
                    <a:pt x="1214" y="667"/>
                  </a:lnTo>
                  <a:lnTo>
                    <a:pt x="1216" y="667"/>
                  </a:lnTo>
                  <a:lnTo>
                    <a:pt x="1216" y="667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9" y="663"/>
                  </a:lnTo>
                  <a:lnTo>
                    <a:pt x="1221" y="660"/>
                  </a:lnTo>
                  <a:lnTo>
                    <a:pt x="1221" y="660"/>
                  </a:lnTo>
                  <a:lnTo>
                    <a:pt x="1221" y="660"/>
                  </a:lnTo>
                  <a:lnTo>
                    <a:pt x="1219" y="658"/>
                  </a:lnTo>
                  <a:lnTo>
                    <a:pt x="1219" y="658"/>
                  </a:lnTo>
                  <a:lnTo>
                    <a:pt x="1219" y="656"/>
                  </a:lnTo>
                  <a:lnTo>
                    <a:pt x="1219" y="656"/>
                  </a:lnTo>
                  <a:lnTo>
                    <a:pt x="1219" y="656"/>
                  </a:lnTo>
                  <a:lnTo>
                    <a:pt x="1219" y="653"/>
                  </a:lnTo>
                  <a:lnTo>
                    <a:pt x="1221" y="651"/>
                  </a:lnTo>
                  <a:lnTo>
                    <a:pt x="1223" y="648"/>
                  </a:lnTo>
                  <a:lnTo>
                    <a:pt x="1223" y="648"/>
                  </a:lnTo>
                  <a:lnTo>
                    <a:pt x="1226" y="648"/>
                  </a:lnTo>
                  <a:lnTo>
                    <a:pt x="1226" y="648"/>
                  </a:lnTo>
                  <a:lnTo>
                    <a:pt x="1226" y="646"/>
                  </a:lnTo>
                  <a:lnTo>
                    <a:pt x="1226" y="644"/>
                  </a:lnTo>
                  <a:lnTo>
                    <a:pt x="1226" y="644"/>
                  </a:lnTo>
                  <a:lnTo>
                    <a:pt x="1226" y="644"/>
                  </a:lnTo>
                  <a:lnTo>
                    <a:pt x="1228" y="644"/>
                  </a:lnTo>
                  <a:lnTo>
                    <a:pt x="1228" y="644"/>
                  </a:lnTo>
                  <a:lnTo>
                    <a:pt x="1228" y="644"/>
                  </a:lnTo>
                  <a:lnTo>
                    <a:pt x="1230" y="641"/>
                  </a:lnTo>
                  <a:lnTo>
                    <a:pt x="1230" y="639"/>
                  </a:lnTo>
                  <a:lnTo>
                    <a:pt x="1230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5" y="639"/>
                  </a:lnTo>
                  <a:lnTo>
                    <a:pt x="1235" y="641"/>
                  </a:lnTo>
                  <a:lnTo>
                    <a:pt x="1237" y="639"/>
                  </a:lnTo>
                  <a:lnTo>
                    <a:pt x="1237" y="639"/>
                  </a:lnTo>
                  <a:lnTo>
                    <a:pt x="1233" y="634"/>
                  </a:lnTo>
                  <a:lnTo>
                    <a:pt x="1233" y="634"/>
                  </a:lnTo>
                  <a:lnTo>
                    <a:pt x="1233" y="632"/>
                  </a:lnTo>
                  <a:lnTo>
                    <a:pt x="1233" y="632"/>
                  </a:lnTo>
                  <a:lnTo>
                    <a:pt x="1235" y="630"/>
                  </a:lnTo>
                  <a:lnTo>
                    <a:pt x="1235" y="630"/>
                  </a:lnTo>
                  <a:lnTo>
                    <a:pt x="1235" y="627"/>
                  </a:lnTo>
                  <a:lnTo>
                    <a:pt x="1237" y="627"/>
                  </a:lnTo>
                  <a:lnTo>
                    <a:pt x="1237" y="627"/>
                  </a:lnTo>
                  <a:lnTo>
                    <a:pt x="1240" y="625"/>
                  </a:lnTo>
                  <a:lnTo>
                    <a:pt x="1240" y="622"/>
                  </a:lnTo>
                  <a:lnTo>
                    <a:pt x="1242" y="622"/>
                  </a:lnTo>
                  <a:lnTo>
                    <a:pt x="1242" y="622"/>
                  </a:lnTo>
                  <a:lnTo>
                    <a:pt x="1245" y="622"/>
                  </a:lnTo>
                  <a:lnTo>
                    <a:pt x="1247" y="622"/>
                  </a:lnTo>
                  <a:lnTo>
                    <a:pt x="1247" y="622"/>
                  </a:lnTo>
                  <a:lnTo>
                    <a:pt x="1247" y="620"/>
                  </a:lnTo>
                  <a:lnTo>
                    <a:pt x="1247" y="620"/>
                  </a:lnTo>
                  <a:lnTo>
                    <a:pt x="1249" y="620"/>
                  </a:lnTo>
                  <a:lnTo>
                    <a:pt x="1252" y="620"/>
                  </a:lnTo>
                  <a:lnTo>
                    <a:pt x="1252" y="618"/>
                  </a:lnTo>
                  <a:lnTo>
                    <a:pt x="1252" y="618"/>
                  </a:lnTo>
                  <a:lnTo>
                    <a:pt x="1252" y="618"/>
                  </a:lnTo>
                  <a:lnTo>
                    <a:pt x="1254" y="613"/>
                  </a:lnTo>
                  <a:lnTo>
                    <a:pt x="1254" y="613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9" y="611"/>
                  </a:lnTo>
                  <a:lnTo>
                    <a:pt x="1259" y="611"/>
                  </a:lnTo>
                  <a:lnTo>
                    <a:pt x="1263" y="606"/>
                  </a:lnTo>
                  <a:lnTo>
                    <a:pt x="1266" y="606"/>
                  </a:lnTo>
                  <a:lnTo>
                    <a:pt x="1266" y="603"/>
                  </a:lnTo>
                  <a:lnTo>
                    <a:pt x="1266" y="603"/>
                  </a:lnTo>
                  <a:lnTo>
                    <a:pt x="1268" y="603"/>
                  </a:lnTo>
                  <a:lnTo>
                    <a:pt x="1268" y="603"/>
                  </a:lnTo>
                  <a:lnTo>
                    <a:pt x="1268" y="601"/>
                  </a:lnTo>
                  <a:lnTo>
                    <a:pt x="1268" y="601"/>
                  </a:lnTo>
                  <a:lnTo>
                    <a:pt x="1268" y="599"/>
                  </a:lnTo>
                  <a:lnTo>
                    <a:pt x="1268" y="599"/>
                  </a:lnTo>
                  <a:lnTo>
                    <a:pt x="1268" y="603"/>
                  </a:lnTo>
                  <a:lnTo>
                    <a:pt x="1268" y="603"/>
                  </a:lnTo>
                  <a:lnTo>
                    <a:pt x="1271" y="606"/>
                  </a:lnTo>
                  <a:lnTo>
                    <a:pt x="1273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3"/>
                  </a:lnTo>
                  <a:lnTo>
                    <a:pt x="1275" y="603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8" y="606"/>
                  </a:lnTo>
                  <a:lnTo>
                    <a:pt x="1285" y="606"/>
                  </a:lnTo>
                  <a:lnTo>
                    <a:pt x="1287" y="606"/>
                  </a:lnTo>
                  <a:lnTo>
                    <a:pt x="1287" y="603"/>
                  </a:lnTo>
                  <a:lnTo>
                    <a:pt x="1287" y="603"/>
                  </a:lnTo>
                  <a:lnTo>
                    <a:pt x="1287" y="601"/>
                  </a:lnTo>
                  <a:lnTo>
                    <a:pt x="1287" y="599"/>
                  </a:lnTo>
                  <a:lnTo>
                    <a:pt x="1287" y="599"/>
                  </a:lnTo>
                  <a:lnTo>
                    <a:pt x="1287" y="596"/>
                  </a:lnTo>
                  <a:lnTo>
                    <a:pt x="1287" y="596"/>
                  </a:lnTo>
                  <a:lnTo>
                    <a:pt x="1290" y="596"/>
                  </a:lnTo>
                  <a:lnTo>
                    <a:pt x="1290" y="594"/>
                  </a:lnTo>
                  <a:lnTo>
                    <a:pt x="1292" y="594"/>
                  </a:lnTo>
                  <a:lnTo>
                    <a:pt x="1294" y="592"/>
                  </a:lnTo>
                  <a:lnTo>
                    <a:pt x="1301" y="589"/>
                  </a:lnTo>
                  <a:lnTo>
                    <a:pt x="1301" y="589"/>
                  </a:lnTo>
                  <a:lnTo>
                    <a:pt x="1301" y="589"/>
                  </a:lnTo>
                  <a:lnTo>
                    <a:pt x="1304" y="589"/>
                  </a:lnTo>
                  <a:lnTo>
                    <a:pt x="1306" y="589"/>
                  </a:lnTo>
                  <a:lnTo>
                    <a:pt x="1306" y="589"/>
                  </a:lnTo>
                  <a:lnTo>
                    <a:pt x="1304" y="592"/>
                  </a:lnTo>
                  <a:lnTo>
                    <a:pt x="1304" y="592"/>
                  </a:lnTo>
                  <a:lnTo>
                    <a:pt x="1294" y="596"/>
                  </a:lnTo>
                  <a:lnTo>
                    <a:pt x="1294" y="596"/>
                  </a:lnTo>
                  <a:lnTo>
                    <a:pt x="1292" y="596"/>
                  </a:lnTo>
                  <a:lnTo>
                    <a:pt x="1292" y="599"/>
                  </a:lnTo>
                  <a:lnTo>
                    <a:pt x="1292" y="601"/>
                  </a:lnTo>
                  <a:lnTo>
                    <a:pt x="1292" y="601"/>
                  </a:lnTo>
                  <a:lnTo>
                    <a:pt x="1292" y="601"/>
                  </a:lnTo>
                  <a:lnTo>
                    <a:pt x="1290" y="601"/>
                  </a:lnTo>
                  <a:lnTo>
                    <a:pt x="1290" y="601"/>
                  </a:lnTo>
                  <a:lnTo>
                    <a:pt x="1290" y="603"/>
                  </a:lnTo>
                  <a:lnTo>
                    <a:pt x="1290" y="603"/>
                  </a:lnTo>
                  <a:lnTo>
                    <a:pt x="1287" y="606"/>
                  </a:lnTo>
                  <a:lnTo>
                    <a:pt x="1287" y="606"/>
                  </a:lnTo>
                  <a:lnTo>
                    <a:pt x="1287" y="608"/>
                  </a:lnTo>
                  <a:lnTo>
                    <a:pt x="1287" y="608"/>
                  </a:lnTo>
                  <a:lnTo>
                    <a:pt x="1285" y="608"/>
                  </a:lnTo>
                  <a:lnTo>
                    <a:pt x="1285" y="608"/>
                  </a:lnTo>
                  <a:lnTo>
                    <a:pt x="1285" y="608"/>
                  </a:lnTo>
                  <a:lnTo>
                    <a:pt x="1285" y="611"/>
                  </a:lnTo>
                  <a:lnTo>
                    <a:pt x="1282" y="611"/>
                  </a:lnTo>
                  <a:lnTo>
                    <a:pt x="1282" y="611"/>
                  </a:lnTo>
                  <a:lnTo>
                    <a:pt x="1287" y="615"/>
                  </a:lnTo>
                  <a:lnTo>
                    <a:pt x="1290" y="615"/>
                  </a:lnTo>
                  <a:lnTo>
                    <a:pt x="1292" y="618"/>
                  </a:lnTo>
                  <a:lnTo>
                    <a:pt x="1297" y="620"/>
                  </a:lnTo>
                  <a:lnTo>
                    <a:pt x="1299" y="620"/>
                  </a:lnTo>
                  <a:lnTo>
                    <a:pt x="1301" y="620"/>
                  </a:lnTo>
                  <a:lnTo>
                    <a:pt x="1304" y="622"/>
                  </a:lnTo>
                  <a:lnTo>
                    <a:pt x="1304" y="625"/>
                  </a:lnTo>
                  <a:lnTo>
                    <a:pt x="1306" y="625"/>
                  </a:lnTo>
                  <a:lnTo>
                    <a:pt x="1308" y="622"/>
                  </a:lnTo>
                  <a:lnTo>
                    <a:pt x="1311" y="622"/>
                  </a:lnTo>
                  <a:lnTo>
                    <a:pt x="1311" y="622"/>
                  </a:lnTo>
                  <a:lnTo>
                    <a:pt x="1313" y="625"/>
                  </a:lnTo>
                  <a:lnTo>
                    <a:pt x="1316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1" y="627"/>
                  </a:lnTo>
                  <a:lnTo>
                    <a:pt x="1301" y="625"/>
                  </a:lnTo>
                  <a:lnTo>
                    <a:pt x="1301" y="625"/>
                  </a:lnTo>
                  <a:lnTo>
                    <a:pt x="1299" y="625"/>
                  </a:lnTo>
                  <a:lnTo>
                    <a:pt x="1297" y="625"/>
                  </a:lnTo>
                  <a:lnTo>
                    <a:pt x="1297" y="625"/>
                  </a:lnTo>
                  <a:lnTo>
                    <a:pt x="1294" y="622"/>
                  </a:lnTo>
                  <a:lnTo>
                    <a:pt x="1294" y="622"/>
                  </a:lnTo>
                  <a:lnTo>
                    <a:pt x="1292" y="622"/>
                  </a:lnTo>
                  <a:lnTo>
                    <a:pt x="1292" y="622"/>
                  </a:lnTo>
                  <a:lnTo>
                    <a:pt x="1290" y="622"/>
                  </a:lnTo>
                  <a:lnTo>
                    <a:pt x="1287" y="625"/>
                  </a:lnTo>
                  <a:lnTo>
                    <a:pt x="1287" y="625"/>
                  </a:lnTo>
                  <a:lnTo>
                    <a:pt x="1285" y="627"/>
                  </a:lnTo>
                  <a:lnTo>
                    <a:pt x="1280" y="625"/>
                  </a:lnTo>
                  <a:lnTo>
                    <a:pt x="1280" y="625"/>
                  </a:lnTo>
                  <a:lnTo>
                    <a:pt x="1278" y="625"/>
                  </a:lnTo>
                  <a:lnTo>
                    <a:pt x="1278" y="622"/>
                  </a:lnTo>
                  <a:lnTo>
                    <a:pt x="1278" y="622"/>
                  </a:lnTo>
                  <a:lnTo>
                    <a:pt x="1275" y="620"/>
                  </a:lnTo>
                  <a:lnTo>
                    <a:pt x="1275" y="620"/>
                  </a:lnTo>
                  <a:lnTo>
                    <a:pt x="1275" y="618"/>
                  </a:lnTo>
                  <a:lnTo>
                    <a:pt x="1273" y="620"/>
                  </a:lnTo>
                  <a:lnTo>
                    <a:pt x="1268" y="622"/>
                  </a:lnTo>
                  <a:lnTo>
                    <a:pt x="1263" y="627"/>
                  </a:lnTo>
                  <a:lnTo>
                    <a:pt x="1256" y="634"/>
                  </a:lnTo>
                  <a:lnTo>
                    <a:pt x="1256" y="634"/>
                  </a:lnTo>
                  <a:lnTo>
                    <a:pt x="1256" y="637"/>
                  </a:lnTo>
                  <a:lnTo>
                    <a:pt x="1249" y="637"/>
                  </a:lnTo>
                  <a:lnTo>
                    <a:pt x="1249" y="637"/>
                  </a:lnTo>
                  <a:lnTo>
                    <a:pt x="1249" y="639"/>
                  </a:lnTo>
                  <a:lnTo>
                    <a:pt x="1247" y="639"/>
                  </a:lnTo>
                  <a:lnTo>
                    <a:pt x="1247" y="639"/>
                  </a:lnTo>
                  <a:lnTo>
                    <a:pt x="1245" y="639"/>
                  </a:lnTo>
                  <a:lnTo>
                    <a:pt x="1245" y="641"/>
                  </a:lnTo>
                  <a:lnTo>
                    <a:pt x="1247" y="641"/>
                  </a:lnTo>
                  <a:lnTo>
                    <a:pt x="1247" y="644"/>
                  </a:lnTo>
                  <a:lnTo>
                    <a:pt x="1247" y="644"/>
                  </a:lnTo>
                  <a:lnTo>
                    <a:pt x="1247" y="648"/>
                  </a:lnTo>
                  <a:lnTo>
                    <a:pt x="1249" y="648"/>
                  </a:lnTo>
                  <a:lnTo>
                    <a:pt x="1249" y="651"/>
                  </a:lnTo>
                  <a:lnTo>
                    <a:pt x="1249" y="651"/>
                  </a:lnTo>
                  <a:lnTo>
                    <a:pt x="1249" y="653"/>
                  </a:lnTo>
                  <a:lnTo>
                    <a:pt x="1249" y="653"/>
                  </a:lnTo>
                  <a:lnTo>
                    <a:pt x="1249" y="658"/>
                  </a:lnTo>
                  <a:lnTo>
                    <a:pt x="1249" y="660"/>
                  </a:lnTo>
                  <a:lnTo>
                    <a:pt x="1249" y="660"/>
                  </a:lnTo>
                  <a:lnTo>
                    <a:pt x="1249" y="660"/>
                  </a:lnTo>
                  <a:lnTo>
                    <a:pt x="1247" y="660"/>
                  </a:lnTo>
                  <a:lnTo>
                    <a:pt x="1247" y="660"/>
                  </a:lnTo>
                  <a:lnTo>
                    <a:pt x="1247" y="660"/>
                  </a:lnTo>
                  <a:lnTo>
                    <a:pt x="1247" y="663"/>
                  </a:lnTo>
                  <a:lnTo>
                    <a:pt x="1247" y="663"/>
                  </a:lnTo>
                  <a:lnTo>
                    <a:pt x="1247" y="665"/>
                  </a:lnTo>
                  <a:lnTo>
                    <a:pt x="1247" y="667"/>
                  </a:lnTo>
                  <a:lnTo>
                    <a:pt x="1247" y="670"/>
                  </a:lnTo>
                  <a:lnTo>
                    <a:pt x="1245" y="672"/>
                  </a:lnTo>
                  <a:lnTo>
                    <a:pt x="1237" y="682"/>
                  </a:lnTo>
                  <a:lnTo>
                    <a:pt x="1237" y="682"/>
                  </a:lnTo>
                  <a:lnTo>
                    <a:pt x="1237" y="684"/>
                  </a:lnTo>
                  <a:lnTo>
                    <a:pt x="1237" y="684"/>
                  </a:lnTo>
                  <a:lnTo>
                    <a:pt x="1235" y="693"/>
                  </a:lnTo>
                  <a:lnTo>
                    <a:pt x="1235" y="693"/>
                  </a:lnTo>
                  <a:lnTo>
                    <a:pt x="1235" y="696"/>
                  </a:lnTo>
                  <a:lnTo>
                    <a:pt x="1233" y="696"/>
                  </a:lnTo>
                  <a:lnTo>
                    <a:pt x="1233" y="696"/>
                  </a:lnTo>
                  <a:lnTo>
                    <a:pt x="1233" y="698"/>
                  </a:lnTo>
                  <a:lnTo>
                    <a:pt x="1235" y="701"/>
                  </a:lnTo>
                  <a:lnTo>
                    <a:pt x="1237" y="703"/>
                  </a:lnTo>
                  <a:lnTo>
                    <a:pt x="1237" y="703"/>
                  </a:lnTo>
                  <a:lnTo>
                    <a:pt x="1247" y="708"/>
                  </a:lnTo>
                  <a:lnTo>
                    <a:pt x="1247" y="708"/>
                  </a:lnTo>
                  <a:lnTo>
                    <a:pt x="1247" y="705"/>
                  </a:lnTo>
                  <a:lnTo>
                    <a:pt x="1247" y="705"/>
                  </a:lnTo>
                  <a:lnTo>
                    <a:pt x="1247" y="705"/>
                  </a:lnTo>
                  <a:lnTo>
                    <a:pt x="1247" y="703"/>
                  </a:lnTo>
                  <a:lnTo>
                    <a:pt x="1247" y="703"/>
                  </a:lnTo>
                  <a:lnTo>
                    <a:pt x="1247" y="703"/>
                  </a:lnTo>
                  <a:lnTo>
                    <a:pt x="1249" y="703"/>
                  </a:lnTo>
                  <a:lnTo>
                    <a:pt x="1254" y="698"/>
                  </a:lnTo>
                  <a:lnTo>
                    <a:pt x="1256" y="698"/>
                  </a:lnTo>
                  <a:lnTo>
                    <a:pt x="1256" y="696"/>
                  </a:lnTo>
                  <a:lnTo>
                    <a:pt x="1259" y="696"/>
                  </a:lnTo>
                  <a:lnTo>
                    <a:pt x="1259" y="696"/>
                  </a:lnTo>
                  <a:lnTo>
                    <a:pt x="1261" y="696"/>
                  </a:lnTo>
                  <a:lnTo>
                    <a:pt x="1259" y="698"/>
                  </a:lnTo>
                  <a:lnTo>
                    <a:pt x="1256" y="701"/>
                  </a:lnTo>
                  <a:lnTo>
                    <a:pt x="1256" y="701"/>
                  </a:lnTo>
                  <a:lnTo>
                    <a:pt x="1256" y="703"/>
                  </a:lnTo>
                  <a:lnTo>
                    <a:pt x="1256" y="703"/>
                  </a:lnTo>
                  <a:lnTo>
                    <a:pt x="1256" y="703"/>
                  </a:lnTo>
                  <a:lnTo>
                    <a:pt x="1254" y="703"/>
                  </a:lnTo>
                  <a:lnTo>
                    <a:pt x="1254" y="703"/>
                  </a:lnTo>
                  <a:lnTo>
                    <a:pt x="1254" y="705"/>
                  </a:lnTo>
                  <a:lnTo>
                    <a:pt x="1254" y="705"/>
                  </a:lnTo>
                  <a:lnTo>
                    <a:pt x="1256" y="708"/>
                  </a:lnTo>
                  <a:lnTo>
                    <a:pt x="1256" y="708"/>
                  </a:lnTo>
                  <a:lnTo>
                    <a:pt x="1254" y="708"/>
                  </a:lnTo>
                  <a:lnTo>
                    <a:pt x="1254" y="708"/>
                  </a:lnTo>
                  <a:lnTo>
                    <a:pt x="1252" y="708"/>
                  </a:lnTo>
                  <a:lnTo>
                    <a:pt x="1252" y="708"/>
                  </a:lnTo>
                  <a:lnTo>
                    <a:pt x="1252" y="710"/>
                  </a:lnTo>
                  <a:lnTo>
                    <a:pt x="1252" y="710"/>
                  </a:lnTo>
                  <a:lnTo>
                    <a:pt x="1252" y="710"/>
                  </a:lnTo>
                  <a:lnTo>
                    <a:pt x="1249" y="710"/>
                  </a:lnTo>
                  <a:lnTo>
                    <a:pt x="1249" y="710"/>
                  </a:lnTo>
                  <a:lnTo>
                    <a:pt x="1247" y="710"/>
                  </a:lnTo>
                  <a:lnTo>
                    <a:pt x="1247" y="712"/>
                  </a:lnTo>
                  <a:lnTo>
                    <a:pt x="1247" y="712"/>
                  </a:lnTo>
                  <a:lnTo>
                    <a:pt x="1247" y="715"/>
                  </a:lnTo>
                  <a:lnTo>
                    <a:pt x="1249" y="715"/>
                  </a:lnTo>
                  <a:lnTo>
                    <a:pt x="1249" y="717"/>
                  </a:lnTo>
                  <a:lnTo>
                    <a:pt x="1249" y="717"/>
                  </a:lnTo>
                  <a:lnTo>
                    <a:pt x="1249" y="717"/>
                  </a:lnTo>
                  <a:lnTo>
                    <a:pt x="1247" y="717"/>
                  </a:lnTo>
                  <a:lnTo>
                    <a:pt x="1247" y="715"/>
                  </a:lnTo>
                  <a:lnTo>
                    <a:pt x="1247" y="715"/>
                  </a:lnTo>
                  <a:lnTo>
                    <a:pt x="1242" y="715"/>
                  </a:lnTo>
                  <a:lnTo>
                    <a:pt x="1240" y="715"/>
                  </a:lnTo>
                  <a:lnTo>
                    <a:pt x="1240" y="715"/>
                  </a:lnTo>
                  <a:lnTo>
                    <a:pt x="1240" y="717"/>
                  </a:lnTo>
                  <a:lnTo>
                    <a:pt x="1237" y="717"/>
                  </a:lnTo>
                  <a:lnTo>
                    <a:pt x="1237" y="717"/>
                  </a:lnTo>
                  <a:lnTo>
                    <a:pt x="1235" y="719"/>
                  </a:lnTo>
                  <a:lnTo>
                    <a:pt x="1233" y="719"/>
                  </a:lnTo>
                  <a:lnTo>
                    <a:pt x="1233" y="719"/>
                  </a:lnTo>
                  <a:lnTo>
                    <a:pt x="1235" y="722"/>
                  </a:lnTo>
                  <a:lnTo>
                    <a:pt x="1235" y="722"/>
                  </a:lnTo>
                  <a:lnTo>
                    <a:pt x="1237" y="722"/>
                  </a:lnTo>
                  <a:lnTo>
                    <a:pt x="1233" y="722"/>
                  </a:lnTo>
                  <a:lnTo>
                    <a:pt x="1233" y="722"/>
                  </a:lnTo>
                  <a:lnTo>
                    <a:pt x="1233" y="724"/>
                  </a:lnTo>
                  <a:lnTo>
                    <a:pt x="1230" y="724"/>
                  </a:lnTo>
                  <a:lnTo>
                    <a:pt x="1230" y="724"/>
                  </a:lnTo>
                  <a:lnTo>
                    <a:pt x="1230" y="727"/>
                  </a:lnTo>
                  <a:lnTo>
                    <a:pt x="1230" y="727"/>
                  </a:lnTo>
                  <a:lnTo>
                    <a:pt x="1233" y="729"/>
                  </a:lnTo>
                  <a:lnTo>
                    <a:pt x="1233" y="729"/>
                  </a:lnTo>
                  <a:lnTo>
                    <a:pt x="1233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3" y="729"/>
                  </a:lnTo>
                  <a:lnTo>
                    <a:pt x="1235" y="731"/>
                  </a:lnTo>
                  <a:lnTo>
                    <a:pt x="1235" y="731"/>
                  </a:lnTo>
                  <a:lnTo>
                    <a:pt x="1235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40" y="734"/>
                  </a:lnTo>
                  <a:lnTo>
                    <a:pt x="1240" y="734"/>
                  </a:lnTo>
                  <a:lnTo>
                    <a:pt x="1245" y="734"/>
                  </a:lnTo>
                  <a:lnTo>
                    <a:pt x="1245" y="731"/>
                  </a:lnTo>
                  <a:lnTo>
                    <a:pt x="1242" y="734"/>
                  </a:lnTo>
                  <a:lnTo>
                    <a:pt x="1242" y="731"/>
                  </a:lnTo>
                  <a:lnTo>
                    <a:pt x="1242" y="731"/>
                  </a:lnTo>
                  <a:lnTo>
                    <a:pt x="1242" y="731"/>
                  </a:lnTo>
                  <a:lnTo>
                    <a:pt x="1245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5" y="731"/>
                  </a:lnTo>
                  <a:lnTo>
                    <a:pt x="1247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52" y="729"/>
                  </a:lnTo>
                  <a:lnTo>
                    <a:pt x="1252" y="729"/>
                  </a:lnTo>
                  <a:lnTo>
                    <a:pt x="1254" y="729"/>
                  </a:lnTo>
                  <a:lnTo>
                    <a:pt x="1254" y="729"/>
                  </a:lnTo>
                  <a:lnTo>
                    <a:pt x="1254" y="729"/>
                  </a:lnTo>
                  <a:lnTo>
                    <a:pt x="1256" y="731"/>
                  </a:lnTo>
                  <a:lnTo>
                    <a:pt x="1256" y="731"/>
                  </a:lnTo>
                  <a:lnTo>
                    <a:pt x="1256" y="731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6" y="727"/>
                  </a:lnTo>
                  <a:lnTo>
                    <a:pt x="1256" y="727"/>
                  </a:lnTo>
                  <a:lnTo>
                    <a:pt x="1256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6" y="724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4"/>
                  </a:lnTo>
                  <a:lnTo>
                    <a:pt x="1259" y="724"/>
                  </a:lnTo>
                  <a:lnTo>
                    <a:pt x="1261" y="724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9"/>
                  </a:lnTo>
                  <a:lnTo>
                    <a:pt x="1261" y="729"/>
                  </a:lnTo>
                  <a:lnTo>
                    <a:pt x="1263" y="731"/>
                  </a:lnTo>
                  <a:lnTo>
                    <a:pt x="1263" y="729"/>
                  </a:lnTo>
                  <a:lnTo>
                    <a:pt x="1263" y="729"/>
                  </a:lnTo>
                  <a:lnTo>
                    <a:pt x="1266" y="727"/>
                  </a:lnTo>
                  <a:lnTo>
                    <a:pt x="1266" y="727"/>
                  </a:lnTo>
                  <a:lnTo>
                    <a:pt x="1263" y="724"/>
                  </a:lnTo>
                  <a:lnTo>
                    <a:pt x="1263" y="724"/>
                  </a:lnTo>
                  <a:lnTo>
                    <a:pt x="1263" y="724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7"/>
                  </a:lnTo>
                  <a:lnTo>
                    <a:pt x="1268" y="717"/>
                  </a:lnTo>
                  <a:lnTo>
                    <a:pt x="1271" y="717"/>
                  </a:lnTo>
                  <a:lnTo>
                    <a:pt x="1273" y="717"/>
                  </a:lnTo>
                  <a:lnTo>
                    <a:pt x="1273" y="717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2"/>
                  </a:lnTo>
                  <a:lnTo>
                    <a:pt x="1273" y="712"/>
                  </a:lnTo>
                  <a:lnTo>
                    <a:pt x="1273" y="712"/>
                  </a:lnTo>
                  <a:lnTo>
                    <a:pt x="1273" y="710"/>
                  </a:lnTo>
                  <a:lnTo>
                    <a:pt x="1271" y="710"/>
                  </a:lnTo>
                  <a:lnTo>
                    <a:pt x="1271" y="710"/>
                  </a:lnTo>
                  <a:lnTo>
                    <a:pt x="1271" y="710"/>
                  </a:lnTo>
                  <a:lnTo>
                    <a:pt x="1273" y="708"/>
                  </a:lnTo>
                  <a:lnTo>
                    <a:pt x="1275" y="705"/>
                  </a:lnTo>
                  <a:lnTo>
                    <a:pt x="1275" y="705"/>
                  </a:lnTo>
                  <a:lnTo>
                    <a:pt x="1275" y="708"/>
                  </a:lnTo>
                  <a:lnTo>
                    <a:pt x="1275" y="710"/>
                  </a:lnTo>
                  <a:lnTo>
                    <a:pt x="1275" y="710"/>
                  </a:lnTo>
                  <a:lnTo>
                    <a:pt x="1275" y="712"/>
                  </a:lnTo>
                  <a:lnTo>
                    <a:pt x="1275" y="712"/>
                  </a:lnTo>
                  <a:lnTo>
                    <a:pt x="1275" y="715"/>
                  </a:lnTo>
                  <a:lnTo>
                    <a:pt x="1275" y="715"/>
                  </a:lnTo>
                  <a:lnTo>
                    <a:pt x="1278" y="715"/>
                  </a:lnTo>
                  <a:lnTo>
                    <a:pt x="1278" y="712"/>
                  </a:lnTo>
                  <a:lnTo>
                    <a:pt x="1278" y="712"/>
                  </a:lnTo>
                  <a:lnTo>
                    <a:pt x="1278" y="710"/>
                  </a:lnTo>
                  <a:lnTo>
                    <a:pt x="1280" y="708"/>
                  </a:lnTo>
                  <a:lnTo>
                    <a:pt x="1280" y="708"/>
                  </a:lnTo>
                  <a:lnTo>
                    <a:pt x="1280" y="705"/>
                  </a:lnTo>
                  <a:lnTo>
                    <a:pt x="1282" y="701"/>
                  </a:lnTo>
                  <a:lnTo>
                    <a:pt x="1282" y="698"/>
                  </a:lnTo>
                  <a:lnTo>
                    <a:pt x="1285" y="698"/>
                  </a:lnTo>
                  <a:lnTo>
                    <a:pt x="1282" y="701"/>
                  </a:lnTo>
                  <a:lnTo>
                    <a:pt x="1282" y="701"/>
                  </a:lnTo>
                  <a:lnTo>
                    <a:pt x="1282" y="703"/>
                  </a:lnTo>
                  <a:lnTo>
                    <a:pt x="1282" y="703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8"/>
                  </a:lnTo>
                  <a:lnTo>
                    <a:pt x="1282" y="708"/>
                  </a:lnTo>
                  <a:lnTo>
                    <a:pt x="1282" y="708"/>
                  </a:lnTo>
                  <a:lnTo>
                    <a:pt x="1280" y="708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5"/>
                  </a:lnTo>
                  <a:lnTo>
                    <a:pt x="1280" y="715"/>
                  </a:lnTo>
                  <a:lnTo>
                    <a:pt x="1282" y="712"/>
                  </a:lnTo>
                  <a:lnTo>
                    <a:pt x="1282" y="712"/>
                  </a:lnTo>
                  <a:lnTo>
                    <a:pt x="1282" y="712"/>
                  </a:lnTo>
                  <a:lnTo>
                    <a:pt x="1285" y="712"/>
                  </a:lnTo>
                  <a:lnTo>
                    <a:pt x="1282" y="710"/>
                  </a:lnTo>
                  <a:lnTo>
                    <a:pt x="1285" y="710"/>
                  </a:lnTo>
                  <a:lnTo>
                    <a:pt x="1285" y="710"/>
                  </a:lnTo>
                  <a:lnTo>
                    <a:pt x="1285" y="708"/>
                  </a:lnTo>
                  <a:lnTo>
                    <a:pt x="1285" y="708"/>
                  </a:lnTo>
                  <a:lnTo>
                    <a:pt x="1285" y="708"/>
                  </a:lnTo>
                  <a:lnTo>
                    <a:pt x="1285" y="705"/>
                  </a:lnTo>
                  <a:lnTo>
                    <a:pt x="1285" y="705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5"/>
                  </a:lnTo>
                  <a:lnTo>
                    <a:pt x="1287" y="705"/>
                  </a:lnTo>
                  <a:lnTo>
                    <a:pt x="1287" y="705"/>
                  </a:lnTo>
                  <a:lnTo>
                    <a:pt x="1287" y="703"/>
                  </a:lnTo>
                  <a:lnTo>
                    <a:pt x="1287" y="703"/>
                  </a:lnTo>
                  <a:lnTo>
                    <a:pt x="1287" y="703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90" y="701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2" y="701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6"/>
                  </a:lnTo>
                  <a:lnTo>
                    <a:pt x="1292" y="696"/>
                  </a:lnTo>
                  <a:lnTo>
                    <a:pt x="1290" y="696"/>
                  </a:lnTo>
                  <a:lnTo>
                    <a:pt x="1290" y="693"/>
                  </a:lnTo>
                  <a:lnTo>
                    <a:pt x="1290" y="693"/>
                  </a:lnTo>
                  <a:lnTo>
                    <a:pt x="1290" y="693"/>
                  </a:lnTo>
                  <a:lnTo>
                    <a:pt x="1292" y="693"/>
                  </a:lnTo>
                  <a:lnTo>
                    <a:pt x="1292" y="693"/>
                  </a:lnTo>
                  <a:lnTo>
                    <a:pt x="1292" y="696"/>
                  </a:lnTo>
                  <a:lnTo>
                    <a:pt x="1294" y="696"/>
                  </a:lnTo>
                  <a:lnTo>
                    <a:pt x="1294" y="698"/>
                  </a:lnTo>
                  <a:lnTo>
                    <a:pt x="1297" y="698"/>
                  </a:lnTo>
                  <a:lnTo>
                    <a:pt x="1297" y="698"/>
                  </a:lnTo>
                  <a:lnTo>
                    <a:pt x="1297" y="698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9" y="701"/>
                  </a:lnTo>
                  <a:lnTo>
                    <a:pt x="1299" y="701"/>
                  </a:lnTo>
                  <a:lnTo>
                    <a:pt x="1299" y="701"/>
                  </a:lnTo>
                  <a:lnTo>
                    <a:pt x="1299" y="698"/>
                  </a:lnTo>
                  <a:lnTo>
                    <a:pt x="1297" y="693"/>
                  </a:lnTo>
                  <a:lnTo>
                    <a:pt x="1297" y="693"/>
                  </a:lnTo>
                  <a:lnTo>
                    <a:pt x="1294" y="691"/>
                  </a:lnTo>
                  <a:lnTo>
                    <a:pt x="1294" y="691"/>
                  </a:lnTo>
                  <a:lnTo>
                    <a:pt x="1294" y="691"/>
                  </a:lnTo>
                  <a:lnTo>
                    <a:pt x="1294" y="689"/>
                  </a:lnTo>
                  <a:lnTo>
                    <a:pt x="1294" y="689"/>
                  </a:lnTo>
                  <a:lnTo>
                    <a:pt x="1297" y="691"/>
                  </a:lnTo>
                  <a:lnTo>
                    <a:pt x="1297" y="691"/>
                  </a:lnTo>
                  <a:lnTo>
                    <a:pt x="1297" y="691"/>
                  </a:lnTo>
                  <a:lnTo>
                    <a:pt x="1297" y="689"/>
                  </a:lnTo>
                  <a:lnTo>
                    <a:pt x="1297" y="686"/>
                  </a:lnTo>
                  <a:lnTo>
                    <a:pt x="1297" y="684"/>
                  </a:lnTo>
                  <a:lnTo>
                    <a:pt x="1297" y="684"/>
                  </a:lnTo>
                  <a:lnTo>
                    <a:pt x="1299" y="684"/>
                  </a:lnTo>
                  <a:lnTo>
                    <a:pt x="1299" y="684"/>
                  </a:lnTo>
                  <a:lnTo>
                    <a:pt x="1301" y="686"/>
                  </a:lnTo>
                  <a:lnTo>
                    <a:pt x="1301" y="686"/>
                  </a:lnTo>
                  <a:lnTo>
                    <a:pt x="1301" y="689"/>
                  </a:lnTo>
                  <a:lnTo>
                    <a:pt x="1301" y="691"/>
                  </a:lnTo>
                  <a:lnTo>
                    <a:pt x="1299" y="691"/>
                  </a:lnTo>
                  <a:lnTo>
                    <a:pt x="1299" y="691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8"/>
                  </a:lnTo>
                  <a:lnTo>
                    <a:pt x="1304" y="698"/>
                  </a:lnTo>
                  <a:lnTo>
                    <a:pt x="1304" y="698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1" y="693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89"/>
                  </a:lnTo>
                  <a:lnTo>
                    <a:pt x="1301" y="686"/>
                  </a:lnTo>
                  <a:lnTo>
                    <a:pt x="1304" y="686"/>
                  </a:lnTo>
                  <a:lnTo>
                    <a:pt x="1304" y="686"/>
                  </a:lnTo>
                  <a:lnTo>
                    <a:pt x="1304" y="684"/>
                  </a:lnTo>
                  <a:lnTo>
                    <a:pt x="1304" y="684"/>
                  </a:lnTo>
                  <a:lnTo>
                    <a:pt x="1304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8" y="679"/>
                  </a:lnTo>
                  <a:lnTo>
                    <a:pt x="1306" y="679"/>
                  </a:lnTo>
                  <a:lnTo>
                    <a:pt x="1306" y="679"/>
                  </a:lnTo>
                  <a:lnTo>
                    <a:pt x="1306" y="677"/>
                  </a:lnTo>
                  <a:lnTo>
                    <a:pt x="1306" y="677"/>
                  </a:lnTo>
                  <a:lnTo>
                    <a:pt x="1306" y="675"/>
                  </a:lnTo>
                  <a:lnTo>
                    <a:pt x="1306" y="675"/>
                  </a:lnTo>
                  <a:lnTo>
                    <a:pt x="1306" y="672"/>
                  </a:lnTo>
                  <a:lnTo>
                    <a:pt x="1306" y="672"/>
                  </a:lnTo>
                  <a:lnTo>
                    <a:pt x="1308" y="672"/>
                  </a:lnTo>
                  <a:lnTo>
                    <a:pt x="1308" y="672"/>
                  </a:lnTo>
                  <a:lnTo>
                    <a:pt x="1308" y="675"/>
                  </a:lnTo>
                  <a:lnTo>
                    <a:pt x="1308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08" y="679"/>
                  </a:lnTo>
                  <a:lnTo>
                    <a:pt x="1308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4"/>
                  </a:lnTo>
                  <a:lnTo>
                    <a:pt x="1311" y="684"/>
                  </a:lnTo>
                  <a:lnTo>
                    <a:pt x="1311" y="686"/>
                  </a:lnTo>
                  <a:lnTo>
                    <a:pt x="1311" y="686"/>
                  </a:lnTo>
                  <a:lnTo>
                    <a:pt x="1311" y="686"/>
                  </a:lnTo>
                  <a:lnTo>
                    <a:pt x="1313" y="686"/>
                  </a:lnTo>
                  <a:lnTo>
                    <a:pt x="1313" y="686"/>
                  </a:lnTo>
                  <a:lnTo>
                    <a:pt x="1313" y="684"/>
                  </a:lnTo>
                  <a:lnTo>
                    <a:pt x="1313" y="684"/>
                  </a:lnTo>
                  <a:lnTo>
                    <a:pt x="1313" y="684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79"/>
                  </a:lnTo>
                  <a:lnTo>
                    <a:pt x="1313" y="679"/>
                  </a:lnTo>
                  <a:lnTo>
                    <a:pt x="1313" y="679"/>
                  </a:lnTo>
                  <a:lnTo>
                    <a:pt x="1316" y="677"/>
                  </a:lnTo>
                  <a:lnTo>
                    <a:pt x="1316" y="677"/>
                  </a:lnTo>
                  <a:lnTo>
                    <a:pt x="1318" y="677"/>
                  </a:lnTo>
                  <a:lnTo>
                    <a:pt x="1318" y="677"/>
                  </a:lnTo>
                  <a:lnTo>
                    <a:pt x="1318" y="677"/>
                  </a:lnTo>
                  <a:lnTo>
                    <a:pt x="1316" y="679"/>
                  </a:lnTo>
                  <a:lnTo>
                    <a:pt x="1316" y="679"/>
                  </a:lnTo>
                  <a:lnTo>
                    <a:pt x="1316" y="682"/>
                  </a:lnTo>
                  <a:lnTo>
                    <a:pt x="1318" y="682"/>
                  </a:lnTo>
                  <a:lnTo>
                    <a:pt x="1318" y="679"/>
                  </a:lnTo>
                  <a:lnTo>
                    <a:pt x="1318" y="682"/>
                  </a:lnTo>
                  <a:lnTo>
                    <a:pt x="1320" y="682"/>
                  </a:lnTo>
                  <a:lnTo>
                    <a:pt x="1320" y="682"/>
                  </a:lnTo>
                  <a:lnTo>
                    <a:pt x="1323" y="682"/>
                  </a:lnTo>
                  <a:lnTo>
                    <a:pt x="1323" y="682"/>
                  </a:lnTo>
                  <a:lnTo>
                    <a:pt x="1323" y="682"/>
                  </a:lnTo>
                  <a:lnTo>
                    <a:pt x="1325" y="682"/>
                  </a:lnTo>
                  <a:lnTo>
                    <a:pt x="1325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4"/>
                  </a:lnTo>
                  <a:lnTo>
                    <a:pt x="1330" y="684"/>
                  </a:lnTo>
                  <a:lnTo>
                    <a:pt x="1332" y="682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7"/>
                  </a:lnTo>
                  <a:lnTo>
                    <a:pt x="1332" y="677"/>
                  </a:lnTo>
                  <a:lnTo>
                    <a:pt x="1334" y="677"/>
                  </a:lnTo>
                  <a:lnTo>
                    <a:pt x="1334" y="677"/>
                  </a:lnTo>
                  <a:lnTo>
                    <a:pt x="1334" y="679"/>
                  </a:lnTo>
                  <a:lnTo>
                    <a:pt x="1337" y="682"/>
                  </a:lnTo>
                  <a:lnTo>
                    <a:pt x="1337" y="679"/>
                  </a:lnTo>
                  <a:lnTo>
                    <a:pt x="1337" y="679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5"/>
                  </a:lnTo>
                  <a:lnTo>
                    <a:pt x="1337" y="675"/>
                  </a:lnTo>
                  <a:lnTo>
                    <a:pt x="1337" y="672"/>
                  </a:lnTo>
                  <a:lnTo>
                    <a:pt x="1337" y="670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70"/>
                  </a:lnTo>
                  <a:lnTo>
                    <a:pt x="1339" y="670"/>
                  </a:lnTo>
                  <a:lnTo>
                    <a:pt x="1342" y="670"/>
                  </a:lnTo>
                  <a:lnTo>
                    <a:pt x="1344" y="670"/>
                  </a:lnTo>
                  <a:lnTo>
                    <a:pt x="1344" y="667"/>
                  </a:lnTo>
                  <a:lnTo>
                    <a:pt x="1344" y="665"/>
                  </a:lnTo>
                  <a:lnTo>
                    <a:pt x="1344" y="665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5"/>
                  </a:lnTo>
                  <a:lnTo>
                    <a:pt x="1342" y="667"/>
                  </a:lnTo>
                  <a:lnTo>
                    <a:pt x="1342" y="667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3"/>
                  </a:lnTo>
                  <a:lnTo>
                    <a:pt x="1339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39" y="663"/>
                  </a:lnTo>
                  <a:lnTo>
                    <a:pt x="1339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7"/>
                  </a:lnTo>
                  <a:lnTo>
                    <a:pt x="1334" y="667"/>
                  </a:lnTo>
                  <a:lnTo>
                    <a:pt x="1334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9" y="663"/>
                  </a:lnTo>
                  <a:lnTo>
                    <a:pt x="1339" y="660"/>
                  </a:lnTo>
                  <a:lnTo>
                    <a:pt x="1339" y="660"/>
                  </a:lnTo>
                  <a:lnTo>
                    <a:pt x="1342" y="660"/>
                  </a:lnTo>
                  <a:lnTo>
                    <a:pt x="1342" y="658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3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4" y="656"/>
                  </a:lnTo>
                  <a:lnTo>
                    <a:pt x="1344" y="656"/>
                  </a:lnTo>
                  <a:lnTo>
                    <a:pt x="1344" y="653"/>
                  </a:lnTo>
                  <a:lnTo>
                    <a:pt x="1342" y="653"/>
                  </a:lnTo>
                  <a:lnTo>
                    <a:pt x="1342" y="653"/>
                  </a:lnTo>
                  <a:lnTo>
                    <a:pt x="1342" y="653"/>
                  </a:lnTo>
                  <a:lnTo>
                    <a:pt x="1344" y="653"/>
                  </a:lnTo>
                  <a:lnTo>
                    <a:pt x="1344" y="653"/>
                  </a:lnTo>
                  <a:lnTo>
                    <a:pt x="1344" y="651"/>
                  </a:lnTo>
                  <a:lnTo>
                    <a:pt x="1344" y="651"/>
                  </a:lnTo>
                  <a:lnTo>
                    <a:pt x="1346" y="653"/>
                  </a:lnTo>
                  <a:lnTo>
                    <a:pt x="1346" y="653"/>
                  </a:lnTo>
                  <a:lnTo>
                    <a:pt x="1346" y="653"/>
                  </a:lnTo>
                  <a:lnTo>
                    <a:pt x="1346" y="651"/>
                  </a:lnTo>
                  <a:lnTo>
                    <a:pt x="1346" y="651"/>
                  </a:lnTo>
                  <a:lnTo>
                    <a:pt x="1349" y="651"/>
                  </a:lnTo>
                  <a:lnTo>
                    <a:pt x="1349" y="651"/>
                  </a:lnTo>
                  <a:lnTo>
                    <a:pt x="1349" y="648"/>
                  </a:lnTo>
                  <a:lnTo>
                    <a:pt x="1349" y="648"/>
                  </a:lnTo>
                  <a:lnTo>
                    <a:pt x="1349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9" y="646"/>
                  </a:lnTo>
                  <a:lnTo>
                    <a:pt x="1349" y="646"/>
                  </a:lnTo>
                  <a:lnTo>
                    <a:pt x="1349" y="646"/>
                  </a:lnTo>
                  <a:lnTo>
                    <a:pt x="1346" y="646"/>
                  </a:lnTo>
                  <a:lnTo>
                    <a:pt x="1346" y="646"/>
                  </a:lnTo>
                  <a:lnTo>
                    <a:pt x="1346" y="646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4" y="644"/>
                  </a:lnTo>
                  <a:lnTo>
                    <a:pt x="1344" y="644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2" y="641"/>
                  </a:lnTo>
                  <a:lnTo>
                    <a:pt x="1342" y="641"/>
                  </a:lnTo>
                  <a:lnTo>
                    <a:pt x="1342" y="644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39" y="644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9" y="651"/>
                  </a:lnTo>
                  <a:lnTo>
                    <a:pt x="1339" y="651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6"/>
                  </a:lnTo>
                  <a:lnTo>
                    <a:pt x="1337" y="646"/>
                  </a:lnTo>
                  <a:lnTo>
                    <a:pt x="1334" y="648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2" y="646"/>
                  </a:lnTo>
                  <a:lnTo>
                    <a:pt x="1332" y="646"/>
                  </a:lnTo>
                  <a:lnTo>
                    <a:pt x="1330" y="648"/>
                  </a:lnTo>
                  <a:lnTo>
                    <a:pt x="1327" y="648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48"/>
                  </a:lnTo>
                  <a:lnTo>
                    <a:pt x="1327" y="648"/>
                  </a:lnTo>
                  <a:lnTo>
                    <a:pt x="1330" y="646"/>
                  </a:lnTo>
                  <a:lnTo>
                    <a:pt x="1330" y="644"/>
                  </a:lnTo>
                  <a:lnTo>
                    <a:pt x="1332" y="644"/>
                  </a:lnTo>
                  <a:lnTo>
                    <a:pt x="1332" y="641"/>
                  </a:lnTo>
                  <a:lnTo>
                    <a:pt x="1332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7" y="646"/>
                  </a:lnTo>
                  <a:lnTo>
                    <a:pt x="1337" y="644"/>
                  </a:lnTo>
                  <a:lnTo>
                    <a:pt x="1339" y="641"/>
                  </a:lnTo>
                  <a:lnTo>
                    <a:pt x="1339" y="641"/>
                  </a:lnTo>
                  <a:lnTo>
                    <a:pt x="1339" y="641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7" y="634"/>
                  </a:lnTo>
                  <a:lnTo>
                    <a:pt x="1337" y="632"/>
                  </a:lnTo>
                  <a:lnTo>
                    <a:pt x="1337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7" y="632"/>
                  </a:lnTo>
                  <a:lnTo>
                    <a:pt x="1337" y="634"/>
                  </a:lnTo>
                  <a:lnTo>
                    <a:pt x="1334" y="634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2" y="639"/>
                  </a:lnTo>
                  <a:lnTo>
                    <a:pt x="1332" y="637"/>
                  </a:lnTo>
                  <a:lnTo>
                    <a:pt x="1332" y="637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0" y="632"/>
                  </a:lnTo>
                  <a:lnTo>
                    <a:pt x="1330" y="632"/>
                  </a:lnTo>
                  <a:lnTo>
                    <a:pt x="1330" y="632"/>
                  </a:lnTo>
                  <a:lnTo>
                    <a:pt x="1330" y="634"/>
                  </a:lnTo>
                  <a:lnTo>
                    <a:pt x="1330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5" y="639"/>
                  </a:lnTo>
                  <a:lnTo>
                    <a:pt x="1325" y="639"/>
                  </a:lnTo>
                  <a:lnTo>
                    <a:pt x="1325" y="637"/>
                  </a:lnTo>
                  <a:lnTo>
                    <a:pt x="1325" y="637"/>
                  </a:lnTo>
                  <a:lnTo>
                    <a:pt x="1325" y="637"/>
                  </a:lnTo>
                  <a:lnTo>
                    <a:pt x="1325" y="634"/>
                  </a:lnTo>
                  <a:lnTo>
                    <a:pt x="1325" y="634"/>
                  </a:lnTo>
                  <a:lnTo>
                    <a:pt x="1327" y="634"/>
                  </a:lnTo>
                  <a:lnTo>
                    <a:pt x="1327" y="632"/>
                  </a:lnTo>
                  <a:lnTo>
                    <a:pt x="1327" y="632"/>
                  </a:lnTo>
                  <a:lnTo>
                    <a:pt x="1330" y="630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5" y="632"/>
                  </a:lnTo>
                  <a:lnTo>
                    <a:pt x="1325" y="632"/>
                  </a:lnTo>
                  <a:lnTo>
                    <a:pt x="1327" y="627"/>
                  </a:lnTo>
                  <a:lnTo>
                    <a:pt x="1330" y="627"/>
                  </a:lnTo>
                  <a:lnTo>
                    <a:pt x="1332" y="627"/>
                  </a:lnTo>
                  <a:lnTo>
                    <a:pt x="1332" y="627"/>
                  </a:lnTo>
                  <a:lnTo>
                    <a:pt x="1334" y="630"/>
                  </a:lnTo>
                  <a:lnTo>
                    <a:pt x="1334" y="630"/>
                  </a:lnTo>
                  <a:lnTo>
                    <a:pt x="1334" y="630"/>
                  </a:lnTo>
                  <a:lnTo>
                    <a:pt x="1334" y="627"/>
                  </a:lnTo>
                  <a:lnTo>
                    <a:pt x="1332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5"/>
                  </a:lnTo>
                  <a:lnTo>
                    <a:pt x="1334" y="625"/>
                  </a:lnTo>
                  <a:lnTo>
                    <a:pt x="1334" y="625"/>
                  </a:lnTo>
                  <a:lnTo>
                    <a:pt x="1334" y="622"/>
                  </a:lnTo>
                  <a:lnTo>
                    <a:pt x="1337" y="622"/>
                  </a:lnTo>
                  <a:lnTo>
                    <a:pt x="1337" y="622"/>
                  </a:lnTo>
                  <a:lnTo>
                    <a:pt x="1337" y="622"/>
                  </a:lnTo>
                  <a:lnTo>
                    <a:pt x="1334" y="620"/>
                  </a:lnTo>
                  <a:lnTo>
                    <a:pt x="1334" y="620"/>
                  </a:lnTo>
                  <a:lnTo>
                    <a:pt x="1334" y="620"/>
                  </a:lnTo>
                  <a:lnTo>
                    <a:pt x="1337" y="620"/>
                  </a:lnTo>
                  <a:lnTo>
                    <a:pt x="1337" y="620"/>
                  </a:lnTo>
                  <a:lnTo>
                    <a:pt x="1337" y="620"/>
                  </a:lnTo>
                  <a:lnTo>
                    <a:pt x="1337" y="618"/>
                  </a:lnTo>
                  <a:lnTo>
                    <a:pt x="1337" y="618"/>
                  </a:lnTo>
                  <a:lnTo>
                    <a:pt x="1339" y="615"/>
                  </a:lnTo>
                  <a:lnTo>
                    <a:pt x="1339" y="615"/>
                  </a:lnTo>
                  <a:lnTo>
                    <a:pt x="1339" y="615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37" y="613"/>
                  </a:lnTo>
                  <a:lnTo>
                    <a:pt x="1334" y="613"/>
                  </a:lnTo>
                  <a:lnTo>
                    <a:pt x="1334" y="615"/>
                  </a:lnTo>
                  <a:lnTo>
                    <a:pt x="1332" y="618"/>
                  </a:lnTo>
                  <a:lnTo>
                    <a:pt x="1332" y="618"/>
                  </a:lnTo>
                  <a:lnTo>
                    <a:pt x="1330" y="618"/>
                  </a:lnTo>
                  <a:lnTo>
                    <a:pt x="1330" y="618"/>
                  </a:lnTo>
                  <a:lnTo>
                    <a:pt x="1332" y="618"/>
                  </a:lnTo>
                  <a:lnTo>
                    <a:pt x="1332" y="618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3"/>
                  </a:lnTo>
                  <a:lnTo>
                    <a:pt x="1332" y="613"/>
                  </a:lnTo>
                  <a:lnTo>
                    <a:pt x="1334" y="613"/>
                  </a:lnTo>
                  <a:lnTo>
                    <a:pt x="1334" y="613"/>
                  </a:lnTo>
                  <a:lnTo>
                    <a:pt x="1337" y="611"/>
                  </a:lnTo>
                  <a:lnTo>
                    <a:pt x="1337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4" y="615"/>
                  </a:lnTo>
                  <a:lnTo>
                    <a:pt x="1344" y="613"/>
                  </a:lnTo>
                  <a:lnTo>
                    <a:pt x="1344" y="611"/>
                  </a:lnTo>
                  <a:lnTo>
                    <a:pt x="1346" y="606"/>
                  </a:lnTo>
                  <a:lnTo>
                    <a:pt x="1346" y="606"/>
                  </a:lnTo>
                  <a:lnTo>
                    <a:pt x="1346" y="606"/>
                  </a:lnTo>
                  <a:lnTo>
                    <a:pt x="1346" y="603"/>
                  </a:lnTo>
                  <a:lnTo>
                    <a:pt x="1349" y="601"/>
                  </a:lnTo>
                  <a:lnTo>
                    <a:pt x="1349" y="601"/>
                  </a:lnTo>
                  <a:lnTo>
                    <a:pt x="1349" y="599"/>
                  </a:lnTo>
                  <a:lnTo>
                    <a:pt x="1351" y="599"/>
                  </a:lnTo>
                  <a:lnTo>
                    <a:pt x="1351" y="599"/>
                  </a:lnTo>
                  <a:lnTo>
                    <a:pt x="1351" y="601"/>
                  </a:lnTo>
                  <a:lnTo>
                    <a:pt x="1349" y="603"/>
                  </a:lnTo>
                  <a:lnTo>
                    <a:pt x="1349" y="603"/>
                  </a:lnTo>
                  <a:lnTo>
                    <a:pt x="1351" y="603"/>
                  </a:lnTo>
                  <a:lnTo>
                    <a:pt x="1351" y="601"/>
                  </a:lnTo>
                  <a:lnTo>
                    <a:pt x="1351" y="603"/>
                  </a:lnTo>
                  <a:lnTo>
                    <a:pt x="1351" y="603"/>
                  </a:lnTo>
                  <a:lnTo>
                    <a:pt x="1349" y="603"/>
                  </a:lnTo>
                  <a:lnTo>
                    <a:pt x="1349" y="606"/>
                  </a:lnTo>
                  <a:lnTo>
                    <a:pt x="1349" y="606"/>
                  </a:lnTo>
                  <a:lnTo>
                    <a:pt x="1349" y="608"/>
                  </a:lnTo>
                  <a:lnTo>
                    <a:pt x="1346" y="608"/>
                  </a:lnTo>
                  <a:lnTo>
                    <a:pt x="1346" y="608"/>
                  </a:lnTo>
                  <a:lnTo>
                    <a:pt x="1346" y="611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5"/>
                  </a:lnTo>
                  <a:lnTo>
                    <a:pt x="1344" y="615"/>
                  </a:lnTo>
                  <a:lnTo>
                    <a:pt x="1344" y="615"/>
                  </a:lnTo>
                  <a:lnTo>
                    <a:pt x="1344" y="615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20"/>
                  </a:lnTo>
                  <a:lnTo>
                    <a:pt x="1342" y="620"/>
                  </a:lnTo>
                  <a:lnTo>
                    <a:pt x="1344" y="620"/>
                  </a:lnTo>
                  <a:lnTo>
                    <a:pt x="1344" y="620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5"/>
                  </a:lnTo>
                  <a:lnTo>
                    <a:pt x="1346" y="625"/>
                  </a:lnTo>
                  <a:lnTo>
                    <a:pt x="1349" y="625"/>
                  </a:lnTo>
                  <a:lnTo>
                    <a:pt x="1349" y="627"/>
                  </a:lnTo>
                  <a:lnTo>
                    <a:pt x="1351" y="627"/>
                  </a:lnTo>
                  <a:lnTo>
                    <a:pt x="1351" y="627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49" y="625"/>
                  </a:lnTo>
                  <a:lnTo>
                    <a:pt x="1351" y="622"/>
                  </a:lnTo>
                  <a:lnTo>
                    <a:pt x="1351" y="622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3" y="618"/>
                  </a:lnTo>
                  <a:lnTo>
                    <a:pt x="1353" y="620"/>
                  </a:lnTo>
                  <a:lnTo>
                    <a:pt x="1353" y="620"/>
                  </a:lnTo>
                  <a:lnTo>
                    <a:pt x="1351" y="620"/>
                  </a:lnTo>
                  <a:lnTo>
                    <a:pt x="1351" y="622"/>
                  </a:lnTo>
                  <a:lnTo>
                    <a:pt x="1351" y="622"/>
                  </a:lnTo>
                  <a:lnTo>
                    <a:pt x="1353" y="622"/>
                  </a:lnTo>
                  <a:lnTo>
                    <a:pt x="1353" y="622"/>
                  </a:lnTo>
                  <a:lnTo>
                    <a:pt x="1353" y="622"/>
                  </a:lnTo>
                  <a:lnTo>
                    <a:pt x="1353" y="625"/>
                  </a:lnTo>
                  <a:lnTo>
                    <a:pt x="1353" y="625"/>
                  </a:lnTo>
                  <a:lnTo>
                    <a:pt x="1356" y="625"/>
                  </a:lnTo>
                  <a:lnTo>
                    <a:pt x="1356" y="622"/>
                  </a:lnTo>
                  <a:lnTo>
                    <a:pt x="1356" y="622"/>
                  </a:lnTo>
                  <a:lnTo>
                    <a:pt x="1356" y="620"/>
                  </a:lnTo>
                  <a:lnTo>
                    <a:pt x="1356" y="620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3" y="618"/>
                  </a:lnTo>
                  <a:lnTo>
                    <a:pt x="1353" y="618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3"/>
                  </a:lnTo>
                  <a:lnTo>
                    <a:pt x="1356" y="613"/>
                  </a:lnTo>
                  <a:lnTo>
                    <a:pt x="1356" y="613"/>
                  </a:lnTo>
                  <a:lnTo>
                    <a:pt x="1356" y="611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8" y="606"/>
                  </a:lnTo>
                  <a:lnTo>
                    <a:pt x="1356" y="606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6" y="613"/>
                  </a:lnTo>
                  <a:lnTo>
                    <a:pt x="1358" y="613"/>
                  </a:lnTo>
                  <a:lnTo>
                    <a:pt x="1358" y="615"/>
                  </a:lnTo>
                  <a:lnTo>
                    <a:pt x="1358" y="615"/>
                  </a:lnTo>
                  <a:lnTo>
                    <a:pt x="1358" y="615"/>
                  </a:lnTo>
                  <a:lnTo>
                    <a:pt x="1358" y="620"/>
                  </a:lnTo>
                  <a:lnTo>
                    <a:pt x="1358" y="620"/>
                  </a:lnTo>
                  <a:lnTo>
                    <a:pt x="1358" y="620"/>
                  </a:lnTo>
                  <a:lnTo>
                    <a:pt x="1358" y="618"/>
                  </a:lnTo>
                  <a:lnTo>
                    <a:pt x="1358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8"/>
                  </a:lnTo>
                  <a:lnTo>
                    <a:pt x="1360" y="618"/>
                  </a:lnTo>
                  <a:lnTo>
                    <a:pt x="1360" y="618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3" y="615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3" y="620"/>
                  </a:lnTo>
                  <a:lnTo>
                    <a:pt x="1363" y="620"/>
                  </a:lnTo>
                  <a:lnTo>
                    <a:pt x="1363" y="622"/>
                  </a:lnTo>
                  <a:lnTo>
                    <a:pt x="1363" y="620"/>
                  </a:lnTo>
                  <a:lnTo>
                    <a:pt x="1365" y="620"/>
                  </a:lnTo>
                  <a:lnTo>
                    <a:pt x="1363" y="620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8" y="613"/>
                  </a:lnTo>
                  <a:lnTo>
                    <a:pt x="1368" y="613"/>
                  </a:lnTo>
                  <a:lnTo>
                    <a:pt x="1368" y="613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70" y="613"/>
                  </a:lnTo>
                  <a:lnTo>
                    <a:pt x="1370" y="613"/>
                  </a:lnTo>
                  <a:lnTo>
                    <a:pt x="1370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5"/>
                  </a:lnTo>
                  <a:lnTo>
                    <a:pt x="1370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8"/>
                  </a:lnTo>
                  <a:lnTo>
                    <a:pt x="1375" y="618"/>
                  </a:lnTo>
                  <a:lnTo>
                    <a:pt x="1375" y="618"/>
                  </a:lnTo>
                  <a:lnTo>
                    <a:pt x="1375" y="615"/>
                  </a:lnTo>
                  <a:lnTo>
                    <a:pt x="1377" y="615"/>
                  </a:lnTo>
                  <a:lnTo>
                    <a:pt x="1377" y="615"/>
                  </a:lnTo>
                  <a:lnTo>
                    <a:pt x="1377" y="613"/>
                  </a:lnTo>
                  <a:lnTo>
                    <a:pt x="1377" y="611"/>
                  </a:lnTo>
                  <a:lnTo>
                    <a:pt x="1379" y="608"/>
                  </a:lnTo>
                  <a:lnTo>
                    <a:pt x="1382" y="608"/>
                  </a:lnTo>
                  <a:lnTo>
                    <a:pt x="1382" y="606"/>
                  </a:lnTo>
                  <a:lnTo>
                    <a:pt x="1384" y="606"/>
                  </a:lnTo>
                  <a:lnTo>
                    <a:pt x="1384" y="603"/>
                  </a:lnTo>
                  <a:lnTo>
                    <a:pt x="1386" y="603"/>
                  </a:lnTo>
                  <a:lnTo>
                    <a:pt x="1389" y="603"/>
                  </a:lnTo>
                  <a:lnTo>
                    <a:pt x="1389" y="603"/>
                  </a:lnTo>
                  <a:lnTo>
                    <a:pt x="1391" y="603"/>
                  </a:lnTo>
                  <a:lnTo>
                    <a:pt x="1391" y="603"/>
                  </a:lnTo>
                  <a:lnTo>
                    <a:pt x="1394" y="603"/>
                  </a:lnTo>
                  <a:lnTo>
                    <a:pt x="1394" y="606"/>
                  </a:lnTo>
                  <a:lnTo>
                    <a:pt x="1394" y="606"/>
                  </a:lnTo>
                  <a:lnTo>
                    <a:pt x="1384" y="608"/>
                  </a:lnTo>
                  <a:lnTo>
                    <a:pt x="1382" y="608"/>
                  </a:lnTo>
                  <a:lnTo>
                    <a:pt x="1382" y="608"/>
                  </a:lnTo>
                  <a:lnTo>
                    <a:pt x="1384" y="608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2" y="611"/>
                  </a:lnTo>
                  <a:lnTo>
                    <a:pt x="1382" y="611"/>
                  </a:lnTo>
                  <a:lnTo>
                    <a:pt x="1382" y="611"/>
                  </a:lnTo>
                  <a:lnTo>
                    <a:pt x="1382" y="613"/>
                  </a:lnTo>
                  <a:lnTo>
                    <a:pt x="1382" y="613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84" y="615"/>
                  </a:lnTo>
                  <a:lnTo>
                    <a:pt x="1384" y="615"/>
                  </a:lnTo>
                  <a:lnTo>
                    <a:pt x="1384" y="615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79" y="615"/>
                  </a:lnTo>
                  <a:lnTo>
                    <a:pt x="1379" y="615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20"/>
                  </a:lnTo>
                  <a:lnTo>
                    <a:pt x="1382" y="620"/>
                  </a:lnTo>
                  <a:lnTo>
                    <a:pt x="1382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6" y="622"/>
                  </a:lnTo>
                  <a:lnTo>
                    <a:pt x="1386" y="620"/>
                  </a:lnTo>
                  <a:lnTo>
                    <a:pt x="1386" y="622"/>
                  </a:lnTo>
                  <a:lnTo>
                    <a:pt x="1386" y="622"/>
                  </a:lnTo>
                  <a:lnTo>
                    <a:pt x="1389" y="622"/>
                  </a:lnTo>
                  <a:lnTo>
                    <a:pt x="1391" y="620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4" y="622"/>
                  </a:lnTo>
                  <a:lnTo>
                    <a:pt x="1394" y="620"/>
                  </a:lnTo>
                  <a:lnTo>
                    <a:pt x="1396" y="618"/>
                  </a:lnTo>
                  <a:lnTo>
                    <a:pt x="1396" y="618"/>
                  </a:lnTo>
                  <a:lnTo>
                    <a:pt x="1401" y="620"/>
                  </a:lnTo>
                  <a:lnTo>
                    <a:pt x="1396" y="620"/>
                  </a:lnTo>
                  <a:lnTo>
                    <a:pt x="1396" y="620"/>
                  </a:lnTo>
                  <a:lnTo>
                    <a:pt x="1396" y="620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4" y="625"/>
                  </a:lnTo>
                  <a:lnTo>
                    <a:pt x="1391" y="625"/>
                  </a:lnTo>
                  <a:lnTo>
                    <a:pt x="1391" y="625"/>
                  </a:lnTo>
                  <a:lnTo>
                    <a:pt x="1391" y="625"/>
                  </a:lnTo>
                  <a:lnTo>
                    <a:pt x="1389" y="625"/>
                  </a:lnTo>
                  <a:lnTo>
                    <a:pt x="1389" y="625"/>
                  </a:lnTo>
                  <a:lnTo>
                    <a:pt x="1386" y="627"/>
                  </a:lnTo>
                  <a:lnTo>
                    <a:pt x="1389" y="625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4" y="627"/>
                  </a:lnTo>
                  <a:lnTo>
                    <a:pt x="1384" y="630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2"/>
                  </a:lnTo>
                  <a:lnTo>
                    <a:pt x="1386" y="630"/>
                  </a:lnTo>
                  <a:lnTo>
                    <a:pt x="1389" y="630"/>
                  </a:lnTo>
                  <a:lnTo>
                    <a:pt x="1389" y="632"/>
                  </a:lnTo>
                  <a:lnTo>
                    <a:pt x="1389" y="632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4" y="627"/>
                  </a:lnTo>
                  <a:lnTo>
                    <a:pt x="1394" y="625"/>
                  </a:lnTo>
                  <a:lnTo>
                    <a:pt x="1396" y="625"/>
                  </a:lnTo>
                  <a:lnTo>
                    <a:pt x="1394" y="625"/>
                  </a:lnTo>
                  <a:lnTo>
                    <a:pt x="1394" y="625"/>
                  </a:lnTo>
                  <a:lnTo>
                    <a:pt x="1394" y="627"/>
                  </a:lnTo>
                  <a:lnTo>
                    <a:pt x="1394" y="627"/>
                  </a:lnTo>
                  <a:lnTo>
                    <a:pt x="1394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5"/>
                  </a:lnTo>
                  <a:lnTo>
                    <a:pt x="1398" y="625"/>
                  </a:lnTo>
                  <a:lnTo>
                    <a:pt x="1398" y="625"/>
                  </a:lnTo>
                  <a:lnTo>
                    <a:pt x="1398" y="625"/>
                  </a:lnTo>
                  <a:lnTo>
                    <a:pt x="1398" y="627"/>
                  </a:lnTo>
                  <a:lnTo>
                    <a:pt x="1398" y="627"/>
                  </a:lnTo>
                  <a:lnTo>
                    <a:pt x="1398" y="627"/>
                  </a:lnTo>
                  <a:lnTo>
                    <a:pt x="1401" y="625"/>
                  </a:lnTo>
                  <a:lnTo>
                    <a:pt x="1401" y="625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3" y="622"/>
                  </a:lnTo>
                  <a:lnTo>
                    <a:pt x="1403" y="622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1" y="625"/>
                  </a:lnTo>
                  <a:lnTo>
                    <a:pt x="1401" y="625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398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8" y="634"/>
                  </a:lnTo>
                  <a:lnTo>
                    <a:pt x="1398" y="632"/>
                  </a:lnTo>
                  <a:lnTo>
                    <a:pt x="1403" y="630"/>
                  </a:lnTo>
                  <a:lnTo>
                    <a:pt x="1403" y="630"/>
                  </a:lnTo>
                  <a:lnTo>
                    <a:pt x="1403" y="630"/>
                  </a:lnTo>
                  <a:lnTo>
                    <a:pt x="1405" y="630"/>
                  </a:lnTo>
                  <a:lnTo>
                    <a:pt x="1405" y="627"/>
                  </a:lnTo>
                  <a:lnTo>
                    <a:pt x="1405" y="627"/>
                  </a:lnTo>
                  <a:lnTo>
                    <a:pt x="1405" y="630"/>
                  </a:lnTo>
                  <a:lnTo>
                    <a:pt x="1405" y="630"/>
                  </a:lnTo>
                  <a:lnTo>
                    <a:pt x="1405" y="630"/>
                  </a:lnTo>
                  <a:lnTo>
                    <a:pt x="1405" y="632"/>
                  </a:lnTo>
                  <a:lnTo>
                    <a:pt x="1403" y="632"/>
                  </a:lnTo>
                  <a:lnTo>
                    <a:pt x="1403" y="632"/>
                  </a:lnTo>
                  <a:lnTo>
                    <a:pt x="1405" y="632"/>
                  </a:lnTo>
                  <a:lnTo>
                    <a:pt x="1405" y="632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27"/>
                  </a:lnTo>
                  <a:lnTo>
                    <a:pt x="1408" y="627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10" y="630"/>
                  </a:lnTo>
                  <a:lnTo>
                    <a:pt x="1410" y="630"/>
                  </a:lnTo>
                  <a:lnTo>
                    <a:pt x="1410" y="632"/>
                  </a:lnTo>
                  <a:lnTo>
                    <a:pt x="1408" y="632"/>
                  </a:lnTo>
                  <a:lnTo>
                    <a:pt x="1408" y="632"/>
                  </a:lnTo>
                  <a:lnTo>
                    <a:pt x="1408" y="632"/>
                  </a:lnTo>
                  <a:lnTo>
                    <a:pt x="1413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2"/>
                  </a:lnTo>
                  <a:lnTo>
                    <a:pt x="1415" y="632"/>
                  </a:lnTo>
                  <a:lnTo>
                    <a:pt x="1413" y="632"/>
                  </a:lnTo>
                  <a:lnTo>
                    <a:pt x="1413" y="637"/>
                  </a:lnTo>
                  <a:lnTo>
                    <a:pt x="1410" y="639"/>
                  </a:lnTo>
                  <a:lnTo>
                    <a:pt x="1410" y="641"/>
                  </a:lnTo>
                  <a:lnTo>
                    <a:pt x="1408" y="641"/>
                  </a:lnTo>
                  <a:lnTo>
                    <a:pt x="1408" y="641"/>
                  </a:lnTo>
                  <a:lnTo>
                    <a:pt x="1408" y="641"/>
                  </a:lnTo>
                  <a:lnTo>
                    <a:pt x="1410" y="641"/>
                  </a:lnTo>
                  <a:lnTo>
                    <a:pt x="1413" y="641"/>
                  </a:lnTo>
                  <a:lnTo>
                    <a:pt x="1415" y="641"/>
                  </a:lnTo>
                  <a:lnTo>
                    <a:pt x="1417" y="641"/>
                  </a:lnTo>
                  <a:lnTo>
                    <a:pt x="1417" y="641"/>
                  </a:lnTo>
                  <a:lnTo>
                    <a:pt x="1420" y="641"/>
                  </a:lnTo>
                  <a:lnTo>
                    <a:pt x="1420" y="641"/>
                  </a:lnTo>
                  <a:lnTo>
                    <a:pt x="1420" y="644"/>
                  </a:lnTo>
                  <a:lnTo>
                    <a:pt x="1420" y="644"/>
                  </a:lnTo>
                  <a:lnTo>
                    <a:pt x="1422" y="644"/>
                  </a:lnTo>
                  <a:lnTo>
                    <a:pt x="1422" y="644"/>
                  </a:lnTo>
                  <a:lnTo>
                    <a:pt x="1422" y="646"/>
                  </a:lnTo>
                  <a:lnTo>
                    <a:pt x="1422" y="646"/>
                  </a:lnTo>
                  <a:lnTo>
                    <a:pt x="1424" y="646"/>
                  </a:lnTo>
                  <a:lnTo>
                    <a:pt x="1424" y="646"/>
                  </a:lnTo>
                  <a:lnTo>
                    <a:pt x="1424" y="646"/>
                  </a:lnTo>
                  <a:lnTo>
                    <a:pt x="1427" y="646"/>
                  </a:lnTo>
                  <a:lnTo>
                    <a:pt x="1427" y="646"/>
                  </a:lnTo>
                  <a:lnTo>
                    <a:pt x="1429" y="646"/>
                  </a:lnTo>
                  <a:lnTo>
                    <a:pt x="1431" y="641"/>
                  </a:lnTo>
                  <a:lnTo>
                    <a:pt x="1431" y="641"/>
                  </a:lnTo>
                  <a:lnTo>
                    <a:pt x="1431" y="641"/>
                  </a:lnTo>
                  <a:lnTo>
                    <a:pt x="1431" y="639"/>
                  </a:lnTo>
                  <a:lnTo>
                    <a:pt x="1434" y="637"/>
                  </a:lnTo>
                  <a:lnTo>
                    <a:pt x="1434" y="634"/>
                  </a:lnTo>
                  <a:lnTo>
                    <a:pt x="1434" y="634"/>
                  </a:lnTo>
                  <a:lnTo>
                    <a:pt x="1434" y="634"/>
                  </a:lnTo>
                  <a:lnTo>
                    <a:pt x="1436" y="632"/>
                  </a:lnTo>
                  <a:lnTo>
                    <a:pt x="1436" y="632"/>
                  </a:lnTo>
                  <a:lnTo>
                    <a:pt x="1436" y="632"/>
                  </a:lnTo>
                  <a:lnTo>
                    <a:pt x="1436" y="630"/>
                  </a:lnTo>
                  <a:lnTo>
                    <a:pt x="1439" y="630"/>
                  </a:lnTo>
                  <a:lnTo>
                    <a:pt x="1439" y="627"/>
                  </a:lnTo>
                  <a:lnTo>
                    <a:pt x="1439" y="627"/>
                  </a:lnTo>
                  <a:lnTo>
                    <a:pt x="1439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39" y="630"/>
                  </a:lnTo>
                  <a:lnTo>
                    <a:pt x="1439" y="630"/>
                  </a:lnTo>
                  <a:lnTo>
                    <a:pt x="1439" y="630"/>
                  </a:lnTo>
                  <a:lnTo>
                    <a:pt x="1439" y="632"/>
                  </a:lnTo>
                  <a:lnTo>
                    <a:pt x="1439" y="632"/>
                  </a:lnTo>
                  <a:lnTo>
                    <a:pt x="1439" y="632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9"/>
                  </a:lnTo>
                  <a:lnTo>
                    <a:pt x="1439" y="639"/>
                  </a:lnTo>
                  <a:lnTo>
                    <a:pt x="1439" y="637"/>
                  </a:lnTo>
                  <a:lnTo>
                    <a:pt x="1441" y="637"/>
                  </a:lnTo>
                  <a:lnTo>
                    <a:pt x="1441" y="637"/>
                  </a:lnTo>
                  <a:lnTo>
                    <a:pt x="1441" y="637"/>
                  </a:lnTo>
                  <a:lnTo>
                    <a:pt x="1441" y="639"/>
                  </a:lnTo>
                  <a:lnTo>
                    <a:pt x="1439" y="639"/>
                  </a:lnTo>
                  <a:lnTo>
                    <a:pt x="1439" y="641"/>
                  </a:lnTo>
                  <a:lnTo>
                    <a:pt x="1441" y="641"/>
                  </a:lnTo>
                  <a:lnTo>
                    <a:pt x="1441" y="641"/>
                  </a:lnTo>
                  <a:lnTo>
                    <a:pt x="1439" y="641"/>
                  </a:lnTo>
                  <a:lnTo>
                    <a:pt x="1439" y="641"/>
                  </a:lnTo>
                  <a:lnTo>
                    <a:pt x="1439" y="641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6"/>
                  </a:lnTo>
                  <a:lnTo>
                    <a:pt x="1439" y="646"/>
                  </a:lnTo>
                  <a:lnTo>
                    <a:pt x="1439" y="646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6" y="648"/>
                  </a:lnTo>
                  <a:lnTo>
                    <a:pt x="1446" y="651"/>
                  </a:lnTo>
                  <a:lnTo>
                    <a:pt x="1448" y="651"/>
                  </a:lnTo>
                  <a:lnTo>
                    <a:pt x="1448" y="653"/>
                  </a:lnTo>
                  <a:lnTo>
                    <a:pt x="1448" y="651"/>
                  </a:lnTo>
                  <a:lnTo>
                    <a:pt x="1446" y="651"/>
                  </a:lnTo>
                  <a:lnTo>
                    <a:pt x="1446" y="651"/>
                  </a:lnTo>
                  <a:lnTo>
                    <a:pt x="1446" y="651"/>
                  </a:lnTo>
                  <a:lnTo>
                    <a:pt x="1446" y="653"/>
                  </a:lnTo>
                  <a:lnTo>
                    <a:pt x="1448" y="653"/>
                  </a:lnTo>
                  <a:lnTo>
                    <a:pt x="1450" y="653"/>
                  </a:lnTo>
                  <a:lnTo>
                    <a:pt x="1450" y="653"/>
                  </a:lnTo>
                  <a:lnTo>
                    <a:pt x="1450" y="653"/>
                  </a:lnTo>
                  <a:lnTo>
                    <a:pt x="1453" y="651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5" y="653"/>
                  </a:lnTo>
                  <a:lnTo>
                    <a:pt x="1455" y="653"/>
                  </a:lnTo>
                  <a:lnTo>
                    <a:pt x="1455" y="651"/>
                  </a:lnTo>
                  <a:lnTo>
                    <a:pt x="1460" y="653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6"/>
                  </a:lnTo>
                  <a:lnTo>
                    <a:pt x="1460" y="656"/>
                  </a:lnTo>
                  <a:lnTo>
                    <a:pt x="1460" y="656"/>
                  </a:lnTo>
                  <a:lnTo>
                    <a:pt x="1467" y="658"/>
                  </a:lnTo>
                  <a:lnTo>
                    <a:pt x="1467" y="658"/>
                  </a:lnTo>
                  <a:lnTo>
                    <a:pt x="1467" y="660"/>
                  </a:lnTo>
                  <a:lnTo>
                    <a:pt x="1467" y="660"/>
                  </a:lnTo>
                  <a:lnTo>
                    <a:pt x="1465" y="660"/>
                  </a:lnTo>
                  <a:lnTo>
                    <a:pt x="1460" y="663"/>
                  </a:lnTo>
                  <a:lnTo>
                    <a:pt x="1465" y="660"/>
                  </a:lnTo>
                  <a:lnTo>
                    <a:pt x="1467" y="660"/>
                  </a:lnTo>
                  <a:lnTo>
                    <a:pt x="1472" y="663"/>
                  </a:lnTo>
                  <a:lnTo>
                    <a:pt x="1472" y="663"/>
                  </a:lnTo>
                  <a:lnTo>
                    <a:pt x="1476" y="660"/>
                  </a:lnTo>
                  <a:lnTo>
                    <a:pt x="1479" y="658"/>
                  </a:lnTo>
                  <a:lnTo>
                    <a:pt x="1483" y="656"/>
                  </a:lnTo>
                  <a:lnTo>
                    <a:pt x="1491" y="656"/>
                  </a:lnTo>
                  <a:lnTo>
                    <a:pt x="1498" y="651"/>
                  </a:lnTo>
                  <a:lnTo>
                    <a:pt x="1502" y="651"/>
                  </a:lnTo>
                  <a:lnTo>
                    <a:pt x="1507" y="651"/>
                  </a:lnTo>
                  <a:lnTo>
                    <a:pt x="1512" y="651"/>
                  </a:lnTo>
                  <a:lnTo>
                    <a:pt x="1517" y="651"/>
                  </a:lnTo>
                  <a:lnTo>
                    <a:pt x="1521" y="651"/>
                  </a:lnTo>
                  <a:lnTo>
                    <a:pt x="1524" y="651"/>
                  </a:lnTo>
                  <a:lnTo>
                    <a:pt x="1528" y="651"/>
                  </a:lnTo>
                  <a:lnTo>
                    <a:pt x="1531" y="651"/>
                  </a:lnTo>
                  <a:lnTo>
                    <a:pt x="1536" y="653"/>
                  </a:lnTo>
                  <a:lnTo>
                    <a:pt x="1538" y="653"/>
                  </a:lnTo>
                  <a:lnTo>
                    <a:pt x="1538" y="653"/>
                  </a:lnTo>
                  <a:lnTo>
                    <a:pt x="1543" y="648"/>
                  </a:lnTo>
                  <a:lnTo>
                    <a:pt x="1545" y="648"/>
                  </a:lnTo>
                  <a:lnTo>
                    <a:pt x="1545" y="648"/>
                  </a:lnTo>
                  <a:lnTo>
                    <a:pt x="1545" y="646"/>
                  </a:lnTo>
                  <a:lnTo>
                    <a:pt x="1545" y="646"/>
                  </a:lnTo>
                  <a:lnTo>
                    <a:pt x="1543" y="646"/>
                  </a:lnTo>
                  <a:lnTo>
                    <a:pt x="1543" y="646"/>
                  </a:lnTo>
                  <a:lnTo>
                    <a:pt x="1543" y="646"/>
                  </a:lnTo>
                  <a:lnTo>
                    <a:pt x="1543" y="644"/>
                  </a:lnTo>
                  <a:lnTo>
                    <a:pt x="1540" y="644"/>
                  </a:lnTo>
                  <a:lnTo>
                    <a:pt x="1540" y="641"/>
                  </a:lnTo>
                  <a:lnTo>
                    <a:pt x="1543" y="641"/>
                  </a:lnTo>
                  <a:lnTo>
                    <a:pt x="1545" y="641"/>
                  </a:lnTo>
                  <a:lnTo>
                    <a:pt x="1545" y="641"/>
                  </a:lnTo>
                  <a:lnTo>
                    <a:pt x="1545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6"/>
                  </a:lnTo>
                  <a:lnTo>
                    <a:pt x="1547" y="646"/>
                  </a:lnTo>
                  <a:lnTo>
                    <a:pt x="1547" y="646"/>
                  </a:lnTo>
                  <a:lnTo>
                    <a:pt x="1550" y="648"/>
                  </a:lnTo>
                  <a:lnTo>
                    <a:pt x="1550" y="648"/>
                  </a:lnTo>
                  <a:lnTo>
                    <a:pt x="1550" y="651"/>
                  </a:lnTo>
                  <a:lnTo>
                    <a:pt x="1550" y="651"/>
                  </a:lnTo>
                  <a:lnTo>
                    <a:pt x="1550" y="651"/>
                  </a:lnTo>
                  <a:lnTo>
                    <a:pt x="1550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3"/>
                  </a:lnTo>
                  <a:lnTo>
                    <a:pt x="1545" y="653"/>
                  </a:lnTo>
                  <a:lnTo>
                    <a:pt x="1545" y="653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8"/>
                  </a:lnTo>
                  <a:lnTo>
                    <a:pt x="1547" y="658"/>
                  </a:lnTo>
                  <a:lnTo>
                    <a:pt x="1550" y="658"/>
                  </a:lnTo>
                  <a:lnTo>
                    <a:pt x="1554" y="658"/>
                  </a:lnTo>
                  <a:lnTo>
                    <a:pt x="1559" y="660"/>
                  </a:lnTo>
                  <a:lnTo>
                    <a:pt x="1564" y="660"/>
                  </a:lnTo>
                  <a:lnTo>
                    <a:pt x="1566" y="663"/>
                  </a:lnTo>
                  <a:lnTo>
                    <a:pt x="1569" y="663"/>
                  </a:lnTo>
                  <a:lnTo>
                    <a:pt x="1571" y="663"/>
                  </a:lnTo>
                  <a:lnTo>
                    <a:pt x="1576" y="660"/>
                  </a:lnTo>
                  <a:lnTo>
                    <a:pt x="1580" y="660"/>
                  </a:lnTo>
                  <a:lnTo>
                    <a:pt x="1583" y="660"/>
                  </a:lnTo>
                  <a:lnTo>
                    <a:pt x="1585" y="658"/>
                  </a:lnTo>
                  <a:lnTo>
                    <a:pt x="1588" y="656"/>
                  </a:lnTo>
                  <a:lnTo>
                    <a:pt x="1590" y="653"/>
                  </a:lnTo>
                  <a:lnTo>
                    <a:pt x="1592" y="651"/>
                  </a:lnTo>
                  <a:lnTo>
                    <a:pt x="1595" y="648"/>
                  </a:lnTo>
                  <a:lnTo>
                    <a:pt x="1595" y="646"/>
                  </a:lnTo>
                  <a:lnTo>
                    <a:pt x="1595" y="644"/>
                  </a:lnTo>
                  <a:lnTo>
                    <a:pt x="1597" y="641"/>
                  </a:lnTo>
                  <a:lnTo>
                    <a:pt x="1597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7" y="639"/>
                  </a:lnTo>
                  <a:lnTo>
                    <a:pt x="1599" y="637"/>
                  </a:lnTo>
                  <a:lnTo>
                    <a:pt x="1599" y="637"/>
                  </a:lnTo>
                  <a:lnTo>
                    <a:pt x="1599" y="634"/>
                  </a:lnTo>
                  <a:lnTo>
                    <a:pt x="1599" y="634"/>
                  </a:lnTo>
                  <a:lnTo>
                    <a:pt x="1599" y="634"/>
                  </a:lnTo>
                  <a:lnTo>
                    <a:pt x="1602" y="637"/>
                  </a:lnTo>
                  <a:lnTo>
                    <a:pt x="1602" y="637"/>
                  </a:lnTo>
                  <a:lnTo>
                    <a:pt x="1604" y="637"/>
                  </a:lnTo>
                  <a:lnTo>
                    <a:pt x="1604" y="637"/>
                  </a:lnTo>
                  <a:lnTo>
                    <a:pt x="1604" y="639"/>
                  </a:lnTo>
                  <a:lnTo>
                    <a:pt x="1604" y="639"/>
                  </a:lnTo>
                  <a:lnTo>
                    <a:pt x="1606" y="639"/>
                  </a:lnTo>
                  <a:lnTo>
                    <a:pt x="1606" y="639"/>
                  </a:lnTo>
                  <a:lnTo>
                    <a:pt x="1609" y="644"/>
                  </a:lnTo>
                  <a:lnTo>
                    <a:pt x="1611" y="644"/>
                  </a:lnTo>
                  <a:lnTo>
                    <a:pt x="1616" y="644"/>
                  </a:lnTo>
                  <a:lnTo>
                    <a:pt x="1616" y="644"/>
                  </a:lnTo>
                  <a:lnTo>
                    <a:pt x="1618" y="644"/>
                  </a:lnTo>
                  <a:lnTo>
                    <a:pt x="1621" y="644"/>
                  </a:lnTo>
                  <a:lnTo>
                    <a:pt x="1621" y="644"/>
                  </a:lnTo>
                  <a:lnTo>
                    <a:pt x="1621" y="644"/>
                  </a:lnTo>
                  <a:lnTo>
                    <a:pt x="1621" y="646"/>
                  </a:lnTo>
                  <a:lnTo>
                    <a:pt x="1621" y="646"/>
                  </a:lnTo>
                  <a:lnTo>
                    <a:pt x="1618" y="644"/>
                  </a:lnTo>
                  <a:lnTo>
                    <a:pt x="1616" y="644"/>
                  </a:lnTo>
                  <a:lnTo>
                    <a:pt x="1616" y="644"/>
                  </a:lnTo>
                  <a:lnTo>
                    <a:pt x="1611" y="644"/>
                  </a:lnTo>
                  <a:lnTo>
                    <a:pt x="1609" y="646"/>
                  </a:lnTo>
                  <a:lnTo>
                    <a:pt x="1609" y="646"/>
                  </a:lnTo>
                  <a:lnTo>
                    <a:pt x="1609" y="646"/>
                  </a:lnTo>
                  <a:lnTo>
                    <a:pt x="1611" y="648"/>
                  </a:lnTo>
                  <a:lnTo>
                    <a:pt x="1611" y="648"/>
                  </a:lnTo>
                  <a:lnTo>
                    <a:pt x="1611" y="648"/>
                  </a:lnTo>
                  <a:lnTo>
                    <a:pt x="1609" y="651"/>
                  </a:lnTo>
                  <a:lnTo>
                    <a:pt x="1609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3"/>
                  </a:lnTo>
                  <a:lnTo>
                    <a:pt x="1611" y="653"/>
                  </a:lnTo>
                  <a:lnTo>
                    <a:pt x="1611" y="656"/>
                  </a:lnTo>
                  <a:lnTo>
                    <a:pt x="1611" y="656"/>
                  </a:lnTo>
                  <a:lnTo>
                    <a:pt x="1614" y="658"/>
                  </a:lnTo>
                  <a:lnTo>
                    <a:pt x="1614" y="658"/>
                  </a:lnTo>
                  <a:lnTo>
                    <a:pt x="1614" y="660"/>
                  </a:lnTo>
                  <a:lnTo>
                    <a:pt x="1614" y="660"/>
                  </a:lnTo>
                  <a:lnTo>
                    <a:pt x="1614" y="660"/>
                  </a:lnTo>
                  <a:lnTo>
                    <a:pt x="1611" y="660"/>
                  </a:lnTo>
                  <a:lnTo>
                    <a:pt x="1611" y="660"/>
                  </a:lnTo>
                  <a:lnTo>
                    <a:pt x="1611" y="658"/>
                  </a:lnTo>
                  <a:lnTo>
                    <a:pt x="1611" y="658"/>
                  </a:lnTo>
                  <a:lnTo>
                    <a:pt x="1614" y="658"/>
                  </a:lnTo>
                  <a:lnTo>
                    <a:pt x="1611" y="658"/>
                  </a:lnTo>
                  <a:lnTo>
                    <a:pt x="1611" y="656"/>
                  </a:lnTo>
                  <a:lnTo>
                    <a:pt x="1611" y="653"/>
                  </a:lnTo>
                  <a:lnTo>
                    <a:pt x="1611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1"/>
                  </a:lnTo>
                  <a:lnTo>
                    <a:pt x="1609" y="651"/>
                  </a:lnTo>
                  <a:lnTo>
                    <a:pt x="1609" y="648"/>
                  </a:lnTo>
                  <a:lnTo>
                    <a:pt x="1609" y="648"/>
                  </a:lnTo>
                  <a:lnTo>
                    <a:pt x="1609" y="646"/>
                  </a:lnTo>
                  <a:lnTo>
                    <a:pt x="1609" y="644"/>
                  </a:lnTo>
                  <a:lnTo>
                    <a:pt x="1606" y="641"/>
                  </a:lnTo>
                  <a:lnTo>
                    <a:pt x="1604" y="639"/>
                  </a:lnTo>
                  <a:lnTo>
                    <a:pt x="1602" y="639"/>
                  </a:lnTo>
                  <a:lnTo>
                    <a:pt x="1602" y="637"/>
                  </a:lnTo>
                  <a:lnTo>
                    <a:pt x="1602" y="639"/>
                  </a:lnTo>
                  <a:lnTo>
                    <a:pt x="1602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4"/>
                  </a:lnTo>
                  <a:lnTo>
                    <a:pt x="1599" y="644"/>
                  </a:lnTo>
                  <a:lnTo>
                    <a:pt x="1599" y="644"/>
                  </a:lnTo>
                  <a:lnTo>
                    <a:pt x="1599" y="646"/>
                  </a:lnTo>
                  <a:lnTo>
                    <a:pt x="1599" y="648"/>
                  </a:lnTo>
                  <a:lnTo>
                    <a:pt x="1602" y="651"/>
                  </a:lnTo>
                  <a:lnTo>
                    <a:pt x="1602" y="651"/>
                  </a:lnTo>
                  <a:lnTo>
                    <a:pt x="1602" y="651"/>
                  </a:lnTo>
                  <a:lnTo>
                    <a:pt x="1602" y="653"/>
                  </a:lnTo>
                  <a:lnTo>
                    <a:pt x="1604" y="653"/>
                  </a:lnTo>
                  <a:lnTo>
                    <a:pt x="1604" y="656"/>
                  </a:lnTo>
                  <a:lnTo>
                    <a:pt x="1604" y="656"/>
                  </a:lnTo>
                  <a:lnTo>
                    <a:pt x="1604" y="660"/>
                  </a:lnTo>
                  <a:lnTo>
                    <a:pt x="1602" y="660"/>
                  </a:lnTo>
                  <a:lnTo>
                    <a:pt x="1604" y="660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599" y="663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7" y="665"/>
                  </a:lnTo>
                  <a:lnTo>
                    <a:pt x="1597" y="667"/>
                  </a:lnTo>
                  <a:lnTo>
                    <a:pt x="1604" y="670"/>
                  </a:lnTo>
                  <a:lnTo>
                    <a:pt x="1606" y="670"/>
                  </a:lnTo>
                  <a:lnTo>
                    <a:pt x="1606" y="670"/>
                  </a:lnTo>
                  <a:lnTo>
                    <a:pt x="1609" y="672"/>
                  </a:lnTo>
                  <a:lnTo>
                    <a:pt x="1609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09" y="672"/>
                  </a:lnTo>
                  <a:lnTo>
                    <a:pt x="1609" y="672"/>
                  </a:lnTo>
                  <a:lnTo>
                    <a:pt x="1611" y="672"/>
                  </a:lnTo>
                  <a:lnTo>
                    <a:pt x="1611" y="675"/>
                  </a:lnTo>
                  <a:lnTo>
                    <a:pt x="1614" y="675"/>
                  </a:lnTo>
                  <a:lnTo>
                    <a:pt x="1614" y="675"/>
                  </a:lnTo>
                  <a:lnTo>
                    <a:pt x="1614" y="675"/>
                  </a:lnTo>
                  <a:lnTo>
                    <a:pt x="1616" y="675"/>
                  </a:lnTo>
                  <a:lnTo>
                    <a:pt x="1616" y="675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5"/>
                  </a:lnTo>
                  <a:lnTo>
                    <a:pt x="1616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21" y="675"/>
                  </a:lnTo>
                  <a:lnTo>
                    <a:pt x="1621" y="675"/>
                  </a:lnTo>
                  <a:lnTo>
                    <a:pt x="1621" y="677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25" y="677"/>
                  </a:lnTo>
                  <a:lnTo>
                    <a:pt x="1630" y="679"/>
                  </a:lnTo>
                  <a:lnTo>
                    <a:pt x="1632" y="679"/>
                  </a:lnTo>
                  <a:lnTo>
                    <a:pt x="1632" y="679"/>
                  </a:lnTo>
                  <a:lnTo>
                    <a:pt x="1635" y="679"/>
                  </a:lnTo>
                  <a:lnTo>
                    <a:pt x="1635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40" y="679"/>
                  </a:lnTo>
                  <a:lnTo>
                    <a:pt x="1640" y="679"/>
                  </a:lnTo>
                  <a:lnTo>
                    <a:pt x="1640" y="679"/>
                  </a:lnTo>
                  <a:lnTo>
                    <a:pt x="1642" y="677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0" y="684"/>
                  </a:lnTo>
                  <a:lnTo>
                    <a:pt x="1640" y="684"/>
                  </a:lnTo>
                  <a:lnTo>
                    <a:pt x="1644" y="682"/>
                  </a:lnTo>
                  <a:lnTo>
                    <a:pt x="1647" y="682"/>
                  </a:lnTo>
                  <a:lnTo>
                    <a:pt x="1647" y="684"/>
                  </a:lnTo>
                  <a:lnTo>
                    <a:pt x="1647" y="684"/>
                  </a:lnTo>
                  <a:lnTo>
                    <a:pt x="1644" y="684"/>
                  </a:lnTo>
                  <a:lnTo>
                    <a:pt x="1647" y="684"/>
                  </a:lnTo>
                  <a:lnTo>
                    <a:pt x="1647" y="684"/>
                  </a:lnTo>
                  <a:lnTo>
                    <a:pt x="1649" y="684"/>
                  </a:lnTo>
                  <a:lnTo>
                    <a:pt x="1649" y="684"/>
                  </a:lnTo>
                  <a:lnTo>
                    <a:pt x="1651" y="684"/>
                  </a:lnTo>
                  <a:lnTo>
                    <a:pt x="1654" y="686"/>
                  </a:lnTo>
                  <a:lnTo>
                    <a:pt x="1661" y="691"/>
                  </a:lnTo>
                  <a:lnTo>
                    <a:pt x="1663" y="691"/>
                  </a:lnTo>
                  <a:lnTo>
                    <a:pt x="1663" y="693"/>
                  </a:lnTo>
                  <a:lnTo>
                    <a:pt x="1663" y="696"/>
                  </a:lnTo>
                  <a:lnTo>
                    <a:pt x="1663" y="696"/>
                  </a:lnTo>
                  <a:lnTo>
                    <a:pt x="1663" y="696"/>
                  </a:lnTo>
                  <a:lnTo>
                    <a:pt x="1663" y="698"/>
                  </a:lnTo>
                  <a:lnTo>
                    <a:pt x="1663" y="698"/>
                  </a:lnTo>
                  <a:lnTo>
                    <a:pt x="1666" y="698"/>
                  </a:lnTo>
                  <a:lnTo>
                    <a:pt x="1666" y="698"/>
                  </a:lnTo>
                  <a:lnTo>
                    <a:pt x="1666" y="698"/>
                  </a:lnTo>
                  <a:lnTo>
                    <a:pt x="1673" y="703"/>
                  </a:lnTo>
                  <a:lnTo>
                    <a:pt x="1673" y="703"/>
                  </a:lnTo>
                  <a:lnTo>
                    <a:pt x="1673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7" y="703"/>
                  </a:lnTo>
                  <a:lnTo>
                    <a:pt x="1677" y="703"/>
                  </a:lnTo>
                  <a:lnTo>
                    <a:pt x="1677" y="703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77" y="705"/>
                  </a:lnTo>
                  <a:lnTo>
                    <a:pt x="1677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7" y="705"/>
                  </a:lnTo>
                  <a:lnTo>
                    <a:pt x="1677" y="708"/>
                  </a:lnTo>
                  <a:lnTo>
                    <a:pt x="1680" y="708"/>
                  </a:lnTo>
                  <a:lnTo>
                    <a:pt x="1682" y="708"/>
                  </a:lnTo>
                  <a:lnTo>
                    <a:pt x="1685" y="710"/>
                  </a:lnTo>
                  <a:lnTo>
                    <a:pt x="1687" y="710"/>
                  </a:lnTo>
                  <a:lnTo>
                    <a:pt x="1687" y="710"/>
                  </a:lnTo>
                  <a:lnTo>
                    <a:pt x="1687" y="710"/>
                  </a:lnTo>
                  <a:lnTo>
                    <a:pt x="1687" y="712"/>
                  </a:lnTo>
                  <a:lnTo>
                    <a:pt x="1689" y="712"/>
                  </a:lnTo>
                  <a:lnTo>
                    <a:pt x="1692" y="712"/>
                  </a:lnTo>
                  <a:lnTo>
                    <a:pt x="1694" y="715"/>
                  </a:lnTo>
                  <a:lnTo>
                    <a:pt x="1694" y="715"/>
                  </a:lnTo>
                  <a:lnTo>
                    <a:pt x="1696" y="715"/>
                  </a:lnTo>
                  <a:lnTo>
                    <a:pt x="1696" y="715"/>
                  </a:lnTo>
                  <a:lnTo>
                    <a:pt x="1696" y="712"/>
                  </a:lnTo>
                  <a:lnTo>
                    <a:pt x="1699" y="712"/>
                  </a:lnTo>
                  <a:lnTo>
                    <a:pt x="1699" y="712"/>
                  </a:lnTo>
                  <a:lnTo>
                    <a:pt x="1699" y="712"/>
                  </a:lnTo>
                  <a:lnTo>
                    <a:pt x="1701" y="712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2"/>
                  </a:lnTo>
                  <a:lnTo>
                    <a:pt x="1703" y="712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7"/>
                  </a:lnTo>
                  <a:lnTo>
                    <a:pt x="1703" y="717"/>
                  </a:lnTo>
                  <a:lnTo>
                    <a:pt x="1703" y="717"/>
                  </a:lnTo>
                  <a:lnTo>
                    <a:pt x="1706" y="715"/>
                  </a:lnTo>
                  <a:lnTo>
                    <a:pt x="1706" y="715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11" y="717"/>
                  </a:lnTo>
                  <a:lnTo>
                    <a:pt x="1711" y="717"/>
                  </a:lnTo>
                  <a:lnTo>
                    <a:pt x="1708" y="717"/>
                  </a:lnTo>
                  <a:lnTo>
                    <a:pt x="1708" y="719"/>
                  </a:lnTo>
                  <a:lnTo>
                    <a:pt x="1708" y="719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19"/>
                  </a:lnTo>
                  <a:lnTo>
                    <a:pt x="1711" y="719"/>
                  </a:lnTo>
                  <a:lnTo>
                    <a:pt x="1713" y="719"/>
                  </a:lnTo>
                  <a:lnTo>
                    <a:pt x="1713" y="719"/>
                  </a:lnTo>
                  <a:lnTo>
                    <a:pt x="1713" y="719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08" y="715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5"/>
                  </a:lnTo>
                  <a:lnTo>
                    <a:pt x="1713" y="715"/>
                  </a:lnTo>
                  <a:lnTo>
                    <a:pt x="1715" y="715"/>
                  </a:lnTo>
                  <a:lnTo>
                    <a:pt x="1715" y="712"/>
                  </a:lnTo>
                  <a:lnTo>
                    <a:pt x="1718" y="715"/>
                  </a:lnTo>
                  <a:lnTo>
                    <a:pt x="1718" y="715"/>
                  </a:lnTo>
                  <a:lnTo>
                    <a:pt x="1718" y="712"/>
                  </a:lnTo>
                  <a:lnTo>
                    <a:pt x="1718" y="712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3" y="710"/>
                  </a:lnTo>
                  <a:lnTo>
                    <a:pt x="1713" y="712"/>
                  </a:lnTo>
                  <a:lnTo>
                    <a:pt x="1715" y="712"/>
                  </a:lnTo>
                  <a:lnTo>
                    <a:pt x="1715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1" y="712"/>
                  </a:lnTo>
                  <a:lnTo>
                    <a:pt x="1713" y="710"/>
                  </a:lnTo>
                  <a:lnTo>
                    <a:pt x="1713" y="710"/>
                  </a:lnTo>
                  <a:lnTo>
                    <a:pt x="1713" y="710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5" y="710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8" y="708"/>
                  </a:lnTo>
                  <a:lnTo>
                    <a:pt x="1720" y="710"/>
                  </a:lnTo>
                  <a:lnTo>
                    <a:pt x="1720" y="710"/>
                  </a:lnTo>
                  <a:lnTo>
                    <a:pt x="1720" y="710"/>
                  </a:lnTo>
                  <a:lnTo>
                    <a:pt x="1720" y="712"/>
                  </a:lnTo>
                  <a:lnTo>
                    <a:pt x="1720" y="712"/>
                  </a:lnTo>
                  <a:lnTo>
                    <a:pt x="1722" y="712"/>
                  </a:lnTo>
                  <a:lnTo>
                    <a:pt x="1725" y="712"/>
                  </a:lnTo>
                  <a:lnTo>
                    <a:pt x="1725" y="710"/>
                  </a:lnTo>
                  <a:lnTo>
                    <a:pt x="1727" y="710"/>
                  </a:lnTo>
                  <a:lnTo>
                    <a:pt x="1727" y="710"/>
                  </a:lnTo>
                  <a:lnTo>
                    <a:pt x="1727" y="708"/>
                  </a:lnTo>
                  <a:lnTo>
                    <a:pt x="1727" y="705"/>
                  </a:lnTo>
                  <a:lnTo>
                    <a:pt x="1727" y="705"/>
                  </a:lnTo>
                  <a:lnTo>
                    <a:pt x="1725" y="703"/>
                  </a:lnTo>
                  <a:lnTo>
                    <a:pt x="1725" y="703"/>
                  </a:lnTo>
                  <a:lnTo>
                    <a:pt x="1725" y="703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698"/>
                  </a:lnTo>
                  <a:lnTo>
                    <a:pt x="1725" y="698"/>
                  </a:lnTo>
                  <a:lnTo>
                    <a:pt x="1722" y="698"/>
                  </a:lnTo>
                  <a:lnTo>
                    <a:pt x="1722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18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3"/>
                  </a:lnTo>
                  <a:lnTo>
                    <a:pt x="1715" y="693"/>
                  </a:lnTo>
                  <a:lnTo>
                    <a:pt x="1715" y="691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3" y="693"/>
                  </a:lnTo>
                  <a:lnTo>
                    <a:pt x="1713" y="693"/>
                  </a:lnTo>
                  <a:lnTo>
                    <a:pt x="1713" y="696"/>
                  </a:lnTo>
                  <a:lnTo>
                    <a:pt x="1713" y="696"/>
                  </a:lnTo>
                  <a:lnTo>
                    <a:pt x="1715" y="696"/>
                  </a:lnTo>
                  <a:lnTo>
                    <a:pt x="1715" y="696"/>
                  </a:lnTo>
                  <a:lnTo>
                    <a:pt x="1715" y="696"/>
                  </a:lnTo>
                  <a:lnTo>
                    <a:pt x="1713" y="696"/>
                  </a:lnTo>
                  <a:lnTo>
                    <a:pt x="1713" y="696"/>
                  </a:lnTo>
                  <a:lnTo>
                    <a:pt x="1711" y="696"/>
                  </a:lnTo>
                  <a:lnTo>
                    <a:pt x="1711" y="698"/>
                  </a:lnTo>
                  <a:lnTo>
                    <a:pt x="1711" y="698"/>
                  </a:lnTo>
                  <a:lnTo>
                    <a:pt x="1711" y="698"/>
                  </a:lnTo>
                  <a:lnTo>
                    <a:pt x="1708" y="698"/>
                  </a:lnTo>
                  <a:lnTo>
                    <a:pt x="1708" y="696"/>
                  </a:lnTo>
                  <a:lnTo>
                    <a:pt x="1711" y="696"/>
                  </a:lnTo>
                  <a:lnTo>
                    <a:pt x="1711" y="696"/>
                  </a:lnTo>
                  <a:lnTo>
                    <a:pt x="1713" y="693"/>
                  </a:lnTo>
                  <a:lnTo>
                    <a:pt x="1713" y="693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89"/>
                  </a:lnTo>
                  <a:lnTo>
                    <a:pt x="1711" y="689"/>
                  </a:lnTo>
                  <a:lnTo>
                    <a:pt x="1708" y="689"/>
                  </a:lnTo>
                  <a:lnTo>
                    <a:pt x="1708" y="689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11" y="691"/>
                  </a:lnTo>
                  <a:lnTo>
                    <a:pt x="1711" y="693"/>
                  </a:lnTo>
                  <a:lnTo>
                    <a:pt x="1711" y="693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3" y="689"/>
                  </a:lnTo>
                  <a:lnTo>
                    <a:pt x="1703" y="689"/>
                  </a:lnTo>
                  <a:lnTo>
                    <a:pt x="1703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3" y="686"/>
                  </a:lnTo>
                  <a:lnTo>
                    <a:pt x="1703" y="686"/>
                  </a:lnTo>
                  <a:lnTo>
                    <a:pt x="1701" y="686"/>
                  </a:lnTo>
                  <a:lnTo>
                    <a:pt x="1703" y="686"/>
                  </a:lnTo>
                  <a:lnTo>
                    <a:pt x="1703" y="686"/>
                  </a:lnTo>
                  <a:lnTo>
                    <a:pt x="1706" y="686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6"/>
                  </a:lnTo>
                  <a:lnTo>
                    <a:pt x="1706" y="686"/>
                  </a:lnTo>
                  <a:lnTo>
                    <a:pt x="1708" y="686"/>
                  </a:lnTo>
                  <a:lnTo>
                    <a:pt x="1708" y="686"/>
                  </a:lnTo>
                  <a:lnTo>
                    <a:pt x="1706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699" y="684"/>
                  </a:lnTo>
                  <a:lnTo>
                    <a:pt x="1699" y="684"/>
                  </a:lnTo>
                  <a:lnTo>
                    <a:pt x="1699" y="684"/>
                  </a:lnTo>
                  <a:lnTo>
                    <a:pt x="1696" y="684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4" y="684"/>
                  </a:lnTo>
                  <a:lnTo>
                    <a:pt x="1692" y="684"/>
                  </a:lnTo>
                  <a:lnTo>
                    <a:pt x="1689" y="684"/>
                  </a:lnTo>
                  <a:lnTo>
                    <a:pt x="1689" y="686"/>
                  </a:lnTo>
                  <a:lnTo>
                    <a:pt x="1689" y="689"/>
                  </a:lnTo>
                  <a:lnTo>
                    <a:pt x="1689" y="689"/>
                  </a:lnTo>
                  <a:lnTo>
                    <a:pt x="1689" y="689"/>
                  </a:lnTo>
                  <a:lnTo>
                    <a:pt x="1687" y="689"/>
                  </a:lnTo>
                  <a:lnTo>
                    <a:pt x="1687" y="689"/>
                  </a:lnTo>
                  <a:lnTo>
                    <a:pt x="1687" y="686"/>
                  </a:lnTo>
                  <a:lnTo>
                    <a:pt x="1689" y="686"/>
                  </a:lnTo>
                  <a:lnTo>
                    <a:pt x="1689" y="686"/>
                  </a:lnTo>
                  <a:lnTo>
                    <a:pt x="1689" y="684"/>
                  </a:lnTo>
                  <a:lnTo>
                    <a:pt x="1689" y="684"/>
                  </a:lnTo>
                  <a:lnTo>
                    <a:pt x="1692" y="682"/>
                  </a:lnTo>
                  <a:lnTo>
                    <a:pt x="1692" y="682"/>
                  </a:lnTo>
                  <a:lnTo>
                    <a:pt x="1692" y="679"/>
                  </a:lnTo>
                  <a:lnTo>
                    <a:pt x="1692" y="679"/>
                  </a:lnTo>
                  <a:lnTo>
                    <a:pt x="1689" y="679"/>
                  </a:lnTo>
                  <a:lnTo>
                    <a:pt x="1689" y="677"/>
                  </a:lnTo>
                  <a:lnTo>
                    <a:pt x="1687" y="677"/>
                  </a:lnTo>
                  <a:lnTo>
                    <a:pt x="1687" y="677"/>
                  </a:lnTo>
                  <a:lnTo>
                    <a:pt x="1687" y="677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9" y="677"/>
                  </a:lnTo>
                  <a:lnTo>
                    <a:pt x="1692" y="677"/>
                  </a:lnTo>
                  <a:lnTo>
                    <a:pt x="1692" y="679"/>
                  </a:lnTo>
                  <a:lnTo>
                    <a:pt x="1694" y="679"/>
                  </a:lnTo>
                  <a:lnTo>
                    <a:pt x="1694" y="679"/>
                  </a:lnTo>
                  <a:lnTo>
                    <a:pt x="1696" y="679"/>
                  </a:lnTo>
                  <a:lnTo>
                    <a:pt x="1696" y="679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701" y="682"/>
                  </a:lnTo>
                  <a:lnTo>
                    <a:pt x="1701" y="682"/>
                  </a:lnTo>
                  <a:lnTo>
                    <a:pt x="1701" y="682"/>
                  </a:lnTo>
                  <a:lnTo>
                    <a:pt x="1696" y="675"/>
                  </a:lnTo>
                  <a:lnTo>
                    <a:pt x="1699" y="675"/>
                  </a:lnTo>
                  <a:lnTo>
                    <a:pt x="1699" y="675"/>
                  </a:lnTo>
                  <a:lnTo>
                    <a:pt x="1701" y="677"/>
                  </a:lnTo>
                  <a:lnTo>
                    <a:pt x="1703" y="679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6" y="679"/>
                  </a:lnTo>
                  <a:lnTo>
                    <a:pt x="1706" y="682"/>
                  </a:lnTo>
                  <a:lnTo>
                    <a:pt x="1706" y="684"/>
                  </a:lnTo>
                  <a:lnTo>
                    <a:pt x="1708" y="684"/>
                  </a:lnTo>
                  <a:lnTo>
                    <a:pt x="1708" y="684"/>
                  </a:lnTo>
                  <a:lnTo>
                    <a:pt x="1711" y="684"/>
                  </a:lnTo>
                  <a:lnTo>
                    <a:pt x="1713" y="682"/>
                  </a:lnTo>
                  <a:lnTo>
                    <a:pt x="1713" y="682"/>
                  </a:lnTo>
                  <a:lnTo>
                    <a:pt x="1713" y="684"/>
                  </a:lnTo>
                  <a:lnTo>
                    <a:pt x="1713" y="684"/>
                  </a:lnTo>
                  <a:lnTo>
                    <a:pt x="1711" y="684"/>
                  </a:lnTo>
                  <a:lnTo>
                    <a:pt x="1711" y="684"/>
                  </a:lnTo>
                  <a:lnTo>
                    <a:pt x="1715" y="686"/>
                  </a:lnTo>
                  <a:lnTo>
                    <a:pt x="1715" y="686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2"/>
                  </a:lnTo>
                  <a:lnTo>
                    <a:pt x="1718" y="682"/>
                  </a:lnTo>
                  <a:lnTo>
                    <a:pt x="1718" y="679"/>
                  </a:lnTo>
                  <a:lnTo>
                    <a:pt x="1718" y="679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15" y="677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15" y="675"/>
                  </a:lnTo>
                  <a:lnTo>
                    <a:pt x="1715" y="675"/>
                  </a:lnTo>
                  <a:lnTo>
                    <a:pt x="1713" y="677"/>
                  </a:lnTo>
                  <a:lnTo>
                    <a:pt x="1713" y="677"/>
                  </a:lnTo>
                  <a:lnTo>
                    <a:pt x="1715" y="675"/>
                  </a:lnTo>
                  <a:lnTo>
                    <a:pt x="1715" y="675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20" y="677"/>
                  </a:lnTo>
                  <a:lnTo>
                    <a:pt x="1720" y="677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2" y="677"/>
                  </a:lnTo>
                  <a:lnTo>
                    <a:pt x="1722" y="675"/>
                  </a:lnTo>
                  <a:lnTo>
                    <a:pt x="1722" y="675"/>
                  </a:lnTo>
                  <a:lnTo>
                    <a:pt x="1720" y="675"/>
                  </a:lnTo>
                  <a:lnTo>
                    <a:pt x="1720" y="675"/>
                  </a:lnTo>
                  <a:lnTo>
                    <a:pt x="1722" y="675"/>
                  </a:lnTo>
                  <a:lnTo>
                    <a:pt x="1727" y="675"/>
                  </a:lnTo>
                  <a:lnTo>
                    <a:pt x="1727" y="675"/>
                  </a:lnTo>
                  <a:lnTo>
                    <a:pt x="1727" y="675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0" y="682"/>
                  </a:lnTo>
                  <a:lnTo>
                    <a:pt x="1720" y="682"/>
                  </a:lnTo>
                  <a:lnTo>
                    <a:pt x="1720" y="682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9"/>
                  </a:lnTo>
                  <a:lnTo>
                    <a:pt x="1725" y="689"/>
                  </a:lnTo>
                  <a:lnTo>
                    <a:pt x="1725" y="689"/>
                  </a:lnTo>
                  <a:lnTo>
                    <a:pt x="1727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3"/>
                  </a:lnTo>
                  <a:lnTo>
                    <a:pt x="1729" y="693"/>
                  </a:lnTo>
                  <a:lnTo>
                    <a:pt x="1729" y="693"/>
                  </a:lnTo>
                  <a:lnTo>
                    <a:pt x="1729" y="696"/>
                  </a:lnTo>
                  <a:lnTo>
                    <a:pt x="1729" y="696"/>
                  </a:lnTo>
                  <a:lnTo>
                    <a:pt x="1732" y="696"/>
                  </a:lnTo>
                  <a:lnTo>
                    <a:pt x="1732" y="698"/>
                  </a:lnTo>
                  <a:lnTo>
                    <a:pt x="1732" y="698"/>
                  </a:lnTo>
                  <a:lnTo>
                    <a:pt x="1732" y="698"/>
                  </a:lnTo>
                  <a:lnTo>
                    <a:pt x="1732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32" y="701"/>
                  </a:lnTo>
                  <a:lnTo>
                    <a:pt x="1732" y="701"/>
                  </a:lnTo>
                  <a:lnTo>
                    <a:pt x="1732" y="703"/>
                  </a:lnTo>
                  <a:lnTo>
                    <a:pt x="1732" y="705"/>
                  </a:lnTo>
                  <a:lnTo>
                    <a:pt x="1732" y="705"/>
                  </a:lnTo>
                  <a:lnTo>
                    <a:pt x="1732" y="705"/>
                  </a:lnTo>
                  <a:lnTo>
                    <a:pt x="1739" y="703"/>
                  </a:lnTo>
                  <a:lnTo>
                    <a:pt x="1739" y="701"/>
                  </a:lnTo>
                  <a:lnTo>
                    <a:pt x="1739" y="701"/>
                  </a:lnTo>
                  <a:lnTo>
                    <a:pt x="1741" y="701"/>
                  </a:lnTo>
                  <a:lnTo>
                    <a:pt x="1741" y="701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1"/>
                  </a:lnTo>
                  <a:lnTo>
                    <a:pt x="1744" y="701"/>
                  </a:lnTo>
                  <a:lnTo>
                    <a:pt x="1744" y="698"/>
                  </a:lnTo>
                  <a:lnTo>
                    <a:pt x="1744" y="698"/>
                  </a:lnTo>
                  <a:lnTo>
                    <a:pt x="1741" y="698"/>
                  </a:lnTo>
                  <a:lnTo>
                    <a:pt x="1741" y="696"/>
                  </a:lnTo>
                  <a:lnTo>
                    <a:pt x="1741" y="696"/>
                  </a:lnTo>
                  <a:lnTo>
                    <a:pt x="1744" y="696"/>
                  </a:lnTo>
                  <a:lnTo>
                    <a:pt x="1744" y="698"/>
                  </a:lnTo>
                  <a:lnTo>
                    <a:pt x="1744" y="698"/>
                  </a:lnTo>
                  <a:lnTo>
                    <a:pt x="1746" y="701"/>
                  </a:lnTo>
                  <a:lnTo>
                    <a:pt x="1746" y="701"/>
                  </a:lnTo>
                  <a:lnTo>
                    <a:pt x="1746" y="703"/>
                  </a:lnTo>
                  <a:lnTo>
                    <a:pt x="1748" y="705"/>
                  </a:lnTo>
                  <a:lnTo>
                    <a:pt x="1751" y="708"/>
                  </a:lnTo>
                  <a:lnTo>
                    <a:pt x="1751" y="708"/>
                  </a:lnTo>
                  <a:lnTo>
                    <a:pt x="1755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1"/>
                  </a:lnTo>
                  <a:lnTo>
                    <a:pt x="1758" y="701"/>
                  </a:lnTo>
                  <a:lnTo>
                    <a:pt x="1755" y="696"/>
                  </a:lnTo>
                  <a:lnTo>
                    <a:pt x="1753" y="693"/>
                  </a:lnTo>
                  <a:lnTo>
                    <a:pt x="1753" y="693"/>
                  </a:lnTo>
                  <a:lnTo>
                    <a:pt x="1753" y="693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1" y="691"/>
                  </a:lnTo>
                  <a:lnTo>
                    <a:pt x="1751" y="689"/>
                  </a:lnTo>
                  <a:lnTo>
                    <a:pt x="1748" y="686"/>
                  </a:lnTo>
                  <a:lnTo>
                    <a:pt x="1748" y="686"/>
                  </a:lnTo>
                  <a:lnTo>
                    <a:pt x="1748" y="686"/>
                  </a:lnTo>
                  <a:lnTo>
                    <a:pt x="1748" y="684"/>
                  </a:lnTo>
                  <a:lnTo>
                    <a:pt x="1748" y="684"/>
                  </a:lnTo>
                  <a:lnTo>
                    <a:pt x="1748" y="684"/>
                  </a:lnTo>
                  <a:lnTo>
                    <a:pt x="1746" y="679"/>
                  </a:lnTo>
                  <a:lnTo>
                    <a:pt x="1746" y="679"/>
                  </a:lnTo>
                  <a:lnTo>
                    <a:pt x="1746" y="679"/>
                  </a:lnTo>
                  <a:lnTo>
                    <a:pt x="1746" y="677"/>
                  </a:lnTo>
                  <a:lnTo>
                    <a:pt x="1741" y="675"/>
                  </a:lnTo>
                  <a:lnTo>
                    <a:pt x="1741" y="672"/>
                  </a:lnTo>
                  <a:lnTo>
                    <a:pt x="1741" y="672"/>
                  </a:lnTo>
                  <a:lnTo>
                    <a:pt x="1741" y="670"/>
                  </a:lnTo>
                  <a:lnTo>
                    <a:pt x="1741" y="670"/>
                  </a:lnTo>
                  <a:lnTo>
                    <a:pt x="1739" y="670"/>
                  </a:lnTo>
                  <a:lnTo>
                    <a:pt x="1739" y="670"/>
                  </a:lnTo>
                  <a:lnTo>
                    <a:pt x="1739" y="670"/>
                  </a:lnTo>
                  <a:lnTo>
                    <a:pt x="1737" y="667"/>
                  </a:lnTo>
                  <a:lnTo>
                    <a:pt x="1737" y="667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3"/>
                  </a:lnTo>
                  <a:lnTo>
                    <a:pt x="1737" y="663"/>
                  </a:lnTo>
                  <a:lnTo>
                    <a:pt x="1737" y="663"/>
                  </a:lnTo>
                  <a:lnTo>
                    <a:pt x="1737" y="660"/>
                  </a:lnTo>
                  <a:lnTo>
                    <a:pt x="1737" y="660"/>
                  </a:lnTo>
                  <a:lnTo>
                    <a:pt x="1734" y="660"/>
                  </a:lnTo>
                  <a:lnTo>
                    <a:pt x="1734" y="658"/>
                  </a:lnTo>
                  <a:lnTo>
                    <a:pt x="1734" y="658"/>
                  </a:lnTo>
                  <a:lnTo>
                    <a:pt x="1732" y="658"/>
                  </a:lnTo>
                  <a:lnTo>
                    <a:pt x="1732" y="656"/>
                  </a:lnTo>
                  <a:lnTo>
                    <a:pt x="1732" y="656"/>
                  </a:lnTo>
                  <a:lnTo>
                    <a:pt x="1729" y="653"/>
                  </a:lnTo>
                  <a:lnTo>
                    <a:pt x="1727" y="653"/>
                  </a:lnTo>
                  <a:lnTo>
                    <a:pt x="1729" y="653"/>
                  </a:lnTo>
                  <a:lnTo>
                    <a:pt x="1729" y="653"/>
                  </a:lnTo>
                  <a:lnTo>
                    <a:pt x="1732" y="653"/>
                  </a:lnTo>
                  <a:lnTo>
                    <a:pt x="1734" y="656"/>
                  </a:lnTo>
                  <a:lnTo>
                    <a:pt x="1734" y="656"/>
                  </a:lnTo>
                  <a:lnTo>
                    <a:pt x="1734" y="658"/>
                  </a:lnTo>
                  <a:lnTo>
                    <a:pt x="1734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60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29" y="648"/>
                  </a:lnTo>
                  <a:lnTo>
                    <a:pt x="1729" y="648"/>
                  </a:lnTo>
                  <a:lnTo>
                    <a:pt x="1727" y="648"/>
                  </a:lnTo>
                  <a:lnTo>
                    <a:pt x="1727" y="648"/>
                  </a:lnTo>
                  <a:lnTo>
                    <a:pt x="1727" y="648"/>
                  </a:lnTo>
                  <a:lnTo>
                    <a:pt x="1729" y="648"/>
                  </a:lnTo>
                  <a:lnTo>
                    <a:pt x="1729" y="648"/>
                  </a:lnTo>
                  <a:lnTo>
                    <a:pt x="1732" y="648"/>
                  </a:lnTo>
                  <a:lnTo>
                    <a:pt x="1732" y="646"/>
                  </a:lnTo>
                  <a:lnTo>
                    <a:pt x="1729" y="644"/>
                  </a:lnTo>
                  <a:lnTo>
                    <a:pt x="1729" y="639"/>
                  </a:lnTo>
                  <a:lnTo>
                    <a:pt x="1729" y="637"/>
                  </a:lnTo>
                  <a:lnTo>
                    <a:pt x="1732" y="639"/>
                  </a:lnTo>
                  <a:lnTo>
                    <a:pt x="1732" y="641"/>
                  </a:lnTo>
                  <a:lnTo>
                    <a:pt x="1732" y="646"/>
                  </a:lnTo>
                  <a:lnTo>
                    <a:pt x="1732" y="648"/>
                  </a:lnTo>
                  <a:lnTo>
                    <a:pt x="1734" y="651"/>
                  </a:lnTo>
                  <a:lnTo>
                    <a:pt x="1737" y="653"/>
                  </a:lnTo>
                  <a:lnTo>
                    <a:pt x="1737" y="653"/>
                  </a:lnTo>
                  <a:lnTo>
                    <a:pt x="1739" y="656"/>
                  </a:lnTo>
                  <a:lnTo>
                    <a:pt x="1739" y="658"/>
                  </a:lnTo>
                  <a:lnTo>
                    <a:pt x="1739" y="658"/>
                  </a:lnTo>
                  <a:lnTo>
                    <a:pt x="1741" y="660"/>
                  </a:lnTo>
                  <a:lnTo>
                    <a:pt x="1741" y="660"/>
                  </a:lnTo>
                  <a:lnTo>
                    <a:pt x="1741" y="663"/>
                  </a:lnTo>
                  <a:lnTo>
                    <a:pt x="1741" y="663"/>
                  </a:lnTo>
                  <a:lnTo>
                    <a:pt x="1744" y="663"/>
                  </a:lnTo>
                  <a:lnTo>
                    <a:pt x="1744" y="663"/>
                  </a:lnTo>
                  <a:lnTo>
                    <a:pt x="1744" y="665"/>
                  </a:lnTo>
                  <a:lnTo>
                    <a:pt x="1744" y="667"/>
                  </a:lnTo>
                  <a:lnTo>
                    <a:pt x="1746" y="667"/>
                  </a:lnTo>
                  <a:lnTo>
                    <a:pt x="1746" y="667"/>
                  </a:lnTo>
                  <a:lnTo>
                    <a:pt x="1746" y="670"/>
                  </a:lnTo>
                  <a:lnTo>
                    <a:pt x="1746" y="672"/>
                  </a:lnTo>
                  <a:lnTo>
                    <a:pt x="1746" y="672"/>
                  </a:lnTo>
                  <a:lnTo>
                    <a:pt x="1746" y="672"/>
                  </a:lnTo>
                  <a:lnTo>
                    <a:pt x="1748" y="675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2"/>
                  </a:lnTo>
                  <a:lnTo>
                    <a:pt x="1751" y="672"/>
                  </a:lnTo>
                  <a:lnTo>
                    <a:pt x="1751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5"/>
                  </a:lnTo>
                  <a:lnTo>
                    <a:pt x="1755" y="675"/>
                  </a:lnTo>
                  <a:lnTo>
                    <a:pt x="1755" y="677"/>
                  </a:lnTo>
                  <a:lnTo>
                    <a:pt x="1755" y="679"/>
                  </a:lnTo>
                  <a:lnTo>
                    <a:pt x="1755" y="679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5" y="679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3" y="679"/>
                  </a:lnTo>
                  <a:lnTo>
                    <a:pt x="1755" y="682"/>
                  </a:lnTo>
                  <a:lnTo>
                    <a:pt x="1755" y="684"/>
                  </a:lnTo>
                  <a:lnTo>
                    <a:pt x="1758" y="686"/>
                  </a:lnTo>
                  <a:lnTo>
                    <a:pt x="1760" y="686"/>
                  </a:lnTo>
                  <a:lnTo>
                    <a:pt x="1760" y="686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5" y="691"/>
                  </a:lnTo>
                  <a:lnTo>
                    <a:pt x="1765" y="693"/>
                  </a:lnTo>
                  <a:lnTo>
                    <a:pt x="1765" y="693"/>
                  </a:lnTo>
                  <a:lnTo>
                    <a:pt x="1765" y="696"/>
                  </a:lnTo>
                  <a:lnTo>
                    <a:pt x="1767" y="696"/>
                  </a:lnTo>
                  <a:lnTo>
                    <a:pt x="1767" y="696"/>
                  </a:lnTo>
                  <a:lnTo>
                    <a:pt x="1767" y="696"/>
                  </a:lnTo>
                  <a:lnTo>
                    <a:pt x="1770" y="693"/>
                  </a:lnTo>
                  <a:lnTo>
                    <a:pt x="1770" y="693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4" y="696"/>
                  </a:lnTo>
                  <a:lnTo>
                    <a:pt x="1774" y="696"/>
                  </a:lnTo>
                  <a:lnTo>
                    <a:pt x="1774" y="696"/>
                  </a:lnTo>
                  <a:lnTo>
                    <a:pt x="1777" y="696"/>
                  </a:lnTo>
                  <a:lnTo>
                    <a:pt x="1777" y="696"/>
                  </a:lnTo>
                  <a:lnTo>
                    <a:pt x="1784" y="701"/>
                  </a:lnTo>
                  <a:lnTo>
                    <a:pt x="1786" y="701"/>
                  </a:lnTo>
                  <a:lnTo>
                    <a:pt x="1786" y="701"/>
                  </a:lnTo>
                  <a:lnTo>
                    <a:pt x="1786" y="701"/>
                  </a:lnTo>
                  <a:lnTo>
                    <a:pt x="1789" y="701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6"/>
                  </a:lnTo>
                  <a:lnTo>
                    <a:pt x="1786" y="696"/>
                  </a:lnTo>
                  <a:lnTo>
                    <a:pt x="1786" y="696"/>
                  </a:lnTo>
                  <a:lnTo>
                    <a:pt x="1786" y="693"/>
                  </a:lnTo>
                  <a:lnTo>
                    <a:pt x="1786" y="693"/>
                  </a:lnTo>
                  <a:lnTo>
                    <a:pt x="1786" y="691"/>
                  </a:lnTo>
                  <a:lnTo>
                    <a:pt x="1789" y="691"/>
                  </a:lnTo>
                  <a:lnTo>
                    <a:pt x="1789" y="689"/>
                  </a:lnTo>
                  <a:lnTo>
                    <a:pt x="1786" y="689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9" y="686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2"/>
                  </a:lnTo>
                  <a:lnTo>
                    <a:pt x="1786" y="682"/>
                  </a:lnTo>
                  <a:lnTo>
                    <a:pt x="1789" y="682"/>
                  </a:lnTo>
                  <a:lnTo>
                    <a:pt x="1789" y="679"/>
                  </a:lnTo>
                  <a:lnTo>
                    <a:pt x="1789" y="679"/>
                  </a:lnTo>
                  <a:lnTo>
                    <a:pt x="1793" y="679"/>
                  </a:lnTo>
                  <a:lnTo>
                    <a:pt x="1793" y="679"/>
                  </a:lnTo>
                  <a:lnTo>
                    <a:pt x="1791" y="679"/>
                  </a:lnTo>
                  <a:lnTo>
                    <a:pt x="1789" y="682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9"/>
                  </a:lnTo>
                  <a:lnTo>
                    <a:pt x="1789" y="689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3"/>
                  </a:lnTo>
                  <a:lnTo>
                    <a:pt x="1791" y="693"/>
                  </a:lnTo>
                  <a:lnTo>
                    <a:pt x="1789" y="693"/>
                  </a:lnTo>
                  <a:lnTo>
                    <a:pt x="1789" y="693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701"/>
                  </a:lnTo>
                  <a:lnTo>
                    <a:pt x="1789" y="701"/>
                  </a:lnTo>
                  <a:lnTo>
                    <a:pt x="1791" y="701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3" y="703"/>
                  </a:lnTo>
                  <a:lnTo>
                    <a:pt x="1791" y="705"/>
                  </a:lnTo>
                  <a:lnTo>
                    <a:pt x="1791" y="705"/>
                  </a:lnTo>
                  <a:lnTo>
                    <a:pt x="1791" y="705"/>
                  </a:lnTo>
                  <a:lnTo>
                    <a:pt x="1793" y="705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10"/>
                  </a:lnTo>
                  <a:lnTo>
                    <a:pt x="1796" y="710"/>
                  </a:lnTo>
                  <a:lnTo>
                    <a:pt x="1796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800" y="710"/>
                  </a:lnTo>
                  <a:lnTo>
                    <a:pt x="1800" y="710"/>
                  </a:lnTo>
                  <a:lnTo>
                    <a:pt x="1800" y="708"/>
                  </a:lnTo>
                  <a:lnTo>
                    <a:pt x="1800" y="708"/>
                  </a:lnTo>
                  <a:lnTo>
                    <a:pt x="1800" y="705"/>
                  </a:lnTo>
                  <a:lnTo>
                    <a:pt x="1800" y="703"/>
                  </a:lnTo>
                  <a:lnTo>
                    <a:pt x="1800" y="701"/>
                  </a:lnTo>
                  <a:lnTo>
                    <a:pt x="1800" y="701"/>
                  </a:lnTo>
                  <a:lnTo>
                    <a:pt x="1800" y="701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3"/>
                  </a:lnTo>
                  <a:lnTo>
                    <a:pt x="1803" y="703"/>
                  </a:lnTo>
                  <a:lnTo>
                    <a:pt x="1803" y="705"/>
                  </a:lnTo>
                  <a:lnTo>
                    <a:pt x="1803" y="705"/>
                  </a:lnTo>
                  <a:lnTo>
                    <a:pt x="1803" y="708"/>
                  </a:lnTo>
                  <a:lnTo>
                    <a:pt x="1805" y="705"/>
                  </a:lnTo>
                  <a:lnTo>
                    <a:pt x="1805" y="708"/>
                  </a:lnTo>
                  <a:lnTo>
                    <a:pt x="1805" y="708"/>
                  </a:lnTo>
                  <a:lnTo>
                    <a:pt x="1805" y="708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0" y="712"/>
                  </a:lnTo>
                  <a:lnTo>
                    <a:pt x="1803" y="712"/>
                  </a:lnTo>
                  <a:lnTo>
                    <a:pt x="1803" y="712"/>
                  </a:lnTo>
                  <a:lnTo>
                    <a:pt x="1803" y="715"/>
                  </a:lnTo>
                  <a:lnTo>
                    <a:pt x="1803" y="715"/>
                  </a:lnTo>
                  <a:lnTo>
                    <a:pt x="1803" y="715"/>
                  </a:lnTo>
                  <a:lnTo>
                    <a:pt x="1805" y="717"/>
                  </a:lnTo>
                  <a:lnTo>
                    <a:pt x="1808" y="719"/>
                  </a:lnTo>
                  <a:lnTo>
                    <a:pt x="1810" y="719"/>
                  </a:lnTo>
                  <a:lnTo>
                    <a:pt x="1810" y="719"/>
                  </a:lnTo>
                  <a:lnTo>
                    <a:pt x="1810" y="717"/>
                  </a:lnTo>
                  <a:lnTo>
                    <a:pt x="1810" y="717"/>
                  </a:lnTo>
                  <a:lnTo>
                    <a:pt x="1810" y="715"/>
                  </a:lnTo>
                  <a:lnTo>
                    <a:pt x="1810" y="712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2"/>
                  </a:lnTo>
                  <a:lnTo>
                    <a:pt x="1810" y="712"/>
                  </a:lnTo>
                  <a:lnTo>
                    <a:pt x="1810" y="712"/>
                  </a:lnTo>
                  <a:lnTo>
                    <a:pt x="1810" y="710"/>
                  </a:lnTo>
                  <a:lnTo>
                    <a:pt x="1810" y="710"/>
                  </a:lnTo>
                  <a:lnTo>
                    <a:pt x="1822" y="708"/>
                  </a:lnTo>
                  <a:lnTo>
                    <a:pt x="1822" y="710"/>
                  </a:lnTo>
                  <a:lnTo>
                    <a:pt x="1824" y="710"/>
                  </a:lnTo>
                  <a:lnTo>
                    <a:pt x="1824" y="710"/>
                  </a:lnTo>
                  <a:lnTo>
                    <a:pt x="1824" y="710"/>
                  </a:lnTo>
                  <a:lnTo>
                    <a:pt x="1822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7" y="710"/>
                  </a:lnTo>
                  <a:lnTo>
                    <a:pt x="1815" y="710"/>
                  </a:lnTo>
                  <a:lnTo>
                    <a:pt x="1815" y="710"/>
                  </a:lnTo>
                  <a:lnTo>
                    <a:pt x="1812" y="710"/>
                  </a:lnTo>
                  <a:lnTo>
                    <a:pt x="1812" y="710"/>
                  </a:lnTo>
                  <a:lnTo>
                    <a:pt x="1810" y="710"/>
                  </a:lnTo>
                  <a:lnTo>
                    <a:pt x="1810" y="712"/>
                  </a:lnTo>
                  <a:lnTo>
                    <a:pt x="1812" y="717"/>
                  </a:lnTo>
                  <a:lnTo>
                    <a:pt x="1815" y="719"/>
                  </a:lnTo>
                  <a:lnTo>
                    <a:pt x="1815" y="719"/>
                  </a:lnTo>
                  <a:lnTo>
                    <a:pt x="1815" y="722"/>
                  </a:lnTo>
                  <a:lnTo>
                    <a:pt x="1817" y="722"/>
                  </a:lnTo>
                  <a:lnTo>
                    <a:pt x="1819" y="722"/>
                  </a:lnTo>
                  <a:lnTo>
                    <a:pt x="1819" y="722"/>
                  </a:lnTo>
                  <a:lnTo>
                    <a:pt x="1822" y="722"/>
                  </a:lnTo>
                  <a:lnTo>
                    <a:pt x="1824" y="724"/>
                  </a:lnTo>
                  <a:lnTo>
                    <a:pt x="1826" y="724"/>
                  </a:lnTo>
                  <a:lnTo>
                    <a:pt x="1826" y="724"/>
                  </a:lnTo>
                  <a:lnTo>
                    <a:pt x="1826" y="724"/>
                  </a:lnTo>
                  <a:lnTo>
                    <a:pt x="1829" y="724"/>
                  </a:lnTo>
                  <a:lnTo>
                    <a:pt x="1829" y="724"/>
                  </a:lnTo>
                  <a:lnTo>
                    <a:pt x="1829" y="724"/>
                  </a:lnTo>
                  <a:lnTo>
                    <a:pt x="1829" y="727"/>
                  </a:lnTo>
                  <a:lnTo>
                    <a:pt x="1831" y="727"/>
                  </a:lnTo>
                  <a:lnTo>
                    <a:pt x="1831" y="729"/>
                  </a:lnTo>
                  <a:lnTo>
                    <a:pt x="1834" y="729"/>
                  </a:lnTo>
                  <a:lnTo>
                    <a:pt x="1836" y="729"/>
                  </a:lnTo>
                  <a:lnTo>
                    <a:pt x="1836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1" y="729"/>
                  </a:lnTo>
                  <a:lnTo>
                    <a:pt x="1831" y="727"/>
                  </a:lnTo>
                  <a:lnTo>
                    <a:pt x="1831" y="727"/>
                  </a:lnTo>
                  <a:lnTo>
                    <a:pt x="1829" y="727"/>
                  </a:lnTo>
                  <a:lnTo>
                    <a:pt x="1829" y="727"/>
                  </a:lnTo>
                  <a:lnTo>
                    <a:pt x="1826" y="727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7" y="724"/>
                  </a:lnTo>
                  <a:lnTo>
                    <a:pt x="1815" y="724"/>
                  </a:lnTo>
                  <a:lnTo>
                    <a:pt x="1815" y="724"/>
                  </a:lnTo>
                  <a:lnTo>
                    <a:pt x="1815" y="724"/>
                  </a:lnTo>
                  <a:lnTo>
                    <a:pt x="1815" y="722"/>
                  </a:lnTo>
                  <a:lnTo>
                    <a:pt x="1815" y="722"/>
                  </a:lnTo>
                  <a:lnTo>
                    <a:pt x="1815" y="722"/>
                  </a:lnTo>
                  <a:lnTo>
                    <a:pt x="1815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9"/>
                  </a:lnTo>
                  <a:lnTo>
                    <a:pt x="1812" y="729"/>
                  </a:lnTo>
                  <a:lnTo>
                    <a:pt x="1812" y="729"/>
                  </a:lnTo>
                  <a:lnTo>
                    <a:pt x="1815" y="731"/>
                  </a:lnTo>
                  <a:lnTo>
                    <a:pt x="1815" y="731"/>
                  </a:lnTo>
                  <a:lnTo>
                    <a:pt x="1817" y="731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22" y="729"/>
                  </a:lnTo>
                  <a:lnTo>
                    <a:pt x="1824" y="727"/>
                  </a:lnTo>
                  <a:lnTo>
                    <a:pt x="1824" y="727"/>
                  </a:lnTo>
                  <a:lnTo>
                    <a:pt x="1824" y="729"/>
                  </a:lnTo>
                  <a:lnTo>
                    <a:pt x="1822" y="729"/>
                  </a:lnTo>
                  <a:lnTo>
                    <a:pt x="1819" y="731"/>
                  </a:lnTo>
                  <a:lnTo>
                    <a:pt x="1819" y="731"/>
                  </a:lnTo>
                  <a:lnTo>
                    <a:pt x="1819" y="734"/>
                  </a:lnTo>
                  <a:lnTo>
                    <a:pt x="1819" y="734"/>
                  </a:lnTo>
                  <a:lnTo>
                    <a:pt x="1819" y="736"/>
                  </a:lnTo>
                  <a:lnTo>
                    <a:pt x="1819" y="736"/>
                  </a:lnTo>
                  <a:lnTo>
                    <a:pt x="1822" y="738"/>
                  </a:lnTo>
                  <a:lnTo>
                    <a:pt x="1822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8"/>
                  </a:lnTo>
                  <a:lnTo>
                    <a:pt x="1826" y="738"/>
                  </a:lnTo>
                  <a:lnTo>
                    <a:pt x="1826" y="738"/>
                  </a:lnTo>
                  <a:lnTo>
                    <a:pt x="1824" y="738"/>
                  </a:lnTo>
                  <a:lnTo>
                    <a:pt x="1824" y="741"/>
                  </a:lnTo>
                  <a:lnTo>
                    <a:pt x="1824" y="741"/>
                  </a:lnTo>
                  <a:lnTo>
                    <a:pt x="1824" y="741"/>
                  </a:lnTo>
                  <a:lnTo>
                    <a:pt x="1826" y="743"/>
                  </a:lnTo>
                  <a:lnTo>
                    <a:pt x="1826" y="743"/>
                  </a:lnTo>
                  <a:lnTo>
                    <a:pt x="1829" y="741"/>
                  </a:lnTo>
                  <a:lnTo>
                    <a:pt x="1831" y="741"/>
                  </a:lnTo>
                  <a:lnTo>
                    <a:pt x="1831" y="743"/>
                  </a:lnTo>
                  <a:lnTo>
                    <a:pt x="1831" y="743"/>
                  </a:lnTo>
                  <a:lnTo>
                    <a:pt x="1831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41"/>
                  </a:lnTo>
                  <a:lnTo>
                    <a:pt x="1836" y="741"/>
                  </a:lnTo>
                  <a:lnTo>
                    <a:pt x="1836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4" y="743"/>
                  </a:lnTo>
                  <a:lnTo>
                    <a:pt x="1834" y="743"/>
                  </a:lnTo>
                  <a:lnTo>
                    <a:pt x="1831" y="746"/>
                  </a:lnTo>
                  <a:lnTo>
                    <a:pt x="1826" y="746"/>
                  </a:lnTo>
                  <a:lnTo>
                    <a:pt x="1824" y="746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50"/>
                  </a:lnTo>
                  <a:lnTo>
                    <a:pt x="1826" y="750"/>
                  </a:lnTo>
                  <a:lnTo>
                    <a:pt x="1824" y="750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6" y="753"/>
                  </a:lnTo>
                  <a:lnTo>
                    <a:pt x="1826" y="753"/>
                  </a:lnTo>
                  <a:lnTo>
                    <a:pt x="1826" y="753"/>
                  </a:lnTo>
                  <a:lnTo>
                    <a:pt x="1829" y="755"/>
                  </a:lnTo>
                  <a:lnTo>
                    <a:pt x="1829" y="755"/>
                  </a:lnTo>
                  <a:lnTo>
                    <a:pt x="1829" y="755"/>
                  </a:lnTo>
                  <a:lnTo>
                    <a:pt x="1831" y="755"/>
                  </a:lnTo>
                  <a:lnTo>
                    <a:pt x="1834" y="755"/>
                  </a:lnTo>
                  <a:lnTo>
                    <a:pt x="1834" y="755"/>
                  </a:lnTo>
                  <a:lnTo>
                    <a:pt x="1834" y="755"/>
                  </a:lnTo>
                  <a:lnTo>
                    <a:pt x="1834" y="753"/>
                  </a:lnTo>
                  <a:lnTo>
                    <a:pt x="1834" y="750"/>
                  </a:lnTo>
                  <a:lnTo>
                    <a:pt x="1834" y="750"/>
                  </a:lnTo>
                  <a:lnTo>
                    <a:pt x="1834" y="750"/>
                  </a:lnTo>
                  <a:lnTo>
                    <a:pt x="1836" y="750"/>
                  </a:lnTo>
                  <a:lnTo>
                    <a:pt x="1836" y="750"/>
                  </a:lnTo>
                  <a:lnTo>
                    <a:pt x="1836" y="753"/>
                  </a:lnTo>
                  <a:lnTo>
                    <a:pt x="1836" y="753"/>
                  </a:lnTo>
                  <a:lnTo>
                    <a:pt x="1836" y="753"/>
                  </a:lnTo>
                  <a:lnTo>
                    <a:pt x="1836" y="750"/>
                  </a:lnTo>
                  <a:lnTo>
                    <a:pt x="1836" y="753"/>
                  </a:lnTo>
                  <a:lnTo>
                    <a:pt x="1836" y="750"/>
                  </a:lnTo>
                  <a:lnTo>
                    <a:pt x="1838" y="750"/>
                  </a:lnTo>
                  <a:lnTo>
                    <a:pt x="1838" y="750"/>
                  </a:lnTo>
                  <a:lnTo>
                    <a:pt x="1838" y="750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3" y="755"/>
                  </a:lnTo>
                  <a:lnTo>
                    <a:pt x="1843" y="755"/>
                  </a:lnTo>
                  <a:lnTo>
                    <a:pt x="1845" y="755"/>
                  </a:lnTo>
                  <a:lnTo>
                    <a:pt x="1845" y="755"/>
                  </a:lnTo>
                  <a:lnTo>
                    <a:pt x="1845" y="755"/>
                  </a:lnTo>
                  <a:lnTo>
                    <a:pt x="1848" y="755"/>
                  </a:lnTo>
                  <a:lnTo>
                    <a:pt x="1848" y="755"/>
                  </a:lnTo>
                  <a:lnTo>
                    <a:pt x="1848" y="755"/>
                  </a:lnTo>
                  <a:lnTo>
                    <a:pt x="1848" y="753"/>
                  </a:lnTo>
                  <a:lnTo>
                    <a:pt x="1848" y="753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3"/>
                  </a:lnTo>
                  <a:lnTo>
                    <a:pt x="1850" y="753"/>
                  </a:lnTo>
                  <a:lnTo>
                    <a:pt x="1850" y="753"/>
                  </a:lnTo>
                  <a:lnTo>
                    <a:pt x="1852" y="755"/>
                  </a:lnTo>
                  <a:lnTo>
                    <a:pt x="1852" y="757"/>
                  </a:lnTo>
                  <a:lnTo>
                    <a:pt x="1852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48" y="760"/>
                  </a:lnTo>
                  <a:lnTo>
                    <a:pt x="1848" y="760"/>
                  </a:lnTo>
                  <a:lnTo>
                    <a:pt x="1850" y="760"/>
                  </a:lnTo>
                  <a:lnTo>
                    <a:pt x="1850" y="760"/>
                  </a:lnTo>
                  <a:lnTo>
                    <a:pt x="1850" y="760"/>
                  </a:lnTo>
                  <a:lnTo>
                    <a:pt x="1850" y="762"/>
                  </a:lnTo>
                  <a:lnTo>
                    <a:pt x="1850" y="762"/>
                  </a:lnTo>
                  <a:lnTo>
                    <a:pt x="1850" y="762"/>
                  </a:lnTo>
                  <a:lnTo>
                    <a:pt x="1852" y="762"/>
                  </a:lnTo>
                  <a:lnTo>
                    <a:pt x="1852" y="762"/>
                  </a:lnTo>
                  <a:lnTo>
                    <a:pt x="1855" y="762"/>
                  </a:lnTo>
                  <a:lnTo>
                    <a:pt x="1855" y="764"/>
                  </a:lnTo>
                  <a:lnTo>
                    <a:pt x="1855" y="764"/>
                  </a:lnTo>
                  <a:lnTo>
                    <a:pt x="1855" y="764"/>
                  </a:lnTo>
                  <a:lnTo>
                    <a:pt x="1860" y="767"/>
                  </a:lnTo>
                  <a:lnTo>
                    <a:pt x="1864" y="767"/>
                  </a:lnTo>
                  <a:lnTo>
                    <a:pt x="1864" y="767"/>
                  </a:lnTo>
                  <a:lnTo>
                    <a:pt x="1864" y="767"/>
                  </a:lnTo>
                  <a:lnTo>
                    <a:pt x="1864" y="764"/>
                  </a:lnTo>
                  <a:lnTo>
                    <a:pt x="1864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9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7"/>
                  </a:lnTo>
                  <a:lnTo>
                    <a:pt x="1867" y="767"/>
                  </a:lnTo>
                  <a:lnTo>
                    <a:pt x="1867" y="767"/>
                  </a:lnTo>
                  <a:lnTo>
                    <a:pt x="1864" y="769"/>
                  </a:lnTo>
                  <a:lnTo>
                    <a:pt x="1867" y="769"/>
                  </a:lnTo>
                  <a:lnTo>
                    <a:pt x="1867" y="769"/>
                  </a:lnTo>
                  <a:lnTo>
                    <a:pt x="1867" y="769"/>
                  </a:lnTo>
                  <a:lnTo>
                    <a:pt x="1867" y="772"/>
                  </a:lnTo>
                  <a:lnTo>
                    <a:pt x="1867" y="772"/>
                  </a:lnTo>
                  <a:lnTo>
                    <a:pt x="1867" y="772"/>
                  </a:lnTo>
                  <a:lnTo>
                    <a:pt x="1864" y="772"/>
                  </a:lnTo>
                  <a:lnTo>
                    <a:pt x="1867" y="774"/>
                  </a:lnTo>
                  <a:lnTo>
                    <a:pt x="1867" y="774"/>
                  </a:lnTo>
                  <a:lnTo>
                    <a:pt x="1867" y="774"/>
                  </a:lnTo>
                  <a:lnTo>
                    <a:pt x="1869" y="776"/>
                  </a:lnTo>
                  <a:lnTo>
                    <a:pt x="1869" y="774"/>
                  </a:lnTo>
                  <a:lnTo>
                    <a:pt x="1871" y="774"/>
                  </a:lnTo>
                  <a:lnTo>
                    <a:pt x="1871" y="772"/>
                  </a:lnTo>
                  <a:lnTo>
                    <a:pt x="1874" y="772"/>
                  </a:lnTo>
                  <a:lnTo>
                    <a:pt x="1874" y="774"/>
                  </a:lnTo>
                  <a:lnTo>
                    <a:pt x="1874" y="776"/>
                  </a:lnTo>
                  <a:lnTo>
                    <a:pt x="1874" y="776"/>
                  </a:lnTo>
                  <a:lnTo>
                    <a:pt x="1874" y="779"/>
                  </a:lnTo>
                  <a:lnTo>
                    <a:pt x="1874" y="779"/>
                  </a:lnTo>
                  <a:lnTo>
                    <a:pt x="1874" y="779"/>
                  </a:lnTo>
                  <a:lnTo>
                    <a:pt x="1876" y="779"/>
                  </a:lnTo>
                  <a:lnTo>
                    <a:pt x="1876" y="779"/>
                  </a:lnTo>
                  <a:lnTo>
                    <a:pt x="1878" y="779"/>
                  </a:lnTo>
                  <a:lnTo>
                    <a:pt x="1878" y="781"/>
                  </a:lnTo>
                  <a:lnTo>
                    <a:pt x="1881" y="781"/>
                  </a:lnTo>
                  <a:lnTo>
                    <a:pt x="1881" y="781"/>
                  </a:lnTo>
                  <a:lnTo>
                    <a:pt x="1883" y="786"/>
                  </a:lnTo>
                  <a:lnTo>
                    <a:pt x="1883" y="783"/>
                  </a:lnTo>
                  <a:lnTo>
                    <a:pt x="1883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90" y="786"/>
                  </a:lnTo>
                  <a:lnTo>
                    <a:pt x="1890" y="788"/>
                  </a:lnTo>
                  <a:lnTo>
                    <a:pt x="1893" y="790"/>
                  </a:lnTo>
                  <a:lnTo>
                    <a:pt x="1895" y="790"/>
                  </a:lnTo>
                  <a:lnTo>
                    <a:pt x="1900" y="788"/>
                  </a:lnTo>
                  <a:lnTo>
                    <a:pt x="1902" y="788"/>
                  </a:lnTo>
                  <a:lnTo>
                    <a:pt x="1905" y="788"/>
                  </a:lnTo>
                  <a:lnTo>
                    <a:pt x="1905" y="788"/>
                  </a:lnTo>
                  <a:lnTo>
                    <a:pt x="1905" y="786"/>
                  </a:lnTo>
                  <a:lnTo>
                    <a:pt x="1907" y="786"/>
                  </a:lnTo>
                  <a:lnTo>
                    <a:pt x="1907" y="786"/>
                  </a:lnTo>
                  <a:lnTo>
                    <a:pt x="1907" y="786"/>
                  </a:lnTo>
                  <a:lnTo>
                    <a:pt x="1907" y="788"/>
                  </a:lnTo>
                  <a:lnTo>
                    <a:pt x="1905" y="788"/>
                  </a:lnTo>
                  <a:lnTo>
                    <a:pt x="1905" y="790"/>
                  </a:lnTo>
                  <a:lnTo>
                    <a:pt x="1905" y="790"/>
                  </a:lnTo>
                  <a:lnTo>
                    <a:pt x="1900" y="790"/>
                  </a:lnTo>
                  <a:lnTo>
                    <a:pt x="1897" y="790"/>
                  </a:lnTo>
                  <a:lnTo>
                    <a:pt x="1895" y="793"/>
                  </a:lnTo>
                  <a:lnTo>
                    <a:pt x="1893" y="795"/>
                  </a:lnTo>
                  <a:lnTo>
                    <a:pt x="1893" y="795"/>
                  </a:lnTo>
                  <a:lnTo>
                    <a:pt x="1895" y="800"/>
                  </a:lnTo>
                  <a:lnTo>
                    <a:pt x="1897" y="802"/>
                  </a:lnTo>
                  <a:lnTo>
                    <a:pt x="1897" y="805"/>
                  </a:lnTo>
                  <a:lnTo>
                    <a:pt x="1897" y="805"/>
                  </a:lnTo>
                  <a:lnTo>
                    <a:pt x="1897" y="805"/>
                  </a:lnTo>
                  <a:lnTo>
                    <a:pt x="1897" y="807"/>
                  </a:lnTo>
                  <a:lnTo>
                    <a:pt x="1897" y="807"/>
                  </a:lnTo>
                  <a:lnTo>
                    <a:pt x="1895" y="807"/>
                  </a:lnTo>
                  <a:lnTo>
                    <a:pt x="1895" y="807"/>
                  </a:lnTo>
                  <a:lnTo>
                    <a:pt x="1895" y="809"/>
                  </a:lnTo>
                  <a:lnTo>
                    <a:pt x="1895" y="809"/>
                  </a:lnTo>
                  <a:lnTo>
                    <a:pt x="1895" y="809"/>
                  </a:lnTo>
                  <a:lnTo>
                    <a:pt x="1895" y="812"/>
                  </a:lnTo>
                  <a:lnTo>
                    <a:pt x="1895" y="812"/>
                  </a:lnTo>
                  <a:lnTo>
                    <a:pt x="1895" y="814"/>
                  </a:lnTo>
                  <a:lnTo>
                    <a:pt x="1895" y="814"/>
                  </a:lnTo>
                  <a:lnTo>
                    <a:pt x="1897" y="814"/>
                  </a:lnTo>
                  <a:lnTo>
                    <a:pt x="1897" y="817"/>
                  </a:lnTo>
                  <a:lnTo>
                    <a:pt x="1897" y="817"/>
                  </a:lnTo>
                  <a:lnTo>
                    <a:pt x="1897" y="817"/>
                  </a:lnTo>
                  <a:lnTo>
                    <a:pt x="1895" y="817"/>
                  </a:lnTo>
                  <a:lnTo>
                    <a:pt x="1893" y="817"/>
                  </a:lnTo>
                  <a:lnTo>
                    <a:pt x="1893" y="819"/>
                  </a:lnTo>
                  <a:lnTo>
                    <a:pt x="1893" y="819"/>
                  </a:lnTo>
                  <a:lnTo>
                    <a:pt x="1895" y="821"/>
                  </a:lnTo>
                  <a:lnTo>
                    <a:pt x="1895" y="821"/>
                  </a:lnTo>
                  <a:lnTo>
                    <a:pt x="1895" y="821"/>
                  </a:lnTo>
                  <a:lnTo>
                    <a:pt x="1893" y="821"/>
                  </a:lnTo>
                  <a:lnTo>
                    <a:pt x="1893" y="821"/>
                  </a:lnTo>
                  <a:lnTo>
                    <a:pt x="1890" y="821"/>
                  </a:lnTo>
                  <a:lnTo>
                    <a:pt x="1893" y="821"/>
                  </a:lnTo>
                  <a:lnTo>
                    <a:pt x="1893" y="824"/>
                  </a:lnTo>
                  <a:lnTo>
                    <a:pt x="1893" y="824"/>
                  </a:lnTo>
                  <a:lnTo>
                    <a:pt x="1895" y="824"/>
                  </a:lnTo>
                  <a:lnTo>
                    <a:pt x="1897" y="828"/>
                  </a:lnTo>
                  <a:lnTo>
                    <a:pt x="1897" y="831"/>
                  </a:lnTo>
                  <a:lnTo>
                    <a:pt x="1900" y="831"/>
                  </a:lnTo>
                  <a:lnTo>
                    <a:pt x="1905" y="833"/>
                  </a:lnTo>
                  <a:lnTo>
                    <a:pt x="1907" y="833"/>
                  </a:lnTo>
                  <a:lnTo>
                    <a:pt x="1907" y="833"/>
                  </a:lnTo>
                  <a:lnTo>
                    <a:pt x="1907" y="833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28"/>
                  </a:lnTo>
                  <a:lnTo>
                    <a:pt x="1907" y="828"/>
                  </a:lnTo>
                  <a:lnTo>
                    <a:pt x="1905" y="828"/>
                  </a:lnTo>
                  <a:lnTo>
                    <a:pt x="1905" y="828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2" y="824"/>
                  </a:lnTo>
                  <a:lnTo>
                    <a:pt x="1902" y="824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4"/>
                  </a:lnTo>
                  <a:lnTo>
                    <a:pt x="1907" y="821"/>
                  </a:lnTo>
                  <a:lnTo>
                    <a:pt x="1907" y="819"/>
                  </a:lnTo>
                  <a:lnTo>
                    <a:pt x="1905" y="819"/>
                  </a:lnTo>
                  <a:lnTo>
                    <a:pt x="1907" y="819"/>
                  </a:lnTo>
                  <a:lnTo>
                    <a:pt x="1907" y="819"/>
                  </a:lnTo>
                  <a:lnTo>
                    <a:pt x="1907" y="817"/>
                  </a:lnTo>
                  <a:lnTo>
                    <a:pt x="1907" y="817"/>
                  </a:lnTo>
                  <a:lnTo>
                    <a:pt x="1907" y="814"/>
                  </a:lnTo>
                  <a:lnTo>
                    <a:pt x="1907" y="814"/>
                  </a:lnTo>
                  <a:lnTo>
                    <a:pt x="1907" y="812"/>
                  </a:lnTo>
                  <a:lnTo>
                    <a:pt x="1907" y="812"/>
                  </a:lnTo>
                  <a:lnTo>
                    <a:pt x="1905" y="812"/>
                  </a:lnTo>
                  <a:lnTo>
                    <a:pt x="1902" y="812"/>
                  </a:lnTo>
                  <a:lnTo>
                    <a:pt x="1900" y="812"/>
                  </a:lnTo>
                  <a:lnTo>
                    <a:pt x="1902" y="812"/>
                  </a:lnTo>
                  <a:lnTo>
                    <a:pt x="1902" y="812"/>
                  </a:lnTo>
                  <a:lnTo>
                    <a:pt x="1902" y="812"/>
                  </a:lnTo>
                  <a:lnTo>
                    <a:pt x="1902" y="809"/>
                  </a:lnTo>
                  <a:lnTo>
                    <a:pt x="1902" y="809"/>
                  </a:lnTo>
                  <a:lnTo>
                    <a:pt x="1902" y="809"/>
                  </a:lnTo>
                  <a:lnTo>
                    <a:pt x="1905" y="809"/>
                  </a:lnTo>
                  <a:lnTo>
                    <a:pt x="1905" y="809"/>
                  </a:lnTo>
                  <a:lnTo>
                    <a:pt x="1905" y="809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2"/>
                  </a:lnTo>
                  <a:lnTo>
                    <a:pt x="1909" y="802"/>
                  </a:lnTo>
                  <a:lnTo>
                    <a:pt x="1912" y="800"/>
                  </a:lnTo>
                  <a:lnTo>
                    <a:pt x="1912" y="800"/>
                  </a:lnTo>
                  <a:lnTo>
                    <a:pt x="1912" y="800"/>
                  </a:lnTo>
                  <a:lnTo>
                    <a:pt x="1914" y="798"/>
                  </a:lnTo>
                  <a:lnTo>
                    <a:pt x="1914" y="798"/>
                  </a:lnTo>
                  <a:lnTo>
                    <a:pt x="1914" y="798"/>
                  </a:lnTo>
                  <a:lnTo>
                    <a:pt x="1916" y="800"/>
                  </a:lnTo>
                  <a:lnTo>
                    <a:pt x="1916" y="800"/>
                  </a:lnTo>
                  <a:lnTo>
                    <a:pt x="1916" y="798"/>
                  </a:lnTo>
                  <a:lnTo>
                    <a:pt x="1919" y="798"/>
                  </a:lnTo>
                  <a:lnTo>
                    <a:pt x="1919" y="798"/>
                  </a:lnTo>
                  <a:lnTo>
                    <a:pt x="1921" y="795"/>
                  </a:lnTo>
                  <a:lnTo>
                    <a:pt x="1921" y="793"/>
                  </a:lnTo>
                  <a:lnTo>
                    <a:pt x="1921" y="793"/>
                  </a:lnTo>
                  <a:lnTo>
                    <a:pt x="1921" y="793"/>
                  </a:lnTo>
                  <a:lnTo>
                    <a:pt x="1921" y="790"/>
                  </a:lnTo>
                  <a:lnTo>
                    <a:pt x="1923" y="790"/>
                  </a:lnTo>
                  <a:lnTo>
                    <a:pt x="1923" y="788"/>
                  </a:lnTo>
                  <a:lnTo>
                    <a:pt x="1923" y="788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1" y="793"/>
                  </a:lnTo>
                  <a:lnTo>
                    <a:pt x="1921" y="795"/>
                  </a:lnTo>
                  <a:lnTo>
                    <a:pt x="1921" y="798"/>
                  </a:lnTo>
                  <a:lnTo>
                    <a:pt x="1921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800"/>
                  </a:lnTo>
                  <a:lnTo>
                    <a:pt x="1923" y="800"/>
                  </a:lnTo>
                  <a:lnTo>
                    <a:pt x="1926" y="800"/>
                  </a:lnTo>
                  <a:lnTo>
                    <a:pt x="1928" y="800"/>
                  </a:lnTo>
                  <a:lnTo>
                    <a:pt x="1931" y="802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3" y="805"/>
                  </a:lnTo>
                  <a:lnTo>
                    <a:pt x="1933" y="802"/>
                  </a:lnTo>
                  <a:lnTo>
                    <a:pt x="1933" y="802"/>
                  </a:lnTo>
                  <a:lnTo>
                    <a:pt x="1933" y="802"/>
                  </a:lnTo>
                  <a:lnTo>
                    <a:pt x="1933" y="805"/>
                  </a:lnTo>
                  <a:lnTo>
                    <a:pt x="1933" y="805"/>
                  </a:lnTo>
                  <a:lnTo>
                    <a:pt x="1933" y="805"/>
                  </a:lnTo>
                  <a:lnTo>
                    <a:pt x="1935" y="807"/>
                  </a:lnTo>
                  <a:lnTo>
                    <a:pt x="1935" y="807"/>
                  </a:lnTo>
                  <a:lnTo>
                    <a:pt x="1935" y="807"/>
                  </a:lnTo>
                  <a:lnTo>
                    <a:pt x="1935" y="809"/>
                  </a:lnTo>
                  <a:lnTo>
                    <a:pt x="1938" y="809"/>
                  </a:lnTo>
                  <a:lnTo>
                    <a:pt x="1935" y="809"/>
                  </a:lnTo>
                  <a:lnTo>
                    <a:pt x="1935" y="809"/>
                  </a:lnTo>
                  <a:lnTo>
                    <a:pt x="1938" y="812"/>
                  </a:lnTo>
                  <a:lnTo>
                    <a:pt x="1938" y="812"/>
                  </a:lnTo>
                  <a:lnTo>
                    <a:pt x="1938" y="814"/>
                  </a:lnTo>
                  <a:lnTo>
                    <a:pt x="1940" y="817"/>
                  </a:lnTo>
                  <a:lnTo>
                    <a:pt x="1940" y="819"/>
                  </a:lnTo>
                  <a:lnTo>
                    <a:pt x="1942" y="824"/>
                  </a:lnTo>
                  <a:lnTo>
                    <a:pt x="1945" y="828"/>
                  </a:lnTo>
                  <a:lnTo>
                    <a:pt x="1945" y="831"/>
                  </a:lnTo>
                  <a:lnTo>
                    <a:pt x="1947" y="831"/>
                  </a:lnTo>
                  <a:lnTo>
                    <a:pt x="1949" y="828"/>
                  </a:lnTo>
                  <a:lnTo>
                    <a:pt x="1949" y="828"/>
                  </a:lnTo>
                  <a:lnTo>
                    <a:pt x="1952" y="826"/>
                  </a:lnTo>
                  <a:lnTo>
                    <a:pt x="1952" y="826"/>
                  </a:lnTo>
                  <a:lnTo>
                    <a:pt x="1952" y="826"/>
                  </a:lnTo>
                  <a:lnTo>
                    <a:pt x="1952" y="828"/>
                  </a:lnTo>
                  <a:lnTo>
                    <a:pt x="1952" y="828"/>
                  </a:lnTo>
                  <a:lnTo>
                    <a:pt x="1954" y="828"/>
                  </a:lnTo>
                  <a:lnTo>
                    <a:pt x="1954" y="828"/>
                  </a:lnTo>
                  <a:lnTo>
                    <a:pt x="1954" y="828"/>
                  </a:lnTo>
                  <a:lnTo>
                    <a:pt x="1945" y="833"/>
                  </a:lnTo>
                  <a:lnTo>
                    <a:pt x="1945" y="833"/>
                  </a:lnTo>
                  <a:lnTo>
                    <a:pt x="1945" y="833"/>
                  </a:lnTo>
                  <a:lnTo>
                    <a:pt x="1942" y="833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40"/>
                  </a:lnTo>
                  <a:lnTo>
                    <a:pt x="1942" y="840"/>
                  </a:lnTo>
                  <a:lnTo>
                    <a:pt x="1942" y="843"/>
                  </a:lnTo>
                  <a:lnTo>
                    <a:pt x="1942" y="843"/>
                  </a:lnTo>
                  <a:lnTo>
                    <a:pt x="1945" y="845"/>
                  </a:lnTo>
                  <a:lnTo>
                    <a:pt x="1945" y="845"/>
                  </a:lnTo>
                  <a:lnTo>
                    <a:pt x="1945" y="845"/>
                  </a:lnTo>
                  <a:lnTo>
                    <a:pt x="1947" y="845"/>
                  </a:lnTo>
                  <a:lnTo>
                    <a:pt x="1949" y="843"/>
                  </a:lnTo>
                  <a:lnTo>
                    <a:pt x="1949" y="843"/>
                  </a:lnTo>
                  <a:lnTo>
                    <a:pt x="1949" y="840"/>
                  </a:lnTo>
                  <a:lnTo>
                    <a:pt x="1949" y="840"/>
                  </a:lnTo>
                  <a:lnTo>
                    <a:pt x="1949" y="840"/>
                  </a:lnTo>
                  <a:lnTo>
                    <a:pt x="1952" y="840"/>
                  </a:lnTo>
                  <a:lnTo>
                    <a:pt x="1952" y="840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4" y="843"/>
                  </a:lnTo>
                  <a:lnTo>
                    <a:pt x="1954" y="838"/>
                  </a:lnTo>
                  <a:lnTo>
                    <a:pt x="1954" y="835"/>
                  </a:lnTo>
                  <a:lnTo>
                    <a:pt x="1957" y="833"/>
                  </a:lnTo>
                  <a:lnTo>
                    <a:pt x="1957" y="833"/>
                  </a:lnTo>
                  <a:lnTo>
                    <a:pt x="1957" y="828"/>
                  </a:lnTo>
                  <a:lnTo>
                    <a:pt x="1957" y="828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9" y="824"/>
                  </a:lnTo>
                  <a:lnTo>
                    <a:pt x="1959" y="826"/>
                  </a:lnTo>
                  <a:lnTo>
                    <a:pt x="1957" y="833"/>
                  </a:lnTo>
                  <a:lnTo>
                    <a:pt x="1954" y="835"/>
                  </a:lnTo>
                  <a:lnTo>
                    <a:pt x="1954" y="838"/>
                  </a:lnTo>
                  <a:lnTo>
                    <a:pt x="1954" y="840"/>
                  </a:lnTo>
                  <a:lnTo>
                    <a:pt x="1954" y="840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49" y="843"/>
                  </a:lnTo>
                  <a:lnTo>
                    <a:pt x="1949" y="843"/>
                  </a:lnTo>
                  <a:lnTo>
                    <a:pt x="1949" y="845"/>
                  </a:lnTo>
                  <a:lnTo>
                    <a:pt x="1947" y="845"/>
                  </a:lnTo>
                  <a:lnTo>
                    <a:pt x="1947" y="845"/>
                  </a:lnTo>
                  <a:lnTo>
                    <a:pt x="1947" y="847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9" y="850"/>
                  </a:lnTo>
                  <a:lnTo>
                    <a:pt x="1949" y="852"/>
                  </a:lnTo>
                  <a:lnTo>
                    <a:pt x="1949" y="852"/>
                  </a:lnTo>
                  <a:lnTo>
                    <a:pt x="1952" y="852"/>
                  </a:lnTo>
                  <a:lnTo>
                    <a:pt x="1952" y="854"/>
                  </a:lnTo>
                  <a:lnTo>
                    <a:pt x="1949" y="854"/>
                  </a:lnTo>
                  <a:lnTo>
                    <a:pt x="1949" y="854"/>
                  </a:lnTo>
                  <a:lnTo>
                    <a:pt x="1952" y="854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9"/>
                  </a:lnTo>
                  <a:lnTo>
                    <a:pt x="1954" y="859"/>
                  </a:lnTo>
                  <a:lnTo>
                    <a:pt x="1957" y="861"/>
                  </a:lnTo>
                  <a:lnTo>
                    <a:pt x="1957" y="861"/>
                  </a:lnTo>
                  <a:lnTo>
                    <a:pt x="1959" y="859"/>
                  </a:lnTo>
                  <a:lnTo>
                    <a:pt x="1959" y="859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57" y="852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9" y="852"/>
                  </a:lnTo>
                  <a:lnTo>
                    <a:pt x="1959" y="852"/>
                  </a:lnTo>
                  <a:lnTo>
                    <a:pt x="1959" y="852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61" y="854"/>
                  </a:lnTo>
                  <a:lnTo>
                    <a:pt x="1961" y="857"/>
                  </a:lnTo>
                  <a:lnTo>
                    <a:pt x="1961" y="857"/>
                  </a:lnTo>
                  <a:lnTo>
                    <a:pt x="1961" y="857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4" y="859"/>
                  </a:lnTo>
                  <a:lnTo>
                    <a:pt x="1964" y="854"/>
                  </a:lnTo>
                  <a:lnTo>
                    <a:pt x="1964" y="854"/>
                  </a:lnTo>
                  <a:lnTo>
                    <a:pt x="1964" y="852"/>
                  </a:lnTo>
                  <a:lnTo>
                    <a:pt x="1964" y="852"/>
                  </a:lnTo>
                  <a:lnTo>
                    <a:pt x="1964" y="852"/>
                  </a:lnTo>
                  <a:lnTo>
                    <a:pt x="1964" y="854"/>
                  </a:lnTo>
                  <a:lnTo>
                    <a:pt x="1964" y="857"/>
                  </a:lnTo>
                  <a:lnTo>
                    <a:pt x="1964" y="857"/>
                  </a:lnTo>
                  <a:lnTo>
                    <a:pt x="1966" y="857"/>
                  </a:lnTo>
                  <a:lnTo>
                    <a:pt x="1966" y="852"/>
                  </a:lnTo>
                  <a:lnTo>
                    <a:pt x="1968" y="850"/>
                  </a:lnTo>
                  <a:lnTo>
                    <a:pt x="1968" y="847"/>
                  </a:lnTo>
                  <a:lnTo>
                    <a:pt x="1971" y="847"/>
                  </a:lnTo>
                  <a:lnTo>
                    <a:pt x="1971" y="845"/>
                  </a:lnTo>
                  <a:lnTo>
                    <a:pt x="1971" y="845"/>
                  </a:lnTo>
                  <a:lnTo>
                    <a:pt x="1971" y="843"/>
                  </a:lnTo>
                  <a:lnTo>
                    <a:pt x="1971" y="843"/>
                  </a:lnTo>
                  <a:lnTo>
                    <a:pt x="1971" y="840"/>
                  </a:lnTo>
                  <a:lnTo>
                    <a:pt x="1971" y="840"/>
                  </a:lnTo>
                  <a:lnTo>
                    <a:pt x="1971" y="840"/>
                  </a:lnTo>
                  <a:lnTo>
                    <a:pt x="1971" y="838"/>
                  </a:lnTo>
                  <a:lnTo>
                    <a:pt x="1971" y="838"/>
                  </a:lnTo>
                  <a:lnTo>
                    <a:pt x="1971" y="835"/>
                  </a:lnTo>
                  <a:lnTo>
                    <a:pt x="1971" y="835"/>
                  </a:lnTo>
                  <a:lnTo>
                    <a:pt x="1971" y="833"/>
                  </a:lnTo>
                  <a:lnTo>
                    <a:pt x="1971" y="833"/>
                  </a:lnTo>
                  <a:lnTo>
                    <a:pt x="1971" y="831"/>
                  </a:lnTo>
                  <a:lnTo>
                    <a:pt x="1971" y="831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6"/>
                  </a:lnTo>
                  <a:lnTo>
                    <a:pt x="1971" y="826"/>
                  </a:lnTo>
                  <a:lnTo>
                    <a:pt x="1973" y="826"/>
                  </a:lnTo>
                  <a:lnTo>
                    <a:pt x="1973" y="826"/>
                  </a:lnTo>
                  <a:lnTo>
                    <a:pt x="1973" y="824"/>
                  </a:lnTo>
                  <a:lnTo>
                    <a:pt x="1973" y="824"/>
                  </a:lnTo>
                  <a:lnTo>
                    <a:pt x="1973" y="821"/>
                  </a:lnTo>
                  <a:lnTo>
                    <a:pt x="1971" y="819"/>
                  </a:lnTo>
                  <a:close/>
                  <a:moveTo>
                    <a:pt x="1942" y="857"/>
                  </a:moveTo>
                  <a:lnTo>
                    <a:pt x="1940" y="857"/>
                  </a:lnTo>
                  <a:lnTo>
                    <a:pt x="1940" y="857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2"/>
                  </a:lnTo>
                  <a:lnTo>
                    <a:pt x="1938" y="852"/>
                  </a:lnTo>
                  <a:lnTo>
                    <a:pt x="1938" y="857"/>
                  </a:lnTo>
                  <a:lnTo>
                    <a:pt x="1935" y="854"/>
                  </a:lnTo>
                  <a:lnTo>
                    <a:pt x="1935" y="857"/>
                  </a:lnTo>
                  <a:lnTo>
                    <a:pt x="1935" y="857"/>
                  </a:lnTo>
                  <a:lnTo>
                    <a:pt x="1933" y="857"/>
                  </a:lnTo>
                  <a:lnTo>
                    <a:pt x="1933" y="859"/>
                  </a:lnTo>
                  <a:lnTo>
                    <a:pt x="1933" y="859"/>
                  </a:lnTo>
                  <a:lnTo>
                    <a:pt x="1933" y="859"/>
                  </a:lnTo>
                  <a:lnTo>
                    <a:pt x="1935" y="859"/>
                  </a:lnTo>
                  <a:lnTo>
                    <a:pt x="1935" y="859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40" y="861"/>
                  </a:lnTo>
                  <a:lnTo>
                    <a:pt x="1940" y="861"/>
                  </a:lnTo>
                  <a:lnTo>
                    <a:pt x="1940" y="859"/>
                  </a:lnTo>
                  <a:lnTo>
                    <a:pt x="1940" y="859"/>
                  </a:lnTo>
                  <a:lnTo>
                    <a:pt x="1942" y="859"/>
                  </a:lnTo>
                  <a:lnTo>
                    <a:pt x="1942" y="859"/>
                  </a:lnTo>
                  <a:lnTo>
                    <a:pt x="1942" y="857"/>
                  </a:lnTo>
                  <a:lnTo>
                    <a:pt x="1942" y="857"/>
                  </a:lnTo>
                  <a:lnTo>
                    <a:pt x="1942" y="857"/>
                  </a:lnTo>
                  <a:lnTo>
                    <a:pt x="1942" y="857"/>
                  </a:lnTo>
                  <a:close/>
                  <a:moveTo>
                    <a:pt x="1935" y="854"/>
                  </a:moveTo>
                  <a:lnTo>
                    <a:pt x="1935" y="852"/>
                  </a:lnTo>
                  <a:lnTo>
                    <a:pt x="1935" y="850"/>
                  </a:lnTo>
                  <a:lnTo>
                    <a:pt x="1935" y="850"/>
                  </a:lnTo>
                  <a:lnTo>
                    <a:pt x="1935" y="850"/>
                  </a:lnTo>
                  <a:lnTo>
                    <a:pt x="1933" y="850"/>
                  </a:lnTo>
                  <a:lnTo>
                    <a:pt x="1933" y="850"/>
                  </a:lnTo>
                  <a:lnTo>
                    <a:pt x="1933" y="847"/>
                  </a:lnTo>
                  <a:lnTo>
                    <a:pt x="1933" y="847"/>
                  </a:lnTo>
                  <a:lnTo>
                    <a:pt x="1933" y="847"/>
                  </a:lnTo>
                  <a:lnTo>
                    <a:pt x="1933" y="845"/>
                  </a:lnTo>
                  <a:lnTo>
                    <a:pt x="1933" y="845"/>
                  </a:lnTo>
                  <a:lnTo>
                    <a:pt x="1931" y="845"/>
                  </a:lnTo>
                  <a:lnTo>
                    <a:pt x="1931" y="843"/>
                  </a:lnTo>
                  <a:lnTo>
                    <a:pt x="1931" y="843"/>
                  </a:lnTo>
                  <a:lnTo>
                    <a:pt x="1928" y="843"/>
                  </a:lnTo>
                  <a:lnTo>
                    <a:pt x="1926" y="840"/>
                  </a:lnTo>
                  <a:lnTo>
                    <a:pt x="1926" y="840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5"/>
                  </a:lnTo>
                  <a:lnTo>
                    <a:pt x="1923" y="845"/>
                  </a:lnTo>
                  <a:lnTo>
                    <a:pt x="1926" y="845"/>
                  </a:lnTo>
                  <a:lnTo>
                    <a:pt x="1926" y="845"/>
                  </a:lnTo>
                  <a:lnTo>
                    <a:pt x="1926" y="845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8" y="847"/>
                  </a:lnTo>
                  <a:lnTo>
                    <a:pt x="1928" y="850"/>
                  </a:lnTo>
                  <a:lnTo>
                    <a:pt x="1928" y="850"/>
                  </a:lnTo>
                  <a:lnTo>
                    <a:pt x="1926" y="850"/>
                  </a:lnTo>
                  <a:lnTo>
                    <a:pt x="1926" y="850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4"/>
                  </a:lnTo>
                  <a:lnTo>
                    <a:pt x="1926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4"/>
                  </a:lnTo>
                  <a:lnTo>
                    <a:pt x="1928" y="854"/>
                  </a:lnTo>
                  <a:lnTo>
                    <a:pt x="1931" y="854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31" y="852"/>
                  </a:lnTo>
                  <a:lnTo>
                    <a:pt x="1931" y="852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3" y="854"/>
                  </a:lnTo>
                  <a:lnTo>
                    <a:pt x="1933" y="854"/>
                  </a:lnTo>
                  <a:lnTo>
                    <a:pt x="1935" y="854"/>
                  </a:lnTo>
                  <a:close/>
                  <a:moveTo>
                    <a:pt x="1247" y="708"/>
                  </a:moveTo>
                  <a:lnTo>
                    <a:pt x="1247" y="708"/>
                  </a:lnTo>
                  <a:lnTo>
                    <a:pt x="1247" y="708"/>
                  </a:lnTo>
                  <a:lnTo>
                    <a:pt x="1247" y="708"/>
                  </a:lnTo>
                  <a:close/>
                  <a:moveTo>
                    <a:pt x="859" y="940"/>
                  </a:moveTo>
                  <a:lnTo>
                    <a:pt x="859" y="940"/>
                  </a:lnTo>
                  <a:lnTo>
                    <a:pt x="859" y="940"/>
                  </a:lnTo>
                  <a:lnTo>
                    <a:pt x="859" y="940"/>
                  </a:lnTo>
                  <a:lnTo>
                    <a:pt x="859" y="940"/>
                  </a:lnTo>
                  <a:lnTo>
                    <a:pt x="859" y="937"/>
                  </a:lnTo>
                  <a:lnTo>
                    <a:pt x="859" y="937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9" y="940"/>
                  </a:lnTo>
                  <a:close/>
                  <a:moveTo>
                    <a:pt x="937" y="914"/>
                  </a:moveTo>
                  <a:lnTo>
                    <a:pt x="937" y="914"/>
                  </a:lnTo>
                  <a:lnTo>
                    <a:pt x="937" y="914"/>
                  </a:lnTo>
                  <a:lnTo>
                    <a:pt x="939" y="914"/>
                  </a:lnTo>
                  <a:lnTo>
                    <a:pt x="939" y="911"/>
                  </a:lnTo>
                  <a:lnTo>
                    <a:pt x="937" y="911"/>
                  </a:lnTo>
                  <a:lnTo>
                    <a:pt x="937" y="911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4"/>
                  </a:lnTo>
                  <a:close/>
                  <a:moveTo>
                    <a:pt x="942" y="914"/>
                  </a:moveTo>
                  <a:lnTo>
                    <a:pt x="942" y="914"/>
                  </a:lnTo>
                  <a:lnTo>
                    <a:pt x="942" y="914"/>
                  </a:lnTo>
                  <a:lnTo>
                    <a:pt x="942" y="911"/>
                  </a:lnTo>
                  <a:lnTo>
                    <a:pt x="939" y="911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42" y="914"/>
                  </a:lnTo>
                  <a:close/>
                  <a:moveTo>
                    <a:pt x="949" y="760"/>
                  </a:moveTo>
                  <a:lnTo>
                    <a:pt x="949" y="760"/>
                  </a:lnTo>
                  <a:lnTo>
                    <a:pt x="951" y="760"/>
                  </a:lnTo>
                  <a:lnTo>
                    <a:pt x="954" y="760"/>
                  </a:lnTo>
                  <a:lnTo>
                    <a:pt x="954" y="760"/>
                  </a:lnTo>
                  <a:lnTo>
                    <a:pt x="954" y="757"/>
                  </a:lnTo>
                  <a:lnTo>
                    <a:pt x="956" y="755"/>
                  </a:lnTo>
                  <a:lnTo>
                    <a:pt x="956" y="755"/>
                  </a:lnTo>
                  <a:lnTo>
                    <a:pt x="958" y="755"/>
                  </a:lnTo>
                  <a:lnTo>
                    <a:pt x="958" y="755"/>
                  </a:lnTo>
                  <a:lnTo>
                    <a:pt x="958" y="753"/>
                  </a:lnTo>
                  <a:lnTo>
                    <a:pt x="961" y="748"/>
                  </a:lnTo>
                  <a:lnTo>
                    <a:pt x="961" y="748"/>
                  </a:lnTo>
                  <a:lnTo>
                    <a:pt x="961" y="746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56" y="750"/>
                  </a:lnTo>
                  <a:lnTo>
                    <a:pt x="954" y="750"/>
                  </a:lnTo>
                  <a:lnTo>
                    <a:pt x="954" y="750"/>
                  </a:lnTo>
                  <a:lnTo>
                    <a:pt x="951" y="750"/>
                  </a:lnTo>
                  <a:lnTo>
                    <a:pt x="951" y="750"/>
                  </a:lnTo>
                  <a:lnTo>
                    <a:pt x="949" y="753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7" y="753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60"/>
                  </a:lnTo>
                  <a:lnTo>
                    <a:pt x="949" y="760"/>
                  </a:lnTo>
                  <a:close/>
                  <a:moveTo>
                    <a:pt x="970" y="755"/>
                  </a:moveTo>
                  <a:lnTo>
                    <a:pt x="970" y="755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0"/>
                  </a:lnTo>
                  <a:lnTo>
                    <a:pt x="970" y="750"/>
                  </a:lnTo>
                  <a:lnTo>
                    <a:pt x="970" y="753"/>
                  </a:lnTo>
                  <a:lnTo>
                    <a:pt x="970" y="755"/>
                  </a:lnTo>
                  <a:lnTo>
                    <a:pt x="970" y="755"/>
                  </a:lnTo>
                  <a:lnTo>
                    <a:pt x="970" y="755"/>
                  </a:lnTo>
                  <a:lnTo>
                    <a:pt x="970" y="755"/>
                  </a:lnTo>
                  <a:close/>
                  <a:moveTo>
                    <a:pt x="975" y="757"/>
                  </a:moveTo>
                  <a:lnTo>
                    <a:pt x="975" y="757"/>
                  </a:lnTo>
                  <a:lnTo>
                    <a:pt x="975" y="757"/>
                  </a:lnTo>
                  <a:lnTo>
                    <a:pt x="975" y="757"/>
                  </a:lnTo>
                  <a:lnTo>
                    <a:pt x="975" y="757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3"/>
                  </a:lnTo>
                  <a:lnTo>
                    <a:pt x="975" y="753"/>
                  </a:lnTo>
                  <a:lnTo>
                    <a:pt x="973" y="753"/>
                  </a:lnTo>
                  <a:lnTo>
                    <a:pt x="973" y="753"/>
                  </a:lnTo>
                  <a:lnTo>
                    <a:pt x="973" y="755"/>
                  </a:lnTo>
                  <a:lnTo>
                    <a:pt x="973" y="755"/>
                  </a:lnTo>
                  <a:lnTo>
                    <a:pt x="973" y="755"/>
                  </a:lnTo>
                  <a:lnTo>
                    <a:pt x="975" y="755"/>
                  </a:lnTo>
                  <a:lnTo>
                    <a:pt x="975" y="757"/>
                  </a:lnTo>
                  <a:close/>
                  <a:moveTo>
                    <a:pt x="864" y="949"/>
                  </a:moveTo>
                  <a:lnTo>
                    <a:pt x="864" y="949"/>
                  </a:lnTo>
                  <a:lnTo>
                    <a:pt x="864" y="949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close/>
                  <a:moveTo>
                    <a:pt x="939" y="918"/>
                  </a:moveTo>
                  <a:lnTo>
                    <a:pt x="937" y="921"/>
                  </a:lnTo>
                  <a:lnTo>
                    <a:pt x="937" y="918"/>
                  </a:lnTo>
                  <a:lnTo>
                    <a:pt x="937" y="918"/>
                  </a:lnTo>
                  <a:lnTo>
                    <a:pt x="937" y="921"/>
                  </a:lnTo>
                  <a:lnTo>
                    <a:pt x="939" y="918"/>
                  </a:lnTo>
                  <a:lnTo>
                    <a:pt x="942" y="921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close/>
                  <a:moveTo>
                    <a:pt x="1923" y="838"/>
                  </a:moveTo>
                  <a:lnTo>
                    <a:pt x="1923" y="838"/>
                  </a:lnTo>
                  <a:lnTo>
                    <a:pt x="1926" y="835"/>
                  </a:lnTo>
                  <a:lnTo>
                    <a:pt x="1926" y="833"/>
                  </a:lnTo>
                  <a:lnTo>
                    <a:pt x="1923" y="833"/>
                  </a:lnTo>
                  <a:lnTo>
                    <a:pt x="1923" y="831"/>
                  </a:lnTo>
                  <a:lnTo>
                    <a:pt x="1921" y="831"/>
                  </a:lnTo>
                  <a:lnTo>
                    <a:pt x="1921" y="831"/>
                  </a:lnTo>
                  <a:lnTo>
                    <a:pt x="1921" y="828"/>
                  </a:lnTo>
                  <a:lnTo>
                    <a:pt x="1921" y="828"/>
                  </a:lnTo>
                  <a:lnTo>
                    <a:pt x="1921" y="826"/>
                  </a:lnTo>
                  <a:lnTo>
                    <a:pt x="1921" y="826"/>
                  </a:lnTo>
                  <a:lnTo>
                    <a:pt x="1923" y="826"/>
                  </a:lnTo>
                  <a:lnTo>
                    <a:pt x="1923" y="824"/>
                  </a:lnTo>
                  <a:lnTo>
                    <a:pt x="1923" y="828"/>
                  </a:lnTo>
                  <a:lnTo>
                    <a:pt x="1923" y="828"/>
                  </a:lnTo>
                  <a:lnTo>
                    <a:pt x="1923" y="831"/>
                  </a:lnTo>
                  <a:lnTo>
                    <a:pt x="1923" y="831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1"/>
                  </a:lnTo>
                  <a:lnTo>
                    <a:pt x="1928" y="831"/>
                  </a:lnTo>
                  <a:lnTo>
                    <a:pt x="1928" y="828"/>
                  </a:lnTo>
                  <a:lnTo>
                    <a:pt x="1928" y="826"/>
                  </a:lnTo>
                  <a:lnTo>
                    <a:pt x="1926" y="826"/>
                  </a:lnTo>
                  <a:lnTo>
                    <a:pt x="1923" y="821"/>
                  </a:lnTo>
                  <a:lnTo>
                    <a:pt x="1923" y="819"/>
                  </a:lnTo>
                  <a:lnTo>
                    <a:pt x="1923" y="817"/>
                  </a:lnTo>
                  <a:lnTo>
                    <a:pt x="1923" y="817"/>
                  </a:lnTo>
                  <a:lnTo>
                    <a:pt x="1923" y="819"/>
                  </a:lnTo>
                  <a:lnTo>
                    <a:pt x="1926" y="821"/>
                  </a:lnTo>
                  <a:lnTo>
                    <a:pt x="1926" y="821"/>
                  </a:lnTo>
                  <a:lnTo>
                    <a:pt x="1926" y="824"/>
                  </a:lnTo>
                  <a:lnTo>
                    <a:pt x="1928" y="824"/>
                  </a:lnTo>
                  <a:lnTo>
                    <a:pt x="1928" y="826"/>
                  </a:lnTo>
                  <a:lnTo>
                    <a:pt x="1928" y="826"/>
                  </a:lnTo>
                  <a:lnTo>
                    <a:pt x="1931" y="828"/>
                  </a:lnTo>
                  <a:lnTo>
                    <a:pt x="1931" y="828"/>
                  </a:lnTo>
                  <a:lnTo>
                    <a:pt x="1928" y="831"/>
                  </a:lnTo>
                  <a:lnTo>
                    <a:pt x="1928" y="831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5"/>
                  </a:lnTo>
                  <a:lnTo>
                    <a:pt x="1928" y="835"/>
                  </a:lnTo>
                  <a:lnTo>
                    <a:pt x="1928" y="835"/>
                  </a:lnTo>
                  <a:lnTo>
                    <a:pt x="1926" y="838"/>
                  </a:lnTo>
                  <a:lnTo>
                    <a:pt x="1926" y="838"/>
                  </a:lnTo>
                  <a:lnTo>
                    <a:pt x="1926" y="838"/>
                  </a:lnTo>
                  <a:lnTo>
                    <a:pt x="1928" y="840"/>
                  </a:lnTo>
                  <a:lnTo>
                    <a:pt x="1928" y="840"/>
                  </a:lnTo>
                  <a:lnTo>
                    <a:pt x="1928" y="840"/>
                  </a:lnTo>
                  <a:lnTo>
                    <a:pt x="1931" y="840"/>
                  </a:lnTo>
                  <a:lnTo>
                    <a:pt x="1931" y="838"/>
                  </a:lnTo>
                  <a:lnTo>
                    <a:pt x="1933" y="838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1" y="833"/>
                  </a:lnTo>
                  <a:lnTo>
                    <a:pt x="1931" y="833"/>
                  </a:lnTo>
                  <a:lnTo>
                    <a:pt x="1931" y="831"/>
                  </a:lnTo>
                  <a:lnTo>
                    <a:pt x="1931" y="831"/>
                  </a:lnTo>
                  <a:lnTo>
                    <a:pt x="1933" y="831"/>
                  </a:lnTo>
                  <a:lnTo>
                    <a:pt x="1931" y="828"/>
                  </a:lnTo>
                  <a:lnTo>
                    <a:pt x="1933" y="828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3" y="838"/>
                  </a:lnTo>
                  <a:lnTo>
                    <a:pt x="1933" y="840"/>
                  </a:lnTo>
                  <a:lnTo>
                    <a:pt x="1933" y="840"/>
                  </a:lnTo>
                  <a:lnTo>
                    <a:pt x="1935" y="840"/>
                  </a:lnTo>
                  <a:lnTo>
                    <a:pt x="1938" y="843"/>
                  </a:lnTo>
                  <a:lnTo>
                    <a:pt x="1938" y="840"/>
                  </a:lnTo>
                  <a:lnTo>
                    <a:pt x="1938" y="840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40" y="838"/>
                  </a:lnTo>
                  <a:lnTo>
                    <a:pt x="1940" y="838"/>
                  </a:lnTo>
                  <a:lnTo>
                    <a:pt x="1940" y="835"/>
                  </a:lnTo>
                  <a:lnTo>
                    <a:pt x="1940" y="835"/>
                  </a:lnTo>
                  <a:lnTo>
                    <a:pt x="1940" y="833"/>
                  </a:lnTo>
                  <a:lnTo>
                    <a:pt x="1940" y="831"/>
                  </a:lnTo>
                  <a:lnTo>
                    <a:pt x="1940" y="831"/>
                  </a:lnTo>
                  <a:lnTo>
                    <a:pt x="1940" y="831"/>
                  </a:lnTo>
                  <a:lnTo>
                    <a:pt x="1940" y="828"/>
                  </a:lnTo>
                  <a:lnTo>
                    <a:pt x="1938" y="828"/>
                  </a:lnTo>
                  <a:lnTo>
                    <a:pt x="1938" y="828"/>
                  </a:lnTo>
                  <a:lnTo>
                    <a:pt x="1938" y="828"/>
                  </a:lnTo>
                  <a:lnTo>
                    <a:pt x="1938" y="826"/>
                  </a:lnTo>
                  <a:lnTo>
                    <a:pt x="1938" y="826"/>
                  </a:lnTo>
                  <a:lnTo>
                    <a:pt x="1938" y="826"/>
                  </a:lnTo>
                  <a:lnTo>
                    <a:pt x="1940" y="826"/>
                  </a:lnTo>
                  <a:lnTo>
                    <a:pt x="1940" y="828"/>
                  </a:lnTo>
                  <a:lnTo>
                    <a:pt x="1940" y="828"/>
                  </a:lnTo>
                  <a:lnTo>
                    <a:pt x="1940" y="826"/>
                  </a:lnTo>
                  <a:lnTo>
                    <a:pt x="1940" y="826"/>
                  </a:lnTo>
                  <a:lnTo>
                    <a:pt x="1940" y="826"/>
                  </a:lnTo>
                  <a:lnTo>
                    <a:pt x="1940" y="824"/>
                  </a:lnTo>
                  <a:lnTo>
                    <a:pt x="1938" y="824"/>
                  </a:lnTo>
                  <a:lnTo>
                    <a:pt x="1938" y="824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19"/>
                  </a:lnTo>
                  <a:lnTo>
                    <a:pt x="1935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4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09"/>
                  </a:lnTo>
                  <a:lnTo>
                    <a:pt x="1933" y="809"/>
                  </a:lnTo>
                  <a:lnTo>
                    <a:pt x="1931" y="807"/>
                  </a:lnTo>
                  <a:lnTo>
                    <a:pt x="1931" y="807"/>
                  </a:lnTo>
                  <a:lnTo>
                    <a:pt x="1931" y="805"/>
                  </a:lnTo>
                  <a:lnTo>
                    <a:pt x="1923" y="800"/>
                  </a:lnTo>
                  <a:lnTo>
                    <a:pt x="1921" y="800"/>
                  </a:lnTo>
                  <a:lnTo>
                    <a:pt x="1921" y="798"/>
                  </a:lnTo>
                  <a:lnTo>
                    <a:pt x="1919" y="798"/>
                  </a:lnTo>
                  <a:lnTo>
                    <a:pt x="1919" y="800"/>
                  </a:lnTo>
                  <a:lnTo>
                    <a:pt x="1916" y="800"/>
                  </a:lnTo>
                  <a:lnTo>
                    <a:pt x="1916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5"/>
                  </a:lnTo>
                  <a:lnTo>
                    <a:pt x="1912" y="805"/>
                  </a:lnTo>
                  <a:lnTo>
                    <a:pt x="1909" y="805"/>
                  </a:lnTo>
                  <a:lnTo>
                    <a:pt x="1912" y="805"/>
                  </a:lnTo>
                  <a:lnTo>
                    <a:pt x="1912" y="807"/>
                  </a:lnTo>
                  <a:lnTo>
                    <a:pt x="1912" y="807"/>
                  </a:lnTo>
                  <a:lnTo>
                    <a:pt x="1914" y="807"/>
                  </a:lnTo>
                  <a:lnTo>
                    <a:pt x="1916" y="807"/>
                  </a:lnTo>
                  <a:lnTo>
                    <a:pt x="1916" y="807"/>
                  </a:lnTo>
                  <a:lnTo>
                    <a:pt x="1916" y="807"/>
                  </a:lnTo>
                  <a:lnTo>
                    <a:pt x="1909" y="809"/>
                  </a:lnTo>
                  <a:lnTo>
                    <a:pt x="1909" y="809"/>
                  </a:lnTo>
                  <a:lnTo>
                    <a:pt x="1909" y="812"/>
                  </a:lnTo>
                  <a:lnTo>
                    <a:pt x="1909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4" y="812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6" y="812"/>
                  </a:lnTo>
                  <a:lnTo>
                    <a:pt x="1916" y="812"/>
                  </a:lnTo>
                  <a:lnTo>
                    <a:pt x="1914" y="812"/>
                  </a:lnTo>
                  <a:lnTo>
                    <a:pt x="1912" y="814"/>
                  </a:lnTo>
                  <a:lnTo>
                    <a:pt x="1912" y="814"/>
                  </a:lnTo>
                  <a:lnTo>
                    <a:pt x="1909" y="814"/>
                  </a:lnTo>
                  <a:lnTo>
                    <a:pt x="1909" y="817"/>
                  </a:lnTo>
                  <a:lnTo>
                    <a:pt x="1909" y="819"/>
                  </a:lnTo>
                  <a:lnTo>
                    <a:pt x="1912" y="819"/>
                  </a:lnTo>
                  <a:lnTo>
                    <a:pt x="1912" y="817"/>
                  </a:lnTo>
                  <a:lnTo>
                    <a:pt x="1912" y="817"/>
                  </a:lnTo>
                  <a:lnTo>
                    <a:pt x="1914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2" y="817"/>
                  </a:lnTo>
                  <a:lnTo>
                    <a:pt x="1912" y="817"/>
                  </a:lnTo>
                  <a:lnTo>
                    <a:pt x="1914" y="819"/>
                  </a:lnTo>
                  <a:lnTo>
                    <a:pt x="1914" y="819"/>
                  </a:lnTo>
                  <a:lnTo>
                    <a:pt x="1914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21"/>
                  </a:lnTo>
                  <a:lnTo>
                    <a:pt x="1912" y="821"/>
                  </a:lnTo>
                  <a:lnTo>
                    <a:pt x="1912" y="821"/>
                  </a:lnTo>
                  <a:lnTo>
                    <a:pt x="1912" y="824"/>
                  </a:lnTo>
                  <a:lnTo>
                    <a:pt x="1914" y="824"/>
                  </a:lnTo>
                  <a:lnTo>
                    <a:pt x="1914" y="824"/>
                  </a:lnTo>
                  <a:lnTo>
                    <a:pt x="1916" y="824"/>
                  </a:lnTo>
                  <a:lnTo>
                    <a:pt x="1916" y="826"/>
                  </a:lnTo>
                  <a:lnTo>
                    <a:pt x="1916" y="826"/>
                  </a:lnTo>
                  <a:lnTo>
                    <a:pt x="1914" y="826"/>
                  </a:lnTo>
                  <a:lnTo>
                    <a:pt x="1914" y="826"/>
                  </a:lnTo>
                  <a:lnTo>
                    <a:pt x="1914" y="826"/>
                  </a:lnTo>
                  <a:lnTo>
                    <a:pt x="1914" y="828"/>
                  </a:lnTo>
                  <a:lnTo>
                    <a:pt x="1914" y="828"/>
                  </a:lnTo>
                  <a:lnTo>
                    <a:pt x="1912" y="833"/>
                  </a:lnTo>
                  <a:lnTo>
                    <a:pt x="1912" y="833"/>
                  </a:lnTo>
                  <a:lnTo>
                    <a:pt x="1912" y="833"/>
                  </a:lnTo>
                  <a:lnTo>
                    <a:pt x="1914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9" y="838"/>
                  </a:lnTo>
                  <a:lnTo>
                    <a:pt x="1919" y="838"/>
                  </a:lnTo>
                  <a:lnTo>
                    <a:pt x="1921" y="838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38"/>
                  </a:lnTo>
                  <a:close/>
                  <a:moveTo>
                    <a:pt x="873" y="942"/>
                  </a:moveTo>
                  <a:lnTo>
                    <a:pt x="873" y="942"/>
                  </a:lnTo>
                  <a:lnTo>
                    <a:pt x="873" y="942"/>
                  </a:lnTo>
                  <a:lnTo>
                    <a:pt x="871" y="942"/>
                  </a:lnTo>
                  <a:lnTo>
                    <a:pt x="868" y="944"/>
                  </a:lnTo>
                  <a:lnTo>
                    <a:pt x="866" y="944"/>
                  </a:lnTo>
                  <a:lnTo>
                    <a:pt x="866" y="947"/>
                  </a:lnTo>
                  <a:lnTo>
                    <a:pt x="866" y="944"/>
                  </a:lnTo>
                  <a:lnTo>
                    <a:pt x="873" y="942"/>
                  </a:lnTo>
                  <a:lnTo>
                    <a:pt x="873" y="942"/>
                  </a:lnTo>
                  <a:close/>
                  <a:moveTo>
                    <a:pt x="1850" y="838"/>
                  </a:moveTo>
                  <a:lnTo>
                    <a:pt x="1852" y="838"/>
                  </a:lnTo>
                  <a:lnTo>
                    <a:pt x="1852" y="838"/>
                  </a:lnTo>
                  <a:lnTo>
                    <a:pt x="1852" y="835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5" y="835"/>
                  </a:lnTo>
                  <a:lnTo>
                    <a:pt x="1855" y="833"/>
                  </a:lnTo>
                  <a:lnTo>
                    <a:pt x="1855" y="833"/>
                  </a:lnTo>
                  <a:lnTo>
                    <a:pt x="1857" y="831"/>
                  </a:lnTo>
                  <a:lnTo>
                    <a:pt x="1857" y="831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31"/>
                  </a:lnTo>
                  <a:lnTo>
                    <a:pt x="1857" y="831"/>
                  </a:lnTo>
                  <a:lnTo>
                    <a:pt x="1855" y="831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1"/>
                  </a:lnTo>
                  <a:lnTo>
                    <a:pt x="1852" y="831"/>
                  </a:lnTo>
                  <a:lnTo>
                    <a:pt x="1850" y="831"/>
                  </a:lnTo>
                  <a:lnTo>
                    <a:pt x="1850" y="831"/>
                  </a:lnTo>
                  <a:lnTo>
                    <a:pt x="1850" y="831"/>
                  </a:lnTo>
                  <a:lnTo>
                    <a:pt x="1848" y="831"/>
                  </a:lnTo>
                  <a:lnTo>
                    <a:pt x="1848" y="831"/>
                  </a:lnTo>
                  <a:lnTo>
                    <a:pt x="1848" y="833"/>
                  </a:lnTo>
                  <a:lnTo>
                    <a:pt x="1848" y="833"/>
                  </a:lnTo>
                  <a:lnTo>
                    <a:pt x="1848" y="831"/>
                  </a:lnTo>
                  <a:lnTo>
                    <a:pt x="1848" y="831"/>
                  </a:lnTo>
                  <a:lnTo>
                    <a:pt x="1845" y="831"/>
                  </a:lnTo>
                  <a:lnTo>
                    <a:pt x="1845" y="833"/>
                  </a:lnTo>
                  <a:lnTo>
                    <a:pt x="1848" y="833"/>
                  </a:lnTo>
                  <a:lnTo>
                    <a:pt x="1848" y="833"/>
                  </a:lnTo>
                  <a:lnTo>
                    <a:pt x="1845" y="833"/>
                  </a:lnTo>
                  <a:lnTo>
                    <a:pt x="1845" y="833"/>
                  </a:lnTo>
                  <a:lnTo>
                    <a:pt x="1845" y="835"/>
                  </a:lnTo>
                  <a:lnTo>
                    <a:pt x="1848" y="838"/>
                  </a:lnTo>
                  <a:lnTo>
                    <a:pt x="1850" y="838"/>
                  </a:lnTo>
                  <a:close/>
                  <a:moveTo>
                    <a:pt x="1855" y="828"/>
                  </a:moveTo>
                  <a:lnTo>
                    <a:pt x="1855" y="828"/>
                  </a:lnTo>
                  <a:lnTo>
                    <a:pt x="1855" y="828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28"/>
                  </a:lnTo>
                  <a:lnTo>
                    <a:pt x="1860" y="828"/>
                  </a:lnTo>
                  <a:lnTo>
                    <a:pt x="1860" y="826"/>
                  </a:lnTo>
                  <a:lnTo>
                    <a:pt x="1860" y="826"/>
                  </a:lnTo>
                  <a:lnTo>
                    <a:pt x="1857" y="826"/>
                  </a:lnTo>
                  <a:lnTo>
                    <a:pt x="1857" y="826"/>
                  </a:lnTo>
                  <a:lnTo>
                    <a:pt x="1857" y="826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55" y="824"/>
                  </a:lnTo>
                  <a:lnTo>
                    <a:pt x="1855" y="824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7" y="826"/>
                  </a:lnTo>
                  <a:lnTo>
                    <a:pt x="1855" y="828"/>
                  </a:lnTo>
                  <a:lnTo>
                    <a:pt x="1855" y="828"/>
                  </a:lnTo>
                  <a:close/>
                  <a:moveTo>
                    <a:pt x="1855" y="852"/>
                  </a:moveTo>
                  <a:lnTo>
                    <a:pt x="1855" y="852"/>
                  </a:lnTo>
                  <a:lnTo>
                    <a:pt x="1855" y="852"/>
                  </a:lnTo>
                  <a:lnTo>
                    <a:pt x="1855" y="852"/>
                  </a:lnTo>
                  <a:lnTo>
                    <a:pt x="1857" y="854"/>
                  </a:lnTo>
                  <a:lnTo>
                    <a:pt x="1857" y="854"/>
                  </a:lnTo>
                  <a:lnTo>
                    <a:pt x="1857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0"/>
                  </a:lnTo>
                  <a:lnTo>
                    <a:pt x="1860" y="850"/>
                  </a:lnTo>
                  <a:lnTo>
                    <a:pt x="1860" y="850"/>
                  </a:lnTo>
                  <a:lnTo>
                    <a:pt x="1860" y="847"/>
                  </a:lnTo>
                  <a:lnTo>
                    <a:pt x="1857" y="847"/>
                  </a:lnTo>
                  <a:lnTo>
                    <a:pt x="1855" y="847"/>
                  </a:lnTo>
                  <a:lnTo>
                    <a:pt x="1855" y="847"/>
                  </a:lnTo>
                  <a:lnTo>
                    <a:pt x="1855" y="850"/>
                  </a:lnTo>
                  <a:lnTo>
                    <a:pt x="1855" y="850"/>
                  </a:lnTo>
                  <a:lnTo>
                    <a:pt x="1855" y="852"/>
                  </a:lnTo>
                  <a:close/>
                  <a:moveTo>
                    <a:pt x="1845" y="824"/>
                  </a:moveTo>
                  <a:lnTo>
                    <a:pt x="1845" y="824"/>
                  </a:lnTo>
                  <a:lnTo>
                    <a:pt x="1848" y="821"/>
                  </a:lnTo>
                  <a:lnTo>
                    <a:pt x="1848" y="821"/>
                  </a:lnTo>
                  <a:lnTo>
                    <a:pt x="1848" y="819"/>
                  </a:lnTo>
                  <a:lnTo>
                    <a:pt x="1848" y="819"/>
                  </a:lnTo>
                  <a:lnTo>
                    <a:pt x="1850" y="819"/>
                  </a:lnTo>
                  <a:lnTo>
                    <a:pt x="1850" y="819"/>
                  </a:lnTo>
                  <a:lnTo>
                    <a:pt x="1850" y="819"/>
                  </a:lnTo>
                  <a:lnTo>
                    <a:pt x="1852" y="819"/>
                  </a:lnTo>
                  <a:lnTo>
                    <a:pt x="1852" y="819"/>
                  </a:lnTo>
                  <a:lnTo>
                    <a:pt x="1852" y="819"/>
                  </a:lnTo>
                  <a:lnTo>
                    <a:pt x="1852" y="817"/>
                  </a:lnTo>
                  <a:lnTo>
                    <a:pt x="1852" y="817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2"/>
                  </a:lnTo>
                  <a:lnTo>
                    <a:pt x="1852" y="809"/>
                  </a:lnTo>
                  <a:lnTo>
                    <a:pt x="1852" y="809"/>
                  </a:lnTo>
                  <a:lnTo>
                    <a:pt x="1850" y="809"/>
                  </a:lnTo>
                  <a:lnTo>
                    <a:pt x="1850" y="809"/>
                  </a:lnTo>
                  <a:lnTo>
                    <a:pt x="1848" y="809"/>
                  </a:lnTo>
                  <a:lnTo>
                    <a:pt x="1848" y="809"/>
                  </a:lnTo>
                  <a:lnTo>
                    <a:pt x="1848" y="812"/>
                  </a:lnTo>
                  <a:lnTo>
                    <a:pt x="1848" y="812"/>
                  </a:lnTo>
                  <a:lnTo>
                    <a:pt x="1845" y="812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3" y="814"/>
                  </a:lnTo>
                  <a:lnTo>
                    <a:pt x="1841" y="814"/>
                  </a:lnTo>
                  <a:lnTo>
                    <a:pt x="1841" y="814"/>
                  </a:lnTo>
                  <a:lnTo>
                    <a:pt x="1843" y="817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5" y="817"/>
                  </a:lnTo>
                  <a:lnTo>
                    <a:pt x="1845" y="817"/>
                  </a:lnTo>
                  <a:lnTo>
                    <a:pt x="1843" y="817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38" y="824"/>
                  </a:lnTo>
                  <a:lnTo>
                    <a:pt x="1838" y="826"/>
                  </a:lnTo>
                  <a:lnTo>
                    <a:pt x="1841" y="828"/>
                  </a:lnTo>
                  <a:lnTo>
                    <a:pt x="1841" y="828"/>
                  </a:lnTo>
                  <a:lnTo>
                    <a:pt x="1841" y="828"/>
                  </a:lnTo>
                  <a:lnTo>
                    <a:pt x="1843" y="828"/>
                  </a:lnTo>
                  <a:lnTo>
                    <a:pt x="1843" y="828"/>
                  </a:lnTo>
                  <a:lnTo>
                    <a:pt x="1843" y="828"/>
                  </a:lnTo>
                  <a:lnTo>
                    <a:pt x="1843" y="826"/>
                  </a:lnTo>
                  <a:lnTo>
                    <a:pt x="1845" y="826"/>
                  </a:lnTo>
                  <a:lnTo>
                    <a:pt x="1845" y="826"/>
                  </a:lnTo>
                  <a:lnTo>
                    <a:pt x="1845" y="826"/>
                  </a:lnTo>
                  <a:lnTo>
                    <a:pt x="1843" y="826"/>
                  </a:lnTo>
                  <a:lnTo>
                    <a:pt x="1843" y="824"/>
                  </a:lnTo>
                  <a:lnTo>
                    <a:pt x="1843" y="824"/>
                  </a:lnTo>
                  <a:lnTo>
                    <a:pt x="1845" y="824"/>
                  </a:lnTo>
                  <a:close/>
                  <a:moveTo>
                    <a:pt x="1855" y="850"/>
                  </a:moveTo>
                  <a:lnTo>
                    <a:pt x="1855" y="850"/>
                  </a:lnTo>
                  <a:lnTo>
                    <a:pt x="1852" y="847"/>
                  </a:lnTo>
                  <a:lnTo>
                    <a:pt x="1852" y="847"/>
                  </a:lnTo>
                  <a:lnTo>
                    <a:pt x="1852" y="847"/>
                  </a:lnTo>
                  <a:lnTo>
                    <a:pt x="1850" y="847"/>
                  </a:lnTo>
                  <a:lnTo>
                    <a:pt x="1850" y="847"/>
                  </a:lnTo>
                  <a:lnTo>
                    <a:pt x="1848" y="847"/>
                  </a:lnTo>
                  <a:lnTo>
                    <a:pt x="1848" y="847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50" y="850"/>
                  </a:lnTo>
                  <a:lnTo>
                    <a:pt x="1850" y="850"/>
                  </a:lnTo>
                  <a:lnTo>
                    <a:pt x="1850" y="850"/>
                  </a:lnTo>
                  <a:lnTo>
                    <a:pt x="1848" y="852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50" y="854"/>
                  </a:lnTo>
                  <a:lnTo>
                    <a:pt x="1850" y="852"/>
                  </a:lnTo>
                  <a:lnTo>
                    <a:pt x="1850" y="852"/>
                  </a:lnTo>
                  <a:lnTo>
                    <a:pt x="1852" y="854"/>
                  </a:lnTo>
                  <a:lnTo>
                    <a:pt x="1852" y="854"/>
                  </a:lnTo>
                  <a:lnTo>
                    <a:pt x="1852" y="852"/>
                  </a:lnTo>
                  <a:lnTo>
                    <a:pt x="1852" y="852"/>
                  </a:lnTo>
                  <a:lnTo>
                    <a:pt x="1852" y="850"/>
                  </a:lnTo>
                  <a:lnTo>
                    <a:pt x="1855" y="850"/>
                  </a:lnTo>
                  <a:close/>
                  <a:moveTo>
                    <a:pt x="1867" y="776"/>
                  </a:move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4" y="776"/>
                  </a:lnTo>
                  <a:lnTo>
                    <a:pt x="1864" y="776"/>
                  </a:lnTo>
                  <a:lnTo>
                    <a:pt x="1864" y="776"/>
                  </a:lnTo>
                  <a:lnTo>
                    <a:pt x="1864" y="774"/>
                  </a:lnTo>
                  <a:lnTo>
                    <a:pt x="1864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2"/>
                  </a:lnTo>
                  <a:lnTo>
                    <a:pt x="1860" y="772"/>
                  </a:lnTo>
                  <a:lnTo>
                    <a:pt x="1860" y="772"/>
                  </a:lnTo>
                  <a:lnTo>
                    <a:pt x="1860" y="772"/>
                  </a:lnTo>
                  <a:lnTo>
                    <a:pt x="1857" y="772"/>
                  </a:lnTo>
                  <a:lnTo>
                    <a:pt x="1857" y="769"/>
                  </a:lnTo>
                  <a:lnTo>
                    <a:pt x="1857" y="769"/>
                  </a:lnTo>
                  <a:lnTo>
                    <a:pt x="1855" y="767"/>
                  </a:lnTo>
                  <a:lnTo>
                    <a:pt x="1852" y="767"/>
                  </a:lnTo>
                  <a:lnTo>
                    <a:pt x="1852" y="769"/>
                  </a:lnTo>
                  <a:lnTo>
                    <a:pt x="1852" y="769"/>
                  </a:lnTo>
                  <a:lnTo>
                    <a:pt x="1850" y="767"/>
                  </a:lnTo>
                  <a:lnTo>
                    <a:pt x="1850" y="769"/>
                  </a:lnTo>
                  <a:lnTo>
                    <a:pt x="1850" y="769"/>
                  </a:lnTo>
                  <a:lnTo>
                    <a:pt x="1850" y="769"/>
                  </a:lnTo>
                  <a:lnTo>
                    <a:pt x="1852" y="772"/>
                  </a:lnTo>
                  <a:lnTo>
                    <a:pt x="1852" y="772"/>
                  </a:lnTo>
                  <a:lnTo>
                    <a:pt x="1852" y="772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5" y="776"/>
                  </a:lnTo>
                  <a:lnTo>
                    <a:pt x="1855" y="776"/>
                  </a:lnTo>
                  <a:lnTo>
                    <a:pt x="1855" y="779"/>
                  </a:lnTo>
                  <a:lnTo>
                    <a:pt x="1855" y="779"/>
                  </a:lnTo>
                  <a:lnTo>
                    <a:pt x="1855" y="779"/>
                  </a:lnTo>
                  <a:lnTo>
                    <a:pt x="1852" y="781"/>
                  </a:lnTo>
                  <a:lnTo>
                    <a:pt x="1855" y="781"/>
                  </a:lnTo>
                  <a:lnTo>
                    <a:pt x="1855" y="783"/>
                  </a:lnTo>
                  <a:lnTo>
                    <a:pt x="1855" y="786"/>
                  </a:lnTo>
                  <a:lnTo>
                    <a:pt x="1857" y="786"/>
                  </a:lnTo>
                  <a:lnTo>
                    <a:pt x="1860" y="786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0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79"/>
                  </a:lnTo>
                  <a:lnTo>
                    <a:pt x="1867" y="779"/>
                  </a:lnTo>
                  <a:lnTo>
                    <a:pt x="1867" y="779"/>
                  </a:lnTo>
                  <a:lnTo>
                    <a:pt x="1867" y="779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close/>
                  <a:moveTo>
                    <a:pt x="1836" y="828"/>
                  </a:moveTo>
                  <a:lnTo>
                    <a:pt x="1836" y="828"/>
                  </a:lnTo>
                  <a:lnTo>
                    <a:pt x="1836" y="828"/>
                  </a:lnTo>
                  <a:lnTo>
                    <a:pt x="1836" y="831"/>
                  </a:lnTo>
                  <a:lnTo>
                    <a:pt x="1836" y="831"/>
                  </a:lnTo>
                  <a:lnTo>
                    <a:pt x="1836" y="831"/>
                  </a:lnTo>
                  <a:lnTo>
                    <a:pt x="1836" y="833"/>
                  </a:lnTo>
                  <a:lnTo>
                    <a:pt x="1838" y="833"/>
                  </a:lnTo>
                  <a:lnTo>
                    <a:pt x="1838" y="831"/>
                  </a:lnTo>
                  <a:lnTo>
                    <a:pt x="1838" y="828"/>
                  </a:lnTo>
                  <a:lnTo>
                    <a:pt x="1836" y="828"/>
                  </a:lnTo>
                  <a:close/>
                  <a:moveTo>
                    <a:pt x="1919" y="838"/>
                  </a:moveTo>
                  <a:lnTo>
                    <a:pt x="1912" y="835"/>
                  </a:lnTo>
                  <a:lnTo>
                    <a:pt x="1912" y="835"/>
                  </a:lnTo>
                  <a:lnTo>
                    <a:pt x="1912" y="835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40"/>
                  </a:lnTo>
                  <a:lnTo>
                    <a:pt x="1914" y="840"/>
                  </a:lnTo>
                  <a:lnTo>
                    <a:pt x="1914" y="843"/>
                  </a:lnTo>
                  <a:lnTo>
                    <a:pt x="1916" y="847"/>
                  </a:lnTo>
                  <a:lnTo>
                    <a:pt x="1919" y="850"/>
                  </a:lnTo>
                  <a:lnTo>
                    <a:pt x="1919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47"/>
                  </a:lnTo>
                  <a:lnTo>
                    <a:pt x="1921" y="847"/>
                  </a:lnTo>
                  <a:lnTo>
                    <a:pt x="1919" y="847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21" y="845"/>
                  </a:lnTo>
                  <a:lnTo>
                    <a:pt x="1921" y="843"/>
                  </a:lnTo>
                  <a:lnTo>
                    <a:pt x="1919" y="840"/>
                  </a:lnTo>
                  <a:lnTo>
                    <a:pt x="1919" y="840"/>
                  </a:lnTo>
                  <a:lnTo>
                    <a:pt x="1921" y="840"/>
                  </a:lnTo>
                  <a:lnTo>
                    <a:pt x="1921" y="840"/>
                  </a:lnTo>
                  <a:lnTo>
                    <a:pt x="1921" y="843"/>
                  </a:lnTo>
                  <a:lnTo>
                    <a:pt x="1921" y="843"/>
                  </a:lnTo>
                  <a:lnTo>
                    <a:pt x="1921" y="840"/>
                  </a:lnTo>
                  <a:lnTo>
                    <a:pt x="1919" y="838"/>
                  </a:lnTo>
                  <a:close/>
                  <a:moveTo>
                    <a:pt x="1860" y="854"/>
                  </a:moveTo>
                  <a:lnTo>
                    <a:pt x="1860" y="854"/>
                  </a:lnTo>
                  <a:lnTo>
                    <a:pt x="1860" y="854"/>
                  </a:lnTo>
                  <a:lnTo>
                    <a:pt x="1857" y="854"/>
                  </a:lnTo>
                  <a:lnTo>
                    <a:pt x="1855" y="854"/>
                  </a:lnTo>
                  <a:lnTo>
                    <a:pt x="1855" y="854"/>
                  </a:lnTo>
                  <a:lnTo>
                    <a:pt x="1855" y="854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4"/>
                  </a:lnTo>
                  <a:lnTo>
                    <a:pt x="1855" y="864"/>
                  </a:lnTo>
                  <a:lnTo>
                    <a:pt x="1857" y="864"/>
                  </a:lnTo>
                  <a:lnTo>
                    <a:pt x="1857" y="866"/>
                  </a:lnTo>
                  <a:lnTo>
                    <a:pt x="1857" y="866"/>
                  </a:lnTo>
                  <a:lnTo>
                    <a:pt x="1857" y="864"/>
                  </a:lnTo>
                  <a:lnTo>
                    <a:pt x="1857" y="864"/>
                  </a:lnTo>
                  <a:lnTo>
                    <a:pt x="1857" y="861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60" y="859"/>
                  </a:lnTo>
                  <a:lnTo>
                    <a:pt x="1860" y="859"/>
                  </a:lnTo>
                  <a:lnTo>
                    <a:pt x="1860" y="859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4"/>
                  </a:lnTo>
                  <a:lnTo>
                    <a:pt x="1860" y="854"/>
                  </a:lnTo>
                  <a:lnTo>
                    <a:pt x="1860" y="854"/>
                  </a:lnTo>
                  <a:close/>
                  <a:moveTo>
                    <a:pt x="1897" y="880"/>
                  </a:moveTo>
                  <a:lnTo>
                    <a:pt x="1897" y="880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3" y="876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7" y="880"/>
                  </a:lnTo>
                  <a:lnTo>
                    <a:pt x="1897" y="880"/>
                  </a:lnTo>
                  <a:lnTo>
                    <a:pt x="1897" y="883"/>
                  </a:lnTo>
                  <a:lnTo>
                    <a:pt x="1897" y="883"/>
                  </a:lnTo>
                  <a:lnTo>
                    <a:pt x="1900" y="883"/>
                  </a:lnTo>
                  <a:lnTo>
                    <a:pt x="1900" y="880"/>
                  </a:lnTo>
                  <a:lnTo>
                    <a:pt x="1897" y="880"/>
                  </a:lnTo>
                  <a:close/>
                  <a:moveTo>
                    <a:pt x="1921" y="878"/>
                  </a:moveTo>
                  <a:lnTo>
                    <a:pt x="1921" y="878"/>
                  </a:lnTo>
                  <a:lnTo>
                    <a:pt x="1921" y="876"/>
                  </a:lnTo>
                  <a:lnTo>
                    <a:pt x="1919" y="876"/>
                  </a:lnTo>
                  <a:lnTo>
                    <a:pt x="1919" y="876"/>
                  </a:lnTo>
                  <a:lnTo>
                    <a:pt x="1919" y="876"/>
                  </a:lnTo>
                  <a:lnTo>
                    <a:pt x="1919" y="873"/>
                  </a:lnTo>
                  <a:lnTo>
                    <a:pt x="1919" y="873"/>
                  </a:lnTo>
                  <a:lnTo>
                    <a:pt x="1919" y="873"/>
                  </a:lnTo>
                  <a:lnTo>
                    <a:pt x="1921" y="873"/>
                  </a:lnTo>
                  <a:lnTo>
                    <a:pt x="1921" y="873"/>
                  </a:lnTo>
                  <a:lnTo>
                    <a:pt x="1921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69"/>
                  </a:lnTo>
                  <a:lnTo>
                    <a:pt x="1919" y="869"/>
                  </a:lnTo>
                  <a:lnTo>
                    <a:pt x="1916" y="869"/>
                  </a:lnTo>
                  <a:lnTo>
                    <a:pt x="1916" y="869"/>
                  </a:lnTo>
                  <a:lnTo>
                    <a:pt x="1916" y="869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4" y="864"/>
                  </a:lnTo>
                  <a:lnTo>
                    <a:pt x="1914" y="861"/>
                  </a:lnTo>
                  <a:lnTo>
                    <a:pt x="1914" y="861"/>
                  </a:lnTo>
                  <a:lnTo>
                    <a:pt x="1916" y="861"/>
                  </a:lnTo>
                  <a:lnTo>
                    <a:pt x="1916" y="861"/>
                  </a:lnTo>
                  <a:lnTo>
                    <a:pt x="1914" y="859"/>
                  </a:lnTo>
                  <a:lnTo>
                    <a:pt x="1914" y="859"/>
                  </a:lnTo>
                  <a:lnTo>
                    <a:pt x="1916" y="859"/>
                  </a:lnTo>
                  <a:lnTo>
                    <a:pt x="1914" y="859"/>
                  </a:lnTo>
                  <a:lnTo>
                    <a:pt x="1914" y="861"/>
                  </a:lnTo>
                  <a:lnTo>
                    <a:pt x="1912" y="861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7" y="864"/>
                  </a:lnTo>
                  <a:lnTo>
                    <a:pt x="1907" y="864"/>
                  </a:lnTo>
                  <a:lnTo>
                    <a:pt x="1909" y="861"/>
                  </a:lnTo>
                  <a:lnTo>
                    <a:pt x="1909" y="861"/>
                  </a:lnTo>
                  <a:lnTo>
                    <a:pt x="1912" y="861"/>
                  </a:lnTo>
                  <a:lnTo>
                    <a:pt x="1912" y="859"/>
                  </a:lnTo>
                  <a:lnTo>
                    <a:pt x="1912" y="859"/>
                  </a:lnTo>
                  <a:lnTo>
                    <a:pt x="1912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12" y="859"/>
                  </a:lnTo>
                  <a:lnTo>
                    <a:pt x="1912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2"/>
                  </a:lnTo>
                  <a:lnTo>
                    <a:pt x="1912" y="852"/>
                  </a:lnTo>
                  <a:lnTo>
                    <a:pt x="1912" y="850"/>
                  </a:lnTo>
                  <a:lnTo>
                    <a:pt x="1912" y="850"/>
                  </a:lnTo>
                  <a:lnTo>
                    <a:pt x="1912" y="847"/>
                  </a:lnTo>
                  <a:lnTo>
                    <a:pt x="1912" y="847"/>
                  </a:lnTo>
                  <a:lnTo>
                    <a:pt x="1909" y="847"/>
                  </a:lnTo>
                  <a:lnTo>
                    <a:pt x="1909" y="845"/>
                  </a:lnTo>
                  <a:lnTo>
                    <a:pt x="1909" y="845"/>
                  </a:lnTo>
                  <a:lnTo>
                    <a:pt x="1909" y="847"/>
                  </a:lnTo>
                  <a:lnTo>
                    <a:pt x="1907" y="847"/>
                  </a:lnTo>
                  <a:lnTo>
                    <a:pt x="1907" y="850"/>
                  </a:lnTo>
                  <a:lnTo>
                    <a:pt x="1907" y="852"/>
                  </a:lnTo>
                  <a:lnTo>
                    <a:pt x="1905" y="850"/>
                  </a:lnTo>
                  <a:lnTo>
                    <a:pt x="1905" y="850"/>
                  </a:lnTo>
                  <a:lnTo>
                    <a:pt x="1905" y="852"/>
                  </a:lnTo>
                  <a:lnTo>
                    <a:pt x="1905" y="852"/>
                  </a:lnTo>
                  <a:lnTo>
                    <a:pt x="1905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5" y="850"/>
                  </a:lnTo>
                  <a:lnTo>
                    <a:pt x="1905" y="850"/>
                  </a:lnTo>
                  <a:lnTo>
                    <a:pt x="1907" y="847"/>
                  </a:lnTo>
                  <a:lnTo>
                    <a:pt x="1907" y="847"/>
                  </a:lnTo>
                  <a:lnTo>
                    <a:pt x="1907" y="847"/>
                  </a:lnTo>
                  <a:lnTo>
                    <a:pt x="1907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0" y="843"/>
                  </a:lnTo>
                  <a:lnTo>
                    <a:pt x="1900" y="840"/>
                  </a:lnTo>
                  <a:lnTo>
                    <a:pt x="1897" y="840"/>
                  </a:lnTo>
                  <a:lnTo>
                    <a:pt x="1897" y="843"/>
                  </a:lnTo>
                  <a:lnTo>
                    <a:pt x="1897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5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3" y="843"/>
                  </a:lnTo>
                  <a:lnTo>
                    <a:pt x="1893" y="843"/>
                  </a:lnTo>
                  <a:lnTo>
                    <a:pt x="1893" y="845"/>
                  </a:lnTo>
                  <a:lnTo>
                    <a:pt x="1893" y="845"/>
                  </a:lnTo>
                  <a:lnTo>
                    <a:pt x="1890" y="843"/>
                  </a:lnTo>
                  <a:lnTo>
                    <a:pt x="1890" y="843"/>
                  </a:lnTo>
                  <a:lnTo>
                    <a:pt x="1893" y="843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7" y="840"/>
                  </a:lnTo>
                  <a:lnTo>
                    <a:pt x="1897" y="840"/>
                  </a:lnTo>
                  <a:lnTo>
                    <a:pt x="1897" y="840"/>
                  </a:lnTo>
                  <a:lnTo>
                    <a:pt x="1897" y="838"/>
                  </a:lnTo>
                  <a:lnTo>
                    <a:pt x="1895" y="838"/>
                  </a:lnTo>
                  <a:lnTo>
                    <a:pt x="1893" y="838"/>
                  </a:lnTo>
                  <a:lnTo>
                    <a:pt x="1893" y="838"/>
                  </a:lnTo>
                  <a:lnTo>
                    <a:pt x="1893" y="838"/>
                  </a:lnTo>
                  <a:lnTo>
                    <a:pt x="1893" y="835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6" y="843"/>
                  </a:lnTo>
                  <a:lnTo>
                    <a:pt x="1886" y="843"/>
                  </a:lnTo>
                  <a:lnTo>
                    <a:pt x="1886" y="845"/>
                  </a:lnTo>
                  <a:lnTo>
                    <a:pt x="1886" y="845"/>
                  </a:lnTo>
                  <a:lnTo>
                    <a:pt x="1886" y="843"/>
                  </a:lnTo>
                  <a:lnTo>
                    <a:pt x="1886" y="843"/>
                  </a:lnTo>
                  <a:lnTo>
                    <a:pt x="1883" y="843"/>
                  </a:lnTo>
                  <a:lnTo>
                    <a:pt x="1883" y="843"/>
                  </a:lnTo>
                  <a:lnTo>
                    <a:pt x="1883" y="843"/>
                  </a:lnTo>
                  <a:lnTo>
                    <a:pt x="1886" y="840"/>
                  </a:lnTo>
                  <a:lnTo>
                    <a:pt x="1886" y="838"/>
                  </a:lnTo>
                  <a:lnTo>
                    <a:pt x="1888" y="835"/>
                  </a:lnTo>
                  <a:lnTo>
                    <a:pt x="1888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1"/>
                  </a:lnTo>
                  <a:lnTo>
                    <a:pt x="1888" y="833"/>
                  </a:lnTo>
                  <a:lnTo>
                    <a:pt x="1890" y="835"/>
                  </a:lnTo>
                  <a:lnTo>
                    <a:pt x="1890" y="835"/>
                  </a:lnTo>
                  <a:lnTo>
                    <a:pt x="1893" y="835"/>
                  </a:lnTo>
                  <a:lnTo>
                    <a:pt x="1895" y="835"/>
                  </a:lnTo>
                  <a:lnTo>
                    <a:pt x="1897" y="835"/>
                  </a:lnTo>
                  <a:lnTo>
                    <a:pt x="1897" y="838"/>
                  </a:lnTo>
                  <a:lnTo>
                    <a:pt x="1900" y="838"/>
                  </a:lnTo>
                  <a:lnTo>
                    <a:pt x="1902" y="838"/>
                  </a:lnTo>
                  <a:lnTo>
                    <a:pt x="1902" y="835"/>
                  </a:lnTo>
                  <a:lnTo>
                    <a:pt x="1900" y="835"/>
                  </a:lnTo>
                  <a:lnTo>
                    <a:pt x="1900" y="835"/>
                  </a:lnTo>
                  <a:lnTo>
                    <a:pt x="1897" y="833"/>
                  </a:lnTo>
                  <a:lnTo>
                    <a:pt x="1897" y="833"/>
                  </a:lnTo>
                  <a:lnTo>
                    <a:pt x="1895" y="833"/>
                  </a:lnTo>
                  <a:lnTo>
                    <a:pt x="1895" y="833"/>
                  </a:lnTo>
                  <a:lnTo>
                    <a:pt x="1893" y="831"/>
                  </a:lnTo>
                  <a:lnTo>
                    <a:pt x="1893" y="831"/>
                  </a:lnTo>
                  <a:lnTo>
                    <a:pt x="1893" y="831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88" y="828"/>
                  </a:lnTo>
                  <a:lnTo>
                    <a:pt x="1888" y="831"/>
                  </a:lnTo>
                  <a:lnTo>
                    <a:pt x="1888" y="831"/>
                  </a:lnTo>
                  <a:lnTo>
                    <a:pt x="1888" y="831"/>
                  </a:lnTo>
                  <a:lnTo>
                    <a:pt x="1888" y="828"/>
                  </a:lnTo>
                  <a:lnTo>
                    <a:pt x="1888" y="828"/>
                  </a:lnTo>
                  <a:lnTo>
                    <a:pt x="1888" y="828"/>
                  </a:lnTo>
                  <a:lnTo>
                    <a:pt x="1888" y="826"/>
                  </a:lnTo>
                  <a:lnTo>
                    <a:pt x="1886" y="826"/>
                  </a:lnTo>
                  <a:lnTo>
                    <a:pt x="1886" y="826"/>
                  </a:lnTo>
                  <a:lnTo>
                    <a:pt x="1886" y="824"/>
                  </a:lnTo>
                  <a:lnTo>
                    <a:pt x="1886" y="824"/>
                  </a:lnTo>
                  <a:lnTo>
                    <a:pt x="1886" y="824"/>
                  </a:lnTo>
                  <a:lnTo>
                    <a:pt x="1886" y="821"/>
                  </a:lnTo>
                  <a:lnTo>
                    <a:pt x="1883" y="819"/>
                  </a:lnTo>
                  <a:lnTo>
                    <a:pt x="1881" y="819"/>
                  </a:lnTo>
                  <a:lnTo>
                    <a:pt x="1881" y="819"/>
                  </a:lnTo>
                  <a:lnTo>
                    <a:pt x="1881" y="819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6" y="817"/>
                  </a:lnTo>
                  <a:lnTo>
                    <a:pt x="1876" y="814"/>
                  </a:lnTo>
                  <a:lnTo>
                    <a:pt x="1874" y="814"/>
                  </a:lnTo>
                  <a:lnTo>
                    <a:pt x="1874" y="814"/>
                  </a:lnTo>
                  <a:lnTo>
                    <a:pt x="1874" y="814"/>
                  </a:lnTo>
                  <a:lnTo>
                    <a:pt x="1871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09"/>
                  </a:lnTo>
                  <a:lnTo>
                    <a:pt x="1864" y="809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2" y="812"/>
                  </a:lnTo>
                  <a:lnTo>
                    <a:pt x="1862" y="812"/>
                  </a:lnTo>
                  <a:lnTo>
                    <a:pt x="1862" y="812"/>
                  </a:lnTo>
                  <a:lnTo>
                    <a:pt x="1860" y="812"/>
                  </a:lnTo>
                  <a:lnTo>
                    <a:pt x="1860" y="812"/>
                  </a:lnTo>
                  <a:lnTo>
                    <a:pt x="1860" y="812"/>
                  </a:lnTo>
                  <a:lnTo>
                    <a:pt x="1857" y="809"/>
                  </a:lnTo>
                  <a:lnTo>
                    <a:pt x="1857" y="809"/>
                  </a:lnTo>
                  <a:lnTo>
                    <a:pt x="1857" y="809"/>
                  </a:lnTo>
                  <a:lnTo>
                    <a:pt x="1860" y="809"/>
                  </a:lnTo>
                  <a:lnTo>
                    <a:pt x="1860" y="809"/>
                  </a:lnTo>
                  <a:lnTo>
                    <a:pt x="1860" y="807"/>
                  </a:lnTo>
                  <a:lnTo>
                    <a:pt x="1860" y="807"/>
                  </a:lnTo>
                  <a:lnTo>
                    <a:pt x="1860" y="807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0"/>
                  </a:lnTo>
                  <a:lnTo>
                    <a:pt x="1855" y="800"/>
                  </a:lnTo>
                  <a:lnTo>
                    <a:pt x="1855" y="800"/>
                  </a:lnTo>
                  <a:lnTo>
                    <a:pt x="1852" y="800"/>
                  </a:lnTo>
                  <a:lnTo>
                    <a:pt x="1852" y="800"/>
                  </a:lnTo>
                  <a:lnTo>
                    <a:pt x="1852" y="798"/>
                  </a:lnTo>
                  <a:lnTo>
                    <a:pt x="1852" y="798"/>
                  </a:lnTo>
                  <a:lnTo>
                    <a:pt x="1850" y="798"/>
                  </a:lnTo>
                  <a:lnTo>
                    <a:pt x="1850" y="800"/>
                  </a:lnTo>
                  <a:lnTo>
                    <a:pt x="1848" y="800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50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0"/>
                  </a:lnTo>
                  <a:lnTo>
                    <a:pt x="1848" y="800"/>
                  </a:lnTo>
                  <a:lnTo>
                    <a:pt x="1848" y="800"/>
                  </a:lnTo>
                  <a:lnTo>
                    <a:pt x="1845" y="800"/>
                  </a:lnTo>
                  <a:lnTo>
                    <a:pt x="1843" y="800"/>
                  </a:lnTo>
                  <a:lnTo>
                    <a:pt x="1838" y="800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41" y="805"/>
                  </a:lnTo>
                  <a:lnTo>
                    <a:pt x="1841" y="805"/>
                  </a:lnTo>
                  <a:lnTo>
                    <a:pt x="1838" y="805"/>
                  </a:lnTo>
                  <a:lnTo>
                    <a:pt x="1838" y="805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3" y="809"/>
                  </a:lnTo>
                  <a:lnTo>
                    <a:pt x="1843" y="809"/>
                  </a:lnTo>
                  <a:lnTo>
                    <a:pt x="1843" y="809"/>
                  </a:lnTo>
                  <a:lnTo>
                    <a:pt x="1845" y="809"/>
                  </a:lnTo>
                  <a:lnTo>
                    <a:pt x="1845" y="809"/>
                  </a:lnTo>
                  <a:lnTo>
                    <a:pt x="1848" y="809"/>
                  </a:lnTo>
                  <a:lnTo>
                    <a:pt x="1850" y="809"/>
                  </a:lnTo>
                  <a:lnTo>
                    <a:pt x="1850" y="809"/>
                  </a:lnTo>
                  <a:lnTo>
                    <a:pt x="1852" y="809"/>
                  </a:lnTo>
                  <a:lnTo>
                    <a:pt x="1852" y="812"/>
                  </a:lnTo>
                  <a:lnTo>
                    <a:pt x="1852" y="814"/>
                  </a:lnTo>
                  <a:lnTo>
                    <a:pt x="1855" y="814"/>
                  </a:lnTo>
                  <a:lnTo>
                    <a:pt x="1855" y="817"/>
                  </a:lnTo>
                  <a:lnTo>
                    <a:pt x="1855" y="819"/>
                  </a:lnTo>
                  <a:lnTo>
                    <a:pt x="1857" y="819"/>
                  </a:lnTo>
                  <a:lnTo>
                    <a:pt x="1857" y="819"/>
                  </a:lnTo>
                  <a:lnTo>
                    <a:pt x="1857" y="819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2" y="824"/>
                  </a:lnTo>
                  <a:lnTo>
                    <a:pt x="1862" y="824"/>
                  </a:lnTo>
                  <a:lnTo>
                    <a:pt x="1862" y="826"/>
                  </a:lnTo>
                  <a:lnTo>
                    <a:pt x="1862" y="826"/>
                  </a:lnTo>
                  <a:lnTo>
                    <a:pt x="1862" y="826"/>
                  </a:lnTo>
                  <a:lnTo>
                    <a:pt x="1862" y="828"/>
                  </a:lnTo>
                  <a:lnTo>
                    <a:pt x="1862" y="828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3"/>
                  </a:lnTo>
                  <a:lnTo>
                    <a:pt x="1860" y="833"/>
                  </a:lnTo>
                  <a:lnTo>
                    <a:pt x="1860" y="833"/>
                  </a:lnTo>
                  <a:lnTo>
                    <a:pt x="1857" y="831"/>
                  </a:lnTo>
                  <a:lnTo>
                    <a:pt x="1857" y="833"/>
                  </a:lnTo>
                  <a:lnTo>
                    <a:pt x="1857" y="833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40"/>
                  </a:lnTo>
                  <a:lnTo>
                    <a:pt x="1857" y="840"/>
                  </a:lnTo>
                  <a:lnTo>
                    <a:pt x="1860" y="840"/>
                  </a:lnTo>
                  <a:lnTo>
                    <a:pt x="1862" y="843"/>
                  </a:lnTo>
                  <a:lnTo>
                    <a:pt x="1864" y="840"/>
                  </a:lnTo>
                  <a:lnTo>
                    <a:pt x="1869" y="838"/>
                  </a:lnTo>
                  <a:lnTo>
                    <a:pt x="1869" y="838"/>
                  </a:lnTo>
                  <a:lnTo>
                    <a:pt x="1871" y="835"/>
                  </a:lnTo>
                  <a:lnTo>
                    <a:pt x="1871" y="835"/>
                  </a:lnTo>
                  <a:lnTo>
                    <a:pt x="1871" y="835"/>
                  </a:lnTo>
                  <a:lnTo>
                    <a:pt x="1874" y="835"/>
                  </a:lnTo>
                  <a:lnTo>
                    <a:pt x="1874" y="835"/>
                  </a:lnTo>
                  <a:lnTo>
                    <a:pt x="1874" y="835"/>
                  </a:lnTo>
                  <a:lnTo>
                    <a:pt x="1871" y="835"/>
                  </a:lnTo>
                  <a:lnTo>
                    <a:pt x="1871" y="838"/>
                  </a:lnTo>
                  <a:lnTo>
                    <a:pt x="1871" y="838"/>
                  </a:lnTo>
                  <a:lnTo>
                    <a:pt x="1869" y="838"/>
                  </a:lnTo>
                  <a:lnTo>
                    <a:pt x="1869" y="840"/>
                  </a:lnTo>
                  <a:lnTo>
                    <a:pt x="1869" y="840"/>
                  </a:lnTo>
                  <a:lnTo>
                    <a:pt x="1869" y="840"/>
                  </a:lnTo>
                  <a:lnTo>
                    <a:pt x="1869" y="843"/>
                  </a:lnTo>
                  <a:lnTo>
                    <a:pt x="1869" y="843"/>
                  </a:lnTo>
                  <a:lnTo>
                    <a:pt x="1869" y="845"/>
                  </a:lnTo>
                  <a:lnTo>
                    <a:pt x="1869" y="845"/>
                  </a:lnTo>
                  <a:lnTo>
                    <a:pt x="1869" y="845"/>
                  </a:lnTo>
                  <a:lnTo>
                    <a:pt x="1869" y="847"/>
                  </a:lnTo>
                  <a:lnTo>
                    <a:pt x="1871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1" y="847"/>
                  </a:lnTo>
                  <a:lnTo>
                    <a:pt x="1871" y="850"/>
                  </a:lnTo>
                  <a:lnTo>
                    <a:pt x="1871" y="847"/>
                  </a:lnTo>
                  <a:lnTo>
                    <a:pt x="1874" y="847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6" y="850"/>
                  </a:lnTo>
                  <a:lnTo>
                    <a:pt x="1878" y="850"/>
                  </a:lnTo>
                  <a:lnTo>
                    <a:pt x="1881" y="850"/>
                  </a:lnTo>
                  <a:lnTo>
                    <a:pt x="1878" y="850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1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9"/>
                  </a:lnTo>
                  <a:lnTo>
                    <a:pt x="1869" y="859"/>
                  </a:lnTo>
                  <a:lnTo>
                    <a:pt x="1871" y="859"/>
                  </a:lnTo>
                  <a:lnTo>
                    <a:pt x="1871" y="859"/>
                  </a:lnTo>
                  <a:lnTo>
                    <a:pt x="1871" y="857"/>
                  </a:lnTo>
                  <a:lnTo>
                    <a:pt x="1871" y="857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4" y="859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8" y="857"/>
                  </a:lnTo>
                  <a:lnTo>
                    <a:pt x="1878" y="854"/>
                  </a:lnTo>
                  <a:lnTo>
                    <a:pt x="1878" y="854"/>
                  </a:lnTo>
                  <a:lnTo>
                    <a:pt x="1881" y="854"/>
                  </a:lnTo>
                  <a:lnTo>
                    <a:pt x="1881" y="857"/>
                  </a:lnTo>
                  <a:lnTo>
                    <a:pt x="1881" y="857"/>
                  </a:lnTo>
                  <a:lnTo>
                    <a:pt x="1878" y="859"/>
                  </a:lnTo>
                  <a:lnTo>
                    <a:pt x="1876" y="859"/>
                  </a:lnTo>
                  <a:lnTo>
                    <a:pt x="1876" y="859"/>
                  </a:lnTo>
                  <a:lnTo>
                    <a:pt x="1876" y="861"/>
                  </a:lnTo>
                  <a:lnTo>
                    <a:pt x="1881" y="859"/>
                  </a:lnTo>
                  <a:lnTo>
                    <a:pt x="1881" y="859"/>
                  </a:lnTo>
                  <a:lnTo>
                    <a:pt x="1881" y="859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8" y="859"/>
                  </a:lnTo>
                  <a:lnTo>
                    <a:pt x="1888" y="861"/>
                  </a:lnTo>
                  <a:lnTo>
                    <a:pt x="1890" y="861"/>
                  </a:lnTo>
                  <a:lnTo>
                    <a:pt x="1890" y="859"/>
                  </a:lnTo>
                  <a:lnTo>
                    <a:pt x="1893" y="859"/>
                  </a:lnTo>
                  <a:lnTo>
                    <a:pt x="1890" y="859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88" y="854"/>
                  </a:lnTo>
                  <a:lnTo>
                    <a:pt x="1888" y="854"/>
                  </a:lnTo>
                  <a:lnTo>
                    <a:pt x="1890" y="854"/>
                  </a:lnTo>
                  <a:lnTo>
                    <a:pt x="1890" y="854"/>
                  </a:lnTo>
                  <a:lnTo>
                    <a:pt x="1890" y="857"/>
                  </a:lnTo>
                  <a:lnTo>
                    <a:pt x="1893" y="857"/>
                  </a:lnTo>
                  <a:lnTo>
                    <a:pt x="1893" y="857"/>
                  </a:lnTo>
                  <a:lnTo>
                    <a:pt x="1893" y="859"/>
                  </a:lnTo>
                  <a:lnTo>
                    <a:pt x="1893" y="859"/>
                  </a:lnTo>
                  <a:lnTo>
                    <a:pt x="1893" y="861"/>
                  </a:lnTo>
                  <a:lnTo>
                    <a:pt x="1893" y="864"/>
                  </a:lnTo>
                  <a:lnTo>
                    <a:pt x="1893" y="864"/>
                  </a:lnTo>
                  <a:lnTo>
                    <a:pt x="1893" y="864"/>
                  </a:lnTo>
                  <a:lnTo>
                    <a:pt x="1893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5" y="864"/>
                  </a:lnTo>
                  <a:lnTo>
                    <a:pt x="1895" y="866"/>
                  </a:lnTo>
                  <a:lnTo>
                    <a:pt x="1895" y="866"/>
                  </a:lnTo>
                  <a:lnTo>
                    <a:pt x="1895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9"/>
                  </a:lnTo>
                  <a:lnTo>
                    <a:pt x="1897" y="869"/>
                  </a:lnTo>
                  <a:lnTo>
                    <a:pt x="1897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7" y="871"/>
                  </a:lnTo>
                  <a:lnTo>
                    <a:pt x="1897" y="871"/>
                  </a:lnTo>
                  <a:lnTo>
                    <a:pt x="1900" y="871"/>
                  </a:lnTo>
                  <a:lnTo>
                    <a:pt x="1900" y="869"/>
                  </a:lnTo>
                  <a:lnTo>
                    <a:pt x="1900" y="866"/>
                  </a:lnTo>
                  <a:lnTo>
                    <a:pt x="1900" y="866"/>
                  </a:lnTo>
                  <a:lnTo>
                    <a:pt x="1900" y="869"/>
                  </a:lnTo>
                  <a:lnTo>
                    <a:pt x="1900" y="869"/>
                  </a:lnTo>
                  <a:lnTo>
                    <a:pt x="1900" y="869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6"/>
                  </a:lnTo>
                  <a:lnTo>
                    <a:pt x="1902" y="864"/>
                  </a:lnTo>
                  <a:lnTo>
                    <a:pt x="1902" y="864"/>
                  </a:lnTo>
                  <a:lnTo>
                    <a:pt x="1902" y="866"/>
                  </a:lnTo>
                  <a:lnTo>
                    <a:pt x="1902" y="866"/>
                  </a:lnTo>
                  <a:lnTo>
                    <a:pt x="1902" y="866"/>
                  </a:lnTo>
                  <a:lnTo>
                    <a:pt x="1902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2" y="869"/>
                  </a:lnTo>
                  <a:lnTo>
                    <a:pt x="1905" y="869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7" y="871"/>
                  </a:lnTo>
                  <a:lnTo>
                    <a:pt x="1907" y="871"/>
                  </a:lnTo>
                  <a:lnTo>
                    <a:pt x="1907" y="871"/>
                  </a:lnTo>
                  <a:lnTo>
                    <a:pt x="1909" y="871"/>
                  </a:lnTo>
                  <a:lnTo>
                    <a:pt x="1907" y="871"/>
                  </a:lnTo>
                  <a:lnTo>
                    <a:pt x="1907" y="873"/>
                  </a:lnTo>
                  <a:lnTo>
                    <a:pt x="1907" y="873"/>
                  </a:lnTo>
                  <a:lnTo>
                    <a:pt x="1907" y="873"/>
                  </a:lnTo>
                  <a:lnTo>
                    <a:pt x="1909" y="873"/>
                  </a:lnTo>
                  <a:lnTo>
                    <a:pt x="1909" y="873"/>
                  </a:lnTo>
                  <a:lnTo>
                    <a:pt x="1909" y="873"/>
                  </a:lnTo>
                  <a:lnTo>
                    <a:pt x="1907" y="876"/>
                  </a:lnTo>
                  <a:lnTo>
                    <a:pt x="1907" y="876"/>
                  </a:lnTo>
                  <a:lnTo>
                    <a:pt x="1907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3"/>
                  </a:lnTo>
                  <a:lnTo>
                    <a:pt x="1912" y="873"/>
                  </a:lnTo>
                  <a:lnTo>
                    <a:pt x="1912" y="873"/>
                  </a:lnTo>
                  <a:lnTo>
                    <a:pt x="1912" y="876"/>
                  </a:lnTo>
                  <a:lnTo>
                    <a:pt x="1912" y="876"/>
                  </a:lnTo>
                  <a:lnTo>
                    <a:pt x="1912" y="876"/>
                  </a:lnTo>
                  <a:lnTo>
                    <a:pt x="1909" y="876"/>
                  </a:lnTo>
                  <a:lnTo>
                    <a:pt x="1909" y="878"/>
                  </a:lnTo>
                  <a:lnTo>
                    <a:pt x="1909" y="878"/>
                  </a:lnTo>
                  <a:lnTo>
                    <a:pt x="1909" y="878"/>
                  </a:lnTo>
                  <a:lnTo>
                    <a:pt x="1912" y="880"/>
                  </a:lnTo>
                  <a:lnTo>
                    <a:pt x="1912" y="880"/>
                  </a:lnTo>
                  <a:lnTo>
                    <a:pt x="1912" y="878"/>
                  </a:lnTo>
                  <a:lnTo>
                    <a:pt x="1914" y="878"/>
                  </a:lnTo>
                  <a:lnTo>
                    <a:pt x="1916" y="880"/>
                  </a:lnTo>
                  <a:lnTo>
                    <a:pt x="1916" y="880"/>
                  </a:lnTo>
                  <a:lnTo>
                    <a:pt x="1916" y="878"/>
                  </a:lnTo>
                  <a:lnTo>
                    <a:pt x="1916" y="878"/>
                  </a:lnTo>
                  <a:lnTo>
                    <a:pt x="1916" y="878"/>
                  </a:lnTo>
                  <a:lnTo>
                    <a:pt x="1919" y="878"/>
                  </a:lnTo>
                  <a:lnTo>
                    <a:pt x="1919" y="878"/>
                  </a:lnTo>
                  <a:lnTo>
                    <a:pt x="1921" y="878"/>
                  </a:lnTo>
                  <a:lnTo>
                    <a:pt x="1921" y="878"/>
                  </a:lnTo>
                  <a:lnTo>
                    <a:pt x="1921" y="878"/>
                  </a:lnTo>
                  <a:close/>
                  <a:moveTo>
                    <a:pt x="1883" y="861"/>
                  </a:move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4"/>
                  </a:lnTo>
                  <a:lnTo>
                    <a:pt x="1883" y="864"/>
                  </a:lnTo>
                  <a:lnTo>
                    <a:pt x="1886" y="864"/>
                  </a:lnTo>
                  <a:lnTo>
                    <a:pt x="1886" y="866"/>
                  </a:lnTo>
                  <a:lnTo>
                    <a:pt x="1886" y="864"/>
                  </a:lnTo>
                  <a:lnTo>
                    <a:pt x="1886" y="866"/>
                  </a:lnTo>
                  <a:lnTo>
                    <a:pt x="1888" y="866"/>
                  </a:lnTo>
                  <a:lnTo>
                    <a:pt x="1888" y="866"/>
                  </a:lnTo>
                  <a:lnTo>
                    <a:pt x="1886" y="866"/>
                  </a:lnTo>
                  <a:lnTo>
                    <a:pt x="1886" y="866"/>
                  </a:lnTo>
                  <a:lnTo>
                    <a:pt x="1886" y="866"/>
                  </a:lnTo>
                  <a:lnTo>
                    <a:pt x="1886" y="869"/>
                  </a:lnTo>
                  <a:lnTo>
                    <a:pt x="1886" y="869"/>
                  </a:lnTo>
                  <a:lnTo>
                    <a:pt x="1886" y="869"/>
                  </a:lnTo>
                  <a:lnTo>
                    <a:pt x="1888" y="869"/>
                  </a:lnTo>
                  <a:lnTo>
                    <a:pt x="1888" y="869"/>
                  </a:lnTo>
                  <a:lnTo>
                    <a:pt x="1888" y="869"/>
                  </a:lnTo>
                  <a:lnTo>
                    <a:pt x="1890" y="869"/>
                  </a:lnTo>
                  <a:lnTo>
                    <a:pt x="1890" y="869"/>
                  </a:lnTo>
                  <a:lnTo>
                    <a:pt x="1890" y="871"/>
                  </a:lnTo>
                  <a:lnTo>
                    <a:pt x="1893" y="866"/>
                  </a:lnTo>
                  <a:lnTo>
                    <a:pt x="1893" y="866"/>
                  </a:lnTo>
                  <a:lnTo>
                    <a:pt x="1888" y="861"/>
                  </a:lnTo>
                  <a:lnTo>
                    <a:pt x="1888" y="861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3" y="859"/>
                  </a:lnTo>
                  <a:lnTo>
                    <a:pt x="1883" y="859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close/>
                  <a:moveTo>
                    <a:pt x="1897" y="885"/>
                  </a:moveTo>
                  <a:lnTo>
                    <a:pt x="1897" y="885"/>
                  </a:lnTo>
                  <a:lnTo>
                    <a:pt x="1895" y="885"/>
                  </a:lnTo>
                  <a:lnTo>
                    <a:pt x="1895" y="885"/>
                  </a:lnTo>
                  <a:lnTo>
                    <a:pt x="1895" y="885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0" y="880"/>
                  </a:lnTo>
                  <a:lnTo>
                    <a:pt x="1890" y="880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3"/>
                  </a:lnTo>
                  <a:lnTo>
                    <a:pt x="1886" y="873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3"/>
                  </a:lnTo>
                  <a:lnTo>
                    <a:pt x="1883" y="871"/>
                  </a:lnTo>
                  <a:lnTo>
                    <a:pt x="1883" y="871"/>
                  </a:lnTo>
                  <a:lnTo>
                    <a:pt x="1881" y="871"/>
                  </a:lnTo>
                  <a:lnTo>
                    <a:pt x="1881" y="871"/>
                  </a:lnTo>
                  <a:lnTo>
                    <a:pt x="1881" y="871"/>
                  </a:lnTo>
                  <a:lnTo>
                    <a:pt x="1878" y="871"/>
                  </a:lnTo>
                  <a:lnTo>
                    <a:pt x="1881" y="871"/>
                  </a:lnTo>
                  <a:lnTo>
                    <a:pt x="1881" y="869"/>
                  </a:lnTo>
                  <a:lnTo>
                    <a:pt x="1881" y="869"/>
                  </a:lnTo>
                  <a:lnTo>
                    <a:pt x="1878" y="869"/>
                  </a:lnTo>
                  <a:lnTo>
                    <a:pt x="1878" y="866"/>
                  </a:lnTo>
                  <a:lnTo>
                    <a:pt x="1878" y="866"/>
                  </a:lnTo>
                  <a:lnTo>
                    <a:pt x="1881" y="869"/>
                  </a:lnTo>
                  <a:lnTo>
                    <a:pt x="1883" y="869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78" y="864"/>
                  </a:lnTo>
                  <a:lnTo>
                    <a:pt x="1878" y="864"/>
                  </a:lnTo>
                  <a:lnTo>
                    <a:pt x="1876" y="864"/>
                  </a:lnTo>
                  <a:lnTo>
                    <a:pt x="1876" y="861"/>
                  </a:lnTo>
                  <a:lnTo>
                    <a:pt x="1876" y="861"/>
                  </a:lnTo>
                  <a:lnTo>
                    <a:pt x="1876" y="861"/>
                  </a:lnTo>
                  <a:lnTo>
                    <a:pt x="1874" y="861"/>
                  </a:lnTo>
                  <a:lnTo>
                    <a:pt x="1874" y="861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1" y="859"/>
                  </a:lnTo>
                  <a:lnTo>
                    <a:pt x="1871" y="861"/>
                  </a:lnTo>
                  <a:lnTo>
                    <a:pt x="1871" y="861"/>
                  </a:lnTo>
                  <a:lnTo>
                    <a:pt x="1871" y="861"/>
                  </a:lnTo>
                  <a:lnTo>
                    <a:pt x="1874" y="864"/>
                  </a:lnTo>
                  <a:lnTo>
                    <a:pt x="1871" y="864"/>
                  </a:lnTo>
                  <a:lnTo>
                    <a:pt x="1871" y="864"/>
                  </a:lnTo>
                  <a:lnTo>
                    <a:pt x="1871" y="864"/>
                  </a:lnTo>
                  <a:lnTo>
                    <a:pt x="1874" y="864"/>
                  </a:lnTo>
                  <a:lnTo>
                    <a:pt x="1874" y="864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1" y="866"/>
                  </a:lnTo>
                  <a:lnTo>
                    <a:pt x="1871" y="866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6" y="866"/>
                  </a:lnTo>
                  <a:lnTo>
                    <a:pt x="1876" y="869"/>
                  </a:lnTo>
                  <a:lnTo>
                    <a:pt x="1874" y="869"/>
                  </a:lnTo>
                  <a:lnTo>
                    <a:pt x="1874" y="869"/>
                  </a:lnTo>
                  <a:lnTo>
                    <a:pt x="1874" y="869"/>
                  </a:lnTo>
                  <a:lnTo>
                    <a:pt x="1874" y="871"/>
                  </a:lnTo>
                  <a:lnTo>
                    <a:pt x="1874" y="871"/>
                  </a:lnTo>
                  <a:lnTo>
                    <a:pt x="1874" y="871"/>
                  </a:lnTo>
                  <a:lnTo>
                    <a:pt x="1876" y="873"/>
                  </a:lnTo>
                  <a:lnTo>
                    <a:pt x="1878" y="873"/>
                  </a:lnTo>
                  <a:lnTo>
                    <a:pt x="1876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8"/>
                  </a:lnTo>
                  <a:lnTo>
                    <a:pt x="1878" y="878"/>
                  </a:lnTo>
                  <a:lnTo>
                    <a:pt x="1878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3" y="878"/>
                  </a:lnTo>
                  <a:lnTo>
                    <a:pt x="1883" y="878"/>
                  </a:lnTo>
                  <a:lnTo>
                    <a:pt x="1883" y="878"/>
                  </a:lnTo>
                  <a:lnTo>
                    <a:pt x="1883" y="880"/>
                  </a:lnTo>
                  <a:lnTo>
                    <a:pt x="1883" y="880"/>
                  </a:lnTo>
                  <a:lnTo>
                    <a:pt x="1883" y="880"/>
                  </a:lnTo>
                  <a:lnTo>
                    <a:pt x="1886" y="880"/>
                  </a:lnTo>
                  <a:lnTo>
                    <a:pt x="1886" y="883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93" y="885"/>
                  </a:lnTo>
                  <a:lnTo>
                    <a:pt x="1893" y="885"/>
                  </a:lnTo>
                  <a:lnTo>
                    <a:pt x="1890" y="885"/>
                  </a:lnTo>
                  <a:lnTo>
                    <a:pt x="1890" y="885"/>
                  </a:lnTo>
                  <a:lnTo>
                    <a:pt x="1893" y="888"/>
                  </a:lnTo>
                  <a:lnTo>
                    <a:pt x="1893" y="888"/>
                  </a:lnTo>
                  <a:lnTo>
                    <a:pt x="1893" y="888"/>
                  </a:lnTo>
                  <a:lnTo>
                    <a:pt x="1895" y="888"/>
                  </a:lnTo>
                  <a:lnTo>
                    <a:pt x="1895" y="888"/>
                  </a:lnTo>
                  <a:lnTo>
                    <a:pt x="1895" y="888"/>
                  </a:lnTo>
                  <a:lnTo>
                    <a:pt x="1897" y="888"/>
                  </a:lnTo>
                  <a:lnTo>
                    <a:pt x="1897" y="888"/>
                  </a:lnTo>
                  <a:lnTo>
                    <a:pt x="1900" y="888"/>
                  </a:lnTo>
                  <a:lnTo>
                    <a:pt x="1897" y="885"/>
                  </a:lnTo>
                  <a:lnTo>
                    <a:pt x="1897" y="885"/>
                  </a:lnTo>
                  <a:close/>
                  <a:moveTo>
                    <a:pt x="1862" y="850"/>
                  </a:moveTo>
                  <a:lnTo>
                    <a:pt x="1862" y="850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5"/>
                  </a:lnTo>
                  <a:lnTo>
                    <a:pt x="1864" y="845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0" y="845"/>
                  </a:lnTo>
                  <a:lnTo>
                    <a:pt x="1857" y="845"/>
                  </a:lnTo>
                  <a:lnTo>
                    <a:pt x="1857" y="845"/>
                  </a:lnTo>
                  <a:lnTo>
                    <a:pt x="1857" y="847"/>
                  </a:lnTo>
                  <a:lnTo>
                    <a:pt x="1860" y="847"/>
                  </a:lnTo>
                  <a:lnTo>
                    <a:pt x="1860" y="847"/>
                  </a:lnTo>
                  <a:lnTo>
                    <a:pt x="1862" y="850"/>
                  </a:lnTo>
                  <a:lnTo>
                    <a:pt x="1862" y="850"/>
                  </a:lnTo>
                  <a:lnTo>
                    <a:pt x="1862" y="850"/>
                  </a:lnTo>
                  <a:close/>
                  <a:moveTo>
                    <a:pt x="1869" y="859"/>
                  </a:moveTo>
                  <a:lnTo>
                    <a:pt x="1869" y="859"/>
                  </a:lnTo>
                  <a:lnTo>
                    <a:pt x="1869" y="859"/>
                  </a:lnTo>
                  <a:lnTo>
                    <a:pt x="1867" y="859"/>
                  </a:lnTo>
                  <a:lnTo>
                    <a:pt x="1867" y="861"/>
                  </a:lnTo>
                  <a:lnTo>
                    <a:pt x="1867" y="859"/>
                  </a:lnTo>
                  <a:lnTo>
                    <a:pt x="1867" y="859"/>
                  </a:lnTo>
                  <a:lnTo>
                    <a:pt x="1867" y="857"/>
                  </a:lnTo>
                  <a:lnTo>
                    <a:pt x="1867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9"/>
                  </a:lnTo>
                  <a:lnTo>
                    <a:pt x="1864" y="859"/>
                  </a:lnTo>
                  <a:lnTo>
                    <a:pt x="1862" y="859"/>
                  </a:lnTo>
                  <a:lnTo>
                    <a:pt x="1862" y="859"/>
                  </a:lnTo>
                  <a:lnTo>
                    <a:pt x="1862" y="859"/>
                  </a:lnTo>
                  <a:lnTo>
                    <a:pt x="1862" y="861"/>
                  </a:lnTo>
                  <a:lnTo>
                    <a:pt x="1864" y="861"/>
                  </a:lnTo>
                  <a:lnTo>
                    <a:pt x="1864" y="861"/>
                  </a:lnTo>
                  <a:lnTo>
                    <a:pt x="1864" y="861"/>
                  </a:lnTo>
                  <a:lnTo>
                    <a:pt x="1862" y="861"/>
                  </a:lnTo>
                  <a:lnTo>
                    <a:pt x="1862" y="861"/>
                  </a:lnTo>
                  <a:lnTo>
                    <a:pt x="1862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6"/>
                  </a:lnTo>
                  <a:lnTo>
                    <a:pt x="1864" y="866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9" y="864"/>
                  </a:lnTo>
                  <a:lnTo>
                    <a:pt x="1869" y="864"/>
                  </a:lnTo>
                  <a:lnTo>
                    <a:pt x="1869" y="864"/>
                  </a:lnTo>
                  <a:lnTo>
                    <a:pt x="1869" y="861"/>
                  </a:lnTo>
                  <a:lnTo>
                    <a:pt x="1869" y="861"/>
                  </a:lnTo>
                  <a:lnTo>
                    <a:pt x="1869" y="861"/>
                  </a:lnTo>
                  <a:lnTo>
                    <a:pt x="1869" y="859"/>
                  </a:lnTo>
                  <a:lnTo>
                    <a:pt x="1869" y="859"/>
                  </a:lnTo>
                  <a:close/>
                  <a:moveTo>
                    <a:pt x="1278" y="613"/>
                  </a:moveTo>
                  <a:lnTo>
                    <a:pt x="1280" y="613"/>
                  </a:lnTo>
                  <a:lnTo>
                    <a:pt x="1280" y="611"/>
                  </a:lnTo>
                  <a:lnTo>
                    <a:pt x="1280" y="611"/>
                  </a:lnTo>
                  <a:lnTo>
                    <a:pt x="1280" y="611"/>
                  </a:lnTo>
                  <a:lnTo>
                    <a:pt x="1278" y="611"/>
                  </a:lnTo>
                  <a:lnTo>
                    <a:pt x="1278" y="611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close/>
                  <a:moveTo>
                    <a:pt x="902" y="272"/>
                  </a:moveTo>
                  <a:lnTo>
                    <a:pt x="902" y="272"/>
                  </a:lnTo>
                  <a:lnTo>
                    <a:pt x="904" y="272"/>
                  </a:lnTo>
                  <a:lnTo>
                    <a:pt x="904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3" y="270"/>
                  </a:lnTo>
                  <a:lnTo>
                    <a:pt x="913" y="270"/>
                  </a:lnTo>
                  <a:lnTo>
                    <a:pt x="911" y="270"/>
                  </a:lnTo>
                  <a:lnTo>
                    <a:pt x="897" y="275"/>
                  </a:lnTo>
                  <a:lnTo>
                    <a:pt x="899" y="275"/>
                  </a:lnTo>
                  <a:lnTo>
                    <a:pt x="902" y="272"/>
                  </a:lnTo>
                  <a:close/>
                  <a:moveTo>
                    <a:pt x="897" y="275"/>
                  </a:moveTo>
                  <a:lnTo>
                    <a:pt x="897" y="275"/>
                  </a:lnTo>
                  <a:lnTo>
                    <a:pt x="897" y="275"/>
                  </a:lnTo>
                  <a:lnTo>
                    <a:pt x="897" y="275"/>
                  </a:lnTo>
                  <a:close/>
                  <a:moveTo>
                    <a:pt x="897" y="275"/>
                  </a:moveTo>
                  <a:lnTo>
                    <a:pt x="897" y="275"/>
                  </a:lnTo>
                  <a:lnTo>
                    <a:pt x="895" y="275"/>
                  </a:lnTo>
                  <a:lnTo>
                    <a:pt x="897" y="275"/>
                  </a:lnTo>
                  <a:lnTo>
                    <a:pt x="897" y="275"/>
                  </a:lnTo>
                  <a:close/>
                  <a:moveTo>
                    <a:pt x="895" y="275"/>
                  </a:moveTo>
                  <a:lnTo>
                    <a:pt x="895" y="275"/>
                  </a:lnTo>
                  <a:lnTo>
                    <a:pt x="895" y="275"/>
                  </a:lnTo>
                  <a:lnTo>
                    <a:pt x="895" y="275"/>
                  </a:lnTo>
                  <a:lnTo>
                    <a:pt x="895" y="275"/>
                  </a:lnTo>
                  <a:close/>
                  <a:moveTo>
                    <a:pt x="890" y="277"/>
                  </a:moveTo>
                  <a:lnTo>
                    <a:pt x="890" y="277"/>
                  </a:lnTo>
                  <a:lnTo>
                    <a:pt x="890" y="277"/>
                  </a:lnTo>
                  <a:lnTo>
                    <a:pt x="890" y="277"/>
                  </a:lnTo>
                  <a:lnTo>
                    <a:pt x="892" y="275"/>
                  </a:lnTo>
                  <a:lnTo>
                    <a:pt x="892" y="275"/>
                  </a:lnTo>
                  <a:lnTo>
                    <a:pt x="895" y="275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90" y="277"/>
                  </a:lnTo>
                  <a:close/>
                  <a:moveTo>
                    <a:pt x="876" y="284"/>
                  </a:move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6" y="282"/>
                  </a:lnTo>
                  <a:lnTo>
                    <a:pt x="876" y="282"/>
                  </a:lnTo>
                  <a:lnTo>
                    <a:pt x="876" y="284"/>
                  </a:lnTo>
                  <a:lnTo>
                    <a:pt x="876" y="284"/>
                  </a:lnTo>
                  <a:lnTo>
                    <a:pt x="876" y="284"/>
                  </a:lnTo>
                  <a:close/>
                  <a:moveTo>
                    <a:pt x="880" y="282"/>
                  </a:moveTo>
                  <a:lnTo>
                    <a:pt x="883" y="279"/>
                  </a:lnTo>
                  <a:lnTo>
                    <a:pt x="883" y="279"/>
                  </a:lnTo>
                  <a:lnTo>
                    <a:pt x="885" y="279"/>
                  </a:lnTo>
                  <a:lnTo>
                    <a:pt x="885" y="279"/>
                  </a:lnTo>
                  <a:lnTo>
                    <a:pt x="883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0" y="282"/>
                  </a:lnTo>
                  <a:lnTo>
                    <a:pt x="880" y="282"/>
                  </a:lnTo>
                  <a:lnTo>
                    <a:pt x="880" y="282"/>
                  </a:lnTo>
                  <a:lnTo>
                    <a:pt x="880" y="282"/>
                  </a:lnTo>
                  <a:close/>
                  <a:moveTo>
                    <a:pt x="975" y="97"/>
                  </a:moveTo>
                  <a:lnTo>
                    <a:pt x="975" y="95"/>
                  </a:lnTo>
                  <a:lnTo>
                    <a:pt x="975" y="92"/>
                  </a:lnTo>
                  <a:lnTo>
                    <a:pt x="975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5" y="90"/>
                  </a:lnTo>
                  <a:lnTo>
                    <a:pt x="975" y="92"/>
                  </a:lnTo>
                  <a:lnTo>
                    <a:pt x="975" y="95"/>
                  </a:lnTo>
                  <a:lnTo>
                    <a:pt x="975" y="97"/>
                  </a:lnTo>
                  <a:lnTo>
                    <a:pt x="975" y="99"/>
                  </a:lnTo>
                  <a:lnTo>
                    <a:pt x="975" y="99"/>
                  </a:lnTo>
                  <a:lnTo>
                    <a:pt x="975" y="102"/>
                  </a:lnTo>
                  <a:lnTo>
                    <a:pt x="975" y="97"/>
                  </a:lnTo>
                  <a:lnTo>
                    <a:pt x="975" y="97"/>
                  </a:lnTo>
                  <a:close/>
                  <a:moveTo>
                    <a:pt x="977" y="746"/>
                  </a:moveTo>
                  <a:lnTo>
                    <a:pt x="977" y="748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close/>
                  <a:moveTo>
                    <a:pt x="1427" y="73"/>
                  </a:moveTo>
                  <a:lnTo>
                    <a:pt x="1427" y="73"/>
                  </a:lnTo>
                  <a:lnTo>
                    <a:pt x="1427" y="73"/>
                  </a:lnTo>
                  <a:lnTo>
                    <a:pt x="1429" y="73"/>
                  </a:lnTo>
                  <a:lnTo>
                    <a:pt x="1431" y="73"/>
                  </a:lnTo>
                  <a:lnTo>
                    <a:pt x="1434" y="76"/>
                  </a:lnTo>
                  <a:lnTo>
                    <a:pt x="1434" y="78"/>
                  </a:lnTo>
                  <a:lnTo>
                    <a:pt x="1436" y="78"/>
                  </a:lnTo>
                  <a:lnTo>
                    <a:pt x="1436" y="78"/>
                  </a:lnTo>
                  <a:lnTo>
                    <a:pt x="1434" y="76"/>
                  </a:lnTo>
                  <a:lnTo>
                    <a:pt x="1434" y="76"/>
                  </a:lnTo>
                  <a:lnTo>
                    <a:pt x="1431" y="73"/>
                  </a:lnTo>
                  <a:lnTo>
                    <a:pt x="1424" y="71"/>
                  </a:lnTo>
                  <a:lnTo>
                    <a:pt x="1424" y="71"/>
                  </a:lnTo>
                  <a:lnTo>
                    <a:pt x="1424" y="73"/>
                  </a:lnTo>
                  <a:lnTo>
                    <a:pt x="1427" y="73"/>
                  </a:lnTo>
                  <a:close/>
                  <a:moveTo>
                    <a:pt x="1008" y="54"/>
                  </a:moveTo>
                  <a:lnTo>
                    <a:pt x="1015" y="57"/>
                  </a:lnTo>
                  <a:lnTo>
                    <a:pt x="1008" y="54"/>
                  </a:lnTo>
                  <a:lnTo>
                    <a:pt x="1006" y="54"/>
                  </a:lnTo>
                  <a:lnTo>
                    <a:pt x="1006" y="57"/>
                  </a:lnTo>
                  <a:lnTo>
                    <a:pt x="1006" y="57"/>
                  </a:lnTo>
                  <a:lnTo>
                    <a:pt x="1006" y="54"/>
                  </a:lnTo>
                  <a:lnTo>
                    <a:pt x="1008" y="54"/>
                  </a:lnTo>
                  <a:close/>
                  <a:moveTo>
                    <a:pt x="989" y="73"/>
                  </a:moveTo>
                  <a:lnTo>
                    <a:pt x="989" y="71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89" y="69"/>
                  </a:lnTo>
                  <a:lnTo>
                    <a:pt x="989" y="71"/>
                  </a:lnTo>
                  <a:lnTo>
                    <a:pt x="989" y="71"/>
                  </a:lnTo>
                  <a:lnTo>
                    <a:pt x="987" y="73"/>
                  </a:lnTo>
                  <a:lnTo>
                    <a:pt x="984" y="76"/>
                  </a:lnTo>
                  <a:lnTo>
                    <a:pt x="987" y="73"/>
                  </a:lnTo>
                  <a:lnTo>
                    <a:pt x="989" y="73"/>
                  </a:lnTo>
                  <a:close/>
                  <a:moveTo>
                    <a:pt x="994" y="66"/>
                  </a:moveTo>
                  <a:lnTo>
                    <a:pt x="994" y="64"/>
                  </a:lnTo>
                  <a:lnTo>
                    <a:pt x="996" y="61"/>
                  </a:lnTo>
                  <a:lnTo>
                    <a:pt x="1001" y="59"/>
                  </a:lnTo>
                  <a:lnTo>
                    <a:pt x="999" y="59"/>
                  </a:lnTo>
                  <a:lnTo>
                    <a:pt x="994" y="64"/>
                  </a:lnTo>
                  <a:lnTo>
                    <a:pt x="994" y="64"/>
                  </a:lnTo>
                  <a:lnTo>
                    <a:pt x="991" y="66"/>
                  </a:lnTo>
                  <a:lnTo>
                    <a:pt x="991" y="66"/>
                  </a:lnTo>
                  <a:lnTo>
                    <a:pt x="994" y="66"/>
                  </a:lnTo>
                  <a:close/>
                  <a:moveTo>
                    <a:pt x="980" y="83"/>
                  </a:moveTo>
                  <a:lnTo>
                    <a:pt x="980" y="83"/>
                  </a:lnTo>
                  <a:lnTo>
                    <a:pt x="984" y="78"/>
                  </a:lnTo>
                  <a:lnTo>
                    <a:pt x="984" y="76"/>
                  </a:lnTo>
                  <a:lnTo>
                    <a:pt x="980" y="80"/>
                  </a:lnTo>
                  <a:lnTo>
                    <a:pt x="980" y="83"/>
                  </a:lnTo>
                  <a:lnTo>
                    <a:pt x="980" y="83"/>
                  </a:lnTo>
                  <a:lnTo>
                    <a:pt x="977" y="90"/>
                  </a:lnTo>
                  <a:lnTo>
                    <a:pt x="977" y="88"/>
                  </a:lnTo>
                  <a:lnTo>
                    <a:pt x="980" y="83"/>
                  </a:lnTo>
                  <a:close/>
                  <a:moveTo>
                    <a:pt x="861" y="289"/>
                  </a:moveTo>
                  <a:lnTo>
                    <a:pt x="864" y="289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8" y="286"/>
                  </a:lnTo>
                  <a:lnTo>
                    <a:pt x="871" y="284"/>
                  </a:lnTo>
                  <a:lnTo>
                    <a:pt x="873" y="284"/>
                  </a:lnTo>
                  <a:lnTo>
                    <a:pt x="873" y="284"/>
                  </a:lnTo>
                  <a:lnTo>
                    <a:pt x="873" y="284"/>
                  </a:lnTo>
                  <a:lnTo>
                    <a:pt x="876" y="284"/>
                  </a:lnTo>
                  <a:lnTo>
                    <a:pt x="873" y="284"/>
                  </a:lnTo>
                  <a:lnTo>
                    <a:pt x="871" y="284"/>
                  </a:lnTo>
                  <a:lnTo>
                    <a:pt x="859" y="289"/>
                  </a:lnTo>
                  <a:lnTo>
                    <a:pt x="859" y="289"/>
                  </a:lnTo>
                  <a:lnTo>
                    <a:pt x="859" y="291"/>
                  </a:lnTo>
                  <a:lnTo>
                    <a:pt x="859" y="289"/>
                  </a:lnTo>
                  <a:lnTo>
                    <a:pt x="861" y="289"/>
                  </a:lnTo>
                  <a:close/>
                  <a:moveTo>
                    <a:pt x="1268" y="50"/>
                  </a:moveTo>
                  <a:lnTo>
                    <a:pt x="1271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5" y="52"/>
                  </a:lnTo>
                  <a:lnTo>
                    <a:pt x="1275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8" y="50"/>
                  </a:lnTo>
                  <a:close/>
                  <a:moveTo>
                    <a:pt x="835" y="530"/>
                  </a:moveTo>
                  <a:lnTo>
                    <a:pt x="835" y="530"/>
                  </a:lnTo>
                  <a:lnTo>
                    <a:pt x="835" y="530"/>
                  </a:lnTo>
                  <a:lnTo>
                    <a:pt x="835" y="530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0"/>
                  </a:lnTo>
                  <a:lnTo>
                    <a:pt x="835" y="530"/>
                  </a:lnTo>
                  <a:lnTo>
                    <a:pt x="835" y="530"/>
                  </a:lnTo>
                  <a:close/>
                  <a:moveTo>
                    <a:pt x="833" y="540"/>
                  </a:moveTo>
                  <a:lnTo>
                    <a:pt x="833" y="540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0"/>
                  </a:lnTo>
                  <a:lnTo>
                    <a:pt x="833" y="537"/>
                  </a:lnTo>
                  <a:lnTo>
                    <a:pt x="833" y="535"/>
                  </a:lnTo>
                  <a:lnTo>
                    <a:pt x="835" y="535"/>
                  </a:lnTo>
                  <a:lnTo>
                    <a:pt x="833" y="535"/>
                  </a:lnTo>
                  <a:lnTo>
                    <a:pt x="833" y="537"/>
                  </a:lnTo>
                  <a:lnTo>
                    <a:pt x="833" y="540"/>
                  </a:lnTo>
                  <a:close/>
                  <a:moveTo>
                    <a:pt x="866" y="502"/>
                  </a:moveTo>
                  <a:lnTo>
                    <a:pt x="866" y="502"/>
                  </a:lnTo>
                  <a:lnTo>
                    <a:pt x="866" y="502"/>
                  </a:lnTo>
                  <a:lnTo>
                    <a:pt x="868" y="502"/>
                  </a:lnTo>
                  <a:lnTo>
                    <a:pt x="866" y="502"/>
                  </a:lnTo>
                  <a:close/>
                  <a:moveTo>
                    <a:pt x="991" y="878"/>
                  </a:move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close/>
                  <a:moveTo>
                    <a:pt x="984" y="762"/>
                  </a:moveTo>
                  <a:lnTo>
                    <a:pt x="984" y="762"/>
                  </a:lnTo>
                  <a:lnTo>
                    <a:pt x="984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2"/>
                  </a:lnTo>
                  <a:lnTo>
                    <a:pt x="984" y="762"/>
                  </a:lnTo>
                  <a:close/>
                  <a:moveTo>
                    <a:pt x="994" y="876"/>
                  </a:moveTo>
                  <a:lnTo>
                    <a:pt x="994" y="876"/>
                  </a:lnTo>
                  <a:lnTo>
                    <a:pt x="994" y="876"/>
                  </a:lnTo>
                  <a:lnTo>
                    <a:pt x="994" y="876"/>
                  </a:lnTo>
                  <a:lnTo>
                    <a:pt x="994" y="876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94" y="876"/>
                  </a:lnTo>
                  <a:close/>
                  <a:moveTo>
                    <a:pt x="871" y="502"/>
                  </a:moveTo>
                  <a:lnTo>
                    <a:pt x="871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71" y="504"/>
                  </a:lnTo>
                  <a:lnTo>
                    <a:pt x="871" y="504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close/>
                  <a:moveTo>
                    <a:pt x="871" y="502"/>
                  </a:move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close/>
                  <a:moveTo>
                    <a:pt x="871" y="506"/>
                  </a:move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close/>
                  <a:moveTo>
                    <a:pt x="1070" y="890"/>
                  </a:moveTo>
                  <a:lnTo>
                    <a:pt x="1070" y="890"/>
                  </a:lnTo>
                  <a:lnTo>
                    <a:pt x="1070" y="888"/>
                  </a:lnTo>
                  <a:lnTo>
                    <a:pt x="1067" y="888"/>
                  </a:lnTo>
                  <a:lnTo>
                    <a:pt x="1065" y="888"/>
                  </a:lnTo>
                  <a:lnTo>
                    <a:pt x="1062" y="888"/>
                  </a:lnTo>
                  <a:lnTo>
                    <a:pt x="1062" y="888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2"/>
                  </a:lnTo>
                  <a:lnTo>
                    <a:pt x="1060" y="892"/>
                  </a:lnTo>
                  <a:lnTo>
                    <a:pt x="1062" y="892"/>
                  </a:lnTo>
                  <a:lnTo>
                    <a:pt x="1065" y="890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0"/>
                  </a:lnTo>
                  <a:lnTo>
                    <a:pt x="1065" y="890"/>
                  </a:lnTo>
                  <a:lnTo>
                    <a:pt x="1070" y="890"/>
                  </a:lnTo>
                  <a:lnTo>
                    <a:pt x="1070" y="890"/>
                  </a:lnTo>
                  <a:lnTo>
                    <a:pt x="1070" y="892"/>
                  </a:lnTo>
                  <a:lnTo>
                    <a:pt x="1070" y="892"/>
                  </a:lnTo>
                  <a:lnTo>
                    <a:pt x="1072" y="892"/>
                  </a:lnTo>
                  <a:lnTo>
                    <a:pt x="1070" y="890"/>
                  </a:lnTo>
                  <a:lnTo>
                    <a:pt x="1070" y="890"/>
                  </a:lnTo>
                  <a:close/>
                  <a:moveTo>
                    <a:pt x="883" y="478"/>
                  </a:move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close/>
                  <a:moveTo>
                    <a:pt x="942" y="452"/>
                  </a:move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7" y="454"/>
                  </a:lnTo>
                  <a:lnTo>
                    <a:pt x="939" y="454"/>
                  </a:lnTo>
                  <a:lnTo>
                    <a:pt x="939" y="454"/>
                  </a:lnTo>
                  <a:lnTo>
                    <a:pt x="939" y="457"/>
                  </a:lnTo>
                  <a:lnTo>
                    <a:pt x="939" y="457"/>
                  </a:lnTo>
                  <a:lnTo>
                    <a:pt x="942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close/>
                  <a:moveTo>
                    <a:pt x="883" y="473"/>
                  </a:move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3"/>
                  </a:lnTo>
                  <a:close/>
                  <a:moveTo>
                    <a:pt x="868" y="506"/>
                  </a:move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close/>
                  <a:moveTo>
                    <a:pt x="847" y="296"/>
                  </a:moveTo>
                  <a:lnTo>
                    <a:pt x="847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2" y="293"/>
                  </a:lnTo>
                  <a:lnTo>
                    <a:pt x="852" y="293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47" y="296"/>
                  </a:lnTo>
                  <a:lnTo>
                    <a:pt x="845" y="296"/>
                  </a:lnTo>
                  <a:lnTo>
                    <a:pt x="847" y="296"/>
                  </a:lnTo>
                  <a:lnTo>
                    <a:pt x="847" y="296"/>
                  </a:lnTo>
                  <a:close/>
                  <a:moveTo>
                    <a:pt x="833" y="305"/>
                  </a:moveTo>
                  <a:lnTo>
                    <a:pt x="833" y="303"/>
                  </a:lnTo>
                  <a:lnTo>
                    <a:pt x="835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5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5"/>
                  </a:lnTo>
                  <a:close/>
                  <a:moveTo>
                    <a:pt x="1219" y="767"/>
                  </a:moveTo>
                  <a:lnTo>
                    <a:pt x="1219" y="767"/>
                  </a:lnTo>
                  <a:lnTo>
                    <a:pt x="1219" y="767"/>
                  </a:lnTo>
                  <a:lnTo>
                    <a:pt x="1216" y="767"/>
                  </a:lnTo>
                  <a:lnTo>
                    <a:pt x="1216" y="769"/>
                  </a:lnTo>
                  <a:lnTo>
                    <a:pt x="1216" y="769"/>
                  </a:lnTo>
                  <a:lnTo>
                    <a:pt x="1214" y="769"/>
                  </a:lnTo>
                  <a:lnTo>
                    <a:pt x="1214" y="769"/>
                  </a:lnTo>
                  <a:lnTo>
                    <a:pt x="1214" y="772"/>
                  </a:lnTo>
                  <a:lnTo>
                    <a:pt x="1214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1" y="774"/>
                  </a:lnTo>
                  <a:lnTo>
                    <a:pt x="1211" y="774"/>
                  </a:lnTo>
                  <a:lnTo>
                    <a:pt x="1211" y="774"/>
                  </a:lnTo>
                  <a:lnTo>
                    <a:pt x="1216" y="776"/>
                  </a:lnTo>
                  <a:lnTo>
                    <a:pt x="1216" y="776"/>
                  </a:lnTo>
                  <a:lnTo>
                    <a:pt x="1216" y="776"/>
                  </a:lnTo>
                  <a:lnTo>
                    <a:pt x="1219" y="774"/>
                  </a:lnTo>
                  <a:lnTo>
                    <a:pt x="1221" y="772"/>
                  </a:lnTo>
                  <a:lnTo>
                    <a:pt x="1221" y="772"/>
                  </a:lnTo>
                  <a:lnTo>
                    <a:pt x="1221" y="769"/>
                  </a:lnTo>
                  <a:lnTo>
                    <a:pt x="1221" y="769"/>
                  </a:lnTo>
                  <a:lnTo>
                    <a:pt x="1221" y="769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19" y="767"/>
                  </a:lnTo>
                  <a:close/>
                  <a:moveTo>
                    <a:pt x="1869" y="798"/>
                  </a:moveTo>
                  <a:lnTo>
                    <a:pt x="1869" y="800"/>
                  </a:lnTo>
                  <a:lnTo>
                    <a:pt x="1869" y="800"/>
                  </a:lnTo>
                  <a:lnTo>
                    <a:pt x="1869" y="800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69" y="805"/>
                  </a:lnTo>
                  <a:lnTo>
                    <a:pt x="1871" y="805"/>
                  </a:lnTo>
                  <a:lnTo>
                    <a:pt x="1871" y="807"/>
                  </a:lnTo>
                  <a:lnTo>
                    <a:pt x="1871" y="807"/>
                  </a:lnTo>
                  <a:lnTo>
                    <a:pt x="1874" y="807"/>
                  </a:lnTo>
                  <a:lnTo>
                    <a:pt x="1874" y="809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6" y="807"/>
                  </a:lnTo>
                  <a:lnTo>
                    <a:pt x="1876" y="807"/>
                  </a:lnTo>
                  <a:lnTo>
                    <a:pt x="1876" y="807"/>
                  </a:lnTo>
                  <a:lnTo>
                    <a:pt x="1881" y="805"/>
                  </a:lnTo>
                  <a:lnTo>
                    <a:pt x="1881" y="807"/>
                  </a:lnTo>
                  <a:lnTo>
                    <a:pt x="1881" y="807"/>
                  </a:lnTo>
                  <a:lnTo>
                    <a:pt x="1881" y="807"/>
                  </a:lnTo>
                  <a:lnTo>
                    <a:pt x="1883" y="807"/>
                  </a:lnTo>
                  <a:lnTo>
                    <a:pt x="1883" y="807"/>
                  </a:lnTo>
                  <a:lnTo>
                    <a:pt x="1883" y="807"/>
                  </a:lnTo>
                  <a:lnTo>
                    <a:pt x="1883" y="809"/>
                  </a:lnTo>
                  <a:lnTo>
                    <a:pt x="1883" y="809"/>
                  </a:lnTo>
                  <a:lnTo>
                    <a:pt x="1883" y="809"/>
                  </a:lnTo>
                  <a:lnTo>
                    <a:pt x="1883" y="812"/>
                  </a:lnTo>
                  <a:lnTo>
                    <a:pt x="1883" y="812"/>
                  </a:lnTo>
                  <a:lnTo>
                    <a:pt x="1883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90" y="812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3" y="809"/>
                  </a:lnTo>
                  <a:lnTo>
                    <a:pt x="1893" y="809"/>
                  </a:lnTo>
                  <a:lnTo>
                    <a:pt x="1893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5"/>
                  </a:lnTo>
                  <a:lnTo>
                    <a:pt x="1890" y="805"/>
                  </a:lnTo>
                  <a:lnTo>
                    <a:pt x="1888" y="805"/>
                  </a:lnTo>
                  <a:lnTo>
                    <a:pt x="1888" y="805"/>
                  </a:lnTo>
                  <a:lnTo>
                    <a:pt x="1888" y="805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90" y="802"/>
                  </a:lnTo>
                  <a:lnTo>
                    <a:pt x="1888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6" y="798"/>
                  </a:lnTo>
                  <a:lnTo>
                    <a:pt x="1886" y="798"/>
                  </a:lnTo>
                  <a:lnTo>
                    <a:pt x="1883" y="798"/>
                  </a:lnTo>
                  <a:lnTo>
                    <a:pt x="1881" y="798"/>
                  </a:lnTo>
                  <a:lnTo>
                    <a:pt x="1881" y="795"/>
                  </a:lnTo>
                  <a:lnTo>
                    <a:pt x="1878" y="795"/>
                  </a:lnTo>
                  <a:lnTo>
                    <a:pt x="1878" y="798"/>
                  </a:lnTo>
                  <a:lnTo>
                    <a:pt x="1878" y="798"/>
                  </a:lnTo>
                  <a:lnTo>
                    <a:pt x="1876" y="800"/>
                  </a:lnTo>
                  <a:lnTo>
                    <a:pt x="1876" y="798"/>
                  </a:lnTo>
                  <a:lnTo>
                    <a:pt x="1876" y="798"/>
                  </a:lnTo>
                  <a:lnTo>
                    <a:pt x="1878" y="798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76" y="793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88"/>
                  </a:lnTo>
                  <a:lnTo>
                    <a:pt x="1874" y="788"/>
                  </a:lnTo>
                  <a:lnTo>
                    <a:pt x="1871" y="790"/>
                  </a:lnTo>
                  <a:lnTo>
                    <a:pt x="1871" y="790"/>
                  </a:lnTo>
                  <a:lnTo>
                    <a:pt x="1871" y="790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8"/>
                  </a:lnTo>
                  <a:lnTo>
                    <a:pt x="1871" y="798"/>
                  </a:lnTo>
                  <a:lnTo>
                    <a:pt x="1869" y="798"/>
                  </a:lnTo>
                  <a:close/>
                  <a:moveTo>
                    <a:pt x="1207" y="788"/>
                  </a:moveTo>
                  <a:lnTo>
                    <a:pt x="1209" y="788"/>
                  </a:lnTo>
                  <a:lnTo>
                    <a:pt x="1207" y="788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close/>
                  <a:moveTo>
                    <a:pt x="1237" y="788"/>
                  </a:moveTo>
                  <a:lnTo>
                    <a:pt x="1237" y="788"/>
                  </a:lnTo>
                  <a:lnTo>
                    <a:pt x="1235" y="793"/>
                  </a:lnTo>
                  <a:lnTo>
                    <a:pt x="1235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40" y="790"/>
                  </a:lnTo>
                  <a:lnTo>
                    <a:pt x="1240" y="790"/>
                  </a:lnTo>
                  <a:lnTo>
                    <a:pt x="1240" y="788"/>
                  </a:lnTo>
                  <a:lnTo>
                    <a:pt x="1237" y="788"/>
                  </a:lnTo>
                  <a:close/>
                  <a:moveTo>
                    <a:pt x="1228" y="663"/>
                  </a:moveTo>
                  <a:lnTo>
                    <a:pt x="1226" y="663"/>
                  </a:lnTo>
                  <a:lnTo>
                    <a:pt x="1226" y="663"/>
                  </a:lnTo>
                  <a:lnTo>
                    <a:pt x="1226" y="663"/>
                  </a:lnTo>
                  <a:lnTo>
                    <a:pt x="1226" y="663"/>
                  </a:lnTo>
                  <a:lnTo>
                    <a:pt x="1228" y="663"/>
                  </a:lnTo>
                  <a:lnTo>
                    <a:pt x="1228" y="663"/>
                  </a:lnTo>
                  <a:lnTo>
                    <a:pt x="1230" y="660"/>
                  </a:lnTo>
                  <a:lnTo>
                    <a:pt x="1230" y="660"/>
                  </a:lnTo>
                  <a:lnTo>
                    <a:pt x="1230" y="660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3"/>
                  </a:lnTo>
                  <a:lnTo>
                    <a:pt x="1233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6"/>
                  </a:lnTo>
                  <a:lnTo>
                    <a:pt x="1230" y="656"/>
                  </a:lnTo>
                  <a:lnTo>
                    <a:pt x="1230" y="656"/>
                  </a:lnTo>
                  <a:lnTo>
                    <a:pt x="1230" y="658"/>
                  </a:lnTo>
                  <a:lnTo>
                    <a:pt x="1228" y="658"/>
                  </a:lnTo>
                  <a:lnTo>
                    <a:pt x="1228" y="658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3"/>
                  </a:lnTo>
                  <a:lnTo>
                    <a:pt x="1228" y="663"/>
                  </a:lnTo>
                  <a:close/>
                  <a:moveTo>
                    <a:pt x="1233" y="786"/>
                  </a:move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6"/>
                  </a:lnTo>
                  <a:lnTo>
                    <a:pt x="1233" y="786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0" y="786"/>
                  </a:lnTo>
                  <a:lnTo>
                    <a:pt x="1230" y="786"/>
                  </a:lnTo>
                  <a:lnTo>
                    <a:pt x="1230" y="786"/>
                  </a:lnTo>
                  <a:lnTo>
                    <a:pt x="1228" y="786"/>
                  </a:lnTo>
                  <a:lnTo>
                    <a:pt x="1228" y="788"/>
                  </a:lnTo>
                  <a:lnTo>
                    <a:pt x="1228" y="788"/>
                  </a:lnTo>
                  <a:lnTo>
                    <a:pt x="1228" y="790"/>
                  </a:lnTo>
                  <a:lnTo>
                    <a:pt x="1228" y="790"/>
                  </a:lnTo>
                  <a:lnTo>
                    <a:pt x="1228" y="788"/>
                  </a:lnTo>
                  <a:lnTo>
                    <a:pt x="1228" y="786"/>
                  </a:lnTo>
                  <a:lnTo>
                    <a:pt x="1230" y="783"/>
                  </a:lnTo>
                  <a:lnTo>
                    <a:pt x="1230" y="781"/>
                  </a:lnTo>
                  <a:lnTo>
                    <a:pt x="1230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6" y="783"/>
                  </a:lnTo>
                  <a:lnTo>
                    <a:pt x="1226" y="783"/>
                  </a:lnTo>
                  <a:lnTo>
                    <a:pt x="1226" y="783"/>
                  </a:lnTo>
                  <a:lnTo>
                    <a:pt x="1223" y="783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6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81"/>
                  </a:lnTo>
                  <a:lnTo>
                    <a:pt x="1221" y="779"/>
                  </a:lnTo>
                  <a:lnTo>
                    <a:pt x="1221" y="779"/>
                  </a:lnTo>
                  <a:lnTo>
                    <a:pt x="1221" y="781"/>
                  </a:lnTo>
                  <a:lnTo>
                    <a:pt x="1221" y="781"/>
                  </a:lnTo>
                  <a:lnTo>
                    <a:pt x="1221" y="783"/>
                  </a:lnTo>
                  <a:lnTo>
                    <a:pt x="1221" y="783"/>
                  </a:lnTo>
                  <a:lnTo>
                    <a:pt x="1221" y="783"/>
                  </a:lnTo>
                  <a:lnTo>
                    <a:pt x="1221" y="786"/>
                  </a:lnTo>
                  <a:lnTo>
                    <a:pt x="1219" y="786"/>
                  </a:lnTo>
                  <a:lnTo>
                    <a:pt x="1221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1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6" y="783"/>
                  </a:lnTo>
                  <a:lnTo>
                    <a:pt x="1216" y="781"/>
                  </a:lnTo>
                  <a:lnTo>
                    <a:pt x="1219" y="781"/>
                  </a:lnTo>
                  <a:lnTo>
                    <a:pt x="1219" y="781"/>
                  </a:lnTo>
                  <a:lnTo>
                    <a:pt x="1216" y="781"/>
                  </a:lnTo>
                  <a:lnTo>
                    <a:pt x="1216" y="781"/>
                  </a:lnTo>
                  <a:lnTo>
                    <a:pt x="1216" y="779"/>
                  </a:lnTo>
                  <a:lnTo>
                    <a:pt x="1216" y="779"/>
                  </a:lnTo>
                  <a:lnTo>
                    <a:pt x="1216" y="776"/>
                  </a:lnTo>
                  <a:lnTo>
                    <a:pt x="1214" y="776"/>
                  </a:lnTo>
                  <a:lnTo>
                    <a:pt x="1214" y="776"/>
                  </a:lnTo>
                  <a:lnTo>
                    <a:pt x="1214" y="779"/>
                  </a:lnTo>
                  <a:lnTo>
                    <a:pt x="1214" y="776"/>
                  </a:lnTo>
                  <a:lnTo>
                    <a:pt x="1214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81"/>
                  </a:lnTo>
                  <a:lnTo>
                    <a:pt x="1207" y="781"/>
                  </a:lnTo>
                  <a:lnTo>
                    <a:pt x="1204" y="781"/>
                  </a:lnTo>
                  <a:lnTo>
                    <a:pt x="1204" y="781"/>
                  </a:lnTo>
                  <a:lnTo>
                    <a:pt x="1204" y="781"/>
                  </a:lnTo>
                  <a:lnTo>
                    <a:pt x="1207" y="783"/>
                  </a:lnTo>
                  <a:lnTo>
                    <a:pt x="1209" y="783"/>
                  </a:lnTo>
                  <a:lnTo>
                    <a:pt x="1209" y="783"/>
                  </a:lnTo>
                  <a:lnTo>
                    <a:pt x="1209" y="783"/>
                  </a:lnTo>
                  <a:lnTo>
                    <a:pt x="1207" y="783"/>
                  </a:lnTo>
                  <a:lnTo>
                    <a:pt x="1207" y="783"/>
                  </a:lnTo>
                  <a:lnTo>
                    <a:pt x="1207" y="783"/>
                  </a:lnTo>
                  <a:lnTo>
                    <a:pt x="1209" y="786"/>
                  </a:lnTo>
                  <a:lnTo>
                    <a:pt x="1209" y="786"/>
                  </a:lnTo>
                  <a:lnTo>
                    <a:pt x="1209" y="786"/>
                  </a:lnTo>
                  <a:lnTo>
                    <a:pt x="1209" y="788"/>
                  </a:lnTo>
                  <a:lnTo>
                    <a:pt x="1209" y="788"/>
                  </a:lnTo>
                  <a:lnTo>
                    <a:pt x="1209" y="788"/>
                  </a:lnTo>
                  <a:lnTo>
                    <a:pt x="1209" y="790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4" y="788"/>
                  </a:lnTo>
                  <a:lnTo>
                    <a:pt x="1202" y="788"/>
                  </a:lnTo>
                  <a:lnTo>
                    <a:pt x="1202" y="788"/>
                  </a:lnTo>
                  <a:lnTo>
                    <a:pt x="1202" y="786"/>
                  </a:lnTo>
                  <a:lnTo>
                    <a:pt x="1200" y="786"/>
                  </a:lnTo>
                  <a:lnTo>
                    <a:pt x="1200" y="786"/>
                  </a:lnTo>
                  <a:lnTo>
                    <a:pt x="1200" y="788"/>
                  </a:lnTo>
                  <a:lnTo>
                    <a:pt x="1197" y="788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3"/>
                  </a:lnTo>
                  <a:lnTo>
                    <a:pt x="1202" y="793"/>
                  </a:lnTo>
                  <a:lnTo>
                    <a:pt x="1204" y="795"/>
                  </a:lnTo>
                  <a:lnTo>
                    <a:pt x="1204" y="795"/>
                  </a:lnTo>
                  <a:lnTo>
                    <a:pt x="1204" y="795"/>
                  </a:lnTo>
                  <a:lnTo>
                    <a:pt x="1202" y="795"/>
                  </a:lnTo>
                  <a:lnTo>
                    <a:pt x="1202" y="793"/>
                  </a:lnTo>
                  <a:lnTo>
                    <a:pt x="1202" y="793"/>
                  </a:lnTo>
                  <a:lnTo>
                    <a:pt x="1202" y="795"/>
                  </a:lnTo>
                  <a:lnTo>
                    <a:pt x="1202" y="795"/>
                  </a:lnTo>
                  <a:lnTo>
                    <a:pt x="1202" y="795"/>
                  </a:lnTo>
                  <a:lnTo>
                    <a:pt x="1200" y="795"/>
                  </a:lnTo>
                  <a:lnTo>
                    <a:pt x="1200" y="793"/>
                  </a:lnTo>
                  <a:lnTo>
                    <a:pt x="1200" y="793"/>
                  </a:lnTo>
                  <a:lnTo>
                    <a:pt x="1195" y="793"/>
                  </a:lnTo>
                  <a:lnTo>
                    <a:pt x="1195" y="793"/>
                  </a:lnTo>
                  <a:lnTo>
                    <a:pt x="1195" y="795"/>
                  </a:lnTo>
                  <a:lnTo>
                    <a:pt x="1195" y="795"/>
                  </a:lnTo>
                  <a:lnTo>
                    <a:pt x="1195" y="798"/>
                  </a:lnTo>
                  <a:lnTo>
                    <a:pt x="1195" y="798"/>
                  </a:lnTo>
                  <a:lnTo>
                    <a:pt x="1197" y="798"/>
                  </a:lnTo>
                  <a:lnTo>
                    <a:pt x="1200" y="798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200" y="802"/>
                  </a:lnTo>
                  <a:lnTo>
                    <a:pt x="1202" y="802"/>
                  </a:lnTo>
                  <a:lnTo>
                    <a:pt x="1204" y="805"/>
                  </a:lnTo>
                  <a:lnTo>
                    <a:pt x="1207" y="805"/>
                  </a:lnTo>
                  <a:lnTo>
                    <a:pt x="1209" y="805"/>
                  </a:lnTo>
                  <a:lnTo>
                    <a:pt x="1209" y="805"/>
                  </a:lnTo>
                  <a:lnTo>
                    <a:pt x="1209" y="802"/>
                  </a:lnTo>
                  <a:lnTo>
                    <a:pt x="1209" y="800"/>
                  </a:lnTo>
                  <a:lnTo>
                    <a:pt x="1209" y="802"/>
                  </a:lnTo>
                  <a:lnTo>
                    <a:pt x="1209" y="802"/>
                  </a:lnTo>
                  <a:lnTo>
                    <a:pt x="1211" y="802"/>
                  </a:lnTo>
                  <a:lnTo>
                    <a:pt x="1211" y="800"/>
                  </a:lnTo>
                  <a:lnTo>
                    <a:pt x="1211" y="800"/>
                  </a:lnTo>
                  <a:lnTo>
                    <a:pt x="1211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798"/>
                  </a:lnTo>
                  <a:lnTo>
                    <a:pt x="1214" y="798"/>
                  </a:lnTo>
                  <a:lnTo>
                    <a:pt x="1214" y="795"/>
                  </a:lnTo>
                  <a:lnTo>
                    <a:pt x="1214" y="793"/>
                  </a:lnTo>
                  <a:lnTo>
                    <a:pt x="1214" y="793"/>
                  </a:lnTo>
                  <a:lnTo>
                    <a:pt x="1214" y="793"/>
                  </a:lnTo>
                  <a:lnTo>
                    <a:pt x="1216" y="793"/>
                  </a:lnTo>
                  <a:lnTo>
                    <a:pt x="1216" y="793"/>
                  </a:lnTo>
                  <a:lnTo>
                    <a:pt x="1216" y="795"/>
                  </a:lnTo>
                  <a:lnTo>
                    <a:pt x="1216" y="798"/>
                  </a:lnTo>
                  <a:lnTo>
                    <a:pt x="1216" y="800"/>
                  </a:lnTo>
                  <a:lnTo>
                    <a:pt x="1216" y="800"/>
                  </a:lnTo>
                  <a:lnTo>
                    <a:pt x="1216" y="798"/>
                  </a:lnTo>
                  <a:lnTo>
                    <a:pt x="1219" y="798"/>
                  </a:lnTo>
                  <a:lnTo>
                    <a:pt x="1219" y="798"/>
                  </a:lnTo>
                  <a:lnTo>
                    <a:pt x="1219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5"/>
                  </a:lnTo>
                  <a:lnTo>
                    <a:pt x="1223" y="795"/>
                  </a:lnTo>
                  <a:lnTo>
                    <a:pt x="1223" y="795"/>
                  </a:lnTo>
                  <a:lnTo>
                    <a:pt x="1223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0"/>
                  </a:lnTo>
                  <a:lnTo>
                    <a:pt x="1223" y="790"/>
                  </a:lnTo>
                  <a:lnTo>
                    <a:pt x="1223" y="788"/>
                  </a:lnTo>
                  <a:lnTo>
                    <a:pt x="1223" y="790"/>
                  </a:lnTo>
                  <a:lnTo>
                    <a:pt x="1223" y="788"/>
                  </a:lnTo>
                  <a:lnTo>
                    <a:pt x="1223" y="788"/>
                  </a:lnTo>
                  <a:lnTo>
                    <a:pt x="1223" y="788"/>
                  </a:lnTo>
                  <a:lnTo>
                    <a:pt x="1226" y="788"/>
                  </a:lnTo>
                  <a:lnTo>
                    <a:pt x="1226" y="788"/>
                  </a:lnTo>
                  <a:lnTo>
                    <a:pt x="1226" y="790"/>
                  </a:lnTo>
                  <a:lnTo>
                    <a:pt x="1226" y="793"/>
                  </a:lnTo>
                  <a:lnTo>
                    <a:pt x="1226" y="793"/>
                  </a:lnTo>
                  <a:lnTo>
                    <a:pt x="1228" y="795"/>
                  </a:lnTo>
                  <a:lnTo>
                    <a:pt x="1228" y="795"/>
                  </a:lnTo>
                  <a:lnTo>
                    <a:pt x="1230" y="795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3" y="793"/>
                  </a:lnTo>
                  <a:lnTo>
                    <a:pt x="1233" y="790"/>
                  </a:lnTo>
                  <a:lnTo>
                    <a:pt x="1233" y="790"/>
                  </a:lnTo>
                  <a:lnTo>
                    <a:pt x="1233" y="788"/>
                  </a:lnTo>
                  <a:lnTo>
                    <a:pt x="1233" y="788"/>
                  </a:lnTo>
                  <a:lnTo>
                    <a:pt x="1233" y="786"/>
                  </a:lnTo>
                  <a:lnTo>
                    <a:pt x="1233" y="786"/>
                  </a:lnTo>
                  <a:lnTo>
                    <a:pt x="1233" y="786"/>
                  </a:lnTo>
                  <a:close/>
                  <a:moveTo>
                    <a:pt x="1221" y="750"/>
                  </a:moveTo>
                  <a:lnTo>
                    <a:pt x="1221" y="750"/>
                  </a:lnTo>
                  <a:lnTo>
                    <a:pt x="1221" y="750"/>
                  </a:lnTo>
                  <a:lnTo>
                    <a:pt x="1221" y="750"/>
                  </a:lnTo>
                  <a:lnTo>
                    <a:pt x="1223" y="750"/>
                  </a:lnTo>
                  <a:lnTo>
                    <a:pt x="1223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3" y="748"/>
                  </a:lnTo>
                  <a:lnTo>
                    <a:pt x="1223" y="748"/>
                  </a:lnTo>
                  <a:lnTo>
                    <a:pt x="1221" y="746"/>
                  </a:lnTo>
                  <a:lnTo>
                    <a:pt x="1221" y="746"/>
                  </a:lnTo>
                  <a:lnTo>
                    <a:pt x="1221" y="748"/>
                  </a:lnTo>
                  <a:lnTo>
                    <a:pt x="1221" y="748"/>
                  </a:lnTo>
                  <a:lnTo>
                    <a:pt x="1221" y="750"/>
                  </a:lnTo>
                  <a:close/>
                  <a:moveTo>
                    <a:pt x="1230" y="748"/>
                  </a:moveTo>
                  <a:lnTo>
                    <a:pt x="1228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close/>
                  <a:moveTo>
                    <a:pt x="1282" y="715"/>
                  </a:moveTo>
                  <a:lnTo>
                    <a:pt x="1282" y="715"/>
                  </a:lnTo>
                  <a:lnTo>
                    <a:pt x="1280" y="715"/>
                  </a:lnTo>
                  <a:lnTo>
                    <a:pt x="1280" y="715"/>
                  </a:lnTo>
                  <a:lnTo>
                    <a:pt x="1278" y="717"/>
                  </a:lnTo>
                  <a:lnTo>
                    <a:pt x="1278" y="717"/>
                  </a:lnTo>
                  <a:lnTo>
                    <a:pt x="1278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5"/>
                  </a:lnTo>
                  <a:lnTo>
                    <a:pt x="1282" y="715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5"/>
                  </a:lnTo>
                  <a:lnTo>
                    <a:pt x="1282" y="715"/>
                  </a:lnTo>
                  <a:lnTo>
                    <a:pt x="1282" y="715"/>
                  </a:lnTo>
                  <a:close/>
                  <a:moveTo>
                    <a:pt x="1346" y="637"/>
                  </a:moveTo>
                  <a:lnTo>
                    <a:pt x="1346" y="637"/>
                  </a:lnTo>
                  <a:lnTo>
                    <a:pt x="1349" y="637"/>
                  </a:lnTo>
                  <a:lnTo>
                    <a:pt x="1349" y="637"/>
                  </a:lnTo>
                  <a:lnTo>
                    <a:pt x="1349" y="637"/>
                  </a:lnTo>
                  <a:lnTo>
                    <a:pt x="1349" y="634"/>
                  </a:lnTo>
                  <a:lnTo>
                    <a:pt x="1349" y="634"/>
                  </a:lnTo>
                  <a:lnTo>
                    <a:pt x="1351" y="634"/>
                  </a:lnTo>
                  <a:lnTo>
                    <a:pt x="1349" y="634"/>
                  </a:lnTo>
                  <a:lnTo>
                    <a:pt x="1349" y="634"/>
                  </a:lnTo>
                  <a:lnTo>
                    <a:pt x="1349" y="632"/>
                  </a:lnTo>
                  <a:lnTo>
                    <a:pt x="1349" y="632"/>
                  </a:lnTo>
                  <a:lnTo>
                    <a:pt x="1349" y="632"/>
                  </a:lnTo>
                  <a:lnTo>
                    <a:pt x="1346" y="632"/>
                  </a:lnTo>
                  <a:lnTo>
                    <a:pt x="1346" y="634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4"/>
                  </a:lnTo>
                  <a:lnTo>
                    <a:pt x="1346" y="634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4" y="634"/>
                  </a:lnTo>
                  <a:lnTo>
                    <a:pt x="1346" y="637"/>
                  </a:lnTo>
                  <a:lnTo>
                    <a:pt x="1346" y="637"/>
                  </a:lnTo>
                  <a:close/>
                  <a:moveTo>
                    <a:pt x="1353" y="658"/>
                  </a:moveTo>
                  <a:lnTo>
                    <a:pt x="1351" y="658"/>
                  </a:lnTo>
                  <a:lnTo>
                    <a:pt x="1351" y="658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3"/>
                  </a:lnTo>
                  <a:lnTo>
                    <a:pt x="1351" y="663"/>
                  </a:lnTo>
                  <a:lnTo>
                    <a:pt x="1353" y="663"/>
                  </a:lnTo>
                  <a:lnTo>
                    <a:pt x="1353" y="663"/>
                  </a:lnTo>
                  <a:lnTo>
                    <a:pt x="1353" y="660"/>
                  </a:lnTo>
                  <a:lnTo>
                    <a:pt x="1353" y="663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6" y="665"/>
                  </a:lnTo>
                  <a:lnTo>
                    <a:pt x="1356" y="665"/>
                  </a:lnTo>
                  <a:lnTo>
                    <a:pt x="1356" y="663"/>
                  </a:lnTo>
                  <a:lnTo>
                    <a:pt x="1356" y="660"/>
                  </a:lnTo>
                  <a:lnTo>
                    <a:pt x="1356" y="660"/>
                  </a:lnTo>
                  <a:lnTo>
                    <a:pt x="1356" y="660"/>
                  </a:lnTo>
                  <a:lnTo>
                    <a:pt x="1356" y="658"/>
                  </a:lnTo>
                  <a:lnTo>
                    <a:pt x="1358" y="656"/>
                  </a:lnTo>
                  <a:lnTo>
                    <a:pt x="1358" y="653"/>
                  </a:lnTo>
                  <a:lnTo>
                    <a:pt x="1358" y="653"/>
                  </a:lnTo>
                  <a:lnTo>
                    <a:pt x="1358" y="651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1"/>
                  </a:lnTo>
                  <a:lnTo>
                    <a:pt x="1356" y="651"/>
                  </a:lnTo>
                  <a:lnTo>
                    <a:pt x="1358" y="651"/>
                  </a:lnTo>
                  <a:lnTo>
                    <a:pt x="1358" y="651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6"/>
                  </a:lnTo>
                  <a:lnTo>
                    <a:pt x="1358" y="646"/>
                  </a:lnTo>
                  <a:lnTo>
                    <a:pt x="1358" y="646"/>
                  </a:lnTo>
                  <a:lnTo>
                    <a:pt x="1356" y="646"/>
                  </a:lnTo>
                  <a:lnTo>
                    <a:pt x="1356" y="648"/>
                  </a:lnTo>
                  <a:lnTo>
                    <a:pt x="1356" y="646"/>
                  </a:lnTo>
                  <a:lnTo>
                    <a:pt x="1356" y="646"/>
                  </a:lnTo>
                  <a:lnTo>
                    <a:pt x="1356" y="646"/>
                  </a:lnTo>
                  <a:lnTo>
                    <a:pt x="1356" y="648"/>
                  </a:lnTo>
                  <a:lnTo>
                    <a:pt x="1356" y="648"/>
                  </a:lnTo>
                  <a:lnTo>
                    <a:pt x="1356" y="648"/>
                  </a:lnTo>
                  <a:lnTo>
                    <a:pt x="1353" y="651"/>
                  </a:lnTo>
                  <a:lnTo>
                    <a:pt x="1353" y="648"/>
                  </a:lnTo>
                  <a:lnTo>
                    <a:pt x="1353" y="648"/>
                  </a:lnTo>
                  <a:lnTo>
                    <a:pt x="1353" y="646"/>
                  </a:lnTo>
                  <a:lnTo>
                    <a:pt x="1353" y="648"/>
                  </a:lnTo>
                  <a:lnTo>
                    <a:pt x="1353" y="648"/>
                  </a:lnTo>
                  <a:lnTo>
                    <a:pt x="1351" y="653"/>
                  </a:lnTo>
                  <a:lnTo>
                    <a:pt x="1353" y="653"/>
                  </a:lnTo>
                  <a:lnTo>
                    <a:pt x="1353" y="651"/>
                  </a:lnTo>
                  <a:lnTo>
                    <a:pt x="1353" y="651"/>
                  </a:lnTo>
                  <a:lnTo>
                    <a:pt x="1353" y="653"/>
                  </a:lnTo>
                  <a:lnTo>
                    <a:pt x="1353" y="653"/>
                  </a:lnTo>
                  <a:lnTo>
                    <a:pt x="1353" y="653"/>
                  </a:lnTo>
                  <a:lnTo>
                    <a:pt x="1351" y="653"/>
                  </a:lnTo>
                  <a:lnTo>
                    <a:pt x="1351" y="653"/>
                  </a:lnTo>
                  <a:lnTo>
                    <a:pt x="1351" y="653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3" y="658"/>
                  </a:lnTo>
                  <a:lnTo>
                    <a:pt x="1353" y="658"/>
                  </a:lnTo>
                  <a:close/>
                  <a:moveTo>
                    <a:pt x="1349" y="670"/>
                  </a:moveTo>
                  <a:lnTo>
                    <a:pt x="1349" y="670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5"/>
                  </a:lnTo>
                  <a:lnTo>
                    <a:pt x="1344" y="675"/>
                  </a:lnTo>
                  <a:lnTo>
                    <a:pt x="1344" y="677"/>
                  </a:lnTo>
                  <a:lnTo>
                    <a:pt x="1346" y="677"/>
                  </a:lnTo>
                  <a:lnTo>
                    <a:pt x="1346" y="677"/>
                  </a:lnTo>
                  <a:lnTo>
                    <a:pt x="1349" y="675"/>
                  </a:lnTo>
                  <a:lnTo>
                    <a:pt x="1346" y="675"/>
                  </a:lnTo>
                  <a:lnTo>
                    <a:pt x="1346" y="675"/>
                  </a:lnTo>
                  <a:lnTo>
                    <a:pt x="1346" y="672"/>
                  </a:lnTo>
                  <a:lnTo>
                    <a:pt x="1349" y="672"/>
                  </a:lnTo>
                  <a:lnTo>
                    <a:pt x="1349" y="672"/>
                  </a:lnTo>
                  <a:lnTo>
                    <a:pt x="1351" y="672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70"/>
                  </a:lnTo>
                  <a:lnTo>
                    <a:pt x="1349" y="670"/>
                  </a:lnTo>
                  <a:close/>
                  <a:moveTo>
                    <a:pt x="1344" y="675"/>
                  </a:moveTo>
                  <a:lnTo>
                    <a:pt x="1344" y="672"/>
                  </a:lnTo>
                  <a:lnTo>
                    <a:pt x="1344" y="672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0"/>
                  </a:lnTo>
                  <a:lnTo>
                    <a:pt x="1346" y="670"/>
                  </a:lnTo>
                  <a:lnTo>
                    <a:pt x="1346" y="667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7"/>
                  </a:lnTo>
                  <a:lnTo>
                    <a:pt x="1346" y="667"/>
                  </a:lnTo>
                  <a:lnTo>
                    <a:pt x="1346" y="670"/>
                  </a:lnTo>
                  <a:lnTo>
                    <a:pt x="1344" y="670"/>
                  </a:lnTo>
                  <a:lnTo>
                    <a:pt x="1344" y="667"/>
                  </a:lnTo>
                  <a:lnTo>
                    <a:pt x="1344" y="667"/>
                  </a:lnTo>
                  <a:lnTo>
                    <a:pt x="1342" y="672"/>
                  </a:lnTo>
                  <a:lnTo>
                    <a:pt x="1339" y="672"/>
                  </a:lnTo>
                  <a:lnTo>
                    <a:pt x="1342" y="672"/>
                  </a:lnTo>
                  <a:lnTo>
                    <a:pt x="1344" y="672"/>
                  </a:lnTo>
                  <a:lnTo>
                    <a:pt x="1342" y="672"/>
                  </a:lnTo>
                  <a:lnTo>
                    <a:pt x="1342" y="675"/>
                  </a:lnTo>
                  <a:lnTo>
                    <a:pt x="1339" y="675"/>
                  </a:lnTo>
                  <a:lnTo>
                    <a:pt x="1339" y="675"/>
                  </a:lnTo>
                  <a:lnTo>
                    <a:pt x="1342" y="675"/>
                  </a:lnTo>
                  <a:lnTo>
                    <a:pt x="1344" y="675"/>
                  </a:lnTo>
                  <a:lnTo>
                    <a:pt x="1342" y="675"/>
                  </a:lnTo>
                  <a:lnTo>
                    <a:pt x="1339" y="675"/>
                  </a:lnTo>
                  <a:lnTo>
                    <a:pt x="1339" y="675"/>
                  </a:lnTo>
                  <a:lnTo>
                    <a:pt x="1342" y="677"/>
                  </a:lnTo>
                  <a:lnTo>
                    <a:pt x="1342" y="677"/>
                  </a:lnTo>
                  <a:lnTo>
                    <a:pt x="1344" y="675"/>
                  </a:lnTo>
                  <a:lnTo>
                    <a:pt x="1344" y="675"/>
                  </a:lnTo>
                  <a:close/>
                  <a:moveTo>
                    <a:pt x="1344" y="630"/>
                  </a:move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5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4" y="620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5"/>
                  </a:lnTo>
                  <a:lnTo>
                    <a:pt x="1342" y="625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30"/>
                  </a:lnTo>
                  <a:lnTo>
                    <a:pt x="1342" y="630"/>
                  </a:lnTo>
                  <a:lnTo>
                    <a:pt x="1342" y="630"/>
                  </a:lnTo>
                  <a:lnTo>
                    <a:pt x="1344" y="630"/>
                  </a:lnTo>
                  <a:lnTo>
                    <a:pt x="1344" y="630"/>
                  </a:lnTo>
                  <a:close/>
                  <a:moveTo>
                    <a:pt x="1339" y="634"/>
                  </a:moveTo>
                  <a:lnTo>
                    <a:pt x="1339" y="637"/>
                  </a:lnTo>
                  <a:lnTo>
                    <a:pt x="1342" y="637"/>
                  </a:lnTo>
                  <a:lnTo>
                    <a:pt x="1342" y="639"/>
                  </a:lnTo>
                  <a:lnTo>
                    <a:pt x="1342" y="639"/>
                  </a:lnTo>
                  <a:lnTo>
                    <a:pt x="1342" y="639"/>
                  </a:lnTo>
                  <a:lnTo>
                    <a:pt x="1342" y="637"/>
                  </a:lnTo>
                  <a:lnTo>
                    <a:pt x="1342" y="637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2"/>
                  </a:lnTo>
                  <a:lnTo>
                    <a:pt x="1342" y="632"/>
                  </a:lnTo>
                  <a:lnTo>
                    <a:pt x="1342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4"/>
                  </a:lnTo>
                  <a:lnTo>
                    <a:pt x="1339" y="634"/>
                  </a:lnTo>
                  <a:close/>
                  <a:moveTo>
                    <a:pt x="1169" y="892"/>
                  </a:moveTo>
                  <a:lnTo>
                    <a:pt x="1169" y="895"/>
                  </a:lnTo>
                  <a:lnTo>
                    <a:pt x="1167" y="892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4" y="895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9" y="895"/>
                  </a:lnTo>
                  <a:lnTo>
                    <a:pt x="1169" y="895"/>
                  </a:lnTo>
                  <a:lnTo>
                    <a:pt x="1169" y="895"/>
                  </a:lnTo>
                  <a:lnTo>
                    <a:pt x="1171" y="895"/>
                  </a:lnTo>
                  <a:lnTo>
                    <a:pt x="1171" y="895"/>
                  </a:lnTo>
                  <a:lnTo>
                    <a:pt x="1174" y="895"/>
                  </a:lnTo>
                  <a:lnTo>
                    <a:pt x="1174" y="892"/>
                  </a:lnTo>
                  <a:lnTo>
                    <a:pt x="1174" y="892"/>
                  </a:lnTo>
                  <a:lnTo>
                    <a:pt x="1169" y="892"/>
                  </a:lnTo>
                  <a:lnTo>
                    <a:pt x="1169" y="892"/>
                  </a:lnTo>
                  <a:close/>
                  <a:moveTo>
                    <a:pt x="1216" y="809"/>
                  </a:moveTo>
                  <a:lnTo>
                    <a:pt x="1219" y="809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19" y="807"/>
                  </a:lnTo>
                  <a:lnTo>
                    <a:pt x="1221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9"/>
                  </a:lnTo>
                  <a:lnTo>
                    <a:pt x="1216" y="809"/>
                  </a:lnTo>
                  <a:close/>
                  <a:moveTo>
                    <a:pt x="1157" y="890"/>
                  </a:moveTo>
                  <a:lnTo>
                    <a:pt x="1155" y="890"/>
                  </a:lnTo>
                  <a:lnTo>
                    <a:pt x="1155" y="890"/>
                  </a:lnTo>
                  <a:lnTo>
                    <a:pt x="1155" y="890"/>
                  </a:lnTo>
                  <a:lnTo>
                    <a:pt x="1152" y="890"/>
                  </a:lnTo>
                  <a:lnTo>
                    <a:pt x="1152" y="890"/>
                  </a:lnTo>
                  <a:lnTo>
                    <a:pt x="1145" y="895"/>
                  </a:lnTo>
                  <a:lnTo>
                    <a:pt x="1145" y="895"/>
                  </a:lnTo>
                  <a:lnTo>
                    <a:pt x="1143" y="897"/>
                  </a:lnTo>
                  <a:lnTo>
                    <a:pt x="1143" y="899"/>
                  </a:lnTo>
                  <a:lnTo>
                    <a:pt x="1145" y="902"/>
                  </a:lnTo>
                  <a:lnTo>
                    <a:pt x="1145" y="902"/>
                  </a:lnTo>
                  <a:lnTo>
                    <a:pt x="1145" y="902"/>
                  </a:lnTo>
                  <a:lnTo>
                    <a:pt x="1145" y="899"/>
                  </a:lnTo>
                  <a:lnTo>
                    <a:pt x="1148" y="899"/>
                  </a:lnTo>
                  <a:lnTo>
                    <a:pt x="1150" y="897"/>
                  </a:lnTo>
                  <a:lnTo>
                    <a:pt x="1150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2"/>
                  </a:lnTo>
                  <a:lnTo>
                    <a:pt x="1152" y="890"/>
                  </a:lnTo>
                  <a:lnTo>
                    <a:pt x="1155" y="890"/>
                  </a:lnTo>
                  <a:lnTo>
                    <a:pt x="1155" y="890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7" y="892"/>
                  </a:lnTo>
                  <a:lnTo>
                    <a:pt x="1157" y="892"/>
                  </a:lnTo>
                  <a:lnTo>
                    <a:pt x="1157" y="892"/>
                  </a:lnTo>
                  <a:lnTo>
                    <a:pt x="1157" y="890"/>
                  </a:lnTo>
                  <a:close/>
                  <a:moveTo>
                    <a:pt x="1167" y="892"/>
                  </a:moveTo>
                  <a:lnTo>
                    <a:pt x="1167" y="892"/>
                  </a:lnTo>
                  <a:lnTo>
                    <a:pt x="1167" y="892"/>
                  </a:lnTo>
                  <a:lnTo>
                    <a:pt x="1167" y="892"/>
                  </a:lnTo>
                  <a:lnTo>
                    <a:pt x="1167" y="890"/>
                  </a:lnTo>
                  <a:lnTo>
                    <a:pt x="1167" y="892"/>
                  </a:lnTo>
                  <a:lnTo>
                    <a:pt x="1169" y="892"/>
                  </a:lnTo>
                  <a:lnTo>
                    <a:pt x="1167" y="892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4" y="890"/>
                  </a:lnTo>
                  <a:lnTo>
                    <a:pt x="1162" y="890"/>
                  </a:lnTo>
                  <a:lnTo>
                    <a:pt x="1162" y="890"/>
                  </a:lnTo>
                  <a:lnTo>
                    <a:pt x="1159" y="890"/>
                  </a:lnTo>
                  <a:lnTo>
                    <a:pt x="1159" y="890"/>
                  </a:lnTo>
                  <a:lnTo>
                    <a:pt x="1159" y="892"/>
                  </a:lnTo>
                  <a:lnTo>
                    <a:pt x="1157" y="892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62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7" y="892"/>
                  </a:lnTo>
                  <a:lnTo>
                    <a:pt x="1167" y="892"/>
                  </a:lnTo>
                  <a:close/>
                  <a:moveTo>
                    <a:pt x="1167" y="883"/>
                  </a:moveTo>
                  <a:lnTo>
                    <a:pt x="1167" y="885"/>
                  </a:lnTo>
                  <a:lnTo>
                    <a:pt x="1169" y="885"/>
                  </a:lnTo>
                  <a:lnTo>
                    <a:pt x="1169" y="885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4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close/>
                  <a:moveTo>
                    <a:pt x="1077" y="911"/>
                  </a:move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1"/>
                  </a:lnTo>
                  <a:close/>
                  <a:moveTo>
                    <a:pt x="1079" y="921"/>
                  </a:move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7" y="921"/>
                  </a:lnTo>
                  <a:lnTo>
                    <a:pt x="1077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close/>
                  <a:moveTo>
                    <a:pt x="1096" y="843"/>
                  </a:move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close/>
                  <a:moveTo>
                    <a:pt x="1114" y="930"/>
                  </a:moveTo>
                  <a:lnTo>
                    <a:pt x="1114" y="930"/>
                  </a:lnTo>
                  <a:lnTo>
                    <a:pt x="1114" y="932"/>
                  </a:lnTo>
                  <a:lnTo>
                    <a:pt x="1112" y="932"/>
                  </a:lnTo>
                  <a:lnTo>
                    <a:pt x="1112" y="935"/>
                  </a:lnTo>
                  <a:lnTo>
                    <a:pt x="1110" y="935"/>
                  </a:lnTo>
                  <a:lnTo>
                    <a:pt x="1112" y="935"/>
                  </a:lnTo>
                  <a:lnTo>
                    <a:pt x="1112" y="935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4" y="937"/>
                  </a:lnTo>
                  <a:lnTo>
                    <a:pt x="1114" y="940"/>
                  </a:lnTo>
                  <a:lnTo>
                    <a:pt x="1117" y="940"/>
                  </a:lnTo>
                  <a:lnTo>
                    <a:pt x="1117" y="937"/>
                  </a:lnTo>
                  <a:lnTo>
                    <a:pt x="1117" y="937"/>
                  </a:lnTo>
                  <a:lnTo>
                    <a:pt x="1117" y="937"/>
                  </a:lnTo>
                  <a:lnTo>
                    <a:pt x="1117" y="935"/>
                  </a:lnTo>
                  <a:lnTo>
                    <a:pt x="1117" y="932"/>
                  </a:lnTo>
                  <a:lnTo>
                    <a:pt x="1117" y="932"/>
                  </a:lnTo>
                  <a:lnTo>
                    <a:pt x="1117" y="930"/>
                  </a:lnTo>
                  <a:lnTo>
                    <a:pt x="1117" y="930"/>
                  </a:lnTo>
                  <a:lnTo>
                    <a:pt x="1114" y="930"/>
                  </a:lnTo>
                  <a:close/>
                  <a:moveTo>
                    <a:pt x="1190" y="802"/>
                  </a:moveTo>
                  <a:lnTo>
                    <a:pt x="1190" y="802"/>
                  </a:lnTo>
                  <a:lnTo>
                    <a:pt x="1193" y="802"/>
                  </a:lnTo>
                  <a:lnTo>
                    <a:pt x="1193" y="802"/>
                  </a:lnTo>
                  <a:lnTo>
                    <a:pt x="1193" y="800"/>
                  </a:lnTo>
                  <a:lnTo>
                    <a:pt x="1193" y="800"/>
                  </a:lnTo>
                  <a:lnTo>
                    <a:pt x="1193" y="800"/>
                  </a:lnTo>
                  <a:lnTo>
                    <a:pt x="1195" y="802"/>
                  </a:lnTo>
                  <a:lnTo>
                    <a:pt x="1195" y="805"/>
                  </a:lnTo>
                  <a:lnTo>
                    <a:pt x="1195" y="802"/>
                  </a:lnTo>
                  <a:lnTo>
                    <a:pt x="1197" y="805"/>
                  </a:lnTo>
                  <a:lnTo>
                    <a:pt x="1200" y="805"/>
                  </a:lnTo>
                  <a:lnTo>
                    <a:pt x="1200" y="807"/>
                  </a:lnTo>
                  <a:lnTo>
                    <a:pt x="1202" y="807"/>
                  </a:lnTo>
                  <a:lnTo>
                    <a:pt x="1202" y="807"/>
                  </a:lnTo>
                  <a:lnTo>
                    <a:pt x="1202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2" y="802"/>
                  </a:lnTo>
                  <a:lnTo>
                    <a:pt x="1200" y="802"/>
                  </a:lnTo>
                  <a:lnTo>
                    <a:pt x="1200" y="802"/>
                  </a:lnTo>
                  <a:lnTo>
                    <a:pt x="1200" y="802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197" y="800"/>
                  </a:lnTo>
                  <a:lnTo>
                    <a:pt x="1197" y="800"/>
                  </a:lnTo>
                  <a:lnTo>
                    <a:pt x="1197" y="800"/>
                  </a:lnTo>
                  <a:lnTo>
                    <a:pt x="1195" y="800"/>
                  </a:lnTo>
                  <a:lnTo>
                    <a:pt x="1195" y="800"/>
                  </a:lnTo>
                  <a:lnTo>
                    <a:pt x="1195" y="798"/>
                  </a:lnTo>
                  <a:lnTo>
                    <a:pt x="1193" y="798"/>
                  </a:lnTo>
                  <a:lnTo>
                    <a:pt x="1193" y="798"/>
                  </a:lnTo>
                  <a:lnTo>
                    <a:pt x="1193" y="798"/>
                  </a:lnTo>
                  <a:lnTo>
                    <a:pt x="1190" y="798"/>
                  </a:lnTo>
                  <a:lnTo>
                    <a:pt x="1190" y="798"/>
                  </a:lnTo>
                  <a:lnTo>
                    <a:pt x="1190" y="798"/>
                  </a:lnTo>
                  <a:lnTo>
                    <a:pt x="1188" y="802"/>
                  </a:lnTo>
                  <a:lnTo>
                    <a:pt x="1190" y="802"/>
                  </a:lnTo>
                  <a:close/>
                  <a:moveTo>
                    <a:pt x="1188" y="807"/>
                  </a:moveTo>
                  <a:lnTo>
                    <a:pt x="1185" y="807"/>
                  </a:lnTo>
                  <a:lnTo>
                    <a:pt x="1185" y="807"/>
                  </a:lnTo>
                  <a:lnTo>
                    <a:pt x="1185" y="807"/>
                  </a:lnTo>
                  <a:lnTo>
                    <a:pt x="1183" y="809"/>
                  </a:lnTo>
                  <a:lnTo>
                    <a:pt x="1185" y="809"/>
                  </a:lnTo>
                  <a:lnTo>
                    <a:pt x="1188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3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5" y="817"/>
                  </a:lnTo>
                  <a:lnTo>
                    <a:pt x="1195" y="817"/>
                  </a:lnTo>
                  <a:lnTo>
                    <a:pt x="1195" y="817"/>
                  </a:lnTo>
                  <a:lnTo>
                    <a:pt x="1195" y="814"/>
                  </a:lnTo>
                  <a:lnTo>
                    <a:pt x="1193" y="812"/>
                  </a:lnTo>
                  <a:lnTo>
                    <a:pt x="1193" y="812"/>
                  </a:lnTo>
                  <a:lnTo>
                    <a:pt x="1190" y="809"/>
                  </a:lnTo>
                  <a:lnTo>
                    <a:pt x="1188" y="807"/>
                  </a:lnTo>
                  <a:lnTo>
                    <a:pt x="1188" y="807"/>
                  </a:lnTo>
                  <a:close/>
                  <a:moveTo>
                    <a:pt x="1209" y="807"/>
                  </a:move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7" y="807"/>
                  </a:lnTo>
                  <a:lnTo>
                    <a:pt x="1207" y="807"/>
                  </a:lnTo>
                  <a:lnTo>
                    <a:pt x="1207" y="807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9" y="809"/>
                  </a:lnTo>
                  <a:lnTo>
                    <a:pt x="1209" y="809"/>
                  </a:lnTo>
                  <a:lnTo>
                    <a:pt x="1209" y="809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close/>
                  <a:moveTo>
                    <a:pt x="1344" y="656"/>
                  </a:moveTo>
                  <a:lnTo>
                    <a:pt x="1344" y="658"/>
                  </a:lnTo>
                  <a:lnTo>
                    <a:pt x="1344" y="658"/>
                  </a:lnTo>
                  <a:lnTo>
                    <a:pt x="1344" y="658"/>
                  </a:lnTo>
                  <a:lnTo>
                    <a:pt x="1344" y="660"/>
                  </a:lnTo>
                  <a:lnTo>
                    <a:pt x="1346" y="660"/>
                  </a:lnTo>
                  <a:lnTo>
                    <a:pt x="1346" y="660"/>
                  </a:lnTo>
                  <a:lnTo>
                    <a:pt x="1346" y="658"/>
                  </a:lnTo>
                  <a:lnTo>
                    <a:pt x="1346" y="658"/>
                  </a:lnTo>
                  <a:lnTo>
                    <a:pt x="1346" y="656"/>
                  </a:lnTo>
                  <a:lnTo>
                    <a:pt x="1346" y="656"/>
                  </a:lnTo>
                  <a:lnTo>
                    <a:pt x="1349" y="656"/>
                  </a:lnTo>
                  <a:lnTo>
                    <a:pt x="1349" y="653"/>
                  </a:lnTo>
                  <a:lnTo>
                    <a:pt x="1346" y="653"/>
                  </a:lnTo>
                  <a:lnTo>
                    <a:pt x="1344" y="656"/>
                  </a:lnTo>
                  <a:close/>
                  <a:moveTo>
                    <a:pt x="1204" y="854"/>
                  </a:moveTo>
                  <a:lnTo>
                    <a:pt x="1204" y="854"/>
                  </a:lnTo>
                  <a:lnTo>
                    <a:pt x="1204" y="857"/>
                  </a:lnTo>
                  <a:lnTo>
                    <a:pt x="1204" y="857"/>
                  </a:lnTo>
                  <a:lnTo>
                    <a:pt x="1204" y="854"/>
                  </a:lnTo>
                  <a:lnTo>
                    <a:pt x="1202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197" y="854"/>
                  </a:lnTo>
                  <a:lnTo>
                    <a:pt x="1197" y="857"/>
                  </a:lnTo>
                  <a:lnTo>
                    <a:pt x="1195" y="857"/>
                  </a:lnTo>
                  <a:lnTo>
                    <a:pt x="1197" y="854"/>
                  </a:lnTo>
                  <a:lnTo>
                    <a:pt x="1195" y="854"/>
                  </a:lnTo>
                  <a:lnTo>
                    <a:pt x="1195" y="854"/>
                  </a:lnTo>
                  <a:lnTo>
                    <a:pt x="1195" y="854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3" y="852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0" y="857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61"/>
                  </a:lnTo>
                  <a:lnTo>
                    <a:pt x="1188" y="861"/>
                  </a:lnTo>
                  <a:lnTo>
                    <a:pt x="1190" y="861"/>
                  </a:lnTo>
                  <a:lnTo>
                    <a:pt x="1190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0" y="861"/>
                  </a:lnTo>
                  <a:lnTo>
                    <a:pt x="1190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0" y="866"/>
                  </a:lnTo>
                  <a:lnTo>
                    <a:pt x="1193" y="866"/>
                  </a:lnTo>
                  <a:lnTo>
                    <a:pt x="1193" y="866"/>
                  </a:lnTo>
                  <a:lnTo>
                    <a:pt x="1195" y="864"/>
                  </a:lnTo>
                  <a:lnTo>
                    <a:pt x="1195" y="864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7" y="859"/>
                  </a:lnTo>
                  <a:lnTo>
                    <a:pt x="1197" y="859"/>
                  </a:lnTo>
                  <a:lnTo>
                    <a:pt x="1200" y="859"/>
                  </a:lnTo>
                  <a:lnTo>
                    <a:pt x="1200" y="859"/>
                  </a:lnTo>
                  <a:lnTo>
                    <a:pt x="1200" y="859"/>
                  </a:lnTo>
                  <a:lnTo>
                    <a:pt x="1202" y="857"/>
                  </a:lnTo>
                  <a:lnTo>
                    <a:pt x="1202" y="857"/>
                  </a:lnTo>
                  <a:lnTo>
                    <a:pt x="1202" y="859"/>
                  </a:lnTo>
                  <a:lnTo>
                    <a:pt x="1202" y="859"/>
                  </a:lnTo>
                  <a:lnTo>
                    <a:pt x="1202" y="859"/>
                  </a:lnTo>
                  <a:lnTo>
                    <a:pt x="1204" y="857"/>
                  </a:lnTo>
                  <a:lnTo>
                    <a:pt x="1204" y="857"/>
                  </a:lnTo>
                  <a:lnTo>
                    <a:pt x="1207" y="857"/>
                  </a:lnTo>
                  <a:lnTo>
                    <a:pt x="1207" y="857"/>
                  </a:lnTo>
                  <a:lnTo>
                    <a:pt x="1204" y="854"/>
                  </a:lnTo>
                  <a:close/>
                  <a:moveTo>
                    <a:pt x="1176" y="833"/>
                  </a:moveTo>
                  <a:lnTo>
                    <a:pt x="1174" y="833"/>
                  </a:lnTo>
                  <a:lnTo>
                    <a:pt x="1174" y="833"/>
                  </a:lnTo>
                  <a:lnTo>
                    <a:pt x="1174" y="833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8"/>
                  </a:lnTo>
                  <a:lnTo>
                    <a:pt x="1174" y="838"/>
                  </a:lnTo>
                  <a:lnTo>
                    <a:pt x="1174" y="840"/>
                  </a:lnTo>
                  <a:lnTo>
                    <a:pt x="1176" y="838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3"/>
                  </a:lnTo>
                  <a:close/>
                  <a:moveTo>
                    <a:pt x="1223" y="826"/>
                  </a:moveTo>
                  <a:lnTo>
                    <a:pt x="1221" y="828"/>
                  </a:lnTo>
                  <a:lnTo>
                    <a:pt x="1221" y="828"/>
                  </a:lnTo>
                  <a:lnTo>
                    <a:pt x="1221" y="826"/>
                  </a:lnTo>
                  <a:lnTo>
                    <a:pt x="1221" y="826"/>
                  </a:lnTo>
                  <a:lnTo>
                    <a:pt x="1221" y="824"/>
                  </a:lnTo>
                  <a:lnTo>
                    <a:pt x="1221" y="824"/>
                  </a:lnTo>
                  <a:lnTo>
                    <a:pt x="1221" y="824"/>
                  </a:lnTo>
                  <a:lnTo>
                    <a:pt x="1219" y="826"/>
                  </a:lnTo>
                  <a:lnTo>
                    <a:pt x="1219" y="826"/>
                  </a:lnTo>
                  <a:lnTo>
                    <a:pt x="1219" y="826"/>
                  </a:lnTo>
                  <a:lnTo>
                    <a:pt x="1219" y="824"/>
                  </a:lnTo>
                  <a:lnTo>
                    <a:pt x="1219" y="824"/>
                  </a:lnTo>
                  <a:lnTo>
                    <a:pt x="1219" y="824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6" y="824"/>
                  </a:lnTo>
                  <a:lnTo>
                    <a:pt x="1216" y="824"/>
                  </a:lnTo>
                  <a:lnTo>
                    <a:pt x="1216" y="824"/>
                  </a:lnTo>
                  <a:lnTo>
                    <a:pt x="1216" y="821"/>
                  </a:lnTo>
                  <a:lnTo>
                    <a:pt x="1219" y="821"/>
                  </a:lnTo>
                  <a:lnTo>
                    <a:pt x="1219" y="819"/>
                  </a:lnTo>
                  <a:lnTo>
                    <a:pt x="1221" y="817"/>
                  </a:lnTo>
                  <a:lnTo>
                    <a:pt x="1223" y="814"/>
                  </a:lnTo>
                  <a:lnTo>
                    <a:pt x="1223" y="814"/>
                  </a:lnTo>
                  <a:lnTo>
                    <a:pt x="1223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21" y="817"/>
                  </a:lnTo>
                  <a:lnTo>
                    <a:pt x="1221" y="817"/>
                  </a:lnTo>
                  <a:lnTo>
                    <a:pt x="1219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09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6" y="812"/>
                  </a:lnTo>
                  <a:lnTo>
                    <a:pt x="1216" y="812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12"/>
                  </a:lnTo>
                  <a:lnTo>
                    <a:pt x="1214" y="812"/>
                  </a:lnTo>
                  <a:lnTo>
                    <a:pt x="1214" y="812"/>
                  </a:lnTo>
                  <a:lnTo>
                    <a:pt x="1214" y="814"/>
                  </a:lnTo>
                  <a:lnTo>
                    <a:pt x="1214" y="812"/>
                  </a:lnTo>
                  <a:lnTo>
                    <a:pt x="1211" y="812"/>
                  </a:lnTo>
                  <a:lnTo>
                    <a:pt x="1211" y="812"/>
                  </a:lnTo>
                  <a:lnTo>
                    <a:pt x="1211" y="812"/>
                  </a:lnTo>
                  <a:lnTo>
                    <a:pt x="1211" y="814"/>
                  </a:lnTo>
                  <a:lnTo>
                    <a:pt x="1209" y="814"/>
                  </a:lnTo>
                  <a:lnTo>
                    <a:pt x="1209" y="817"/>
                  </a:lnTo>
                  <a:lnTo>
                    <a:pt x="1209" y="814"/>
                  </a:lnTo>
                  <a:lnTo>
                    <a:pt x="1209" y="814"/>
                  </a:lnTo>
                  <a:lnTo>
                    <a:pt x="1209" y="814"/>
                  </a:lnTo>
                  <a:lnTo>
                    <a:pt x="1207" y="814"/>
                  </a:lnTo>
                  <a:lnTo>
                    <a:pt x="1207" y="814"/>
                  </a:lnTo>
                  <a:lnTo>
                    <a:pt x="1207" y="817"/>
                  </a:lnTo>
                  <a:lnTo>
                    <a:pt x="1207" y="819"/>
                  </a:lnTo>
                  <a:lnTo>
                    <a:pt x="1207" y="819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4" y="821"/>
                  </a:lnTo>
                  <a:lnTo>
                    <a:pt x="1204" y="821"/>
                  </a:lnTo>
                  <a:lnTo>
                    <a:pt x="1204" y="821"/>
                  </a:lnTo>
                  <a:lnTo>
                    <a:pt x="1204" y="819"/>
                  </a:lnTo>
                  <a:lnTo>
                    <a:pt x="1204" y="819"/>
                  </a:lnTo>
                  <a:lnTo>
                    <a:pt x="1204" y="817"/>
                  </a:lnTo>
                  <a:lnTo>
                    <a:pt x="1204" y="814"/>
                  </a:lnTo>
                  <a:lnTo>
                    <a:pt x="1204" y="814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4" y="812"/>
                  </a:lnTo>
                  <a:lnTo>
                    <a:pt x="1204" y="812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2" y="807"/>
                  </a:lnTo>
                  <a:lnTo>
                    <a:pt x="1202" y="809"/>
                  </a:lnTo>
                  <a:lnTo>
                    <a:pt x="1202" y="809"/>
                  </a:lnTo>
                  <a:lnTo>
                    <a:pt x="1202" y="809"/>
                  </a:lnTo>
                  <a:lnTo>
                    <a:pt x="1200" y="809"/>
                  </a:lnTo>
                  <a:lnTo>
                    <a:pt x="1200" y="809"/>
                  </a:lnTo>
                  <a:lnTo>
                    <a:pt x="1197" y="807"/>
                  </a:lnTo>
                  <a:lnTo>
                    <a:pt x="1197" y="807"/>
                  </a:lnTo>
                  <a:lnTo>
                    <a:pt x="1195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7"/>
                  </a:lnTo>
                  <a:lnTo>
                    <a:pt x="1193" y="807"/>
                  </a:lnTo>
                  <a:lnTo>
                    <a:pt x="1195" y="807"/>
                  </a:lnTo>
                  <a:lnTo>
                    <a:pt x="1195" y="809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7" y="814"/>
                  </a:lnTo>
                  <a:lnTo>
                    <a:pt x="1197" y="814"/>
                  </a:lnTo>
                  <a:lnTo>
                    <a:pt x="1200" y="814"/>
                  </a:lnTo>
                  <a:lnTo>
                    <a:pt x="1200" y="814"/>
                  </a:lnTo>
                  <a:lnTo>
                    <a:pt x="1200" y="814"/>
                  </a:lnTo>
                  <a:lnTo>
                    <a:pt x="1200" y="817"/>
                  </a:lnTo>
                  <a:lnTo>
                    <a:pt x="1200" y="814"/>
                  </a:lnTo>
                  <a:lnTo>
                    <a:pt x="1197" y="814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4"/>
                  </a:lnTo>
                  <a:lnTo>
                    <a:pt x="1195" y="814"/>
                  </a:lnTo>
                  <a:lnTo>
                    <a:pt x="1195" y="817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24"/>
                  </a:lnTo>
                  <a:lnTo>
                    <a:pt x="1195" y="824"/>
                  </a:lnTo>
                  <a:lnTo>
                    <a:pt x="1195" y="824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19"/>
                  </a:lnTo>
                  <a:lnTo>
                    <a:pt x="1195" y="819"/>
                  </a:lnTo>
                  <a:lnTo>
                    <a:pt x="1195" y="819"/>
                  </a:lnTo>
                  <a:lnTo>
                    <a:pt x="1193" y="817"/>
                  </a:lnTo>
                  <a:lnTo>
                    <a:pt x="1190" y="817"/>
                  </a:lnTo>
                  <a:lnTo>
                    <a:pt x="1188" y="814"/>
                  </a:lnTo>
                  <a:lnTo>
                    <a:pt x="1188" y="814"/>
                  </a:lnTo>
                  <a:lnTo>
                    <a:pt x="1185" y="814"/>
                  </a:lnTo>
                  <a:lnTo>
                    <a:pt x="1185" y="817"/>
                  </a:lnTo>
                  <a:lnTo>
                    <a:pt x="1188" y="817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21"/>
                  </a:lnTo>
                  <a:lnTo>
                    <a:pt x="1190" y="821"/>
                  </a:lnTo>
                  <a:lnTo>
                    <a:pt x="1190" y="824"/>
                  </a:lnTo>
                  <a:lnTo>
                    <a:pt x="1190" y="824"/>
                  </a:lnTo>
                  <a:lnTo>
                    <a:pt x="1190" y="821"/>
                  </a:lnTo>
                  <a:lnTo>
                    <a:pt x="1188" y="821"/>
                  </a:lnTo>
                  <a:lnTo>
                    <a:pt x="1188" y="821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5" y="819"/>
                  </a:lnTo>
                  <a:lnTo>
                    <a:pt x="1185" y="819"/>
                  </a:lnTo>
                  <a:lnTo>
                    <a:pt x="1185" y="821"/>
                  </a:lnTo>
                  <a:lnTo>
                    <a:pt x="1185" y="821"/>
                  </a:lnTo>
                  <a:lnTo>
                    <a:pt x="1188" y="824"/>
                  </a:lnTo>
                  <a:lnTo>
                    <a:pt x="1188" y="824"/>
                  </a:lnTo>
                  <a:lnTo>
                    <a:pt x="1188" y="824"/>
                  </a:lnTo>
                  <a:lnTo>
                    <a:pt x="1185" y="824"/>
                  </a:lnTo>
                  <a:lnTo>
                    <a:pt x="1185" y="821"/>
                  </a:lnTo>
                  <a:lnTo>
                    <a:pt x="1185" y="824"/>
                  </a:lnTo>
                  <a:lnTo>
                    <a:pt x="1185" y="826"/>
                  </a:lnTo>
                  <a:lnTo>
                    <a:pt x="1185" y="828"/>
                  </a:lnTo>
                  <a:lnTo>
                    <a:pt x="1185" y="826"/>
                  </a:lnTo>
                  <a:lnTo>
                    <a:pt x="1183" y="824"/>
                  </a:lnTo>
                  <a:lnTo>
                    <a:pt x="1183" y="821"/>
                  </a:lnTo>
                  <a:lnTo>
                    <a:pt x="1183" y="819"/>
                  </a:lnTo>
                  <a:lnTo>
                    <a:pt x="1183" y="817"/>
                  </a:lnTo>
                  <a:lnTo>
                    <a:pt x="1183" y="817"/>
                  </a:lnTo>
                  <a:lnTo>
                    <a:pt x="1183" y="814"/>
                  </a:lnTo>
                  <a:lnTo>
                    <a:pt x="1183" y="814"/>
                  </a:lnTo>
                  <a:lnTo>
                    <a:pt x="1181" y="814"/>
                  </a:lnTo>
                  <a:lnTo>
                    <a:pt x="1181" y="814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6" y="812"/>
                  </a:lnTo>
                  <a:lnTo>
                    <a:pt x="1176" y="812"/>
                  </a:lnTo>
                  <a:lnTo>
                    <a:pt x="1176" y="814"/>
                  </a:lnTo>
                  <a:lnTo>
                    <a:pt x="1176" y="814"/>
                  </a:lnTo>
                  <a:lnTo>
                    <a:pt x="1176" y="812"/>
                  </a:lnTo>
                  <a:lnTo>
                    <a:pt x="1176" y="814"/>
                  </a:lnTo>
                  <a:lnTo>
                    <a:pt x="1174" y="814"/>
                  </a:lnTo>
                  <a:lnTo>
                    <a:pt x="1174" y="814"/>
                  </a:lnTo>
                  <a:lnTo>
                    <a:pt x="1171" y="817"/>
                  </a:lnTo>
                  <a:lnTo>
                    <a:pt x="1171" y="819"/>
                  </a:lnTo>
                  <a:lnTo>
                    <a:pt x="1171" y="821"/>
                  </a:lnTo>
                  <a:lnTo>
                    <a:pt x="1174" y="824"/>
                  </a:lnTo>
                  <a:lnTo>
                    <a:pt x="1174" y="824"/>
                  </a:lnTo>
                  <a:lnTo>
                    <a:pt x="1178" y="824"/>
                  </a:lnTo>
                  <a:lnTo>
                    <a:pt x="1178" y="824"/>
                  </a:lnTo>
                  <a:lnTo>
                    <a:pt x="1181" y="826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1" y="831"/>
                  </a:lnTo>
                  <a:lnTo>
                    <a:pt x="1181" y="828"/>
                  </a:lnTo>
                  <a:lnTo>
                    <a:pt x="1181" y="826"/>
                  </a:lnTo>
                  <a:lnTo>
                    <a:pt x="1176" y="826"/>
                  </a:lnTo>
                  <a:lnTo>
                    <a:pt x="1174" y="826"/>
                  </a:lnTo>
                  <a:lnTo>
                    <a:pt x="1174" y="826"/>
                  </a:lnTo>
                  <a:lnTo>
                    <a:pt x="1174" y="828"/>
                  </a:lnTo>
                  <a:lnTo>
                    <a:pt x="1178" y="831"/>
                  </a:lnTo>
                  <a:lnTo>
                    <a:pt x="1178" y="833"/>
                  </a:lnTo>
                  <a:lnTo>
                    <a:pt x="1178" y="833"/>
                  </a:lnTo>
                  <a:lnTo>
                    <a:pt x="1181" y="833"/>
                  </a:lnTo>
                  <a:lnTo>
                    <a:pt x="1181" y="833"/>
                  </a:lnTo>
                  <a:lnTo>
                    <a:pt x="1178" y="833"/>
                  </a:lnTo>
                  <a:lnTo>
                    <a:pt x="1178" y="833"/>
                  </a:lnTo>
                  <a:lnTo>
                    <a:pt x="1176" y="833"/>
                  </a:lnTo>
                  <a:lnTo>
                    <a:pt x="1176" y="831"/>
                  </a:lnTo>
                  <a:lnTo>
                    <a:pt x="1176" y="831"/>
                  </a:lnTo>
                  <a:lnTo>
                    <a:pt x="1174" y="831"/>
                  </a:lnTo>
                  <a:lnTo>
                    <a:pt x="1174" y="831"/>
                  </a:lnTo>
                  <a:lnTo>
                    <a:pt x="1174" y="833"/>
                  </a:lnTo>
                  <a:lnTo>
                    <a:pt x="1174" y="833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40"/>
                  </a:lnTo>
                  <a:lnTo>
                    <a:pt x="1176" y="843"/>
                  </a:lnTo>
                  <a:lnTo>
                    <a:pt x="1176" y="843"/>
                  </a:lnTo>
                  <a:lnTo>
                    <a:pt x="1176" y="843"/>
                  </a:lnTo>
                  <a:lnTo>
                    <a:pt x="1178" y="845"/>
                  </a:lnTo>
                  <a:lnTo>
                    <a:pt x="1178" y="845"/>
                  </a:lnTo>
                  <a:lnTo>
                    <a:pt x="1178" y="847"/>
                  </a:lnTo>
                  <a:lnTo>
                    <a:pt x="1178" y="847"/>
                  </a:lnTo>
                  <a:lnTo>
                    <a:pt x="1181" y="847"/>
                  </a:lnTo>
                  <a:lnTo>
                    <a:pt x="1181" y="850"/>
                  </a:lnTo>
                  <a:lnTo>
                    <a:pt x="1181" y="850"/>
                  </a:lnTo>
                  <a:lnTo>
                    <a:pt x="1178" y="847"/>
                  </a:lnTo>
                  <a:lnTo>
                    <a:pt x="1176" y="847"/>
                  </a:lnTo>
                  <a:lnTo>
                    <a:pt x="1176" y="843"/>
                  </a:lnTo>
                  <a:lnTo>
                    <a:pt x="1174" y="843"/>
                  </a:lnTo>
                  <a:lnTo>
                    <a:pt x="1174" y="843"/>
                  </a:lnTo>
                  <a:lnTo>
                    <a:pt x="1174" y="840"/>
                  </a:lnTo>
                  <a:lnTo>
                    <a:pt x="1174" y="840"/>
                  </a:lnTo>
                  <a:lnTo>
                    <a:pt x="1171" y="835"/>
                  </a:lnTo>
                  <a:lnTo>
                    <a:pt x="1171" y="833"/>
                  </a:lnTo>
                  <a:lnTo>
                    <a:pt x="1171" y="833"/>
                  </a:lnTo>
                  <a:lnTo>
                    <a:pt x="1167" y="833"/>
                  </a:lnTo>
                  <a:lnTo>
                    <a:pt x="1167" y="833"/>
                  </a:lnTo>
                  <a:lnTo>
                    <a:pt x="1169" y="833"/>
                  </a:lnTo>
                  <a:lnTo>
                    <a:pt x="1171" y="831"/>
                  </a:lnTo>
                  <a:lnTo>
                    <a:pt x="1169" y="828"/>
                  </a:lnTo>
                  <a:lnTo>
                    <a:pt x="1169" y="826"/>
                  </a:lnTo>
                  <a:lnTo>
                    <a:pt x="1169" y="826"/>
                  </a:lnTo>
                  <a:lnTo>
                    <a:pt x="1164" y="826"/>
                  </a:lnTo>
                  <a:lnTo>
                    <a:pt x="1164" y="826"/>
                  </a:lnTo>
                  <a:lnTo>
                    <a:pt x="1164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59" y="826"/>
                  </a:lnTo>
                  <a:lnTo>
                    <a:pt x="1159" y="826"/>
                  </a:lnTo>
                  <a:lnTo>
                    <a:pt x="1159" y="826"/>
                  </a:lnTo>
                  <a:lnTo>
                    <a:pt x="1157" y="826"/>
                  </a:lnTo>
                  <a:lnTo>
                    <a:pt x="1157" y="826"/>
                  </a:lnTo>
                  <a:lnTo>
                    <a:pt x="1157" y="828"/>
                  </a:lnTo>
                  <a:lnTo>
                    <a:pt x="1157" y="828"/>
                  </a:lnTo>
                  <a:lnTo>
                    <a:pt x="1157" y="828"/>
                  </a:lnTo>
                  <a:lnTo>
                    <a:pt x="1155" y="831"/>
                  </a:lnTo>
                  <a:lnTo>
                    <a:pt x="1157" y="831"/>
                  </a:lnTo>
                  <a:lnTo>
                    <a:pt x="1157" y="831"/>
                  </a:lnTo>
                  <a:lnTo>
                    <a:pt x="1155" y="831"/>
                  </a:lnTo>
                  <a:lnTo>
                    <a:pt x="1152" y="831"/>
                  </a:lnTo>
                  <a:lnTo>
                    <a:pt x="1152" y="831"/>
                  </a:lnTo>
                  <a:lnTo>
                    <a:pt x="1152" y="833"/>
                  </a:lnTo>
                  <a:lnTo>
                    <a:pt x="1152" y="835"/>
                  </a:lnTo>
                  <a:lnTo>
                    <a:pt x="1152" y="833"/>
                  </a:lnTo>
                  <a:lnTo>
                    <a:pt x="1152" y="833"/>
                  </a:lnTo>
                  <a:lnTo>
                    <a:pt x="1152" y="833"/>
                  </a:lnTo>
                  <a:lnTo>
                    <a:pt x="1150" y="833"/>
                  </a:lnTo>
                  <a:lnTo>
                    <a:pt x="1150" y="833"/>
                  </a:lnTo>
                  <a:lnTo>
                    <a:pt x="1150" y="835"/>
                  </a:lnTo>
                  <a:lnTo>
                    <a:pt x="1148" y="835"/>
                  </a:lnTo>
                  <a:lnTo>
                    <a:pt x="1148" y="838"/>
                  </a:lnTo>
                  <a:lnTo>
                    <a:pt x="1150" y="838"/>
                  </a:lnTo>
                  <a:lnTo>
                    <a:pt x="1148" y="838"/>
                  </a:lnTo>
                  <a:lnTo>
                    <a:pt x="1148" y="838"/>
                  </a:lnTo>
                  <a:lnTo>
                    <a:pt x="1145" y="840"/>
                  </a:lnTo>
                  <a:lnTo>
                    <a:pt x="1148" y="840"/>
                  </a:lnTo>
                  <a:lnTo>
                    <a:pt x="1148" y="843"/>
                  </a:lnTo>
                  <a:lnTo>
                    <a:pt x="1148" y="843"/>
                  </a:lnTo>
                  <a:lnTo>
                    <a:pt x="1145" y="843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8" y="845"/>
                  </a:lnTo>
                  <a:lnTo>
                    <a:pt x="1148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3" y="845"/>
                  </a:lnTo>
                  <a:lnTo>
                    <a:pt x="1143" y="845"/>
                  </a:lnTo>
                  <a:lnTo>
                    <a:pt x="1145" y="845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3" y="847"/>
                  </a:lnTo>
                  <a:lnTo>
                    <a:pt x="1145" y="850"/>
                  </a:lnTo>
                  <a:lnTo>
                    <a:pt x="1145" y="850"/>
                  </a:lnTo>
                  <a:lnTo>
                    <a:pt x="1145" y="850"/>
                  </a:lnTo>
                  <a:lnTo>
                    <a:pt x="1148" y="847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2"/>
                  </a:lnTo>
                  <a:lnTo>
                    <a:pt x="1152" y="854"/>
                  </a:lnTo>
                  <a:lnTo>
                    <a:pt x="1152" y="854"/>
                  </a:lnTo>
                  <a:lnTo>
                    <a:pt x="1152" y="857"/>
                  </a:lnTo>
                  <a:lnTo>
                    <a:pt x="1152" y="859"/>
                  </a:lnTo>
                  <a:lnTo>
                    <a:pt x="1152" y="861"/>
                  </a:lnTo>
                  <a:lnTo>
                    <a:pt x="1152" y="861"/>
                  </a:lnTo>
                  <a:lnTo>
                    <a:pt x="1152" y="864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5" y="866"/>
                  </a:lnTo>
                  <a:lnTo>
                    <a:pt x="1155" y="866"/>
                  </a:lnTo>
                  <a:lnTo>
                    <a:pt x="1155" y="866"/>
                  </a:lnTo>
                  <a:lnTo>
                    <a:pt x="1157" y="866"/>
                  </a:lnTo>
                  <a:lnTo>
                    <a:pt x="1157" y="869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3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69"/>
                  </a:lnTo>
                  <a:lnTo>
                    <a:pt x="1162" y="869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4"/>
                  </a:lnTo>
                  <a:lnTo>
                    <a:pt x="1164" y="864"/>
                  </a:lnTo>
                  <a:lnTo>
                    <a:pt x="1167" y="861"/>
                  </a:lnTo>
                  <a:lnTo>
                    <a:pt x="1167" y="859"/>
                  </a:lnTo>
                  <a:lnTo>
                    <a:pt x="1167" y="859"/>
                  </a:lnTo>
                  <a:lnTo>
                    <a:pt x="1167" y="859"/>
                  </a:lnTo>
                  <a:lnTo>
                    <a:pt x="1162" y="859"/>
                  </a:lnTo>
                  <a:lnTo>
                    <a:pt x="1159" y="859"/>
                  </a:lnTo>
                  <a:lnTo>
                    <a:pt x="1159" y="859"/>
                  </a:lnTo>
                  <a:lnTo>
                    <a:pt x="1159" y="861"/>
                  </a:lnTo>
                  <a:lnTo>
                    <a:pt x="1157" y="861"/>
                  </a:lnTo>
                  <a:lnTo>
                    <a:pt x="1157" y="861"/>
                  </a:lnTo>
                  <a:lnTo>
                    <a:pt x="1157" y="861"/>
                  </a:lnTo>
                  <a:lnTo>
                    <a:pt x="1155" y="861"/>
                  </a:lnTo>
                  <a:lnTo>
                    <a:pt x="1155" y="861"/>
                  </a:lnTo>
                  <a:lnTo>
                    <a:pt x="1155" y="859"/>
                  </a:lnTo>
                  <a:lnTo>
                    <a:pt x="1152" y="859"/>
                  </a:lnTo>
                  <a:lnTo>
                    <a:pt x="1155" y="859"/>
                  </a:lnTo>
                  <a:lnTo>
                    <a:pt x="1157" y="859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9" y="857"/>
                  </a:lnTo>
                  <a:lnTo>
                    <a:pt x="1162" y="857"/>
                  </a:lnTo>
                  <a:lnTo>
                    <a:pt x="1164" y="857"/>
                  </a:lnTo>
                  <a:lnTo>
                    <a:pt x="1167" y="857"/>
                  </a:lnTo>
                  <a:lnTo>
                    <a:pt x="1167" y="857"/>
                  </a:lnTo>
                  <a:lnTo>
                    <a:pt x="1167" y="857"/>
                  </a:lnTo>
                  <a:lnTo>
                    <a:pt x="1167" y="859"/>
                  </a:lnTo>
                  <a:lnTo>
                    <a:pt x="1171" y="859"/>
                  </a:lnTo>
                  <a:lnTo>
                    <a:pt x="1167" y="861"/>
                  </a:lnTo>
                  <a:lnTo>
                    <a:pt x="1167" y="864"/>
                  </a:lnTo>
                  <a:lnTo>
                    <a:pt x="1167" y="864"/>
                  </a:lnTo>
                  <a:lnTo>
                    <a:pt x="1167" y="864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7" y="866"/>
                  </a:lnTo>
                  <a:lnTo>
                    <a:pt x="1167" y="869"/>
                  </a:lnTo>
                  <a:lnTo>
                    <a:pt x="1167" y="866"/>
                  </a:lnTo>
                  <a:lnTo>
                    <a:pt x="1169" y="866"/>
                  </a:lnTo>
                  <a:lnTo>
                    <a:pt x="1169" y="864"/>
                  </a:lnTo>
                  <a:lnTo>
                    <a:pt x="1171" y="861"/>
                  </a:lnTo>
                  <a:lnTo>
                    <a:pt x="1174" y="859"/>
                  </a:lnTo>
                  <a:lnTo>
                    <a:pt x="1176" y="859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8" y="857"/>
                  </a:lnTo>
                  <a:lnTo>
                    <a:pt x="1178" y="859"/>
                  </a:lnTo>
                  <a:lnTo>
                    <a:pt x="1178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4" y="861"/>
                  </a:lnTo>
                  <a:lnTo>
                    <a:pt x="1174" y="861"/>
                  </a:lnTo>
                  <a:lnTo>
                    <a:pt x="1174" y="861"/>
                  </a:lnTo>
                  <a:lnTo>
                    <a:pt x="1171" y="864"/>
                  </a:lnTo>
                  <a:lnTo>
                    <a:pt x="1171" y="866"/>
                  </a:lnTo>
                  <a:lnTo>
                    <a:pt x="1171" y="866"/>
                  </a:lnTo>
                  <a:lnTo>
                    <a:pt x="1171" y="866"/>
                  </a:lnTo>
                  <a:lnTo>
                    <a:pt x="1171" y="869"/>
                  </a:lnTo>
                  <a:lnTo>
                    <a:pt x="1171" y="869"/>
                  </a:lnTo>
                  <a:lnTo>
                    <a:pt x="1174" y="869"/>
                  </a:lnTo>
                  <a:lnTo>
                    <a:pt x="1174" y="866"/>
                  </a:lnTo>
                  <a:lnTo>
                    <a:pt x="1174" y="866"/>
                  </a:lnTo>
                  <a:lnTo>
                    <a:pt x="1174" y="864"/>
                  </a:lnTo>
                  <a:lnTo>
                    <a:pt x="1174" y="864"/>
                  </a:lnTo>
                  <a:lnTo>
                    <a:pt x="1176" y="864"/>
                  </a:lnTo>
                  <a:lnTo>
                    <a:pt x="1176" y="866"/>
                  </a:lnTo>
                  <a:lnTo>
                    <a:pt x="1174" y="866"/>
                  </a:lnTo>
                  <a:lnTo>
                    <a:pt x="1174" y="869"/>
                  </a:lnTo>
                  <a:lnTo>
                    <a:pt x="1176" y="866"/>
                  </a:lnTo>
                  <a:lnTo>
                    <a:pt x="1176" y="866"/>
                  </a:lnTo>
                  <a:lnTo>
                    <a:pt x="1176" y="866"/>
                  </a:lnTo>
                  <a:lnTo>
                    <a:pt x="1176" y="869"/>
                  </a:lnTo>
                  <a:lnTo>
                    <a:pt x="1174" y="871"/>
                  </a:lnTo>
                  <a:lnTo>
                    <a:pt x="1171" y="871"/>
                  </a:lnTo>
                  <a:lnTo>
                    <a:pt x="1171" y="871"/>
                  </a:lnTo>
                  <a:lnTo>
                    <a:pt x="1171" y="871"/>
                  </a:lnTo>
                  <a:lnTo>
                    <a:pt x="1171" y="873"/>
                  </a:lnTo>
                  <a:lnTo>
                    <a:pt x="1169" y="873"/>
                  </a:lnTo>
                  <a:lnTo>
                    <a:pt x="1167" y="876"/>
                  </a:lnTo>
                  <a:lnTo>
                    <a:pt x="1164" y="878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7" y="880"/>
                  </a:lnTo>
                  <a:lnTo>
                    <a:pt x="1167" y="880"/>
                  </a:lnTo>
                  <a:lnTo>
                    <a:pt x="1167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71" y="880"/>
                  </a:lnTo>
                  <a:lnTo>
                    <a:pt x="1171" y="880"/>
                  </a:lnTo>
                  <a:lnTo>
                    <a:pt x="1174" y="878"/>
                  </a:lnTo>
                  <a:lnTo>
                    <a:pt x="1174" y="878"/>
                  </a:lnTo>
                  <a:lnTo>
                    <a:pt x="1174" y="876"/>
                  </a:lnTo>
                  <a:lnTo>
                    <a:pt x="1174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8" y="876"/>
                  </a:lnTo>
                  <a:lnTo>
                    <a:pt x="1178" y="873"/>
                  </a:lnTo>
                  <a:lnTo>
                    <a:pt x="1178" y="873"/>
                  </a:lnTo>
                  <a:lnTo>
                    <a:pt x="1181" y="873"/>
                  </a:lnTo>
                  <a:lnTo>
                    <a:pt x="1181" y="873"/>
                  </a:lnTo>
                  <a:lnTo>
                    <a:pt x="1178" y="873"/>
                  </a:lnTo>
                  <a:lnTo>
                    <a:pt x="1178" y="873"/>
                  </a:lnTo>
                  <a:lnTo>
                    <a:pt x="1176" y="873"/>
                  </a:lnTo>
                  <a:lnTo>
                    <a:pt x="1178" y="871"/>
                  </a:lnTo>
                  <a:lnTo>
                    <a:pt x="1178" y="873"/>
                  </a:lnTo>
                  <a:lnTo>
                    <a:pt x="1178" y="871"/>
                  </a:lnTo>
                  <a:lnTo>
                    <a:pt x="1181" y="866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6"/>
                  </a:lnTo>
                  <a:lnTo>
                    <a:pt x="1183" y="866"/>
                  </a:lnTo>
                  <a:lnTo>
                    <a:pt x="1183" y="866"/>
                  </a:lnTo>
                  <a:lnTo>
                    <a:pt x="1181" y="866"/>
                  </a:lnTo>
                  <a:lnTo>
                    <a:pt x="1181" y="864"/>
                  </a:lnTo>
                  <a:lnTo>
                    <a:pt x="1181" y="864"/>
                  </a:lnTo>
                  <a:lnTo>
                    <a:pt x="1181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1"/>
                  </a:lnTo>
                  <a:lnTo>
                    <a:pt x="1178" y="864"/>
                  </a:lnTo>
                  <a:lnTo>
                    <a:pt x="1178" y="861"/>
                  </a:lnTo>
                  <a:lnTo>
                    <a:pt x="1178" y="861"/>
                  </a:lnTo>
                  <a:lnTo>
                    <a:pt x="1183" y="861"/>
                  </a:lnTo>
                  <a:lnTo>
                    <a:pt x="1185" y="861"/>
                  </a:lnTo>
                  <a:lnTo>
                    <a:pt x="1185" y="861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7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7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7"/>
                  </a:lnTo>
                  <a:lnTo>
                    <a:pt x="1185" y="857"/>
                  </a:lnTo>
                  <a:lnTo>
                    <a:pt x="1188" y="859"/>
                  </a:lnTo>
                  <a:lnTo>
                    <a:pt x="1188" y="859"/>
                  </a:lnTo>
                  <a:lnTo>
                    <a:pt x="1188" y="859"/>
                  </a:lnTo>
                  <a:lnTo>
                    <a:pt x="1188" y="857"/>
                  </a:lnTo>
                  <a:lnTo>
                    <a:pt x="1188" y="857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2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3" y="854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200" y="852"/>
                  </a:lnTo>
                  <a:lnTo>
                    <a:pt x="1200" y="852"/>
                  </a:lnTo>
                  <a:lnTo>
                    <a:pt x="1204" y="850"/>
                  </a:lnTo>
                  <a:lnTo>
                    <a:pt x="1202" y="850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0" y="847"/>
                  </a:lnTo>
                  <a:lnTo>
                    <a:pt x="1200" y="847"/>
                  </a:lnTo>
                  <a:lnTo>
                    <a:pt x="1197" y="847"/>
                  </a:lnTo>
                  <a:lnTo>
                    <a:pt x="1195" y="847"/>
                  </a:lnTo>
                  <a:lnTo>
                    <a:pt x="1197" y="847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7"/>
                  </a:lnTo>
                  <a:lnTo>
                    <a:pt x="1197" y="847"/>
                  </a:lnTo>
                  <a:lnTo>
                    <a:pt x="1200" y="847"/>
                  </a:lnTo>
                  <a:lnTo>
                    <a:pt x="1200" y="845"/>
                  </a:lnTo>
                  <a:lnTo>
                    <a:pt x="1202" y="845"/>
                  </a:lnTo>
                  <a:lnTo>
                    <a:pt x="1202" y="845"/>
                  </a:lnTo>
                  <a:lnTo>
                    <a:pt x="1202" y="845"/>
                  </a:lnTo>
                  <a:lnTo>
                    <a:pt x="1204" y="845"/>
                  </a:lnTo>
                  <a:lnTo>
                    <a:pt x="1204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4" y="847"/>
                  </a:lnTo>
                  <a:lnTo>
                    <a:pt x="1204" y="847"/>
                  </a:lnTo>
                  <a:lnTo>
                    <a:pt x="1207" y="847"/>
                  </a:lnTo>
                  <a:lnTo>
                    <a:pt x="1207" y="847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9" y="850"/>
                  </a:lnTo>
                  <a:lnTo>
                    <a:pt x="1209" y="847"/>
                  </a:lnTo>
                  <a:lnTo>
                    <a:pt x="1211" y="847"/>
                  </a:lnTo>
                  <a:lnTo>
                    <a:pt x="1211" y="847"/>
                  </a:lnTo>
                  <a:lnTo>
                    <a:pt x="1211" y="850"/>
                  </a:lnTo>
                  <a:lnTo>
                    <a:pt x="1211" y="847"/>
                  </a:lnTo>
                  <a:lnTo>
                    <a:pt x="1214" y="847"/>
                  </a:lnTo>
                  <a:lnTo>
                    <a:pt x="1214" y="845"/>
                  </a:lnTo>
                  <a:lnTo>
                    <a:pt x="1214" y="845"/>
                  </a:lnTo>
                  <a:lnTo>
                    <a:pt x="1214" y="845"/>
                  </a:lnTo>
                  <a:lnTo>
                    <a:pt x="1214" y="843"/>
                  </a:lnTo>
                  <a:lnTo>
                    <a:pt x="1216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0"/>
                  </a:lnTo>
                  <a:lnTo>
                    <a:pt x="1211" y="840"/>
                  </a:lnTo>
                  <a:lnTo>
                    <a:pt x="1209" y="838"/>
                  </a:lnTo>
                  <a:lnTo>
                    <a:pt x="1207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40"/>
                  </a:lnTo>
                  <a:lnTo>
                    <a:pt x="1200" y="840"/>
                  </a:lnTo>
                  <a:lnTo>
                    <a:pt x="1200" y="840"/>
                  </a:lnTo>
                  <a:lnTo>
                    <a:pt x="1200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2" y="835"/>
                  </a:lnTo>
                  <a:lnTo>
                    <a:pt x="1202" y="833"/>
                  </a:lnTo>
                  <a:lnTo>
                    <a:pt x="1204" y="833"/>
                  </a:lnTo>
                  <a:lnTo>
                    <a:pt x="1204" y="833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7" y="833"/>
                  </a:lnTo>
                  <a:lnTo>
                    <a:pt x="1207" y="833"/>
                  </a:lnTo>
                  <a:lnTo>
                    <a:pt x="1207" y="835"/>
                  </a:lnTo>
                  <a:lnTo>
                    <a:pt x="1207" y="835"/>
                  </a:lnTo>
                  <a:lnTo>
                    <a:pt x="1209" y="835"/>
                  </a:lnTo>
                  <a:lnTo>
                    <a:pt x="1209" y="835"/>
                  </a:lnTo>
                  <a:lnTo>
                    <a:pt x="1209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8"/>
                  </a:lnTo>
                  <a:lnTo>
                    <a:pt x="1211" y="838"/>
                  </a:lnTo>
                  <a:lnTo>
                    <a:pt x="1211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5"/>
                  </a:lnTo>
                  <a:lnTo>
                    <a:pt x="1214" y="835"/>
                  </a:lnTo>
                  <a:lnTo>
                    <a:pt x="1214" y="835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3" y="840"/>
                  </a:lnTo>
                  <a:lnTo>
                    <a:pt x="1223" y="838"/>
                  </a:lnTo>
                  <a:lnTo>
                    <a:pt x="1223" y="838"/>
                  </a:lnTo>
                  <a:lnTo>
                    <a:pt x="1223" y="838"/>
                  </a:lnTo>
                  <a:lnTo>
                    <a:pt x="1223" y="835"/>
                  </a:lnTo>
                  <a:lnTo>
                    <a:pt x="1223" y="835"/>
                  </a:lnTo>
                  <a:lnTo>
                    <a:pt x="1226" y="833"/>
                  </a:lnTo>
                  <a:lnTo>
                    <a:pt x="1226" y="833"/>
                  </a:lnTo>
                  <a:lnTo>
                    <a:pt x="1226" y="833"/>
                  </a:lnTo>
                  <a:lnTo>
                    <a:pt x="1228" y="828"/>
                  </a:lnTo>
                  <a:lnTo>
                    <a:pt x="1228" y="828"/>
                  </a:lnTo>
                  <a:lnTo>
                    <a:pt x="1228" y="828"/>
                  </a:lnTo>
                  <a:lnTo>
                    <a:pt x="1228" y="826"/>
                  </a:lnTo>
                  <a:lnTo>
                    <a:pt x="1223" y="826"/>
                  </a:lnTo>
                  <a:close/>
                  <a:moveTo>
                    <a:pt x="1271" y="717"/>
                  </a:moveTo>
                  <a:lnTo>
                    <a:pt x="1271" y="717"/>
                  </a:lnTo>
                  <a:lnTo>
                    <a:pt x="1271" y="719"/>
                  </a:lnTo>
                  <a:lnTo>
                    <a:pt x="1271" y="719"/>
                  </a:lnTo>
                  <a:lnTo>
                    <a:pt x="1271" y="719"/>
                  </a:lnTo>
                  <a:lnTo>
                    <a:pt x="1268" y="722"/>
                  </a:lnTo>
                  <a:lnTo>
                    <a:pt x="1268" y="722"/>
                  </a:lnTo>
                  <a:lnTo>
                    <a:pt x="1268" y="724"/>
                  </a:lnTo>
                  <a:lnTo>
                    <a:pt x="1271" y="724"/>
                  </a:lnTo>
                  <a:lnTo>
                    <a:pt x="1271" y="724"/>
                  </a:lnTo>
                  <a:lnTo>
                    <a:pt x="1271" y="724"/>
                  </a:lnTo>
                  <a:lnTo>
                    <a:pt x="1273" y="722"/>
                  </a:lnTo>
                  <a:lnTo>
                    <a:pt x="1273" y="719"/>
                  </a:lnTo>
                  <a:lnTo>
                    <a:pt x="1273" y="719"/>
                  </a:lnTo>
                  <a:lnTo>
                    <a:pt x="1271" y="717"/>
                  </a:lnTo>
                  <a:close/>
                  <a:moveTo>
                    <a:pt x="1722" y="734"/>
                  </a:moveTo>
                  <a:lnTo>
                    <a:pt x="1722" y="731"/>
                  </a:lnTo>
                  <a:lnTo>
                    <a:pt x="1722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2" y="729"/>
                  </a:lnTo>
                  <a:lnTo>
                    <a:pt x="1720" y="729"/>
                  </a:lnTo>
                  <a:lnTo>
                    <a:pt x="1720" y="727"/>
                  </a:lnTo>
                  <a:lnTo>
                    <a:pt x="1718" y="727"/>
                  </a:lnTo>
                  <a:lnTo>
                    <a:pt x="1718" y="727"/>
                  </a:lnTo>
                  <a:lnTo>
                    <a:pt x="1718" y="727"/>
                  </a:lnTo>
                  <a:lnTo>
                    <a:pt x="1718" y="729"/>
                  </a:lnTo>
                  <a:lnTo>
                    <a:pt x="1718" y="729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20" y="731"/>
                  </a:lnTo>
                  <a:lnTo>
                    <a:pt x="1718" y="734"/>
                  </a:lnTo>
                  <a:lnTo>
                    <a:pt x="1718" y="734"/>
                  </a:lnTo>
                  <a:lnTo>
                    <a:pt x="1718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18" y="736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41"/>
                  </a:lnTo>
                  <a:lnTo>
                    <a:pt x="1722" y="741"/>
                  </a:lnTo>
                  <a:lnTo>
                    <a:pt x="1722" y="741"/>
                  </a:lnTo>
                  <a:lnTo>
                    <a:pt x="1725" y="741"/>
                  </a:lnTo>
                  <a:lnTo>
                    <a:pt x="1725" y="738"/>
                  </a:lnTo>
                  <a:lnTo>
                    <a:pt x="1725" y="736"/>
                  </a:lnTo>
                  <a:lnTo>
                    <a:pt x="1722" y="734"/>
                  </a:lnTo>
                  <a:close/>
                  <a:moveTo>
                    <a:pt x="1457" y="665"/>
                  </a:moveTo>
                  <a:lnTo>
                    <a:pt x="1457" y="665"/>
                  </a:lnTo>
                  <a:lnTo>
                    <a:pt x="1457" y="665"/>
                  </a:lnTo>
                  <a:lnTo>
                    <a:pt x="1457" y="665"/>
                  </a:lnTo>
                  <a:lnTo>
                    <a:pt x="1457" y="665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0"/>
                  </a:lnTo>
                  <a:lnTo>
                    <a:pt x="1457" y="660"/>
                  </a:lnTo>
                  <a:lnTo>
                    <a:pt x="1455" y="660"/>
                  </a:lnTo>
                  <a:lnTo>
                    <a:pt x="1455" y="660"/>
                  </a:lnTo>
                  <a:lnTo>
                    <a:pt x="1455" y="660"/>
                  </a:lnTo>
                  <a:lnTo>
                    <a:pt x="1455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5"/>
                  </a:lnTo>
                  <a:lnTo>
                    <a:pt x="1457" y="665"/>
                  </a:lnTo>
                  <a:close/>
                  <a:moveTo>
                    <a:pt x="1755" y="762"/>
                  </a:moveTo>
                  <a:lnTo>
                    <a:pt x="1755" y="762"/>
                  </a:lnTo>
                  <a:lnTo>
                    <a:pt x="1755" y="762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57"/>
                  </a:lnTo>
                  <a:lnTo>
                    <a:pt x="1755" y="757"/>
                  </a:lnTo>
                  <a:lnTo>
                    <a:pt x="1755" y="757"/>
                  </a:lnTo>
                  <a:lnTo>
                    <a:pt x="1758" y="757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0"/>
                  </a:lnTo>
                  <a:lnTo>
                    <a:pt x="1755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5" y="750"/>
                  </a:lnTo>
                  <a:lnTo>
                    <a:pt x="1755" y="750"/>
                  </a:lnTo>
                  <a:lnTo>
                    <a:pt x="1753" y="748"/>
                  </a:lnTo>
                  <a:lnTo>
                    <a:pt x="1753" y="748"/>
                  </a:lnTo>
                  <a:lnTo>
                    <a:pt x="1753" y="748"/>
                  </a:lnTo>
                  <a:lnTo>
                    <a:pt x="1751" y="748"/>
                  </a:lnTo>
                  <a:lnTo>
                    <a:pt x="1748" y="746"/>
                  </a:lnTo>
                  <a:lnTo>
                    <a:pt x="1748" y="746"/>
                  </a:lnTo>
                  <a:lnTo>
                    <a:pt x="1746" y="748"/>
                  </a:lnTo>
                  <a:lnTo>
                    <a:pt x="1746" y="746"/>
                  </a:lnTo>
                  <a:lnTo>
                    <a:pt x="1748" y="746"/>
                  </a:lnTo>
                  <a:lnTo>
                    <a:pt x="1748" y="746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1"/>
                  </a:lnTo>
                  <a:lnTo>
                    <a:pt x="1746" y="741"/>
                  </a:lnTo>
                  <a:lnTo>
                    <a:pt x="1746" y="743"/>
                  </a:lnTo>
                  <a:lnTo>
                    <a:pt x="1746" y="743"/>
                  </a:lnTo>
                  <a:lnTo>
                    <a:pt x="1746" y="741"/>
                  </a:lnTo>
                  <a:lnTo>
                    <a:pt x="1746" y="741"/>
                  </a:lnTo>
                  <a:lnTo>
                    <a:pt x="1744" y="741"/>
                  </a:lnTo>
                  <a:lnTo>
                    <a:pt x="1744" y="741"/>
                  </a:lnTo>
                  <a:lnTo>
                    <a:pt x="1746" y="741"/>
                  </a:lnTo>
                  <a:lnTo>
                    <a:pt x="1751" y="743"/>
                  </a:lnTo>
                  <a:lnTo>
                    <a:pt x="1753" y="743"/>
                  </a:lnTo>
                  <a:lnTo>
                    <a:pt x="1753" y="743"/>
                  </a:lnTo>
                  <a:lnTo>
                    <a:pt x="1753" y="743"/>
                  </a:lnTo>
                  <a:lnTo>
                    <a:pt x="1755" y="746"/>
                  </a:lnTo>
                  <a:lnTo>
                    <a:pt x="1758" y="746"/>
                  </a:lnTo>
                  <a:lnTo>
                    <a:pt x="1763" y="746"/>
                  </a:lnTo>
                  <a:lnTo>
                    <a:pt x="1767" y="750"/>
                  </a:lnTo>
                  <a:lnTo>
                    <a:pt x="1772" y="750"/>
                  </a:lnTo>
                  <a:lnTo>
                    <a:pt x="1774" y="750"/>
                  </a:lnTo>
                  <a:lnTo>
                    <a:pt x="1777" y="750"/>
                  </a:lnTo>
                  <a:lnTo>
                    <a:pt x="1779" y="750"/>
                  </a:lnTo>
                  <a:lnTo>
                    <a:pt x="1779" y="748"/>
                  </a:lnTo>
                  <a:lnTo>
                    <a:pt x="1777" y="748"/>
                  </a:lnTo>
                  <a:lnTo>
                    <a:pt x="1779" y="748"/>
                  </a:lnTo>
                  <a:lnTo>
                    <a:pt x="1779" y="748"/>
                  </a:lnTo>
                  <a:lnTo>
                    <a:pt x="1779" y="748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7" y="743"/>
                  </a:lnTo>
                  <a:lnTo>
                    <a:pt x="1777" y="743"/>
                  </a:lnTo>
                  <a:lnTo>
                    <a:pt x="1777" y="743"/>
                  </a:lnTo>
                  <a:lnTo>
                    <a:pt x="1777" y="741"/>
                  </a:lnTo>
                  <a:lnTo>
                    <a:pt x="1774" y="738"/>
                  </a:lnTo>
                  <a:lnTo>
                    <a:pt x="1774" y="738"/>
                  </a:lnTo>
                  <a:lnTo>
                    <a:pt x="1774" y="736"/>
                  </a:lnTo>
                  <a:lnTo>
                    <a:pt x="1774" y="736"/>
                  </a:lnTo>
                  <a:lnTo>
                    <a:pt x="1772" y="734"/>
                  </a:lnTo>
                  <a:lnTo>
                    <a:pt x="1772" y="734"/>
                  </a:lnTo>
                  <a:lnTo>
                    <a:pt x="1772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6"/>
                  </a:lnTo>
                  <a:lnTo>
                    <a:pt x="1767" y="736"/>
                  </a:lnTo>
                  <a:lnTo>
                    <a:pt x="1765" y="736"/>
                  </a:lnTo>
                  <a:lnTo>
                    <a:pt x="1765" y="736"/>
                  </a:lnTo>
                  <a:lnTo>
                    <a:pt x="1765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0" y="738"/>
                  </a:lnTo>
                  <a:lnTo>
                    <a:pt x="1760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60" y="736"/>
                  </a:lnTo>
                  <a:lnTo>
                    <a:pt x="1760" y="736"/>
                  </a:lnTo>
                  <a:lnTo>
                    <a:pt x="1758" y="736"/>
                  </a:lnTo>
                  <a:lnTo>
                    <a:pt x="1758" y="734"/>
                  </a:lnTo>
                  <a:lnTo>
                    <a:pt x="1755" y="734"/>
                  </a:lnTo>
                  <a:lnTo>
                    <a:pt x="1755" y="734"/>
                  </a:lnTo>
                  <a:lnTo>
                    <a:pt x="1753" y="734"/>
                  </a:lnTo>
                  <a:lnTo>
                    <a:pt x="1753" y="734"/>
                  </a:lnTo>
                  <a:lnTo>
                    <a:pt x="1753" y="734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48" y="731"/>
                  </a:lnTo>
                  <a:lnTo>
                    <a:pt x="1748" y="731"/>
                  </a:lnTo>
                  <a:lnTo>
                    <a:pt x="1741" y="731"/>
                  </a:lnTo>
                  <a:lnTo>
                    <a:pt x="1741" y="729"/>
                  </a:lnTo>
                  <a:lnTo>
                    <a:pt x="1741" y="729"/>
                  </a:lnTo>
                  <a:lnTo>
                    <a:pt x="1739" y="729"/>
                  </a:lnTo>
                  <a:lnTo>
                    <a:pt x="1739" y="729"/>
                  </a:lnTo>
                  <a:lnTo>
                    <a:pt x="1739" y="727"/>
                  </a:lnTo>
                  <a:lnTo>
                    <a:pt x="1739" y="727"/>
                  </a:lnTo>
                  <a:lnTo>
                    <a:pt x="1739" y="727"/>
                  </a:lnTo>
                  <a:lnTo>
                    <a:pt x="1746" y="729"/>
                  </a:lnTo>
                  <a:lnTo>
                    <a:pt x="1751" y="731"/>
                  </a:lnTo>
                  <a:lnTo>
                    <a:pt x="1753" y="731"/>
                  </a:lnTo>
                  <a:lnTo>
                    <a:pt x="1753" y="731"/>
                  </a:lnTo>
                  <a:lnTo>
                    <a:pt x="1753" y="731"/>
                  </a:lnTo>
                  <a:lnTo>
                    <a:pt x="1755" y="731"/>
                  </a:lnTo>
                  <a:lnTo>
                    <a:pt x="1760" y="734"/>
                  </a:lnTo>
                  <a:lnTo>
                    <a:pt x="1763" y="734"/>
                  </a:lnTo>
                  <a:lnTo>
                    <a:pt x="1767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29"/>
                  </a:lnTo>
                  <a:lnTo>
                    <a:pt x="1770" y="729"/>
                  </a:lnTo>
                  <a:lnTo>
                    <a:pt x="1770" y="729"/>
                  </a:lnTo>
                  <a:lnTo>
                    <a:pt x="1767" y="729"/>
                  </a:lnTo>
                  <a:lnTo>
                    <a:pt x="1767" y="729"/>
                  </a:lnTo>
                  <a:lnTo>
                    <a:pt x="1767" y="729"/>
                  </a:lnTo>
                  <a:lnTo>
                    <a:pt x="1767" y="727"/>
                  </a:lnTo>
                  <a:lnTo>
                    <a:pt x="1765" y="727"/>
                  </a:lnTo>
                  <a:lnTo>
                    <a:pt x="1765" y="727"/>
                  </a:lnTo>
                  <a:lnTo>
                    <a:pt x="1763" y="727"/>
                  </a:lnTo>
                  <a:lnTo>
                    <a:pt x="1763" y="727"/>
                  </a:lnTo>
                  <a:lnTo>
                    <a:pt x="1760" y="727"/>
                  </a:lnTo>
                  <a:lnTo>
                    <a:pt x="1760" y="724"/>
                  </a:lnTo>
                  <a:lnTo>
                    <a:pt x="1760" y="724"/>
                  </a:lnTo>
                  <a:lnTo>
                    <a:pt x="1763" y="724"/>
                  </a:lnTo>
                  <a:lnTo>
                    <a:pt x="1763" y="724"/>
                  </a:lnTo>
                  <a:lnTo>
                    <a:pt x="1763" y="724"/>
                  </a:lnTo>
                  <a:lnTo>
                    <a:pt x="1765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67" y="727"/>
                  </a:lnTo>
                  <a:lnTo>
                    <a:pt x="1767" y="724"/>
                  </a:lnTo>
                  <a:lnTo>
                    <a:pt x="1770" y="724"/>
                  </a:lnTo>
                  <a:lnTo>
                    <a:pt x="1770" y="724"/>
                  </a:lnTo>
                  <a:lnTo>
                    <a:pt x="1770" y="722"/>
                  </a:lnTo>
                  <a:lnTo>
                    <a:pt x="1770" y="722"/>
                  </a:lnTo>
                  <a:lnTo>
                    <a:pt x="1767" y="722"/>
                  </a:lnTo>
                  <a:lnTo>
                    <a:pt x="1767" y="722"/>
                  </a:lnTo>
                  <a:lnTo>
                    <a:pt x="1767" y="722"/>
                  </a:lnTo>
                  <a:lnTo>
                    <a:pt x="1767" y="719"/>
                  </a:lnTo>
                  <a:lnTo>
                    <a:pt x="1770" y="719"/>
                  </a:lnTo>
                  <a:lnTo>
                    <a:pt x="1770" y="719"/>
                  </a:lnTo>
                  <a:lnTo>
                    <a:pt x="1767" y="717"/>
                  </a:lnTo>
                  <a:lnTo>
                    <a:pt x="1765" y="717"/>
                  </a:lnTo>
                  <a:lnTo>
                    <a:pt x="1760" y="717"/>
                  </a:lnTo>
                  <a:lnTo>
                    <a:pt x="1760" y="717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58" y="715"/>
                  </a:lnTo>
                  <a:lnTo>
                    <a:pt x="1758" y="717"/>
                  </a:lnTo>
                  <a:lnTo>
                    <a:pt x="1755" y="715"/>
                  </a:lnTo>
                  <a:lnTo>
                    <a:pt x="1755" y="715"/>
                  </a:lnTo>
                  <a:lnTo>
                    <a:pt x="1755" y="717"/>
                  </a:lnTo>
                  <a:lnTo>
                    <a:pt x="1753" y="717"/>
                  </a:lnTo>
                  <a:lnTo>
                    <a:pt x="1753" y="717"/>
                  </a:lnTo>
                  <a:lnTo>
                    <a:pt x="1753" y="715"/>
                  </a:lnTo>
                  <a:lnTo>
                    <a:pt x="1753" y="715"/>
                  </a:lnTo>
                  <a:lnTo>
                    <a:pt x="1753" y="715"/>
                  </a:lnTo>
                  <a:lnTo>
                    <a:pt x="1751" y="715"/>
                  </a:lnTo>
                  <a:lnTo>
                    <a:pt x="1751" y="715"/>
                  </a:lnTo>
                  <a:lnTo>
                    <a:pt x="1751" y="715"/>
                  </a:lnTo>
                  <a:lnTo>
                    <a:pt x="1751" y="717"/>
                  </a:lnTo>
                  <a:lnTo>
                    <a:pt x="1748" y="717"/>
                  </a:lnTo>
                  <a:lnTo>
                    <a:pt x="1751" y="717"/>
                  </a:lnTo>
                  <a:lnTo>
                    <a:pt x="1751" y="717"/>
                  </a:lnTo>
                  <a:lnTo>
                    <a:pt x="1751" y="717"/>
                  </a:lnTo>
                  <a:lnTo>
                    <a:pt x="1751" y="719"/>
                  </a:lnTo>
                  <a:lnTo>
                    <a:pt x="1748" y="722"/>
                  </a:lnTo>
                  <a:lnTo>
                    <a:pt x="1748" y="724"/>
                  </a:lnTo>
                  <a:lnTo>
                    <a:pt x="1748" y="724"/>
                  </a:lnTo>
                  <a:lnTo>
                    <a:pt x="1748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9"/>
                  </a:lnTo>
                  <a:lnTo>
                    <a:pt x="1746" y="729"/>
                  </a:lnTo>
                  <a:lnTo>
                    <a:pt x="1746" y="727"/>
                  </a:lnTo>
                  <a:lnTo>
                    <a:pt x="1744" y="727"/>
                  </a:lnTo>
                  <a:lnTo>
                    <a:pt x="1741" y="727"/>
                  </a:lnTo>
                  <a:lnTo>
                    <a:pt x="1741" y="727"/>
                  </a:lnTo>
                  <a:lnTo>
                    <a:pt x="1744" y="727"/>
                  </a:lnTo>
                  <a:lnTo>
                    <a:pt x="1746" y="727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1" y="724"/>
                  </a:lnTo>
                  <a:lnTo>
                    <a:pt x="1741" y="724"/>
                  </a:lnTo>
                  <a:lnTo>
                    <a:pt x="1741" y="724"/>
                  </a:lnTo>
                  <a:lnTo>
                    <a:pt x="1744" y="722"/>
                  </a:lnTo>
                  <a:lnTo>
                    <a:pt x="1746" y="722"/>
                  </a:lnTo>
                  <a:lnTo>
                    <a:pt x="1746" y="722"/>
                  </a:lnTo>
                  <a:lnTo>
                    <a:pt x="1746" y="719"/>
                  </a:lnTo>
                  <a:lnTo>
                    <a:pt x="1746" y="719"/>
                  </a:lnTo>
                  <a:lnTo>
                    <a:pt x="1746" y="719"/>
                  </a:lnTo>
                  <a:lnTo>
                    <a:pt x="1748" y="719"/>
                  </a:lnTo>
                  <a:lnTo>
                    <a:pt x="1748" y="719"/>
                  </a:lnTo>
                  <a:lnTo>
                    <a:pt x="1748" y="717"/>
                  </a:lnTo>
                  <a:lnTo>
                    <a:pt x="1748" y="717"/>
                  </a:lnTo>
                  <a:lnTo>
                    <a:pt x="1748" y="717"/>
                  </a:lnTo>
                  <a:lnTo>
                    <a:pt x="1748" y="715"/>
                  </a:lnTo>
                  <a:lnTo>
                    <a:pt x="1748" y="715"/>
                  </a:lnTo>
                  <a:lnTo>
                    <a:pt x="1746" y="715"/>
                  </a:lnTo>
                  <a:lnTo>
                    <a:pt x="1746" y="715"/>
                  </a:lnTo>
                  <a:lnTo>
                    <a:pt x="1746" y="712"/>
                  </a:lnTo>
                  <a:lnTo>
                    <a:pt x="1746" y="712"/>
                  </a:lnTo>
                  <a:lnTo>
                    <a:pt x="1746" y="712"/>
                  </a:lnTo>
                  <a:lnTo>
                    <a:pt x="1744" y="712"/>
                  </a:lnTo>
                  <a:lnTo>
                    <a:pt x="1744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39" y="712"/>
                  </a:lnTo>
                  <a:lnTo>
                    <a:pt x="1737" y="710"/>
                  </a:lnTo>
                  <a:lnTo>
                    <a:pt x="1737" y="710"/>
                  </a:lnTo>
                  <a:lnTo>
                    <a:pt x="1737" y="710"/>
                  </a:lnTo>
                  <a:lnTo>
                    <a:pt x="1734" y="715"/>
                  </a:lnTo>
                  <a:lnTo>
                    <a:pt x="1732" y="715"/>
                  </a:lnTo>
                  <a:lnTo>
                    <a:pt x="1732" y="717"/>
                  </a:lnTo>
                  <a:lnTo>
                    <a:pt x="1732" y="717"/>
                  </a:lnTo>
                  <a:lnTo>
                    <a:pt x="1734" y="717"/>
                  </a:lnTo>
                  <a:lnTo>
                    <a:pt x="1734" y="719"/>
                  </a:lnTo>
                  <a:lnTo>
                    <a:pt x="1732" y="719"/>
                  </a:lnTo>
                  <a:lnTo>
                    <a:pt x="1729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4"/>
                  </a:lnTo>
                  <a:lnTo>
                    <a:pt x="1729" y="724"/>
                  </a:lnTo>
                  <a:lnTo>
                    <a:pt x="1729" y="724"/>
                  </a:lnTo>
                  <a:lnTo>
                    <a:pt x="1729" y="727"/>
                  </a:lnTo>
                  <a:lnTo>
                    <a:pt x="1729" y="727"/>
                  </a:lnTo>
                  <a:lnTo>
                    <a:pt x="1727" y="724"/>
                  </a:lnTo>
                  <a:lnTo>
                    <a:pt x="1727" y="724"/>
                  </a:lnTo>
                  <a:lnTo>
                    <a:pt x="1727" y="724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5" y="722"/>
                  </a:lnTo>
                  <a:lnTo>
                    <a:pt x="1725" y="722"/>
                  </a:lnTo>
                  <a:lnTo>
                    <a:pt x="1725" y="719"/>
                  </a:lnTo>
                  <a:lnTo>
                    <a:pt x="1725" y="719"/>
                  </a:lnTo>
                  <a:lnTo>
                    <a:pt x="1722" y="719"/>
                  </a:lnTo>
                  <a:lnTo>
                    <a:pt x="1722" y="717"/>
                  </a:lnTo>
                  <a:lnTo>
                    <a:pt x="1722" y="717"/>
                  </a:lnTo>
                  <a:lnTo>
                    <a:pt x="1722" y="717"/>
                  </a:lnTo>
                  <a:lnTo>
                    <a:pt x="1720" y="719"/>
                  </a:lnTo>
                  <a:lnTo>
                    <a:pt x="1720" y="719"/>
                  </a:lnTo>
                  <a:lnTo>
                    <a:pt x="1722" y="722"/>
                  </a:lnTo>
                  <a:lnTo>
                    <a:pt x="1722" y="722"/>
                  </a:lnTo>
                  <a:lnTo>
                    <a:pt x="1722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2" y="724"/>
                  </a:lnTo>
                  <a:lnTo>
                    <a:pt x="1722" y="724"/>
                  </a:lnTo>
                  <a:lnTo>
                    <a:pt x="1720" y="724"/>
                  </a:lnTo>
                  <a:lnTo>
                    <a:pt x="1720" y="724"/>
                  </a:lnTo>
                  <a:lnTo>
                    <a:pt x="1720" y="724"/>
                  </a:lnTo>
                  <a:lnTo>
                    <a:pt x="1720" y="727"/>
                  </a:lnTo>
                  <a:lnTo>
                    <a:pt x="1720" y="727"/>
                  </a:lnTo>
                  <a:lnTo>
                    <a:pt x="1725" y="729"/>
                  </a:lnTo>
                  <a:lnTo>
                    <a:pt x="1725" y="731"/>
                  </a:lnTo>
                  <a:lnTo>
                    <a:pt x="1727" y="731"/>
                  </a:lnTo>
                  <a:lnTo>
                    <a:pt x="1727" y="731"/>
                  </a:lnTo>
                  <a:lnTo>
                    <a:pt x="1729" y="731"/>
                  </a:lnTo>
                  <a:lnTo>
                    <a:pt x="1732" y="736"/>
                  </a:lnTo>
                  <a:lnTo>
                    <a:pt x="1734" y="736"/>
                  </a:lnTo>
                  <a:lnTo>
                    <a:pt x="1737" y="738"/>
                  </a:lnTo>
                  <a:lnTo>
                    <a:pt x="1737" y="738"/>
                  </a:lnTo>
                  <a:lnTo>
                    <a:pt x="1734" y="738"/>
                  </a:lnTo>
                  <a:lnTo>
                    <a:pt x="1732" y="736"/>
                  </a:lnTo>
                  <a:lnTo>
                    <a:pt x="1727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4"/>
                  </a:lnTo>
                  <a:lnTo>
                    <a:pt x="1725" y="734"/>
                  </a:lnTo>
                  <a:lnTo>
                    <a:pt x="1725" y="734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5" y="738"/>
                  </a:lnTo>
                  <a:lnTo>
                    <a:pt x="1725" y="741"/>
                  </a:lnTo>
                  <a:lnTo>
                    <a:pt x="1725" y="741"/>
                  </a:lnTo>
                  <a:lnTo>
                    <a:pt x="1725" y="743"/>
                  </a:lnTo>
                  <a:lnTo>
                    <a:pt x="1725" y="743"/>
                  </a:lnTo>
                  <a:lnTo>
                    <a:pt x="1725" y="743"/>
                  </a:lnTo>
                  <a:lnTo>
                    <a:pt x="1725" y="741"/>
                  </a:lnTo>
                  <a:lnTo>
                    <a:pt x="1725" y="741"/>
                  </a:lnTo>
                  <a:lnTo>
                    <a:pt x="1727" y="741"/>
                  </a:lnTo>
                  <a:lnTo>
                    <a:pt x="1727" y="741"/>
                  </a:lnTo>
                  <a:lnTo>
                    <a:pt x="1727" y="741"/>
                  </a:lnTo>
                  <a:lnTo>
                    <a:pt x="1727" y="743"/>
                  </a:lnTo>
                  <a:lnTo>
                    <a:pt x="1727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32" y="743"/>
                  </a:lnTo>
                  <a:lnTo>
                    <a:pt x="1732" y="743"/>
                  </a:lnTo>
                  <a:lnTo>
                    <a:pt x="1732" y="743"/>
                  </a:lnTo>
                  <a:lnTo>
                    <a:pt x="1732" y="746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7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0"/>
                  </a:lnTo>
                  <a:lnTo>
                    <a:pt x="1739" y="750"/>
                  </a:lnTo>
                  <a:lnTo>
                    <a:pt x="1739" y="753"/>
                  </a:lnTo>
                  <a:lnTo>
                    <a:pt x="1739" y="753"/>
                  </a:lnTo>
                  <a:lnTo>
                    <a:pt x="1741" y="753"/>
                  </a:lnTo>
                  <a:lnTo>
                    <a:pt x="1748" y="757"/>
                  </a:lnTo>
                  <a:lnTo>
                    <a:pt x="1748" y="757"/>
                  </a:lnTo>
                  <a:lnTo>
                    <a:pt x="1751" y="760"/>
                  </a:lnTo>
                  <a:lnTo>
                    <a:pt x="1751" y="760"/>
                  </a:lnTo>
                  <a:lnTo>
                    <a:pt x="1748" y="760"/>
                  </a:lnTo>
                  <a:lnTo>
                    <a:pt x="1746" y="757"/>
                  </a:lnTo>
                  <a:lnTo>
                    <a:pt x="1744" y="755"/>
                  </a:lnTo>
                  <a:lnTo>
                    <a:pt x="1744" y="755"/>
                  </a:lnTo>
                  <a:lnTo>
                    <a:pt x="1741" y="757"/>
                  </a:lnTo>
                  <a:lnTo>
                    <a:pt x="1744" y="757"/>
                  </a:lnTo>
                  <a:lnTo>
                    <a:pt x="1744" y="757"/>
                  </a:lnTo>
                  <a:lnTo>
                    <a:pt x="1744" y="760"/>
                  </a:lnTo>
                  <a:lnTo>
                    <a:pt x="1746" y="760"/>
                  </a:lnTo>
                  <a:lnTo>
                    <a:pt x="1746" y="760"/>
                  </a:lnTo>
                  <a:lnTo>
                    <a:pt x="1746" y="760"/>
                  </a:lnTo>
                  <a:lnTo>
                    <a:pt x="1748" y="760"/>
                  </a:lnTo>
                  <a:lnTo>
                    <a:pt x="1748" y="762"/>
                  </a:lnTo>
                  <a:lnTo>
                    <a:pt x="1748" y="762"/>
                  </a:lnTo>
                  <a:lnTo>
                    <a:pt x="1751" y="762"/>
                  </a:lnTo>
                  <a:lnTo>
                    <a:pt x="1753" y="762"/>
                  </a:lnTo>
                  <a:lnTo>
                    <a:pt x="1755" y="762"/>
                  </a:lnTo>
                  <a:close/>
                  <a:moveTo>
                    <a:pt x="1439" y="653"/>
                  </a:move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close/>
                  <a:moveTo>
                    <a:pt x="1349" y="675"/>
                  </a:move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6" y="677"/>
                  </a:lnTo>
                  <a:lnTo>
                    <a:pt x="1346" y="677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7"/>
                  </a:lnTo>
                  <a:lnTo>
                    <a:pt x="1344" y="677"/>
                  </a:lnTo>
                  <a:lnTo>
                    <a:pt x="1342" y="677"/>
                  </a:lnTo>
                  <a:lnTo>
                    <a:pt x="1342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2" y="679"/>
                  </a:lnTo>
                  <a:lnTo>
                    <a:pt x="1342" y="682"/>
                  </a:lnTo>
                  <a:lnTo>
                    <a:pt x="1344" y="682"/>
                  </a:lnTo>
                  <a:lnTo>
                    <a:pt x="1346" y="679"/>
                  </a:lnTo>
                  <a:lnTo>
                    <a:pt x="1346" y="679"/>
                  </a:lnTo>
                  <a:lnTo>
                    <a:pt x="1346" y="679"/>
                  </a:lnTo>
                  <a:lnTo>
                    <a:pt x="1349" y="675"/>
                  </a:lnTo>
                  <a:lnTo>
                    <a:pt x="1349" y="675"/>
                  </a:lnTo>
                  <a:close/>
                  <a:moveTo>
                    <a:pt x="1770" y="703"/>
                  </a:moveTo>
                  <a:lnTo>
                    <a:pt x="1767" y="701"/>
                  </a:lnTo>
                  <a:lnTo>
                    <a:pt x="1767" y="701"/>
                  </a:lnTo>
                  <a:lnTo>
                    <a:pt x="1767" y="701"/>
                  </a:lnTo>
                  <a:lnTo>
                    <a:pt x="1767" y="701"/>
                  </a:lnTo>
                  <a:lnTo>
                    <a:pt x="1765" y="701"/>
                  </a:lnTo>
                  <a:lnTo>
                    <a:pt x="1765" y="698"/>
                  </a:lnTo>
                  <a:lnTo>
                    <a:pt x="1765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0" y="698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8"/>
                  </a:lnTo>
                  <a:lnTo>
                    <a:pt x="1760" y="698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5" y="703"/>
                  </a:lnTo>
                  <a:lnTo>
                    <a:pt x="1765" y="705"/>
                  </a:lnTo>
                  <a:lnTo>
                    <a:pt x="1765" y="705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7" y="708"/>
                  </a:lnTo>
                  <a:lnTo>
                    <a:pt x="1767" y="708"/>
                  </a:lnTo>
                  <a:lnTo>
                    <a:pt x="1767" y="710"/>
                  </a:lnTo>
                  <a:lnTo>
                    <a:pt x="1770" y="712"/>
                  </a:lnTo>
                  <a:lnTo>
                    <a:pt x="1770" y="712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5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2" y="710"/>
                  </a:lnTo>
                  <a:lnTo>
                    <a:pt x="1772" y="712"/>
                  </a:lnTo>
                  <a:lnTo>
                    <a:pt x="1770" y="715"/>
                  </a:lnTo>
                  <a:lnTo>
                    <a:pt x="1770" y="715"/>
                  </a:lnTo>
                  <a:lnTo>
                    <a:pt x="1770" y="715"/>
                  </a:lnTo>
                  <a:lnTo>
                    <a:pt x="1772" y="717"/>
                  </a:lnTo>
                  <a:lnTo>
                    <a:pt x="1772" y="717"/>
                  </a:lnTo>
                  <a:lnTo>
                    <a:pt x="1772" y="717"/>
                  </a:lnTo>
                  <a:lnTo>
                    <a:pt x="1772" y="719"/>
                  </a:lnTo>
                  <a:lnTo>
                    <a:pt x="1772" y="719"/>
                  </a:lnTo>
                  <a:lnTo>
                    <a:pt x="1774" y="719"/>
                  </a:lnTo>
                  <a:lnTo>
                    <a:pt x="1774" y="724"/>
                  </a:lnTo>
                  <a:lnTo>
                    <a:pt x="1777" y="724"/>
                  </a:lnTo>
                  <a:lnTo>
                    <a:pt x="1777" y="727"/>
                  </a:lnTo>
                  <a:lnTo>
                    <a:pt x="1779" y="729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4"/>
                  </a:lnTo>
                  <a:lnTo>
                    <a:pt x="1779" y="734"/>
                  </a:lnTo>
                  <a:lnTo>
                    <a:pt x="1782" y="736"/>
                  </a:lnTo>
                  <a:lnTo>
                    <a:pt x="1782" y="736"/>
                  </a:lnTo>
                  <a:lnTo>
                    <a:pt x="1782" y="738"/>
                  </a:lnTo>
                  <a:lnTo>
                    <a:pt x="1782" y="738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6" y="743"/>
                  </a:lnTo>
                  <a:lnTo>
                    <a:pt x="1786" y="743"/>
                  </a:lnTo>
                  <a:lnTo>
                    <a:pt x="1789" y="743"/>
                  </a:lnTo>
                  <a:lnTo>
                    <a:pt x="1789" y="741"/>
                  </a:lnTo>
                  <a:lnTo>
                    <a:pt x="1791" y="741"/>
                  </a:lnTo>
                  <a:lnTo>
                    <a:pt x="1793" y="741"/>
                  </a:lnTo>
                  <a:lnTo>
                    <a:pt x="1791" y="741"/>
                  </a:lnTo>
                  <a:lnTo>
                    <a:pt x="1791" y="743"/>
                  </a:lnTo>
                  <a:lnTo>
                    <a:pt x="1791" y="743"/>
                  </a:lnTo>
                  <a:lnTo>
                    <a:pt x="1789" y="743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6" y="746"/>
                  </a:lnTo>
                  <a:lnTo>
                    <a:pt x="1786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91" y="748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93" y="750"/>
                  </a:lnTo>
                  <a:lnTo>
                    <a:pt x="1796" y="748"/>
                  </a:lnTo>
                  <a:lnTo>
                    <a:pt x="1798" y="748"/>
                  </a:lnTo>
                  <a:lnTo>
                    <a:pt x="1796" y="748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8" y="750"/>
                  </a:lnTo>
                  <a:lnTo>
                    <a:pt x="1798" y="753"/>
                  </a:lnTo>
                  <a:lnTo>
                    <a:pt x="1798" y="753"/>
                  </a:lnTo>
                  <a:lnTo>
                    <a:pt x="1796" y="750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89" y="750"/>
                  </a:lnTo>
                  <a:lnTo>
                    <a:pt x="1789" y="750"/>
                  </a:lnTo>
                  <a:lnTo>
                    <a:pt x="1789" y="750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3" y="753"/>
                  </a:lnTo>
                  <a:lnTo>
                    <a:pt x="1793" y="755"/>
                  </a:lnTo>
                  <a:lnTo>
                    <a:pt x="1793" y="755"/>
                  </a:lnTo>
                  <a:lnTo>
                    <a:pt x="1791" y="755"/>
                  </a:lnTo>
                  <a:lnTo>
                    <a:pt x="1791" y="755"/>
                  </a:lnTo>
                  <a:lnTo>
                    <a:pt x="1791" y="757"/>
                  </a:lnTo>
                  <a:lnTo>
                    <a:pt x="1791" y="757"/>
                  </a:lnTo>
                  <a:lnTo>
                    <a:pt x="1791" y="757"/>
                  </a:lnTo>
                  <a:lnTo>
                    <a:pt x="1791" y="760"/>
                  </a:lnTo>
                  <a:lnTo>
                    <a:pt x="1791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1" y="760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4"/>
                  </a:lnTo>
                  <a:lnTo>
                    <a:pt x="1793" y="764"/>
                  </a:lnTo>
                  <a:lnTo>
                    <a:pt x="1793" y="764"/>
                  </a:lnTo>
                  <a:lnTo>
                    <a:pt x="1791" y="767"/>
                  </a:lnTo>
                  <a:lnTo>
                    <a:pt x="1791" y="767"/>
                  </a:lnTo>
                  <a:lnTo>
                    <a:pt x="1793" y="769"/>
                  </a:lnTo>
                  <a:lnTo>
                    <a:pt x="1793" y="772"/>
                  </a:lnTo>
                  <a:lnTo>
                    <a:pt x="1793" y="774"/>
                  </a:lnTo>
                  <a:lnTo>
                    <a:pt x="1796" y="772"/>
                  </a:lnTo>
                  <a:lnTo>
                    <a:pt x="1796" y="772"/>
                  </a:lnTo>
                  <a:lnTo>
                    <a:pt x="1798" y="772"/>
                  </a:lnTo>
                  <a:lnTo>
                    <a:pt x="1798" y="772"/>
                  </a:lnTo>
                  <a:lnTo>
                    <a:pt x="1798" y="769"/>
                  </a:lnTo>
                  <a:lnTo>
                    <a:pt x="1798" y="769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2"/>
                  </a:lnTo>
                  <a:lnTo>
                    <a:pt x="1803" y="762"/>
                  </a:lnTo>
                  <a:lnTo>
                    <a:pt x="1803" y="762"/>
                  </a:lnTo>
                  <a:lnTo>
                    <a:pt x="1803" y="762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5" y="760"/>
                  </a:lnTo>
                  <a:lnTo>
                    <a:pt x="1805" y="760"/>
                  </a:lnTo>
                  <a:lnTo>
                    <a:pt x="1805" y="760"/>
                  </a:lnTo>
                  <a:lnTo>
                    <a:pt x="1805" y="757"/>
                  </a:lnTo>
                  <a:lnTo>
                    <a:pt x="1805" y="757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3" y="753"/>
                  </a:lnTo>
                  <a:lnTo>
                    <a:pt x="1803" y="753"/>
                  </a:lnTo>
                  <a:lnTo>
                    <a:pt x="1803" y="750"/>
                  </a:lnTo>
                  <a:lnTo>
                    <a:pt x="1803" y="750"/>
                  </a:lnTo>
                  <a:lnTo>
                    <a:pt x="1800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8" y="750"/>
                  </a:lnTo>
                  <a:lnTo>
                    <a:pt x="1810" y="750"/>
                  </a:lnTo>
                  <a:lnTo>
                    <a:pt x="1810" y="750"/>
                  </a:lnTo>
                  <a:lnTo>
                    <a:pt x="1810" y="748"/>
                  </a:lnTo>
                  <a:lnTo>
                    <a:pt x="1810" y="748"/>
                  </a:lnTo>
                  <a:lnTo>
                    <a:pt x="1812" y="748"/>
                  </a:lnTo>
                  <a:lnTo>
                    <a:pt x="1812" y="746"/>
                  </a:lnTo>
                  <a:lnTo>
                    <a:pt x="1810" y="746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1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5" y="743"/>
                  </a:lnTo>
                  <a:lnTo>
                    <a:pt x="1805" y="741"/>
                  </a:lnTo>
                  <a:lnTo>
                    <a:pt x="1805" y="741"/>
                  </a:lnTo>
                  <a:lnTo>
                    <a:pt x="1803" y="743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38"/>
                  </a:lnTo>
                  <a:lnTo>
                    <a:pt x="1803" y="738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5" y="741"/>
                  </a:lnTo>
                  <a:lnTo>
                    <a:pt x="1808" y="741"/>
                  </a:lnTo>
                  <a:lnTo>
                    <a:pt x="1808" y="741"/>
                  </a:lnTo>
                  <a:lnTo>
                    <a:pt x="1808" y="741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10" y="741"/>
                  </a:lnTo>
                  <a:lnTo>
                    <a:pt x="1810" y="741"/>
                  </a:lnTo>
                  <a:lnTo>
                    <a:pt x="1810" y="741"/>
                  </a:lnTo>
                  <a:lnTo>
                    <a:pt x="1810" y="738"/>
                  </a:lnTo>
                  <a:lnTo>
                    <a:pt x="1808" y="738"/>
                  </a:lnTo>
                  <a:lnTo>
                    <a:pt x="1805" y="736"/>
                  </a:lnTo>
                  <a:lnTo>
                    <a:pt x="1805" y="736"/>
                  </a:lnTo>
                  <a:lnTo>
                    <a:pt x="1805" y="734"/>
                  </a:lnTo>
                  <a:lnTo>
                    <a:pt x="1805" y="731"/>
                  </a:lnTo>
                  <a:lnTo>
                    <a:pt x="1803" y="731"/>
                  </a:lnTo>
                  <a:lnTo>
                    <a:pt x="1803" y="731"/>
                  </a:lnTo>
                  <a:lnTo>
                    <a:pt x="1803" y="731"/>
                  </a:lnTo>
                  <a:lnTo>
                    <a:pt x="1800" y="731"/>
                  </a:lnTo>
                  <a:lnTo>
                    <a:pt x="1800" y="731"/>
                  </a:lnTo>
                  <a:lnTo>
                    <a:pt x="1798" y="731"/>
                  </a:lnTo>
                  <a:lnTo>
                    <a:pt x="1800" y="729"/>
                  </a:lnTo>
                  <a:lnTo>
                    <a:pt x="1800" y="729"/>
                  </a:lnTo>
                  <a:lnTo>
                    <a:pt x="1800" y="729"/>
                  </a:lnTo>
                  <a:lnTo>
                    <a:pt x="1791" y="722"/>
                  </a:lnTo>
                  <a:lnTo>
                    <a:pt x="1791" y="722"/>
                  </a:lnTo>
                  <a:lnTo>
                    <a:pt x="1791" y="724"/>
                  </a:lnTo>
                  <a:lnTo>
                    <a:pt x="1789" y="722"/>
                  </a:lnTo>
                  <a:lnTo>
                    <a:pt x="1789" y="722"/>
                  </a:lnTo>
                  <a:lnTo>
                    <a:pt x="1789" y="719"/>
                  </a:lnTo>
                  <a:lnTo>
                    <a:pt x="1789" y="719"/>
                  </a:lnTo>
                  <a:lnTo>
                    <a:pt x="1789" y="719"/>
                  </a:lnTo>
                  <a:lnTo>
                    <a:pt x="1789" y="717"/>
                  </a:lnTo>
                  <a:lnTo>
                    <a:pt x="1789" y="717"/>
                  </a:lnTo>
                  <a:lnTo>
                    <a:pt x="1786" y="715"/>
                  </a:lnTo>
                  <a:lnTo>
                    <a:pt x="1786" y="715"/>
                  </a:lnTo>
                  <a:lnTo>
                    <a:pt x="1786" y="715"/>
                  </a:lnTo>
                  <a:lnTo>
                    <a:pt x="1789" y="715"/>
                  </a:lnTo>
                  <a:lnTo>
                    <a:pt x="1789" y="715"/>
                  </a:lnTo>
                  <a:lnTo>
                    <a:pt x="1789" y="715"/>
                  </a:lnTo>
                  <a:lnTo>
                    <a:pt x="1789" y="712"/>
                  </a:lnTo>
                  <a:lnTo>
                    <a:pt x="1789" y="712"/>
                  </a:lnTo>
                  <a:lnTo>
                    <a:pt x="1786" y="712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2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08"/>
                  </a:lnTo>
                  <a:lnTo>
                    <a:pt x="1784" y="708"/>
                  </a:lnTo>
                  <a:lnTo>
                    <a:pt x="1784" y="708"/>
                  </a:lnTo>
                  <a:lnTo>
                    <a:pt x="1784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91" y="712"/>
                  </a:lnTo>
                  <a:lnTo>
                    <a:pt x="1791" y="712"/>
                  </a:lnTo>
                  <a:lnTo>
                    <a:pt x="1789" y="712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91" y="712"/>
                  </a:lnTo>
                  <a:lnTo>
                    <a:pt x="1791" y="712"/>
                  </a:lnTo>
                  <a:lnTo>
                    <a:pt x="1791" y="715"/>
                  </a:lnTo>
                  <a:lnTo>
                    <a:pt x="1793" y="715"/>
                  </a:lnTo>
                  <a:lnTo>
                    <a:pt x="1793" y="719"/>
                  </a:lnTo>
                  <a:lnTo>
                    <a:pt x="1796" y="719"/>
                  </a:lnTo>
                  <a:lnTo>
                    <a:pt x="1796" y="719"/>
                  </a:lnTo>
                  <a:lnTo>
                    <a:pt x="1796" y="722"/>
                  </a:lnTo>
                  <a:lnTo>
                    <a:pt x="1798" y="722"/>
                  </a:lnTo>
                  <a:lnTo>
                    <a:pt x="1798" y="722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7"/>
                  </a:lnTo>
                  <a:lnTo>
                    <a:pt x="1800" y="727"/>
                  </a:lnTo>
                  <a:lnTo>
                    <a:pt x="1803" y="727"/>
                  </a:lnTo>
                  <a:lnTo>
                    <a:pt x="1803" y="729"/>
                  </a:lnTo>
                  <a:lnTo>
                    <a:pt x="1805" y="729"/>
                  </a:lnTo>
                  <a:lnTo>
                    <a:pt x="1808" y="731"/>
                  </a:lnTo>
                  <a:lnTo>
                    <a:pt x="1808" y="731"/>
                  </a:lnTo>
                  <a:lnTo>
                    <a:pt x="1808" y="734"/>
                  </a:lnTo>
                  <a:lnTo>
                    <a:pt x="1810" y="734"/>
                  </a:lnTo>
                  <a:lnTo>
                    <a:pt x="1810" y="731"/>
                  </a:lnTo>
                  <a:lnTo>
                    <a:pt x="1808" y="731"/>
                  </a:lnTo>
                  <a:lnTo>
                    <a:pt x="1805" y="729"/>
                  </a:lnTo>
                  <a:lnTo>
                    <a:pt x="1805" y="729"/>
                  </a:lnTo>
                  <a:lnTo>
                    <a:pt x="1805" y="727"/>
                  </a:lnTo>
                  <a:lnTo>
                    <a:pt x="1805" y="727"/>
                  </a:lnTo>
                  <a:lnTo>
                    <a:pt x="1805" y="724"/>
                  </a:lnTo>
                  <a:lnTo>
                    <a:pt x="1803" y="724"/>
                  </a:lnTo>
                  <a:lnTo>
                    <a:pt x="1803" y="724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0" y="719"/>
                  </a:lnTo>
                  <a:lnTo>
                    <a:pt x="1800" y="719"/>
                  </a:lnTo>
                  <a:lnTo>
                    <a:pt x="1798" y="717"/>
                  </a:lnTo>
                  <a:lnTo>
                    <a:pt x="1796" y="715"/>
                  </a:lnTo>
                  <a:lnTo>
                    <a:pt x="1796" y="712"/>
                  </a:lnTo>
                  <a:lnTo>
                    <a:pt x="1793" y="712"/>
                  </a:lnTo>
                  <a:lnTo>
                    <a:pt x="1793" y="710"/>
                  </a:lnTo>
                  <a:lnTo>
                    <a:pt x="1789" y="708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6" y="705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9" y="703"/>
                  </a:lnTo>
                  <a:lnTo>
                    <a:pt x="1789" y="703"/>
                  </a:lnTo>
                  <a:lnTo>
                    <a:pt x="1786" y="703"/>
                  </a:lnTo>
                  <a:lnTo>
                    <a:pt x="1786" y="703"/>
                  </a:lnTo>
                  <a:lnTo>
                    <a:pt x="1784" y="705"/>
                  </a:lnTo>
                  <a:lnTo>
                    <a:pt x="1782" y="705"/>
                  </a:lnTo>
                  <a:lnTo>
                    <a:pt x="1782" y="705"/>
                  </a:lnTo>
                  <a:lnTo>
                    <a:pt x="1779" y="705"/>
                  </a:lnTo>
                  <a:lnTo>
                    <a:pt x="1779" y="705"/>
                  </a:lnTo>
                  <a:lnTo>
                    <a:pt x="1777" y="705"/>
                  </a:lnTo>
                  <a:lnTo>
                    <a:pt x="1774" y="705"/>
                  </a:lnTo>
                  <a:lnTo>
                    <a:pt x="1774" y="705"/>
                  </a:lnTo>
                  <a:lnTo>
                    <a:pt x="1774" y="705"/>
                  </a:lnTo>
                  <a:lnTo>
                    <a:pt x="1772" y="708"/>
                  </a:lnTo>
                  <a:lnTo>
                    <a:pt x="1772" y="708"/>
                  </a:lnTo>
                  <a:lnTo>
                    <a:pt x="1770" y="705"/>
                  </a:lnTo>
                  <a:lnTo>
                    <a:pt x="1770" y="705"/>
                  </a:lnTo>
                  <a:lnTo>
                    <a:pt x="1770" y="703"/>
                  </a:lnTo>
                  <a:lnTo>
                    <a:pt x="1770" y="703"/>
                  </a:lnTo>
                  <a:lnTo>
                    <a:pt x="1770" y="703"/>
                  </a:lnTo>
                  <a:close/>
                  <a:moveTo>
                    <a:pt x="1443" y="653"/>
                  </a:move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close/>
                  <a:moveTo>
                    <a:pt x="1826" y="833"/>
                  </a:moveTo>
                  <a:lnTo>
                    <a:pt x="1826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2" y="833"/>
                  </a:lnTo>
                  <a:lnTo>
                    <a:pt x="1822" y="833"/>
                  </a:lnTo>
                  <a:lnTo>
                    <a:pt x="1822" y="835"/>
                  </a:lnTo>
                  <a:lnTo>
                    <a:pt x="1824" y="835"/>
                  </a:lnTo>
                  <a:lnTo>
                    <a:pt x="1824" y="835"/>
                  </a:lnTo>
                  <a:lnTo>
                    <a:pt x="1824" y="838"/>
                  </a:lnTo>
                  <a:lnTo>
                    <a:pt x="1824" y="838"/>
                  </a:lnTo>
                  <a:lnTo>
                    <a:pt x="1824" y="838"/>
                  </a:lnTo>
                  <a:lnTo>
                    <a:pt x="1826" y="838"/>
                  </a:lnTo>
                  <a:lnTo>
                    <a:pt x="1826" y="838"/>
                  </a:lnTo>
                  <a:lnTo>
                    <a:pt x="1826" y="835"/>
                  </a:lnTo>
                  <a:lnTo>
                    <a:pt x="1826" y="835"/>
                  </a:lnTo>
                  <a:lnTo>
                    <a:pt x="1829" y="833"/>
                  </a:lnTo>
                  <a:lnTo>
                    <a:pt x="1829" y="833"/>
                  </a:lnTo>
                  <a:lnTo>
                    <a:pt x="1829" y="831"/>
                  </a:lnTo>
                  <a:lnTo>
                    <a:pt x="1829" y="831"/>
                  </a:lnTo>
                  <a:lnTo>
                    <a:pt x="1826" y="833"/>
                  </a:lnTo>
                  <a:close/>
                  <a:moveTo>
                    <a:pt x="1838" y="795"/>
                  </a:moveTo>
                  <a:lnTo>
                    <a:pt x="1841" y="793"/>
                  </a:lnTo>
                  <a:lnTo>
                    <a:pt x="1841" y="793"/>
                  </a:lnTo>
                  <a:lnTo>
                    <a:pt x="1841" y="793"/>
                  </a:lnTo>
                  <a:lnTo>
                    <a:pt x="1841" y="793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5" y="790"/>
                  </a:lnTo>
                  <a:lnTo>
                    <a:pt x="1845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88"/>
                  </a:lnTo>
                  <a:lnTo>
                    <a:pt x="1850" y="788"/>
                  </a:lnTo>
                  <a:lnTo>
                    <a:pt x="1850" y="786"/>
                  </a:lnTo>
                  <a:lnTo>
                    <a:pt x="1850" y="786"/>
                  </a:lnTo>
                  <a:lnTo>
                    <a:pt x="1850" y="786"/>
                  </a:lnTo>
                  <a:lnTo>
                    <a:pt x="1850" y="783"/>
                  </a:lnTo>
                  <a:lnTo>
                    <a:pt x="1850" y="783"/>
                  </a:lnTo>
                  <a:lnTo>
                    <a:pt x="1848" y="783"/>
                  </a:lnTo>
                  <a:lnTo>
                    <a:pt x="1848" y="783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50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79"/>
                  </a:lnTo>
                  <a:lnTo>
                    <a:pt x="1843" y="779"/>
                  </a:lnTo>
                  <a:lnTo>
                    <a:pt x="1843" y="776"/>
                  </a:lnTo>
                  <a:lnTo>
                    <a:pt x="1843" y="776"/>
                  </a:lnTo>
                  <a:lnTo>
                    <a:pt x="1843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38" y="776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6" y="772"/>
                  </a:lnTo>
                  <a:lnTo>
                    <a:pt x="1836" y="772"/>
                  </a:lnTo>
                  <a:lnTo>
                    <a:pt x="1838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3" y="774"/>
                  </a:lnTo>
                  <a:lnTo>
                    <a:pt x="1843" y="774"/>
                  </a:lnTo>
                  <a:lnTo>
                    <a:pt x="1843" y="776"/>
                  </a:lnTo>
                  <a:lnTo>
                    <a:pt x="1848" y="779"/>
                  </a:lnTo>
                  <a:lnTo>
                    <a:pt x="1848" y="779"/>
                  </a:lnTo>
                  <a:lnTo>
                    <a:pt x="1850" y="779"/>
                  </a:lnTo>
                  <a:lnTo>
                    <a:pt x="1850" y="779"/>
                  </a:lnTo>
                  <a:lnTo>
                    <a:pt x="1850" y="781"/>
                  </a:lnTo>
                  <a:lnTo>
                    <a:pt x="1852" y="781"/>
                  </a:lnTo>
                  <a:lnTo>
                    <a:pt x="1852" y="781"/>
                  </a:lnTo>
                  <a:lnTo>
                    <a:pt x="1852" y="781"/>
                  </a:lnTo>
                  <a:lnTo>
                    <a:pt x="1852" y="779"/>
                  </a:lnTo>
                  <a:lnTo>
                    <a:pt x="1852" y="779"/>
                  </a:lnTo>
                  <a:lnTo>
                    <a:pt x="1852" y="779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0" y="772"/>
                  </a:lnTo>
                  <a:lnTo>
                    <a:pt x="1850" y="772"/>
                  </a:lnTo>
                  <a:lnTo>
                    <a:pt x="1850" y="769"/>
                  </a:lnTo>
                  <a:lnTo>
                    <a:pt x="1848" y="769"/>
                  </a:lnTo>
                  <a:lnTo>
                    <a:pt x="1848" y="769"/>
                  </a:lnTo>
                  <a:lnTo>
                    <a:pt x="1850" y="767"/>
                  </a:lnTo>
                  <a:lnTo>
                    <a:pt x="1850" y="767"/>
                  </a:lnTo>
                  <a:lnTo>
                    <a:pt x="1850" y="767"/>
                  </a:lnTo>
                  <a:lnTo>
                    <a:pt x="1850" y="764"/>
                  </a:lnTo>
                  <a:lnTo>
                    <a:pt x="1848" y="762"/>
                  </a:lnTo>
                  <a:lnTo>
                    <a:pt x="1848" y="762"/>
                  </a:lnTo>
                  <a:lnTo>
                    <a:pt x="1845" y="762"/>
                  </a:lnTo>
                  <a:lnTo>
                    <a:pt x="1845" y="762"/>
                  </a:lnTo>
                  <a:lnTo>
                    <a:pt x="1845" y="762"/>
                  </a:lnTo>
                  <a:lnTo>
                    <a:pt x="1843" y="760"/>
                  </a:lnTo>
                  <a:lnTo>
                    <a:pt x="1843" y="760"/>
                  </a:lnTo>
                  <a:lnTo>
                    <a:pt x="1841" y="760"/>
                  </a:lnTo>
                  <a:lnTo>
                    <a:pt x="1838" y="760"/>
                  </a:lnTo>
                  <a:lnTo>
                    <a:pt x="1836" y="760"/>
                  </a:lnTo>
                  <a:lnTo>
                    <a:pt x="1836" y="762"/>
                  </a:lnTo>
                  <a:lnTo>
                    <a:pt x="1836" y="762"/>
                  </a:lnTo>
                  <a:lnTo>
                    <a:pt x="1838" y="764"/>
                  </a:lnTo>
                  <a:lnTo>
                    <a:pt x="1838" y="764"/>
                  </a:lnTo>
                  <a:lnTo>
                    <a:pt x="1838" y="764"/>
                  </a:lnTo>
                  <a:lnTo>
                    <a:pt x="1836" y="764"/>
                  </a:lnTo>
                  <a:lnTo>
                    <a:pt x="1836" y="762"/>
                  </a:lnTo>
                  <a:lnTo>
                    <a:pt x="1836" y="762"/>
                  </a:lnTo>
                  <a:lnTo>
                    <a:pt x="1834" y="762"/>
                  </a:lnTo>
                  <a:lnTo>
                    <a:pt x="1834" y="762"/>
                  </a:lnTo>
                  <a:lnTo>
                    <a:pt x="1831" y="762"/>
                  </a:lnTo>
                  <a:lnTo>
                    <a:pt x="1829" y="762"/>
                  </a:lnTo>
                  <a:lnTo>
                    <a:pt x="1829" y="762"/>
                  </a:lnTo>
                  <a:lnTo>
                    <a:pt x="1826" y="762"/>
                  </a:lnTo>
                  <a:lnTo>
                    <a:pt x="1826" y="762"/>
                  </a:lnTo>
                  <a:lnTo>
                    <a:pt x="1822" y="762"/>
                  </a:lnTo>
                  <a:lnTo>
                    <a:pt x="1819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4"/>
                  </a:lnTo>
                  <a:lnTo>
                    <a:pt x="1815" y="764"/>
                  </a:lnTo>
                  <a:lnTo>
                    <a:pt x="1812" y="764"/>
                  </a:lnTo>
                  <a:lnTo>
                    <a:pt x="1812" y="764"/>
                  </a:lnTo>
                  <a:lnTo>
                    <a:pt x="1812" y="764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7" y="769"/>
                  </a:lnTo>
                  <a:lnTo>
                    <a:pt x="1819" y="772"/>
                  </a:lnTo>
                  <a:lnTo>
                    <a:pt x="1824" y="772"/>
                  </a:lnTo>
                  <a:lnTo>
                    <a:pt x="1824" y="772"/>
                  </a:lnTo>
                  <a:lnTo>
                    <a:pt x="1824" y="772"/>
                  </a:lnTo>
                  <a:lnTo>
                    <a:pt x="1822" y="774"/>
                  </a:lnTo>
                  <a:lnTo>
                    <a:pt x="1819" y="772"/>
                  </a:lnTo>
                  <a:lnTo>
                    <a:pt x="1819" y="772"/>
                  </a:lnTo>
                  <a:lnTo>
                    <a:pt x="1819" y="772"/>
                  </a:lnTo>
                  <a:lnTo>
                    <a:pt x="1819" y="774"/>
                  </a:lnTo>
                  <a:lnTo>
                    <a:pt x="1819" y="774"/>
                  </a:lnTo>
                  <a:lnTo>
                    <a:pt x="1819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6"/>
                  </a:lnTo>
                  <a:lnTo>
                    <a:pt x="1829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9"/>
                  </a:lnTo>
                  <a:lnTo>
                    <a:pt x="1829" y="779"/>
                  </a:lnTo>
                  <a:lnTo>
                    <a:pt x="1829" y="779"/>
                  </a:lnTo>
                  <a:lnTo>
                    <a:pt x="1826" y="779"/>
                  </a:lnTo>
                  <a:lnTo>
                    <a:pt x="1829" y="781"/>
                  </a:lnTo>
                  <a:lnTo>
                    <a:pt x="1829" y="781"/>
                  </a:lnTo>
                  <a:lnTo>
                    <a:pt x="1829" y="783"/>
                  </a:lnTo>
                  <a:lnTo>
                    <a:pt x="1829" y="783"/>
                  </a:lnTo>
                  <a:lnTo>
                    <a:pt x="1829" y="783"/>
                  </a:lnTo>
                  <a:lnTo>
                    <a:pt x="1829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90"/>
                  </a:lnTo>
                  <a:lnTo>
                    <a:pt x="1831" y="790"/>
                  </a:lnTo>
                  <a:lnTo>
                    <a:pt x="1834" y="795"/>
                  </a:lnTo>
                  <a:lnTo>
                    <a:pt x="1836" y="795"/>
                  </a:lnTo>
                  <a:lnTo>
                    <a:pt x="1838" y="795"/>
                  </a:lnTo>
                  <a:close/>
                  <a:moveTo>
                    <a:pt x="1831" y="817"/>
                  </a:moveTo>
                  <a:lnTo>
                    <a:pt x="1831" y="817"/>
                  </a:lnTo>
                  <a:lnTo>
                    <a:pt x="1831" y="817"/>
                  </a:lnTo>
                  <a:lnTo>
                    <a:pt x="1831" y="817"/>
                  </a:lnTo>
                  <a:lnTo>
                    <a:pt x="1831" y="814"/>
                  </a:lnTo>
                  <a:lnTo>
                    <a:pt x="1831" y="814"/>
                  </a:lnTo>
                  <a:lnTo>
                    <a:pt x="1829" y="814"/>
                  </a:lnTo>
                  <a:lnTo>
                    <a:pt x="1829" y="812"/>
                  </a:lnTo>
                  <a:lnTo>
                    <a:pt x="1831" y="812"/>
                  </a:lnTo>
                  <a:lnTo>
                    <a:pt x="1831" y="812"/>
                  </a:lnTo>
                  <a:lnTo>
                    <a:pt x="1829" y="809"/>
                  </a:lnTo>
                  <a:lnTo>
                    <a:pt x="1829" y="809"/>
                  </a:lnTo>
                  <a:lnTo>
                    <a:pt x="1829" y="809"/>
                  </a:lnTo>
                  <a:lnTo>
                    <a:pt x="1826" y="809"/>
                  </a:lnTo>
                  <a:lnTo>
                    <a:pt x="1826" y="809"/>
                  </a:lnTo>
                  <a:lnTo>
                    <a:pt x="1826" y="807"/>
                  </a:lnTo>
                  <a:lnTo>
                    <a:pt x="1826" y="807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9" y="807"/>
                  </a:lnTo>
                  <a:lnTo>
                    <a:pt x="1831" y="807"/>
                  </a:lnTo>
                  <a:lnTo>
                    <a:pt x="1831" y="807"/>
                  </a:lnTo>
                  <a:lnTo>
                    <a:pt x="1831" y="807"/>
                  </a:lnTo>
                  <a:lnTo>
                    <a:pt x="1831" y="805"/>
                  </a:lnTo>
                  <a:lnTo>
                    <a:pt x="1831" y="805"/>
                  </a:lnTo>
                  <a:lnTo>
                    <a:pt x="1829" y="802"/>
                  </a:lnTo>
                  <a:lnTo>
                    <a:pt x="1826" y="802"/>
                  </a:lnTo>
                  <a:lnTo>
                    <a:pt x="1826" y="802"/>
                  </a:lnTo>
                  <a:lnTo>
                    <a:pt x="1826" y="802"/>
                  </a:lnTo>
                  <a:lnTo>
                    <a:pt x="1829" y="802"/>
                  </a:lnTo>
                  <a:lnTo>
                    <a:pt x="1829" y="802"/>
                  </a:lnTo>
                  <a:lnTo>
                    <a:pt x="1829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9" y="800"/>
                  </a:lnTo>
                  <a:lnTo>
                    <a:pt x="1829" y="798"/>
                  </a:lnTo>
                  <a:lnTo>
                    <a:pt x="1829" y="798"/>
                  </a:lnTo>
                  <a:lnTo>
                    <a:pt x="1829" y="798"/>
                  </a:lnTo>
                  <a:lnTo>
                    <a:pt x="1826" y="798"/>
                  </a:lnTo>
                  <a:lnTo>
                    <a:pt x="1826" y="798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4" y="795"/>
                  </a:lnTo>
                  <a:lnTo>
                    <a:pt x="1824" y="795"/>
                  </a:lnTo>
                  <a:lnTo>
                    <a:pt x="1824" y="795"/>
                  </a:lnTo>
                  <a:lnTo>
                    <a:pt x="1826" y="795"/>
                  </a:lnTo>
                  <a:lnTo>
                    <a:pt x="1826" y="793"/>
                  </a:lnTo>
                  <a:lnTo>
                    <a:pt x="1826" y="793"/>
                  </a:lnTo>
                  <a:lnTo>
                    <a:pt x="1826" y="790"/>
                  </a:lnTo>
                  <a:lnTo>
                    <a:pt x="1826" y="790"/>
                  </a:lnTo>
                  <a:lnTo>
                    <a:pt x="1826" y="790"/>
                  </a:lnTo>
                  <a:lnTo>
                    <a:pt x="1824" y="790"/>
                  </a:lnTo>
                  <a:lnTo>
                    <a:pt x="1822" y="788"/>
                  </a:lnTo>
                  <a:lnTo>
                    <a:pt x="1824" y="788"/>
                  </a:lnTo>
                  <a:lnTo>
                    <a:pt x="1826" y="788"/>
                  </a:lnTo>
                  <a:lnTo>
                    <a:pt x="1826" y="788"/>
                  </a:lnTo>
                  <a:lnTo>
                    <a:pt x="1826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88"/>
                  </a:lnTo>
                  <a:lnTo>
                    <a:pt x="1829" y="788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79"/>
                  </a:lnTo>
                  <a:lnTo>
                    <a:pt x="1826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19" y="781"/>
                  </a:lnTo>
                  <a:lnTo>
                    <a:pt x="1819" y="781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7" y="776"/>
                  </a:lnTo>
                  <a:lnTo>
                    <a:pt x="1817" y="776"/>
                  </a:lnTo>
                  <a:lnTo>
                    <a:pt x="1817" y="779"/>
                  </a:lnTo>
                  <a:lnTo>
                    <a:pt x="1817" y="776"/>
                  </a:lnTo>
                  <a:lnTo>
                    <a:pt x="1815" y="774"/>
                  </a:lnTo>
                  <a:lnTo>
                    <a:pt x="1815" y="774"/>
                  </a:lnTo>
                  <a:lnTo>
                    <a:pt x="1812" y="774"/>
                  </a:lnTo>
                  <a:lnTo>
                    <a:pt x="1812" y="774"/>
                  </a:lnTo>
                  <a:lnTo>
                    <a:pt x="1810" y="774"/>
                  </a:lnTo>
                  <a:lnTo>
                    <a:pt x="1810" y="774"/>
                  </a:lnTo>
                  <a:lnTo>
                    <a:pt x="1808" y="774"/>
                  </a:lnTo>
                  <a:lnTo>
                    <a:pt x="1805" y="774"/>
                  </a:lnTo>
                  <a:lnTo>
                    <a:pt x="1808" y="774"/>
                  </a:lnTo>
                  <a:lnTo>
                    <a:pt x="1808" y="774"/>
                  </a:lnTo>
                  <a:lnTo>
                    <a:pt x="1808" y="776"/>
                  </a:lnTo>
                  <a:lnTo>
                    <a:pt x="1810" y="776"/>
                  </a:lnTo>
                  <a:lnTo>
                    <a:pt x="1810" y="776"/>
                  </a:lnTo>
                  <a:lnTo>
                    <a:pt x="1812" y="776"/>
                  </a:lnTo>
                  <a:lnTo>
                    <a:pt x="1812" y="776"/>
                  </a:lnTo>
                  <a:lnTo>
                    <a:pt x="1812" y="776"/>
                  </a:lnTo>
                  <a:lnTo>
                    <a:pt x="1812" y="779"/>
                  </a:lnTo>
                  <a:lnTo>
                    <a:pt x="1812" y="779"/>
                  </a:lnTo>
                  <a:lnTo>
                    <a:pt x="1812" y="779"/>
                  </a:lnTo>
                  <a:lnTo>
                    <a:pt x="1810" y="779"/>
                  </a:lnTo>
                  <a:lnTo>
                    <a:pt x="1810" y="779"/>
                  </a:lnTo>
                  <a:lnTo>
                    <a:pt x="1808" y="776"/>
                  </a:lnTo>
                  <a:lnTo>
                    <a:pt x="1808" y="776"/>
                  </a:lnTo>
                  <a:lnTo>
                    <a:pt x="1805" y="776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8" y="779"/>
                  </a:lnTo>
                  <a:lnTo>
                    <a:pt x="1808" y="781"/>
                  </a:lnTo>
                  <a:lnTo>
                    <a:pt x="1808" y="781"/>
                  </a:lnTo>
                  <a:lnTo>
                    <a:pt x="1808" y="781"/>
                  </a:lnTo>
                  <a:lnTo>
                    <a:pt x="1808" y="783"/>
                  </a:lnTo>
                  <a:lnTo>
                    <a:pt x="1808" y="781"/>
                  </a:lnTo>
                  <a:lnTo>
                    <a:pt x="1805" y="781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3" y="779"/>
                  </a:lnTo>
                  <a:lnTo>
                    <a:pt x="1803" y="779"/>
                  </a:lnTo>
                  <a:lnTo>
                    <a:pt x="1803" y="781"/>
                  </a:lnTo>
                  <a:lnTo>
                    <a:pt x="1803" y="781"/>
                  </a:lnTo>
                  <a:lnTo>
                    <a:pt x="1805" y="783"/>
                  </a:lnTo>
                  <a:lnTo>
                    <a:pt x="1805" y="783"/>
                  </a:lnTo>
                  <a:lnTo>
                    <a:pt x="1805" y="786"/>
                  </a:lnTo>
                  <a:lnTo>
                    <a:pt x="1805" y="786"/>
                  </a:lnTo>
                  <a:lnTo>
                    <a:pt x="1805" y="788"/>
                  </a:lnTo>
                  <a:lnTo>
                    <a:pt x="1805" y="788"/>
                  </a:lnTo>
                  <a:lnTo>
                    <a:pt x="1808" y="788"/>
                  </a:lnTo>
                  <a:lnTo>
                    <a:pt x="1808" y="790"/>
                  </a:lnTo>
                  <a:lnTo>
                    <a:pt x="1810" y="790"/>
                  </a:lnTo>
                  <a:lnTo>
                    <a:pt x="1810" y="790"/>
                  </a:lnTo>
                  <a:lnTo>
                    <a:pt x="1812" y="790"/>
                  </a:lnTo>
                  <a:lnTo>
                    <a:pt x="1812" y="788"/>
                  </a:lnTo>
                  <a:lnTo>
                    <a:pt x="1810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90"/>
                  </a:lnTo>
                  <a:lnTo>
                    <a:pt x="1812" y="790"/>
                  </a:lnTo>
                  <a:lnTo>
                    <a:pt x="1812" y="790"/>
                  </a:lnTo>
                  <a:lnTo>
                    <a:pt x="1810" y="790"/>
                  </a:lnTo>
                  <a:lnTo>
                    <a:pt x="1812" y="793"/>
                  </a:lnTo>
                  <a:lnTo>
                    <a:pt x="1812" y="793"/>
                  </a:lnTo>
                  <a:lnTo>
                    <a:pt x="1812" y="793"/>
                  </a:lnTo>
                  <a:lnTo>
                    <a:pt x="1815" y="790"/>
                  </a:lnTo>
                  <a:lnTo>
                    <a:pt x="1817" y="788"/>
                  </a:lnTo>
                  <a:lnTo>
                    <a:pt x="1817" y="788"/>
                  </a:lnTo>
                  <a:lnTo>
                    <a:pt x="1817" y="790"/>
                  </a:lnTo>
                  <a:lnTo>
                    <a:pt x="1817" y="790"/>
                  </a:lnTo>
                  <a:lnTo>
                    <a:pt x="1815" y="790"/>
                  </a:lnTo>
                  <a:lnTo>
                    <a:pt x="1815" y="790"/>
                  </a:lnTo>
                  <a:lnTo>
                    <a:pt x="1815" y="793"/>
                  </a:lnTo>
                  <a:lnTo>
                    <a:pt x="1812" y="793"/>
                  </a:lnTo>
                  <a:lnTo>
                    <a:pt x="1812" y="795"/>
                  </a:lnTo>
                  <a:lnTo>
                    <a:pt x="1812" y="795"/>
                  </a:lnTo>
                  <a:lnTo>
                    <a:pt x="1812" y="795"/>
                  </a:lnTo>
                  <a:lnTo>
                    <a:pt x="1815" y="795"/>
                  </a:lnTo>
                  <a:lnTo>
                    <a:pt x="1815" y="795"/>
                  </a:lnTo>
                  <a:lnTo>
                    <a:pt x="1815" y="795"/>
                  </a:lnTo>
                  <a:lnTo>
                    <a:pt x="1817" y="798"/>
                  </a:lnTo>
                  <a:lnTo>
                    <a:pt x="1817" y="798"/>
                  </a:lnTo>
                  <a:lnTo>
                    <a:pt x="1817" y="798"/>
                  </a:lnTo>
                  <a:lnTo>
                    <a:pt x="1819" y="798"/>
                  </a:lnTo>
                  <a:lnTo>
                    <a:pt x="1819" y="798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800"/>
                  </a:lnTo>
                  <a:lnTo>
                    <a:pt x="1822" y="800"/>
                  </a:lnTo>
                  <a:lnTo>
                    <a:pt x="1822" y="800"/>
                  </a:lnTo>
                  <a:lnTo>
                    <a:pt x="1822" y="802"/>
                  </a:lnTo>
                  <a:lnTo>
                    <a:pt x="1822" y="802"/>
                  </a:lnTo>
                  <a:lnTo>
                    <a:pt x="1824" y="805"/>
                  </a:lnTo>
                  <a:lnTo>
                    <a:pt x="1824" y="805"/>
                  </a:lnTo>
                  <a:lnTo>
                    <a:pt x="1824" y="805"/>
                  </a:lnTo>
                  <a:lnTo>
                    <a:pt x="1822" y="805"/>
                  </a:lnTo>
                  <a:lnTo>
                    <a:pt x="1822" y="805"/>
                  </a:lnTo>
                  <a:lnTo>
                    <a:pt x="1822" y="802"/>
                  </a:lnTo>
                  <a:lnTo>
                    <a:pt x="1822" y="802"/>
                  </a:lnTo>
                  <a:lnTo>
                    <a:pt x="1819" y="802"/>
                  </a:lnTo>
                  <a:lnTo>
                    <a:pt x="1819" y="805"/>
                  </a:lnTo>
                  <a:lnTo>
                    <a:pt x="1822" y="805"/>
                  </a:lnTo>
                  <a:lnTo>
                    <a:pt x="1822" y="805"/>
                  </a:lnTo>
                  <a:lnTo>
                    <a:pt x="1819" y="805"/>
                  </a:lnTo>
                  <a:lnTo>
                    <a:pt x="1819" y="807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7" y="802"/>
                  </a:lnTo>
                  <a:lnTo>
                    <a:pt x="1817" y="802"/>
                  </a:lnTo>
                  <a:lnTo>
                    <a:pt x="1817" y="802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2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9"/>
                  </a:lnTo>
                  <a:lnTo>
                    <a:pt x="1817" y="809"/>
                  </a:lnTo>
                  <a:lnTo>
                    <a:pt x="1817" y="809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07"/>
                  </a:lnTo>
                  <a:lnTo>
                    <a:pt x="1822" y="809"/>
                  </a:lnTo>
                  <a:lnTo>
                    <a:pt x="1822" y="809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4"/>
                  </a:lnTo>
                  <a:lnTo>
                    <a:pt x="1819" y="814"/>
                  </a:lnTo>
                  <a:lnTo>
                    <a:pt x="1819" y="814"/>
                  </a:lnTo>
                  <a:lnTo>
                    <a:pt x="1819" y="817"/>
                  </a:lnTo>
                  <a:lnTo>
                    <a:pt x="1819" y="817"/>
                  </a:lnTo>
                  <a:lnTo>
                    <a:pt x="1819" y="817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4" y="821"/>
                  </a:lnTo>
                  <a:lnTo>
                    <a:pt x="1824" y="824"/>
                  </a:lnTo>
                  <a:lnTo>
                    <a:pt x="1822" y="824"/>
                  </a:lnTo>
                  <a:lnTo>
                    <a:pt x="1824" y="824"/>
                  </a:lnTo>
                  <a:lnTo>
                    <a:pt x="1824" y="824"/>
                  </a:lnTo>
                  <a:lnTo>
                    <a:pt x="1826" y="824"/>
                  </a:lnTo>
                  <a:lnTo>
                    <a:pt x="1826" y="826"/>
                  </a:lnTo>
                  <a:lnTo>
                    <a:pt x="1826" y="826"/>
                  </a:lnTo>
                  <a:lnTo>
                    <a:pt x="1826" y="826"/>
                  </a:lnTo>
                  <a:lnTo>
                    <a:pt x="1829" y="826"/>
                  </a:lnTo>
                  <a:lnTo>
                    <a:pt x="1829" y="826"/>
                  </a:lnTo>
                  <a:lnTo>
                    <a:pt x="1826" y="824"/>
                  </a:lnTo>
                  <a:lnTo>
                    <a:pt x="1826" y="824"/>
                  </a:lnTo>
                  <a:lnTo>
                    <a:pt x="1826" y="824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19"/>
                  </a:lnTo>
                  <a:lnTo>
                    <a:pt x="1826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2" y="817"/>
                  </a:lnTo>
                  <a:lnTo>
                    <a:pt x="1822" y="817"/>
                  </a:lnTo>
                  <a:lnTo>
                    <a:pt x="1824" y="817"/>
                  </a:lnTo>
                  <a:lnTo>
                    <a:pt x="1824" y="814"/>
                  </a:lnTo>
                  <a:lnTo>
                    <a:pt x="1824" y="812"/>
                  </a:lnTo>
                  <a:lnTo>
                    <a:pt x="1824" y="812"/>
                  </a:lnTo>
                  <a:lnTo>
                    <a:pt x="1824" y="809"/>
                  </a:lnTo>
                  <a:lnTo>
                    <a:pt x="1824" y="809"/>
                  </a:lnTo>
                  <a:lnTo>
                    <a:pt x="1824" y="807"/>
                  </a:lnTo>
                  <a:lnTo>
                    <a:pt x="1824" y="807"/>
                  </a:lnTo>
                  <a:lnTo>
                    <a:pt x="1826" y="809"/>
                  </a:lnTo>
                  <a:lnTo>
                    <a:pt x="1826" y="812"/>
                  </a:lnTo>
                  <a:lnTo>
                    <a:pt x="1826" y="814"/>
                  </a:lnTo>
                  <a:lnTo>
                    <a:pt x="1826" y="814"/>
                  </a:lnTo>
                  <a:lnTo>
                    <a:pt x="1826" y="814"/>
                  </a:lnTo>
                  <a:lnTo>
                    <a:pt x="1829" y="814"/>
                  </a:lnTo>
                  <a:lnTo>
                    <a:pt x="1829" y="819"/>
                  </a:lnTo>
                  <a:lnTo>
                    <a:pt x="1829" y="819"/>
                  </a:lnTo>
                  <a:lnTo>
                    <a:pt x="1829" y="819"/>
                  </a:lnTo>
                  <a:lnTo>
                    <a:pt x="1829" y="821"/>
                  </a:lnTo>
                  <a:lnTo>
                    <a:pt x="1831" y="821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7"/>
                  </a:lnTo>
                  <a:close/>
                  <a:moveTo>
                    <a:pt x="1869" y="788"/>
                  </a:moveTo>
                  <a:lnTo>
                    <a:pt x="1867" y="788"/>
                  </a:lnTo>
                  <a:lnTo>
                    <a:pt x="1867" y="786"/>
                  </a:lnTo>
                  <a:lnTo>
                    <a:pt x="1867" y="786"/>
                  </a:lnTo>
                  <a:lnTo>
                    <a:pt x="1867" y="786"/>
                  </a:lnTo>
                  <a:lnTo>
                    <a:pt x="1864" y="786"/>
                  </a:lnTo>
                  <a:lnTo>
                    <a:pt x="1862" y="786"/>
                  </a:lnTo>
                  <a:lnTo>
                    <a:pt x="1862" y="788"/>
                  </a:lnTo>
                  <a:lnTo>
                    <a:pt x="1862" y="788"/>
                  </a:lnTo>
                  <a:lnTo>
                    <a:pt x="1860" y="788"/>
                  </a:lnTo>
                  <a:lnTo>
                    <a:pt x="1860" y="788"/>
                  </a:lnTo>
                  <a:lnTo>
                    <a:pt x="1860" y="788"/>
                  </a:lnTo>
                  <a:lnTo>
                    <a:pt x="1857" y="788"/>
                  </a:lnTo>
                  <a:lnTo>
                    <a:pt x="1857" y="788"/>
                  </a:lnTo>
                  <a:lnTo>
                    <a:pt x="1857" y="790"/>
                  </a:lnTo>
                  <a:lnTo>
                    <a:pt x="1855" y="790"/>
                  </a:lnTo>
                  <a:lnTo>
                    <a:pt x="1855" y="795"/>
                  </a:lnTo>
                  <a:lnTo>
                    <a:pt x="1855" y="795"/>
                  </a:lnTo>
                  <a:lnTo>
                    <a:pt x="1855" y="798"/>
                  </a:lnTo>
                  <a:lnTo>
                    <a:pt x="1857" y="798"/>
                  </a:lnTo>
                  <a:lnTo>
                    <a:pt x="1862" y="800"/>
                  </a:lnTo>
                  <a:lnTo>
                    <a:pt x="1864" y="800"/>
                  </a:lnTo>
                  <a:lnTo>
                    <a:pt x="1867" y="798"/>
                  </a:lnTo>
                  <a:lnTo>
                    <a:pt x="1869" y="798"/>
                  </a:lnTo>
                  <a:lnTo>
                    <a:pt x="1869" y="795"/>
                  </a:lnTo>
                  <a:lnTo>
                    <a:pt x="1869" y="795"/>
                  </a:lnTo>
                  <a:lnTo>
                    <a:pt x="1869" y="793"/>
                  </a:lnTo>
                  <a:lnTo>
                    <a:pt x="1867" y="793"/>
                  </a:lnTo>
                  <a:lnTo>
                    <a:pt x="1867" y="790"/>
                  </a:lnTo>
                  <a:lnTo>
                    <a:pt x="1867" y="790"/>
                  </a:lnTo>
                  <a:lnTo>
                    <a:pt x="1869" y="788"/>
                  </a:lnTo>
                  <a:lnTo>
                    <a:pt x="1869" y="788"/>
                  </a:lnTo>
                  <a:close/>
                  <a:moveTo>
                    <a:pt x="1763" y="774"/>
                  </a:moveTo>
                  <a:lnTo>
                    <a:pt x="1763" y="774"/>
                  </a:lnTo>
                  <a:lnTo>
                    <a:pt x="1760" y="774"/>
                  </a:lnTo>
                  <a:lnTo>
                    <a:pt x="1760" y="774"/>
                  </a:lnTo>
                  <a:lnTo>
                    <a:pt x="1760" y="772"/>
                  </a:lnTo>
                  <a:lnTo>
                    <a:pt x="1760" y="772"/>
                  </a:lnTo>
                  <a:lnTo>
                    <a:pt x="1760" y="769"/>
                  </a:lnTo>
                  <a:lnTo>
                    <a:pt x="1758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58" y="767"/>
                  </a:lnTo>
                  <a:lnTo>
                    <a:pt x="1758" y="767"/>
                  </a:lnTo>
                  <a:lnTo>
                    <a:pt x="1753" y="764"/>
                  </a:lnTo>
                  <a:lnTo>
                    <a:pt x="1751" y="764"/>
                  </a:lnTo>
                  <a:lnTo>
                    <a:pt x="1751" y="767"/>
                  </a:lnTo>
                  <a:lnTo>
                    <a:pt x="1751" y="767"/>
                  </a:lnTo>
                  <a:lnTo>
                    <a:pt x="1751" y="769"/>
                  </a:lnTo>
                  <a:lnTo>
                    <a:pt x="1751" y="769"/>
                  </a:lnTo>
                  <a:lnTo>
                    <a:pt x="1751" y="769"/>
                  </a:lnTo>
                  <a:lnTo>
                    <a:pt x="1751" y="772"/>
                  </a:lnTo>
                  <a:lnTo>
                    <a:pt x="1751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4"/>
                  </a:lnTo>
                  <a:lnTo>
                    <a:pt x="1753" y="774"/>
                  </a:lnTo>
                  <a:lnTo>
                    <a:pt x="1753" y="774"/>
                  </a:lnTo>
                  <a:lnTo>
                    <a:pt x="1755" y="774"/>
                  </a:lnTo>
                  <a:lnTo>
                    <a:pt x="1758" y="774"/>
                  </a:lnTo>
                  <a:lnTo>
                    <a:pt x="1758" y="774"/>
                  </a:lnTo>
                  <a:lnTo>
                    <a:pt x="1758" y="776"/>
                  </a:lnTo>
                  <a:lnTo>
                    <a:pt x="1755" y="779"/>
                  </a:lnTo>
                  <a:lnTo>
                    <a:pt x="1755" y="779"/>
                  </a:lnTo>
                  <a:lnTo>
                    <a:pt x="1755" y="779"/>
                  </a:lnTo>
                  <a:lnTo>
                    <a:pt x="1755" y="781"/>
                  </a:lnTo>
                  <a:lnTo>
                    <a:pt x="1755" y="781"/>
                  </a:lnTo>
                  <a:lnTo>
                    <a:pt x="1755" y="786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3" y="783"/>
                  </a:lnTo>
                  <a:lnTo>
                    <a:pt x="1763" y="783"/>
                  </a:lnTo>
                  <a:lnTo>
                    <a:pt x="1763" y="781"/>
                  </a:lnTo>
                  <a:lnTo>
                    <a:pt x="1763" y="776"/>
                  </a:lnTo>
                  <a:lnTo>
                    <a:pt x="1763" y="774"/>
                  </a:lnTo>
                  <a:lnTo>
                    <a:pt x="1763" y="774"/>
                  </a:lnTo>
                  <a:close/>
                  <a:moveTo>
                    <a:pt x="1431" y="653"/>
                  </a:move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29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close/>
                  <a:moveTo>
                    <a:pt x="1772" y="701"/>
                  </a:moveTo>
                  <a:lnTo>
                    <a:pt x="1772" y="703"/>
                  </a:lnTo>
                  <a:lnTo>
                    <a:pt x="1774" y="703"/>
                  </a:lnTo>
                  <a:lnTo>
                    <a:pt x="1774" y="703"/>
                  </a:lnTo>
                  <a:lnTo>
                    <a:pt x="1774" y="703"/>
                  </a:lnTo>
                  <a:lnTo>
                    <a:pt x="1777" y="703"/>
                  </a:lnTo>
                  <a:lnTo>
                    <a:pt x="1777" y="703"/>
                  </a:lnTo>
                  <a:lnTo>
                    <a:pt x="1784" y="701"/>
                  </a:lnTo>
                  <a:lnTo>
                    <a:pt x="1784" y="701"/>
                  </a:lnTo>
                  <a:lnTo>
                    <a:pt x="1779" y="698"/>
                  </a:lnTo>
                  <a:lnTo>
                    <a:pt x="1777" y="696"/>
                  </a:lnTo>
                  <a:lnTo>
                    <a:pt x="1774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2" y="698"/>
                  </a:lnTo>
                  <a:lnTo>
                    <a:pt x="1772" y="698"/>
                  </a:lnTo>
                  <a:lnTo>
                    <a:pt x="1770" y="698"/>
                  </a:lnTo>
                  <a:lnTo>
                    <a:pt x="1770" y="698"/>
                  </a:lnTo>
                  <a:lnTo>
                    <a:pt x="1770" y="701"/>
                  </a:lnTo>
                  <a:lnTo>
                    <a:pt x="1772" y="701"/>
                  </a:lnTo>
                  <a:close/>
                  <a:moveTo>
                    <a:pt x="1808" y="819"/>
                  </a:moveTo>
                  <a:lnTo>
                    <a:pt x="1808" y="819"/>
                  </a:lnTo>
                  <a:lnTo>
                    <a:pt x="1808" y="817"/>
                  </a:lnTo>
                  <a:lnTo>
                    <a:pt x="1805" y="817"/>
                  </a:lnTo>
                  <a:lnTo>
                    <a:pt x="1805" y="817"/>
                  </a:lnTo>
                  <a:lnTo>
                    <a:pt x="1805" y="814"/>
                  </a:lnTo>
                  <a:lnTo>
                    <a:pt x="1805" y="812"/>
                  </a:lnTo>
                  <a:lnTo>
                    <a:pt x="1805" y="812"/>
                  </a:lnTo>
                  <a:lnTo>
                    <a:pt x="1805" y="812"/>
                  </a:lnTo>
                  <a:lnTo>
                    <a:pt x="1805" y="809"/>
                  </a:lnTo>
                  <a:lnTo>
                    <a:pt x="1805" y="809"/>
                  </a:lnTo>
                  <a:lnTo>
                    <a:pt x="1805" y="807"/>
                  </a:lnTo>
                  <a:lnTo>
                    <a:pt x="1803" y="807"/>
                  </a:lnTo>
                  <a:lnTo>
                    <a:pt x="1803" y="807"/>
                  </a:lnTo>
                  <a:lnTo>
                    <a:pt x="1803" y="805"/>
                  </a:lnTo>
                  <a:lnTo>
                    <a:pt x="1803" y="805"/>
                  </a:lnTo>
                  <a:lnTo>
                    <a:pt x="1803" y="805"/>
                  </a:lnTo>
                  <a:lnTo>
                    <a:pt x="1800" y="800"/>
                  </a:lnTo>
                  <a:lnTo>
                    <a:pt x="1800" y="798"/>
                  </a:lnTo>
                  <a:lnTo>
                    <a:pt x="1800" y="798"/>
                  </a:lnTo>
                  <a:lnTo>
                    <a:pt x="1800" y="798"/>
                  </a:lnTo>
                  <a:lnTo>
                    <a:pt x="1800" y="800"/>
                  </a:lnTo>
                  <a:lnTo>
                    <a:pt x="1800" y="800"/>
                  </a:lnTo>
                  <a:lnTo>
                    <a:pt x="1800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0" y="798"/>
                  </a:lnTo>
                  <a:lnTo>
                    <a:pt x="1798" y="790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6"/>
                  </a:lnTo>
                  <a:lnTo>
                    <a:pt x="1796" y="783"/>
                  </a:lnTo>
                  <a:lnTo>
                    <a:pt x="1796" y="783"/>
                  </a:lnTo>
                  <a:lnTo>
                    <a:pt x="1793" y="781"/>
                  </a:lnTo>
                  <a:lnTo>
                    <a:pt x="1793" y="781"/>
                  </a:lnTo>
                  <a:lnTo>
                    <a:pt x="1793" y="779"/>
                  </a:lnTo>
                  <a:lnTo>
                    <a:pt x="1793" y="779"/>
                  </a:lnTo>
                  <a:lnTo>
                    <a:pt x="1791" y="779"/>
                  </a:lnTo>
                  <a:lnTo>
                    <a:pt x="1791" y="779"/>
                  </a:lnTo>
                  <a:lnTo>
                    <a:pt x="1791" y="776"/>
                  </a:lnTo>
                  <a:lnTo>
                    <a:pt x="1791" y="776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89" y="774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6" y="772"/>
                  </a:lnTo>
                  <a:lnTo>
                    <a:pt x="1789" y="769"/>
                  </a:lnTo>
                  <a:lnTo>
                    <a:pt x="1786" y="769"/>
                  </a:lnTo>
                  <a:lnTo>
                    <a:pt x="1786" y="767"/>
                  </a:lnTo>
                  <a:lnTo>
                    <a:pt x="1784" y="767"/>
                  </a:lnTo>
                  <a:lnTo>
                    <a:pt x="1786" y="767"/>
                  </a:lnTo>
                  <a:lnTo>
                    <a:pt x="1786" y="764"/>
                  </a:lnTo>
                  <a:lnTo>
                    <a:pt x="1784" y="764"/>
                  </a:lnTo>
                  <a:lnTo>
                    <a:pt x="1784" y="764"/>
                  </a:lnTo>
                  <a:lnTo>
                    <a:pt x="1784" y="764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2" y="762"/>
                  </a:lnTo>
                  <a:lnTo>
                    <a:pt x="1782" y="762"/>
                  </a:lnTo>
                  <a:lnTo>
                    <a:pt x="1779" y="762"/>
                  </a:lnTo>
                  <a:lnTo>
                    <a:pt x="1779" y="762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7" y="760"/>
                  </a:lnTo>
                  <a:lnTo>
                    <a:pt x="1777" y="760"/>
                  </a:lnTo>
                  <a:lnTo>
                    <a:pt x="1777" y="760"/>
                  </a:lnTo>
                  <a:lnTo>
                    <a:pt x="1779" y="757"/>
                  </a:lnTo>
                  <a:lnTo>
                    <a:pt x="1779" y="757"/>
                  </a:lnTo>
                  <a:lnTo>
                    <a:pt x="1777" y="757"/>
                  </a:lnTo>
                  <a:lnTo>
                    <a:pt x="1777" y="757"/>
                  </a:lnTo>
                  <a:lnTo>
                    <a:pt x="1777" y="757"/>
                  </a:lnTo>
                  <a:lnTo>
                    <a:pt x="1779" y="757"/>
                  </a:lnTo>
                  <a:lnTo>
                    <a:pt x="1779" y="757"/>
                  </a:lnTo>
                  <a:lnTo>
                    <a:pt x="1777" y="755"/>
                  </a:lnTo>
                  <a:lnTo>
                    <a:pt x="1774" y="755"/>
                  </a:lnTo>
                  <a:lnTo>
                    <a:pt x="1774" y="755"/>
                  </a:lnTo>
                  <a:lnTo>
                    <a:pt x="1774" y="753"/>
                  </a:lnTo>
                  <a:lnTo>
                    <a:pt x="1772" y="753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70" y="755"/>
                  </a:lnTo>
                  <a:lnTo>
                    <a:pt x="1770" y="755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67" y="750"/>
                  </a:lnTo>
                  <a:lnTo>
                    <a:pt x="1767" y="753"/>
                  </a:lnTo>
                  <a:lnTo>
                    <a:pt x="1767" y="753"/>
                  </a:lnTo>
                  <a:lnTo>
                    <a:pt x="1767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3"/>
                  </a:lnTo>
                  <a:lnTo>
                    <a:pt x="1765" y="753"/>
                  </a:lnTo>
                  <a:lnTo>
                    <a:pt x="1765" y="750"/>
                  </a:lnTo>
                  <a:lnTo>
                    <a:pt x="1763" y="750"/>
                  </a:lnTo>
                  <a:lnTo>
                    <a:pt x="1760" y="748"/>
                  </a:lnTo>
                  <a:lnTo>
                    <a:pt x="1760" y="750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60" y="760"/>
                  </a:lnTo>
                  <a:lnTo>
                    <a:pt x="1760" y="760"/>
                  </a:lnTo>
                  <a:lnTo>
                    <a:pt x="1760" y="760"/>
                  </a:lnTo>
                  <a:lnTo>
                    <a:pt x="1763" y="762"/>
                  </a:lnTo>
                  <a:lnTo>
                    <a:pt x="1760" y="762"/>
                  </a:lnTo>
                  <a:lnTo>
                    <a:pt x="1758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4"/>
                  </a:lnTo>
                  <a:lnTo>
                    <a:pt x="1758" y="764"/>
                  </a:lnTo>
                  <a:lnTo>
                    <a:pt x="1760" y="767"/>
                  </a:lnTo>
                  <a:lnTo>
                    <a:pt x="1760" y="769"/>
                  </a:lnTo>
                  <a:lnTo>
                    <a:pt x="1763" y="769"/>
                  </a:lnTo>
                  <a:lnTo>
                    <a:pt x="1763" y="769"/>
                  </a:lnTo>
                  <a:lnTo>
                    <a:pt x="1763" y="767"/>
                  </a:lnTo>
                  <a:lnTo>
                    <a:pt x="1763" y="767"/>
                  </a:lnTo>
                  <a:lnTo>
                    <a:pt x="1765" y="767"/>
                  </a:lnTo>
                  <a:lnTo>
                    <a:pt x="1765" y="767"/>
                  </a:lnTo>
                  <a:lnTo>
                    <a:pt x="1767" y="767"/>
                  </a:lnTo>
                  <a:lnTo>
                    <a:pt x="1767" y="769"/>
                  </a:lnTo>
                  <a:lnTo>
                    <a:pt x="1767" y="769"/>
                  </a:lnTo>
                  <a:lnTo>
                    <a:pt x="1767" y="769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70" y="769"/>
                  </a:lnTo>
                  <a:lnTo>
                    <a:pt x="1770" y="769"/>
                  </a:lnTo>
                  <a:lnTo>
                    <a:pt x="1770" y="769"/>
                  </a:lnTo>
                  <a:lnTo>
                    <a:pt x="1772" y="769"/>
                  </a:lnTo>
                  <a:lnTo>
                    <a:pt x="1772" y="772"/>
                  </a:lnTo>
                  <a:lnTo>
                    <a:pt x="1770" y="772"/>
                  </a:lnTo>
                  <a:lnTo>
                    <a:pt x="1770" y="772"/>
                  </a:lnTo>
                  <a:lnTo>
                    <a:pt x="1767" y="774"/>
                  </a:lnTo>
                  <a:lnTo>
                    <a:pt x="1770" y="776"/>
                  </a:lnTo>
                  <a:lnTo>
                    <a:pt x="1770" y="776"/>
                  </a:lnTo>
                  <a:lnTo>
                    <a:pt x="1772" y="779"/>
                  </a:lnTo>
                  <a:lnTo>
                    <a:pt x="1772" y="779"/>
                  </a:lnTo>
                  <a:lnTo>
                    <a:pt x="1774" y="776"/>
                  </a:lnTo>
                  <a:lnTo>
                    <a:pt x="1777" y="776"/>
                  </a:lnTo>
                  <a:lnTo>
                    <a:pt x="1777" y="776"/>
                  </a:lnTo>
                  <a:lnTo>
                    <a:pt x="1777" y="779"/>
                  </a:lnTo>
                  <a:lnTo>
                    <a:pt x="1777" y="779"/>
                  </a:lnTo>
                  <a:lnTo>
                    <a:pt x="1777" y="779"/>
                  </a:lnTo>
                  <a:lnTo>
                    <a:pt x="1774" y="779"/>
                  </a:lnTo>
                  <a:lnTo>
                    <a:pt x="1774" y="779"/>
                  </a:lnTo>
                  <a:lnTo>
                    <a:pt x="1774" y="779"/>
                  </a:lnTo>
                  <a:lnTo>
                    <a:pt x="1774" y="781"/>
                  </a:lnTo>
                  <a:lnTo>
                    <a:pt x="1774" y="781"/>
                  </a:lnTo>
                  <a:lnTo>
                    <a:pt x="1774" y="781"/>
                  </a:lnTo>
                  <a:lnTo>
                    <a:pt x="1772" y="781"/>
                  </a:lnTo>
                  <a:lnTo>
                    <a:pt x="1772" y="781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8"/>
                  </a:lnTo>
                  <a:lnTo>
                    <a:pt x="1772" y="788"/>
                  </a:lnTo>
                  <a:lnTo>
                    <a:pt x="1772" y="788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3"/>
                  </a:lnTo>
                  <a:lnTo>
                    <a:pt x="1777" y="793"/>
                  </a:lnTo>
                  <a:lnTo>
                    <a:pt x="1779" y="788"/>
                  </a:lnTo>
                  <a:lnTo>
                    <a:pt x="1782" y="788"/>
                  </a:lnTo>
                  <a:lnTo>
                    <a:pt x="1782" y="788"/>
                  </a:lnTo>
                  <a:lnTo>
                    <a:pt x="1782" y="788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3"/>
                  </a:lnTo>
                  <a:lnTo>
                    <a:pt x="1782" y="793"/>
                  </a:lnTo>
                  <a:lnTo>
                    <a:pt x="1782" y="793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4" y="795"/>
                  </a:lnTo>
                  <a:lnTo>
                    <a:pt x="1784" y="793"/>
                  </a:lnTo>
                  <a:lnTo>
                    <a:pt x="1784" y="790"/>
                  </a:lnTo>
                  <a:lnTo>
                    <a:pt x="1784" y="790"/>
                  </a:lnTo>
                  <a:lnTo>
                    <a:pt x="1786" y="790"/>
                  </a:lnTo>
                  <a:lnTo>
                    <a:pt x="1786" y="790"/>
                  </a:lnTo>
                  <a:lnTo>
                    <a:pt x="1786" y="790"/>
                  </a:lnTo>
                  <a:lnTo>
                    <a:pt x="1786" y="793"/>
                  </a:lnTo>
                  <a:lnTo>
                    <a:pt x="1784" y="795"/>
                  </a:lnTo>
                  <a:lnTo>
                    <a:pt x="1784" y="795"/>
                  </a:lnTo>
                  <a:lnTo>
                    <a:pt x="1784" y="798"/>
                  </a:lnTo>
                  <a:lnTo>
                    <a:pt x="1784" y="798"/>
                  </a:lnTo>
                  <a:lnTo>
                    <a:pt x="1784" y="800"/>
                  </a:lnTo>
                  <a:lnTo>
                    <a:pt x="1784" y="800"/>
                  </a:lnTo>
                  <a:lnTo>
                    <a:pt x="1786" y="802"/>
                  </a:lnTo>
                  <a:lnTo>
                    <a:pt x="1786" y="802"/>
                  </a:lnTo>
                  <a:lnTo>
                    <a:pt x="1786" y="800"/>
                  </a:lnTo>
                  <a:lnTo>
                    <a:pt x="1786" y="800"/>
                  </a:lnTo>
                  <a:lnTo>
                    <a:pt x="1789" y="800"/>
                  </a:lnTo>
                  <a:lnTo>
                    <a:pt x="1789" y="798"/>
                  </a:lnTo>
                  <a:lnTo>
                    <a:pt x="1786" y="795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5"/>
                  </a:lnTo>
                  <a:lnTo>
                    <a:pt x="1789" y="795"/>
                  </a:lnTo>
                  <a:lnTo>
                    <a:pt x="1789" y="798"/>
                  </a:lnTo>
                  <a:lnTo>
                    <a:pt x="1789" y="798"/>
                  </a:lnTo>
                  <a:lnTo>
                    <a:pt x="1789" y="798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3" y="793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800"/>
                  </a:lnTo>
                  <a:lnTo>
                    <a:pt x="1791" y="800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91" y="807"/>
                  </a:lnTo>
                  <a:lnTo>
                    <a:pt x="1791" y="807"/>
                  </a:lnTo>
                  <a:lnTo>
                    <a:pt x="1791" y="807"/>
                  </a:lnTo>
                  <a:lnTo>
                    <a:pt x="1793" y="809"/>
                  </a:lnTo>
                  <a:lnTo>
                    <a:pt x="1793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4"/>
                  </a:lnTo>
                  <a:lnTo>
                    <a:pt x="1796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21"/>
                  </a:lnTo>
                  <a:lnTo>
                    <a:pt x="1803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21"/>
                  </a:lnTo>
                  <a:lnTo>
                    <a:pt x="1805" y="821"/>
                  </a:lnTo>
                  <a:lnTo>
                    <a:pt x="1808" y="821"/>
                  </a:lnTo>
                  <a:lnTo>
                    <a:pt x="1808" y="821"/>
                  </a:lnTo>
                  <a:lnTo>
                    <a:pt x="1808" y="819"/>
                  </a:lnTo>
                  <a:lnTo>
                    <a:pt x="1808" y="819"/>
                  </a:lnTo>
                  <a:close/>
                  <a:moveTo>
                    <a:pt x="1460" y="665"/>
                  </a:moveTo>
                  <a:lnTo>
                    <a:pt x="1457" y="665"/>
                  </a:lnTo>
                  <a:lnTo>
                    <a:pt x="1457" y="667"/>
                  </a:lnTo>
                  <a:lnTo>
                    <a:pt x="1455" y="667"/>
                  </a:lnTo>
                  <a:lnTo>
                    <a:pt x="1455" y="672"/>
                  </a:lnTo>
                  <a:lnTo>
                    <a:pt x="1453" y="672"/>
                  </a:lnTo>
                  <a:lnTo>
                    <a:pt x="1453" y="672"/>
                  </a:lnTo>
                  <a:lnTo>
                    <a:pt x="1453" y="677"/>
                  </a:lnTo>
                  <a:lnTo>
                    <a:pt x="1453" y="677"/>
                  </a:lnTo>
                  <a:lnTo>
                    <a:pt x="1453" y="675"/>
                  </a:lnTo>
                  <a:lnTo>
                    <a:pt x="1457" y="670"/>
                  </a:lnTo>
                  <a:lnTo>
                    <a:pt x="1457" y="670"/>
                  </a:lnTo>
                  <a:lnTo>
                    <a:pt x="1457" y="670"/>
                  </a:lnTo>
                  <a:lnTo>
                    <a:pt x="1457" y="667"/>
                  </a:lnTo>
                  <a:lnTo>
                    <a:pt x="1457" y="667"/>
                  </a:lnTo>
                  <a:lnTo>
                    <a:pt x="1462" y="665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0" y="663"/>
                  </a:lnTo>
                  <a:lnTo>
                    <a:pt x="1460" y="665"/>
                  </a:lnTo>
                  <a:close/>
                  <a:moveTo>
                    <a:pt x="1431" y="648"/>
                  </a:moveTo>
                  <a:lnTo>
                    <a:pt x="1431" y="648"/>
                  </a:lnTo>
                  <a:lnTo>
                    <a:pt x="1431" y="648"/>
                  </a:lnTo>
                  <a:lnTo>
                    <a:pt x="1431" y="648"/>
                  </a:lnTo>
                  <a:lnTo>
                    <a:pt x="1431" y="648"/>
                  </a:lnTo>
                  <a:lnTo>
                    <a:pt x="1431" y="646"/>
                  </a:lnTo>
                  <a:lnTo>
                    <a:pt x="1431" y="646"/>
                  </a:lnTo>
                  <a:lnTo>
                    <a:pt x="1431" y="644"/>
                  </a:lnTo>
                  <a:lnTo>
                    <a:pt x="1431" y="644"/>
                  </a:lnTo>
                  <a:lnTo>
                    <a:pt x="1431" y="641"/>
                  </a:lnTo>
                  <a:lnTo>
                    <a:pt x="1431" y="644"/>
                  </a:lnTo>
                  <a:lnTo>
                    <a:pt x="1429" y="644"/>
                  </a:lnTo>
                  <a:lnTo>
                    <a:pt x="1427" y="648"/>
                  </a:lnTo>
                  <a:lnTo>
                    <a:pt x="1427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31" y="648"/>
                  </a:lnTo>
                  <a:lnTo>
                    <a:pt x="1431" y="648"/>
                  </a:lnTo>
                  <a:close/>
                  <a:moveTo>
                    <a:pt x="1368" y="658"/>
                  </a:moveTo>
                  <a:lnTo>
                    <a:pt x="1365" y="658"/>
                  </a:lnTo>
                  <a:lnTo>
                    <a:pt x="1365" y="658"/>
                  </a:lnTo>
                  <a:lnTo>
                    <a:pt x="1363" y="658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3"/>
                  </a:lnTo>
                  <a:lnTo>
                    <a:pt x="1363" y="660"/>
                  </a:lnTo>
                  <a:lnTo>
                    <a:pt x="1365" y="660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close/>
                  <a:moveTo>
                    <a:pt x="1379" y="620"/>
                  </a:move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close/>
                  <a:moveTo>
                    <a:pt x="1353" y="675"/>
                  </a:move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1" y="672"/>
                  </a:lnTo>
                  <a:lnTo>
                    <a:pt x="1351" y="675"/>
                  </a:lnTo>
                  <a:lnTo>
                    <a:pt x="1349" y="677"/>
                  </a:lnTo>
                  <a:lnTo>
                    <a:pt x="1349" y="679"/>
                  </a:lnTo>
                  <a:lnTo>
                    <a:pt x="1349" y="679"/>
                  </a:lnTo>
                  <a:lnTo>
                    <a:pt x="1349" y="679"/>
                  </a:lnTo>
                  <a:lnTo>
                    <a:pt x="1351" y="679"/>
                  </a:lnTo>
                  <a:lnTo>
                    <a:pt x="1351" y="679"/>
                  </a:lnTo>
                  <a:lnTo>
                    <a:pt x="1353" y="677"/>
                  </a:lnTo>
                  <a:lnTo>
                    <a:pt x="1353" y="677"/>
                  </a:lnTo>
                  <a:lnTo>
                    <a:pt x="1353" y="675"/>
                  </a:lnTo>
                  <a:close/>
                  <a:moveTo>
                    <a:pt x="1360" y="637"/>
                  </a:moveTo>
                  <a:lnTo>
                    <a:pt x="1360" y="637"/>
                  </a:lnTo>
                  <a:lnTo>
                    <a:pt x="1360" y="634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3" y="637"/>
                  </a:lnTo>
                  <a:lnTo>
                    <a:pt x="1363" y="637"/>
                  </a:lnTo>
                  <a:lnTo>
                    <a:pt x="1363" y="637"/>
                  </a:lnTo>
                  <a:lnTo>
                    <a:pt x="1365" y="637"/>
                  </a:lnTo>
                  <a:lnTo>
                    <a:pt x="1365" y="637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3" y="634"/>
                  </a:lnTo>
                  <a:lnTo>
                    <a:pt x="1363" y="634"/>
                  </a:lnTo>
                  <a:lnTo>
                    <a:pt x="1363" y="634"/>
                  </a:lnTo>
                  <a:lnTo>
                    <a:pt x="1363" y="632"/>
                  </a:lnTo>
                  <a:lnTo>
                    <a:pt x="1363" y="632"/>
                  </a:lnTo>
                  <a:lnTo>
                    <a:pt x="1363" y="632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7"/>
                  </a:lnTo>
                  <a:lnTo>
                    <a:pt x="1360" y="637"/>
                  </a:lnTo>
                  <a:close/>
                  <a:moveTo>
                    <a:pt x="1403" y="705"/>
                  </a:moveTo>
                  <a:lnTo>
                    <a:pt x="1403" y="705"/>
                  </a:lnTo>
                  <a:lnTo>
                    <a:pt x="1403" y="708"/>
                  </a:lnTo>
                  <a:lnTo>
                    <a:pt x="1403" y="708"/>
                  </a:lnTo>
                  <a:lnTo>
                    <a:pt x="1403" y="705"/>
                  </a:lnTo>
                  <a:lnTo>
                    <a:pt x="1403" y="705"/>
                  </a:lnTo>
                  <a:lnTo>
                    <a:pt x="1403" y="705"/>
                  </a:lnTo>
                  <a:lnTo>
                    <a:pt x="1403" y="705"/>
                  </a:lnTo>
                  <a:close/>
                  <a:moveTo>
                    <a:pt x="1375" y="658"/>
                  </a:moveTo>
                  <a:lnTo>
                    <a:pt x="1375" y="658"/>
                  </a:lnTo>
                  <a:lnTo>
                    <a:pt x="1377" y="653"/>
                  </a:lnTo>
                  <a:lnTo>
                    <a:pt x="1377" y="653"/>
                  </a:lnTo>
                  <a:lnTo>
                    <a:pt x="1372" y="653"/>
                  </a:lnTo>
                  <a:lnTo>
                    <a:pt x="1372" y="653"/>
                  </a:lnTo>
                  <a:lnTo>
                    <a:pt x="1375" y="653"/>
                  </a:lnTo>
                  <a:lnTo>
                    <a:pt x="1375" y="651"/>
                  </a:lnTo>
                  <a:lnTo>
                    <a:pt x="1372" y="651"/>
                  </a:lnTo>
                  <a:lnTo>
                    <a:pt x="1372" y="651"/>
                  </a:lnTo>
                  <a:lnTo>
                    <a:pt x="1370" y="653"/>
                  </a:lnTo>
                  <a:lnTo>
                    <a:pt x="1370" y="653"/>
                  </a:lnTo>
                  <a:lnTo>
                    <a:pt x="1370" y="653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0" y="656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2" y="658"/>
                  </a:lnTo>
                  <a:lnTo>
                    <a:pt x="1372" y="658"/>
                  </a:lnTo>
                  <a:lnTo>
                    <a:pt x="1372" y="660"/>
                  </a:lnTo>
                  <a:lnTo>
                    <a:pt x="1372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68" y="660"/>
                  </a:lnTo>
                  <a:lnTo>
                    <a:pt x="1368" y="660"/>
                  </a:lnTo>
                  <a:lnTo>
                    <a:pt x="1368" y="663"/>
                  </a:lnTo>
                  <a:lnTo>
                    <a:pt x="1368" y="665"/>
                  </a:lnTo>
                  <a:lnTo>
                    <a:pt x="1368" y="665"/>
                  </a:lnTo>
                  <a:lnTo>
                    <a:pt x="1368" y="665"/>
                  </a:lnTo>
                  <a:lnTo>
                    <a:pt x="1368" y="667"/>
                  </a:lnTo>
                  <a:lnTo>
                    <a:pt x="1365" y="667"/>
                  </a:lnTo>
                  <a:lnTo>
                    <a:pt x="1363" y="672"/>
                  </a:lnTo>
                  <a:lnTo>
                    <a:pt x="1363" y="672"/>
                  </a:lnTo>
                  <a:lnTo>
                    <a:pt x="1358" y="675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9"/>
                  </a:lnTo>
                  <a:lnTo>
                    <a:pt x="1356" y="679"/>
                  </a:lnTo>
                  <a:lnTo>
                    <a:pt x="1356" y="679"/>
                  </a:lnTo>
                  <a:lnTo>
                    <a:pt x="1356" y="682"/>
                  </a:lnTo>
                  <a:lnTo>
                    <a:pt x="1356" y="682"/>
                  </a:lnTo>
                  <a:lnTo>
                    <a:pt x="1356" y="682"/>
                  </a:lnTo>
                  <a:lnTo>
                    <a:pt x="1358" y="682"/>
                  </a:lnTo>
                  <a:lnTo>
                    <a:pt x="1356" y="684"/>
                  </a:lnTo>
                  <a:lnTo>
                    <a:pt x="1356" y="684"/>
                  </a:lnTo>
                  <a:lnTo>
                    <a:pt x="1356" y="684"/>
                  </a:lnTo>
                  <a:lnTo>
                    <a:pt x="1353" y="684"/>
                  </a:lnTo>
                  <a:lnTo>
                    <a:pt x="1353" y="684"/>
                  </a:lnTo>
                  <a:lnTo>
                    <a:pt x="1353" y="686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6" y="689"/>
                  </a:lnTo>
                  <a:lnTo>
                    <a:pt x="1356" y="689"/>
                  </a:lnTo>
                  <a:lnTo>
                    <a:pt x="1358" y="686"/>
                  </a:lnTo>
                  <a:lnTo>
                    <a:pt x="1360" y="686"/>
                  </a:lnTo>
                  <a:lnTo>
                    <a:pt x="1360" y="686"/>
                  </a:lnTo>
                  <a:lnTo>
                    <a:pt x="1360" y="684"/>
                  </a:lnTo>
                  <a:lnTo>
                    <a:pt x="1363" y="684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7"/>
                  </a:lnTo>
                  <a:lnTo>
                    <a:pt x="1365" y="677"/>
                  </a:lnTo>
                  <a:lnTo>
                    <a:pt x="1368" y="677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2"/>
                  </a:lnTo>
                  <a:lnTo>
                    <a:pt x="1370" y="670"/>
                  </a:lnTo>
                  <a:lnTo>
                    <a:pt x="1372" y="667"/>
                  </a:lnTo>
                  <a:lnTo>
                    <a:pt x="1377" y="660"/>
                  </a:lnTo>
                  <a:lnTo>
                    <a:pt x="1377" y="658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5" y="658"/>
                  </a:lnTo>
                  <a:close/>
                  <a:moveTo>
                    <a:pt x="1368" y="620"/>
                  </a:moveTo>
                  <a:lnTo>
                    <a:pt x="1368" y="620"/>
                  </a:lnTo>
                  <a:lnTo>
                    <a:pt x="1368" y="620"/>
                  </a:lnTo>
                  <a:lnTo>
                    <a:pt x="1365" y="620"/>
                  </a:lnTo>
                  <a:lnTo>
                    <a:pt x="1365" y="620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2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close/>
                  <a:moveTo>
                    <a:pt x="1422" y="651"/>
                  </a:move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48"/>
                  </a:lnTo>
                  <a:lnTo>
                    <a:pt x="1420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2" y="651"/>
                  </a:lnTo>
                  <a:lnTo>
                    <a:pt x="1422" y="651"/>
                  </a:lnTo>
                  <a:lnTo>
                    <a:pt x="1422" y="651"/>
                  </a:lnTo>
                  <a:lnTo>
                    <a:pt x="1422" y="651"/>
                  </a:lnTo>
                  <a:close/>
                  <a:moveTo>
                    <a:pt x="1429" y="653"/>
                  </a:moveTo>
                  <a:lnTo>
                    <a:pt x="1427" y="653"/>
                  </a:lnTo>
                  <a:lnTo>
                    <a:pt x="1427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7" y="653"/>
                  </a:lnTo>
                  <a:lnTo>
                    <a:pt x="1427" y="653"/>
                  </a:lnTo>
                  <a:lnTo>
                    <a:pt x="1427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close/>
                  <a:moveTo>
                    <a:pt x="1413" y="648"/>
                  </a:moveTo>
                  <a:lnTo>
                    <a:pt x="1415" y="648"/>
                  </a:lnTo>
                  <a:lnTo>
                    <a:pt x="1415" y="648"/>
                  </a:lnTo>
                  <a:lnTo>
                    <a:pt x="1415" y="648"/>
                  </a:lnTo>
                  <a:lnTo>
                    <a:pt x="1415" y="648"/>
                  </a:lnTo>
                  <a:lnTo>
                    <a:pt x="1413" y="648"/>
                  </a:lnTo>
                  <a:close/>
                  <a:moveTo>
                    <a:pt x="1413" y="648"/>
                  </a:moveTo>
                  <a:lnTo>
                    <a:pt x="1413" y="648"/>
                  </a:lnTo>
                  <a:lnTo>
                    <a:pt x="1413" y="648"/>
                  </a:lnTo>
                  <a:lnTo>
                    <a:pt x="1413" y="648"/>
                  </a:lnTo>
                  <a:lnTo>
                    <a:pt x="1413" y="648"/>
                  </a:lnTo>
                  <a:close/>
                  <a:moveTo>
                    <a:pt x="1408" y="637"/>
                  </a:moveTo>
                  <a:lnTo>
                    <a:pt x="1410" y="634"/>
                  </a:lnTo>
                  <a:lnTo>
                    <a:pt x="1410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0" y="634"/>
                  </a:lnTo>
                  <a:lnTo>
                    <a:pt x="1410" y="632"/>
                  </a:lnTo>
                  <a:lnTo>
                    <a:pt x="1413" y="632"/>
                  </a:lnTo>
                  <a:lnTo>
                    <a:pt x="1410" y="632"/>
                  </a:lnTo>
                  <a:lnTo>
                    <a:pt x="1410" y="634"/>
                  </a:lnTo>
                  <a:lnTo>
                    <a:pt x="1408" y="634"/>
                  </a:lnTo>
                  <a:lnTo>
                    <a:pt x="1405" y="634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3" y="637"/>
                  </a:lnTo>
                  <a:lnTo>
                    <a:pt x="1401" y="639"/>
                  </a:lnTo>
                  <a:lnTo>
                    <a:pt x="1403" y="639"/>
                  </a:lnTo>
                  <a:lnTo>
                    <a:pt x="1403" y="639"/>
                  </a:lnTo>
                  <a:lnTo>
                    <a:pt x="1401" y="639"/>
                  </a:lnTo>
                  <a:lnTo>
                    <a:pt x="1396" y="641"/>
                  </a:lnTo>
                  <a:lnTo>
                    <a:pt x="1396" y="641"/>
                  </a:lnTo>
                  <a:lnTo>
                    <a:pt x="1396" y="641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403" y="641"/>
                  </a:lnTo>
                  <a:lnTo>
                    <a:pt x="1403" y="641"/>
                  </a:lnTo>
                  <a:lnTo>
                    <a:pt x="1405" y="639"/>
                  </a:lnTo>
                  <a:lnTo>
                    <a:pt x="1405" y="639"/>
                  </a:lnTo>
                  <a:lnTo>
                    <a:pt x="1408" y="639"/>
                  </a:lnTo>
                  <a:lnTo>
                    <a:pt x="1408" y="637"/>
                  </a:lnTo>
                  <a:close/>
                  <a:moveTo>
                    <a:pt x="1410" y="646"/>
                  </a:move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close/>
                  <a:moveTo>
                    <a:pt x="1401" y="646"/>
                  </a:moveTo>
                  <a:lnTo>
                    <a:pt x="1401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1" y="644"/>
                  </a:lnTo>
                  <a:lnTo>
                    <a:pt x="1401" y="644"/>
                  </a:lnTo>
                  <a:lnTo>
                    <a:pt x="1398" y="646"/>
                  </a:lnTo>
                  <a:lnTo>
                    <a:pt x="1396" y="646"/>
                  </a:lnTo>
                  <a:lnTo>
                    <a:pt x="1396" y="646"/>
                  </a:lnTo>
                  <a:lnTo>
                    <a:pt x="1396" y="646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394" y="644"/>
                  </a:lnTo>
                  <a:lnTo>
                    <a:pt x="1394" y="644"/>
                  </a:lnTo>
                  <a:lnTo>
                    <a:pt x="1394" y="644"/>
                  </a:lnTo>
                  <a:lnTo>
                    <a:pt x="1391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6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4" y="648"/>
                  </a:lnTo>
                  <a:lnTo>
                    <a:pt x="1384" y="651"/>
                  </a:lnTo>
                  <a:lnTo>
                    <a:pt x="1386" y="651"/>
                  </a:lnTo>
                  <a:lnTo>
                    <a:pt x="1386" y="653"/>
                  </a:lnTo>
                  <a:lnTo>
                    <a:pt x="1389" y="651"/>
                  </a:lnTo>
                  <a:lnTo>
                    <a:pt x="1386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91" y="651"/>
                  </a:lnTo>
                  <a:lnTo>
                    <a:pt x="1391" y="651"/>
                  </a:lnTo>
                  <a:lnTo>
                    <a:pt x="1386" y="653"/>
                  </a:lnTo>
                  <a:lnTo>
                    <a:pt x="1386" y="656"/>
                  </a:lnTo>
                  <a:lnTo>
                    <a:pt x="1386" y="656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91" y="656"/>
                  </a:lnTo>
                  <a:lnTo>
                    <a:pt x="1391" y="653"/>
                  </a:lnTo>
                  <a:lnTo>
                    <a:pt x="1396" y="651"/>
                  </a:lnTo>
                  <a:lnTo>
                    <a:pt x="1398" y="651"/>
                  </a:lnTo>
                  <a:lnTo>
                    <a:pt x="1398" y="651"/>
                  </a:lnTo>
                  <a:lnTo>
                    <a:pt x="1401" y="651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1" y="6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CD61499-DF9D-4184-AC9C-A6306729A4EE}"/>
              </a:ext>
            </a:extLst>
          </p:cNvPr>
          <p:cNvSpPr/>
          <p:nvPr/>
        </p:nvSpPr>
        <p:spPr>
          <a:xfrm>
            <a:off x="1596243" y="4557367"/>
            <a:ext cx="2313039" cy="81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49C860E-0F7D-40A0-9A6A-8CCF77DAC00D}"/>
              </a:ext>
            </a:extLst>
          </p:cNvPr>
          <p:cNvSpPr/>
          <p:nvPr/>
        </p:nvSpPr>
        <p:spPr>
          <a:xfrm>
            <a:off x="1596243" y="4557367"/>
            <a:ext cx="2866368" cy="8196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6BA0CF8-718A-401A-851C-FDE542CEDBFA}"/>
              </a:ext>
            </a:extLst>
          </p:cNvPr>
          <p:cNvSpPr/>
          <p:nvPr/>
        </p:nvSpPr>
        <p:spPr>
          <a:xfrm>
            <a:off x="4709001" y="4424277"/>
            <a:ext cx="516593" cy="51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60%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BA6C5F9-4B09-42BD-B9FA-15C4A49389C2}"/>
              </a:ext>
            </a:extLst>
          </p:cNvPr>
          <p:cNvSpPr/>
          <p:nvPr/>
        </p:nvSpPr>
        <p:spPr>
          <a:xfrm>
            <a:off x="1596244" y="5059254"/>
            <a:ext cx="1858310" cy="8196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B332D48-C5E1-49BD-8593-CCC4EFE3BAA5}"/>
              </a:ext>
            </a:extLst>
          </p:cNvPr>
          <p:cNvSpPr/>
          <p:nvPr/>
        </p:nvSpPr>
        <p:spPr>
          <a:xfrm>
            <a:off x="1596243" y="5059254"/>
            <a:ext cx="2866368" cy="8196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FD372F-95AE-456C-A182-EEAF1107036F}"/>
              </a:ext>
            </a:extLst>
          </p:cNvPr>
          <p:cNvSpPr/>
          <p:nvPr/>
        </p:nvSpPr>
        <p:spPr>
          <a:xfrm>
            <a:off x="4709001" y="4926164"/>
            <a:ext cx="516593" cy="51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40%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2A322CC-B732-45A9-94D3-6963FE436201}"/>
              </a:ext>
            </a:extLst>
          </p:cNvPr>
          <p:cNvSpPr/>
          <p:nvPr/>
        </p:nvSpPr>
        <p:spPr>
          <a:xfrm>
            <a:off x="6503004" y="1680176"/>
            <a:ext cx="951270" cy="2382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368300" dist="139700" dir="5400000" sx="81000" sy="81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Montserrat" panose="00000500000000000000" pitchFamily="2" charset="0"/>
                <a:cs typeface="Segoe UI" panose="020B0502040204020203" pitchFamily="34" charset="0"/>
              </a:rPr>
              <a:t>First Region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BF7F21D-3989-4412-BD2B-660E27CDA833}"/>
              </a:ext>
            </a:extLst>
          </p:cNvPr>
          <p:cNvSpPr/>
          <p:nvPr/>
        </p:nvSpPr>
        <p:spPr>
          <a:xfrm>
            <a:off x="7510834" y="2900008"/>
            <a:ext cx="1162229" cy="23827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68300" dist="139700" dir="5400000" sx="81000" sy="81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Montserrat" panose="00000500000000000000" pitchFamily="2" charset="0"/>
                <a:cs typeface="Segoe UI" panose="020B0502040204020203" pitchFamily="34" charset="0"/>
              </a:rPr>
              <a:t>Second Region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C634386-863E-45C3-8C6A-108F54673D95}"/>
              </a:ext>
            </a:extLst>
          </p:cNvPr>
          <p:cNvSpPr/>
          <p:nvPr/>
        </p:nvSpPr>
        <p:spPr>
          <a:xfrm>
            <a:off x="5518122" y="2640900"/>
            <a:ext cx="1162229" cy="2382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368300" dist="139700" dir="5400000" sx="81000" sy="81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Montserrat" panose="00000500000000000000" pitchFamily="2" charset="0"/>
                <a:cs typeface="Segoe UI" panose="020B0502040204020203" pitchFamily="34" charset="0"/>
              </a:rPr>
              <a:t>Third Region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8A6319-FF83-40EE-A163-875BC66ED974}"/>
              </a:ext>
            </a:extLst>
          </p:cNvPr>
          <p:cNvSpPr txBox="1"/>
          <p:nvPr/>
        </p:nvSpPr>
        <p:spPr>
          <a:xfrm>
            <a:off x="1486880" y="2538553"/>
            <a:ext cx="275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USA MAP</a:t>
            </a:r>
          </a:p>
        </p:txBody>
      </p:sp>
    </p:spTree>
    <p:extLst>
      <p:ext uri="{BB962C8B-B14F-4D97-AF65-F5344CB8AC3E}">
        <p14:creationId xmlns:p14="http://schemas.microsoft.com/office/powerpoint/2010/main" val="33635704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41" grpId="0" animBg="1"/>
      <p:bldP spid="64" grpId="0"/>
      <p:bldP spid="71" grpId="0" animBg="1"/>
      <p:bldP spid="76" grpId="0" animBg="1"/>
      <p:bldP spid="65" grpId="0" animBg="1"/>
      <p:bldP spid="66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B4E1FF4-E24B-DB59-E249-502F9B8F85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E71916-8F0A-417A-98D3-6D7F987305E8}"/>
              </a:ext>
            </a:extLst>
          </p:cNvPr>
          <p:cNvSpPr/>
          <p:nvPr/>
        </p:nvSpPr>
        <p:spPr>
          <a:xfrm>
            <a:off x="1146620" y="3620113"/>
            <a:ext cx="4940968" cy="1725511"/>
          </a:xfrm>
          <a:custGeom>
            <a:avLst/>
            <a:gdLst>
              <a:gd name="connsiteX0" fmla="*/ 178418 w 4940968"/>
              <a:gd name="connsiteY0" fmla="*/ 0 h 1725511"/>
              <a:gd name="connsiteX1" fmla="*/ 4940968 w 4940968"/>
              <a:gd name="connsiteY1" fmla="*/ 0 h 1725511"/>
              <a:gd name="connsiteX2" fmla="*/ 4940968 w 4940968"/>
              <a:gd name="connsiteY2" fmla="*/ 1725511 h 1725511"/>
              <a:gd name="connsiteX3" fmla="*/ 178418 w 4940968"/>
              <a:gd name="connsiteY3" fmla="*/ 1725511 h 1725511"/>
              <a:gd name="connsiteX4" fmla="*/ 0 w 4940968"/>
              <a:gd name="connsiteY4" fmla="*/ 1547093 h 1725511"/>
              <a:gd name="connsiteX5" fmla="*/ 0 w 4940968"/>
              <a:gd name="connsiteY5" fmla="*/ 178418 h 1725511"/>
              <a:gd name="connsiteX6" fmla="*/ 178418 w 4940968"/>
              <a:gd name="connsiteY6" fmla="*/ 0 h 17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0968" h="1725511">
                <a:moveTo>
                  <a:pt x="178418" y="0"/>
                </a:moveTo>
                <a:lnTo>
                  <a:pt x="4940968" y="0"/>
                </a:lnTo>
                <a:lnTo>
                  <a:pt x="4940968" y="1725511"/>
                </a:lnTo>
                <a:lnTo>
                  <a:pt x="178418" y="1725511"/>
                </a:lnTo>
                <a:cubicBezTo>
                  <a:pt x="79880" y="1725511"/>
                  <a:pt x="0" y="1645631"/>
                  <a:pt x="0" y="1547093"/>
                </a:cubicBezTo>
                <a:lnTo>
                  <a:pt x="0" y="178418"/>
                </a:lnTo>
                <a:cubicBezTo>
                  <a:pt x="0" y="79880"/>
                  <a:pt x="79880" y="0"/>
                  <a:pt x="178418" y="0"/>
                </a:cubicBezTo>
                <a:close/>
              </a:path>
            </a:pathLst>
          </a:custGeom>
          <a:solidFill>
            <a:srgbClr val="F14B59"/>
          </a:solidFill>
          <a:ln>
            <a:solidFill>
              <a:srgbClr val="FF0000"/>
            </a:solidFill>
          </a:ln>
          <a:effectLst>
            <a:outerShdw blurRad="558800" dist="584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AF7CA6-2645-4A66-80BB-6F67F7395B3A}"/>
              </a:ext>
            </a:extLst>
          </p:cNvPr>
          <p:cNvGrpSpPr/>
          <p:nvPr/>
        </p:nvGrpSpPr>
        <p:grpSpPr>
          <a:xfrm>
            <a:off x="1610265" y="3886187"/>
            <a:ext cx="4357871" cy="1193363"/>
            <a:chOff x="1610265" y="3886187"/>
            <a:chExt cx="4357871" cy="11933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4A51186-C22A-47EE-91F4-C70751568F2C}"/>
                </a:ext>
              </a:extLst>
            </p:cNvPr>
            <p:cNvGrpSpPr/>
            <p:nvPr/>
          </p:nvGrpSpPr>
          <p:grpSpPr>
            <a:xfrm>
              <a:off x="1610265" y="4003647"/>
              <a:ext cx="2007729" cy="894652"/>
              <a:chOff x="1617786" y="3891397"/>
              <a:chExt cx="2007729" cy="89465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7EC418-657C-4368-8056-0410F3BD094C}"/>
                  </a:ext>
                </a:extLst>
              </p:cNvPr>
              <p:cNvSpPr/>
              <p:nvPr/>
            </p:nvSpPr>
            <p:spPr>
              <a:xfrm>
                <a:off x="1617786" y="3891397"/>
                <a:ext cx="2007729" cy="73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i="1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 Light" panose="020B0502040204020203" pitchFamily="34" charset="0"/>
                  </a:rPr>
                  <a:t>“A wonderful serenity has taken possession of my entire soul”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AA21660-DD91-4FB7-9300-80E59C884439}"/>
                  </a:ext>
                </a:extLst>
              </p:cNvPr>
              <p:cNvGrpSpPr/>
              <p:nvPr/>
            </p:nvGrpSpPr>
            <p:grpSpPr>
              <a:xfrm>
                <a:off x="1706583" y="4679997"/>
                <a:ext cx="646555" cy="106052"/>
                <a:chOff x="1540471" y="5028864"/>
                <a:chExt cx="1062531" cy="174283"/>
              </a:xfrm>
            </p:grpSpPr>
            <p:sp>
              <p:nvSpPr>
                <p:cNvPr id="19" name="Star: 5 Points 18">
                  <a:extLst>
                    <a:ext uri="{FF2B5EF4-FFF2-40B4-BE49-F238E27FC236}">
                      <a16:creationId xmlns:a16="http://schemas.microsoft.com/office/drawing/2014/main" id="{9758BD5F-9E0C-4C4E-9BC6-0471387CE82F}"/>
                    </a:ext>
                  </a:extLst>
                </p:cNvPr>
                <p:cNvSpPr/>
                <p:nvPr/>
              </p:nvSpPr>
              <p:spPr>
                <a:xfrm>
                  <a:off x="1540471" y="5033550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0" name="Star: 5 Points 19">
                  <a:extLst>
                    <a:ext uri="{FF2B5EF4-FFF2-40B4-BE49-F238E27FC236}">
                      <a16:creationId xmlns:a16="http://schemas.microsoft.com/office/drawing/2014/main" id="{38A8ED41-5EE9-4D51-915E-FEF38976DCD1}"/>
                    </a:ext>
                  </a:extLst>
                </p:cNvPr>
                <p:cNvSpPr/>
                <p:nvPr/>
              </p:nvSpPr>
              <p:spPr>
                <a:xfrm>
                  <a:off x="1764772" y="5031208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1" name="Star: 5 Points 20">
                  <a:extLst>
                    <a:ext uri="{FF2B5EF4-FFF2-40B4-BE49-F238E27FC236}">
                      <a16:creationId xmlns:a16="http://schemas.microsoft.com/office/drawing/2014/main" id="{6416DF6E-673B-4000-BB39-DA1164E7D992}"/>
                    </a:ext>
                  </a:extLst>
                </p:cNvPr>
                <p:cNvSpPr/>
                <p:nvPr/>
              </p:nvSpPr>
              <p:spPr>
                <a:xfrm>
                  <a:off x="1989072" y="5031208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2" name="Star: 5 Points 21">
                  <a:extLst>
                    <a:ext uri="{FF2B5EF4-FFF2-40B4-BE49-F238E27FC236}">
                      <a16:creationId xmlns:a16="http://schemas.microsoft.com/office/drawing/2014/main" id="{F24D5C49-0434-4C5F-9262-BCD74FC9310B}"/>
                    </a:ext>
                  </a:extLst>
                </p:cNvPr>
                <p:cNvSpPr/>
                <p:nvPr/>
              </p:nvSpPr>
              <p:spPr>
                <a:xfrm>
                  <a:off x="2213373" y="5028865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3" name="Star: 5 Points 22">
                  <a:extLst>
                    <a:ext uri="{FF2B5EF4-FFF2-40B4-BE49-F238E27FC236}">
                      <a16:creationId xmlns:a16="http://schemas.microsoft.com/office/drawing/2014/main" id="{661924C8-F0C1-430C-AFFF-1A1CDAC7CB12}"/>
                    </a:ext>
                  </a:extLst>
                </p:cNvPr>
                <p:cNvSpPr/>
                <p:nvPr/>
              </p:nvSpPr>
              <p:spPr>
                <a:xfrm>
                  <a:off x="2433406" y="5028864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7F73F6-F006-4511-B832-C6D5D6C36BEA}"/>
                </a:ext>
              </a:extLst>
            </p:cNvPr>
            <p:cNvGrpSpPr/>
            <p:nvPr/>
          </p:nvGrpSpPr>
          <p:grpSpPr>
            <a:xfrm>
              <a:off x="3960407" y="4003647"/>
              <a:ext cx="2007729" cy="894652"/>
              <a:chOff x="1617786" y="3891397"/>
              <a:chExt cx="2007729" cy="89465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49636C1-EB35-43A3-BF76-0AF33BFFF8C1}"/>
                  </a:ext>
                </a:extLst>
              </p:cNvPr>
              <p:cNvSpPr/>
              <p:nvPr/>
            </p:nvSpPr>
            <p:spPr>
              <a:xfrm>
                <a:off x="1617786" y="3891397"/>
                <a:ext cx="2007729" cy="73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i="1" dirty="0">
                    <a:solidFill>
                      <a:schemeClr val="bg1"/>
                    </a:solidFill>
                    <a:latin typeface="Montserrat" panose="00000500000000000000" pitchFamily="2" charset="0"/>
                    <a:cs typeface="Segoe UI Light" panose="020B0502040204020203" pitchFamily="34" charset="0"/>
                  </a:rPr>
                  <a:t>“A wonderful serenity has taken possession of my entire soul”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26A47B3-BA2B-4C47-ACEC-D53C683E35CC}"/>
                  </a:ext>
                </a:extLst>
              </p:cNvPr>
              <p:cNvGrpSpPr/>
              <p:nvPr/>
            </p:nvGrpSpPr>
            <p:grpSpPr>
              <a:xfrm>
                <a:off x="1706583" y="4679997"/>
                <a:ext cx="646555" cy="106052"/>
                <a:chOff x="1540471" y="5028864"/>
                <a:chExt cx="1062531" cy="174283"/>
              </a:xfrm>
            </p:grpSpPr>
            <p:sp>
              <p:nvSpPr>
                <p:cNvPr id="29" name="Star: 5 Points 28">
                  <a:extLst>
                    <a:ext uri="{FF2B5EF4-FFF2-40B4-BE49-F238E27FC236}">
                      <a16:creationId xmlns:a16="http://schemas.microsoft.com/office/drawing/2014/main" id="{DBC3EEB9-B7AB-4E1D-937F-5D6953EAB94C}"/>
                    </a:ext>
                  </a:extLst>
                </p:cNvPr>
                <p:cNvSpPr/>
                <p:nvPr/>
              </p:nvSpPr>
              <p:spPr>
                <a:xfrm>
                  <a:off x="1540471" y="5033550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30" name="Star: 5 Points 29">
                  <a:extLst>
                    <a:ext uri="{FF2B5EF4-FFF2-40B4-BE49-F238E27FC236}">
                      <a16:creationId xmlns:a16="http://schemas.microsoft.com/office/drawing/2014/main" id="{206E6B7B-AE03-4C3B-A8A6-29141012335C}"/>
                    </a:ext>
                  </a:extLst>
                </p:cNvPr>
                <p:cNvSpPr/>
                <p:nvPr/>
              </p:nvSpPr>
              <p:spPr>
                <a:xfrm>
                  <a:off x="1764772" y="5031208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31" name="Star: 5 Points 30">
                  <a:extLst>
                    <a:ext uri="{FF2B5EF4-FFF2-40B4-BE49-F238E27FC236}">
                      <a16:creationId xmlns:a16="http://schemas.microsoft.com/office/drawing/2014/main" id="{AA48E2F6-0FD3-4A0A-91AC-73511FCE44D2}"/>
                    </a:ext>
                  </a:extLst>
                </p:cNvPr>
                <p:cNvSpPr/>
                <p:nvPr/>
              </p:nvSpPr>
              <p:spPr>
                <a:xfrm>
                  <a:off x="1989072" y="5031208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32" name="Star: 5 Points 31">
                  <a:extLst>
                    <a:ext uri="{FF2B5EF4-FFF2-40B4-BE49-F238E27FC236}">
                      <a16:creationId xmlns:a16="http://schemas.microsoft.com/office/drawing/2014/main" id="{50DFBDBE-D34C-438C-BA92-BCEC72617591}"/>
                    </a:ext>
                  </a:extLst>
                </p:cNvPr>
                <p:cNvSpPr/>
                <p:nvPr/>
              </p:nvSpPr>
              <p:spPr>
                <a:xfrm>
                  <a:off x="2213373" y="5028865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33" name="Star: 5 Points 32">
                  <a:extLst>
                    <a:ext uri="{FF2B5EF4-FFF2-40B4-BE49-F238E27FC236}">
                      <a16:creationId xmlns:a16="http://schemas.microsoft.com/office/drawing/2014/main" id="{07933C79-14EA-46A8-8318-56E24C099029}"/>
                    </a:ext>
                  </a:extLst>
                </p:cNvPr>
                <p:cNvSpPr/>
                <p:nvPr/>
              </p:nvSpPr>
              <p:spPr>
                <a:xfrm>
                  <a:off x="2433406" y="5028864"/>
                  <a:ext cx="169596" cy="169597"/>
                </a:xfrm>
                <a:prstGeom prst="star5">
                  <a:avLst>
                    <a:gd name="adj" fmla="val 28981"/>
                    <a:gd name="hf" fmla="val 105146"/>
                    <a:gd name="vf" fmla="val 110557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200">
                    <a:solidFill>
                      <a:schemeClr val="bg1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254371-75C6-4359-AE98-8F7C0282088D}"/>
                </a:ext>
              </a:extLst>
            </p:cNvPr>
            <p:cNvCxnSpPr/>
            <p:nvPr/>
          </p:nvCxnSpPr>
          <p:spPr>
            <a:xfrm>
              <a:off x="3628073" y="3886187"/>
              <a:ext cx="0" cy="1193363"/>
            </a:xfrm>
            <a:prstGeom prst="line">
              <a:avLst/>
            </a:prstGeom>
            <a:ln w="0">
              <a:solidFill>
                <a:schemeClr val="bg1">
                  <a:lumMod val="65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FA49F43-45EC-472B-907D-807F8DB7CBFF}"/>
              </a:ext>
            </a:extLst>
          </p:cNvPr>
          <p:cNvSpPr/>
          <p:nvPr/>
        </p:nvSpPr>
        <p:spPr>
          <a:xfrm rot="10800000">
            <a:off x="6095999" y="3620113"/>
            <a:ext cx="4940968" cy="1725511"/>
          </a:xfrm>
          <a:custGeom>
            <a:avLst/>
            <a:gdLst>
              <a:gd name="connsiteX0" fmla="*/ 178418 w 4940968"/>
              <a:gd name="connsiteY0" fmla="*/ 0 h 1725511"/>
              <a:gd name="connsiteX1" fmla="*/ 4940968 w 4940968"/>
              <a:gd name="connsiteY1" fmla="*/ 0 h 1725511"/>
              <a:gd name="connsiteX2" fmla="*/ 4940968 w 4940968"/>
              <a:gd name="connsiteY2" fmla="*/ 1725511 h 1725511"/>
              <a:gd name="connsiteX3" fmla="*/ 178418 w 4940968"/>
              <a:gd name="connsiteY3" fmla="*/ 1725511 h 1725511"/>
              <a:gd name="connsiteX4" fmla="*/ 0 w 4940968"/>
              <a:gd name="connsiteY4" fmla="*/ 1547093 h 1725511"/>
              <a:gd name="connsiteX5" fmla="*/ 0 w 4940968"/>
              <a:gd name="connsiteY5" fmla="*/ 178418 h 1725511"/>
              <a:gd name="connsiteX6" fmla="*/ 178418 w 4940968"/>
              <a:gd name="connsiteY6" fmla="*/ 0 h 17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0968" h="1725511">
                <a:moveTo>
                  <a:pt x="178418" y="0"/>
                </a:moveTo>
                <a:lnTo>
                  <a:pt x="4940968" y="0"/>
                </a:lnTo>
                <a:lnTo>
                  <a:pt x="4940968" y="1725511"/>
                </a:lnTo>
                <a:lnTo>
                  <a:pt x="178418" y="1725511"/>
                </a:lnTo>
                <a:cubicBezTo>
                  <a:pt x="79880" y="1725511"/>
                  <a:pt x="0" y="1645631"/>
                  <a:pt x="0" y="1547093"/>
                </a:cubicBezTo>
                <a:lnTo>
                  <a:pt x="0" y="178418"/>
                </a:lnTo>
                <a:cubicBezTo>
                  <a:pt x="0" y="79880"/>
                  <a:pt x="79880" y="0"/>
                  <a:pt x="1784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58800" dist="584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947053-A31B-4B6F-829D-C9A9EBED460C}"/>
              </a:ext>
            </a:extLst>
          </p:cNvPr>
          <p:cNvGrpSpPr/>
          <p:nvPr/>
        </p:nvGrpSpPr>
        <p:grpSpPr>
          <a:xfrm>
            <a:off x="6562551" y="3886187"/>
            <a:ext cx="2230738" cy="1193363"/>
            <a:chOff x="6562551" y="3886187"/>
            <a:chExt cx="2230738" cy="119336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844CC02-97C1-4BE1-8690-315A3DC30196}"/>
                </a:ext>
              </a:extLst>
            </p:cNvPr>
            <p:cNvGrpSpPr/>
            <p:nvPr/>
          </p:nvGrpSpPr>
          <p:grpSpPr>
            <a:xfrm>
              <a:off x="6562551" y="4176852"/>
              <a:ext cx="2222757" cy="288284"/>
              <a:chOff x="6135732" y="7478414"/>
              <a:chExt cx="3708737" cy="481011"/>
            </a:xfrm>
          </p:grpSpPr>
          <p:sp>
            <p:nvSpPr>
              <p:cNvPr id="40" name="Freeform 106">
                <a:extLst>
                  <a:ext uri="{FF2B5EF4-FFF2-40B4-BE49-F238E27FC236}">
                    <a16:creationId xmlns:a16="http://schemas.microsoft.com/office/drawing/2014/main" id="{F6A2380B-16B2-46E8-8357-8D6814E3E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5732" y="7483073"/>
                <a:ext cx="433140" cy="436107"/>
              </a:xfrm>
              <a:custGeom>
                <a:avLst/>
                <a:gdLst>
                  <a:gd name="T0" fmla="*/ 202395 w 426"/>
                  <a:gd name="T1" fmla="*/ 0 h 427"/>
                  <a:gd name="T2" fmla="*/ 202395 w 426"/>
                  <a:gd name="T3" fmla="*/ 0 h 427"/>
                  <a:gd name="T4" fmla="*/ 28836 w 426"/>
                  <a:gd name="T5" fmla="*/ 0 h 427"/>
                  <a:gd name="T6" fmla="*/ 0 w 426"/>
                  <a:gd name="T7" fmla="*/ 28965 h 427"/>
                  <a:gd name="T8" fmla="*/ 0 w 426"/>
                  <a:gd name="T9" fmla="*/ 203304 h 427"/>
                  <a:gd name="T10" fmla="*/ 28836 w 426"/>
                  <a:gd name="T11" fmla="*/ 232815 h 427"/>
                  <a:gd name="T12" fmla="*/ 115888 w 426"/>
                  <a:gd name="T13" fmla="*/ 232815 h 427"/>
                  <a:gd name="T14" fmla="*/ 115888 w 426"/>
                  <a:gd name="T15" fmla="*/ 149745 h 427"/>
                  <a:gd name="T16" fmla="*/ 87052 w 426"/>
                  <a:gd name="T17" fmla="*/ 149745 h 427"/>
                  <a:gd name="T18" fmla="*/ 87052 w 426"/>
                  <a:gd name="T19" fmla="*/ 111489 h 427"/>
                  <a:gd name="T20" fmla="*/ 115888 w 426"/>
                  <a:gd name="T21" fmla="*/ 111489 h 427"/>
                  <a:gd name="T22" fmla="*/ 115888 w 426"/>
                  <a:gd name="T23" fmla="*/ 91815 h 427"/>
                  <a:gd name="T24" fmla="*/ 163766 w 426"/>
                  <a:gd name="T25" fmla="*/ 43721 h 427"/>
                  <a:gd name="T26" fmla="*/ 188249 w 426"/>
                  <a:gd name="T27" fmla="*/ 43721 h 427"/>
                  <a:gd name="T28" fmla="*/ 188249 w 426"/>
                  <a:gd name="T29" fmla="*/ 87442 h 427"/>
                  <a:gd name="T30" fmla="*/ 168663 w 426"/>
                  <a:gd name="T31" fmla="*/ 87442 h 427"/>
                  <a:gd name="T32" fmla="*/ 158869 w 426"/>
                  <a:gd name="T33" fmla="*/ 91815 h 427"/>
                  <a:gd name="T34" fmla="*/ 158869 w 426"/>
                  <a:gd name="T35" fmla="*/ 111489 h 427"/>
                  <a:gd name="T36" fmla="*/ 188249 w 426"/>
                  <a:gd name="T37" fmla="*/ 111489 h 427"/>
                  <a:gd name="T38" fmla="*/ 188249 w 426"/>
                  <a:gd name="T39" fmla="*/ 149745 h 427"/>
                  <a:gd name="T40" fmla="*/ 158869 w 426"/>
                  <a:gd name="T41" fmla="*/ 149745 h 427"/>
                  <a:gd name="T42" fmla="*/ 158869 w 426"/>
                  <a:gd name="T43" fmla="*/ 232815 h 427"/>
                  <a:gd name="T44" fmla="*/ 202395 w 426"/>
                  <a:gd name="T45" fmla="*/ 232815 h 427"/>
                  <a:gd name="T46" fmla="*/ 231231 w 426"/>
                  <a:gd name="T47" fmla="*/ 203304 h 427"/>
                  <a:gd name="T48" fmla="*/ 231231 w 426"/>
                  <a:gd name="T49" fmla="*/ 28965 h 427"/>
                  <a:gd name="T50" fmla="*/ 202395 w 426"/>
                  <a:gd name="T51" fmla="*/ 0 h 4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26" h="427">
                    <a:moveTo>
                      <a:pt x="372" y="0"/>
                    </a:moveTo>
                    <a:lnTo>
                      <a:pt x="37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7" y="0"/>
                      <a:pt x="0" y="27"/>
                      <a:pt x="0" y="53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99"/>
                      <a:pt x="27" y="426"/>
                      <a:pt x="53" y="426"/>
                    </a:cubicBezTo>
                    <a:cubicBezTo>
                      <a:pt x="213" y="426"/>
                      <a:pt x="213" y="426"/>
                      <a:pt x="213" y="426"/>
                    </a:cubicBezTo>
                    <a:cubicBezTo>
                      <a:pt x="213" y="274"/>
                      <a:pt x="213" y="274"/>
                      <a:pt x="213" y="274"/>
                    </a:cubicBezTo>
                    <a:cubicBezTo>
                      <a:pt x="160" y="274"/>
                      <a:pt x="160" y="274"/>
                      <a:pt x="160" y="27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213" y="204"/>
                      <a:pt x="213" y="204"/>
                      <a:pt x="213" y="204"/>
                    </a:cubicBezTo>
                    <a:cubicBezTo>
                      <a:pt x="213" y="168"/>
                      <a:pt x="213" y="168"/>
                      <a:pt x="213" y="168"/>
                    </a:cubicBezTo>
                    <a:cubicBezTo>
                      <a:pt x="213" y="124"/>
                      <a:pt x="257" y="80"/>
                      <a:pt x="301" y="80"/>
                    </a:cubicBezTo>
                    <a:cubicBezTo>
                      <a:pt x="346" y="80"/>
                      <a:pt x="346" y="80"/>
                      <a:pt x="346" y="80"/>
                    </a:cubicBezTo>
                    <a:cubicBezTo>
                      <a:pt x="346" y="160"/>
                      <a:pt x="346" y="160"/>
                      <a:pt x="346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292" y="160"/>
                      <a:pt x="292" y="160"/>
                      <a:pt x="292" y="168"/>
                    </a:cubicBezTo>
                    <a:cubicBezTo>
                      <a:pt x="292" y="204"/>
                      <a:pt x="292" y="204"/>
                      <a:pt x="292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74"/>
                      <a:pt x="346" y="274"/>
                      <a:pt x="346" y="274"/>
                    </a:cubicBezTo>
                    <a:cubicBezTo>
                      <a:pt x="292" y="274"/>
                      <a:pt x="292" y="274"/>
                      <a:pt x="292" y="274"/>
                    </a:cubicBezTo>
                    <a:cubicBezTo>
                      <a:pt x="292" y="426"/>
                      <a:pt x="292" y="426"/>
                      <a:pt x="292" y="426"/>
                    </a:cubicBezTo>
                    <a:cubicBezTo>
                      <a:pt x="372" y="426"/>
                      <a:pt x="372" y="426"/>
                      <a:pt x="372" y="426"/>
                    </a:cubicBezTo>
                    <a:cubicBezTo>
                      <a:pt x="399" y="426"/>
                      <a:pt x="425" y="399"/>
                      <a:pt x="425" y="372"/>
                    </a:cubicBezTo>
                    <a:cubicBezTo>
                      <a:pt x="425" y="53"/>
                      <a:pt x="425" y="53"/>
                      <a:pt x="425" y="53"/>
                    </a:cubicBezTo>
                    <a:cubicBezTo>
                      <a:pt x="425" y="27"/>
                      <a:pt x="399" y="0"/>
                      <a:pt x="37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D56D0F0-3481-4C2C-9177-ACFC1C6FBF46}"/>
                  </a:ext>
                </a:extLst>
              </p:cNvPr>
              <p:cNvSpPr/>
              <p:nvPr/>
            </p:nvSpPr>
            <p:spPr>
              <a:xfrm>
                <a:off x="6683228" y="7478414"/>
                <a:ext cx="3161241" cy="481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Your Account</a:t>
                </a:r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69CD590-8FBF-4AF6-86C1-FBF4DB22577C}"/>
                </a:ext>
              </a:extLst>
            </p:cNvPr>
            <p:cNvGrpSpPr/>
            <p:nvPr/>
          </p:nvGrpSpPr>
          <p:grpSpPr>
            <a:xfrm>
              <a:off x="6562551" y="4546243"/>
              <a:ext cx="2230738" cy="290016"/>
              <a:chOff x="12600421" y="7469112"/>
              <a:chExt cx="3722054" cy="483900"/>
            </a:xfrm>
          </p:grpSpPr>
          <p:sp>
            <p:nvSpPr>
              <p:cNvPr id="43" name="AutoShape 83">
                <a:extLst>
                  <a:ext uri="{FF2B5EF4-FFF2-40B4-BE49-F238E27FC236}">
                    <a16:creationId xmlns:a16="http://schemas.microsoft.com/office/drawing/2014/main" id="{3A4166B8-4D5F-4C23-9834-6D16B99AB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0421" y="7531129"/>
                <a:ext cx="473489" cy="31080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610" y="13990"/>
                    </a:moveTo>
                    <a:cubicBezTo>
                      <a:pt x="11373" y="14259"/>
                      <a:pt x="11093" y="14400"/>
                      <a:pt x="10800" y="14400"/>
                    </a:cubicBezTo>
                    <a:cubicBezTo>
                      <a:pt x="10505" y="14400"/>
                      <a:pt x="10225" y="14259"/>
                      <a:pt x="9990" y="13990"/>
                    </a:cubicBezTo>
                    <a:lnTo>
                      <a:pt x="7198" y="10800"/>
                    </a:lnTo>
                    <a:lnTo>
                      <a:pt x="6636" y="10157"/>
                    </a:lnTo>
                    <a:lnTo>
                      <a:pt x="1349" y="4115"/>
                    </a:lnTo>
                    <a:lnTo>
                      <a:pt x="1349" y="4114"/>
                    </a:lnTo>
                    <a:cubicBezTo>
                      <a:pt x="1349" y="2980"/>
                      <a:pt x="1955" y="2057"/>
                      <a:pt x="2699" y="2057"/>
                    </a:cubicBezTo>
                    <a:lnTo>
                      <a:pt x="18899" y="2057"/>
                    </a:lnTo>
                    <a:cubicBezTo>
                      <a:pt x="19643" y="2057"/>
                      <a:pt x="20249" y="2980"/>
                      <a:pt x="20249" y="4114"/>
                    </a:cubicBezTo>
                    <a:cubicBezTo>
                      <a:pt x="20249" y="4114"/>
                      <a:pt x="11610" y="13990"/>
                      <a:pt x="11610" y="13990"/>
                    </a:cubicBezTo>
                    <a:close/>
                    <a:moveTo>
                      <a:pt x="20249" y="16198"/>
                    </a:moveTo>
                    <a:lnTo>
                      <a:pt x="15525" y="10800"/>
                    </a:lnTo>
                    <a:lnTo>
                      <a:pt x="20249" y="5399"/>
                    </a:lnTo>
                    <a:cubicBezTo>
                      <a:pt x="20249" y="5399"/>
                      <a:pt x="20249" y="16198"/>
                      <a:pt x="20249" y="16198"/>
                    </a:cubicBezTo>
                    <a:close/>
                    <a:moveTo>
                      <a:pt x="20249" y="17484"/>
                    </a:moveTo>
                    <a:cubicBezTo>
                      <a:pt x="20249" y="18620"/>
                      <a:pt x="19643" y="19541"/>
                      <a:pt x="18899" y="19541"/>
                    </a:cubicBezTo>
                    <a:lnTo>
                      <a:pt x="2699" y="19541"/>
                    </a:lnTo>
                    <a:cubicBezTo>
                      <a:pt x="1955" y="19541"/>
                      <a:pt x="1349" y="18620"/>
                      <a:pt x="1349" y="17484"/>
                    </a:cubicBezTo>
                    <a:lnTo>
                      <a:pt x="6636" y="11442"/>
                    </a:lnTo>
                    <a:lnTo>
                      <a:pt x="9585" y="14813"/>
                    </a:lnTo>
                    <a:cubicBezTo>
                      <a:pt x="9945" y="15222"/>
                      <a:pt x="10372" y="15429"/>
                      <a:pt x="10800" y="15429"/>
                    </a:cubicBezTo>
                    <a:cubicBezTo>
                      <a:pt x="11228" y="15429"/>
                      <a:pt x="11654" y="15222"/>
                      <a:pt x="12015" y="14813"/>
                    </a:cubicBezTo>
                    <a:lnTo>
                      <a:pt x="14963" y="11442"/>
                    </a:lnTo>
                    <a:cubicBezTo>
                      <a:pt x="14963" y="11442"/>
                      <a:pt x="20249" y="17484"/>
                      <a:pt x="20249" y="17484"/>
                    </a:cubicBezTo>
                    <a:close/>
                    <a:moveTo>
                      <a:pt x="1349" y="5399"/>
                    </a:moveTo>
                    <a:lnTo>
                      <a:pt x="6074" y="10800"/>
                    </a:lnTo>
                    <a:lnTo>
                      <a:pt x="1349" y="16198"/>
                    </a:lnTo>
                    <a:cubicBezTo>
                      <a:pt x="1349" y="16198"/>
                      <a:pt x="1349" y="5399"/>
                      <a:pt x="1349" y="5399"/>
                    </a:cubicBezTo>
                    <a:close/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08" y="0"/>
                      <a:pt x="0" y="1842"/>
                      <a:pt x="0" y="4114"/>
                    </a:cubicBezTo>
                    <a:lnTo>
                      <a:pt x="0" y="17484"/>
                    </a:lnTo>
                    <a:cubicBezTo>
                      <a:pt x="0" y="19756"/>
                      <a:pt x="1208" y="21600"/>
                      <a:pt x="2699" y="21600"/>
                    </a:cubicBezTo>
                    <a:lnTo>
                      <a:pt x="18899" y="21600"/>
                    </a:lnTo>
                    <a:cubicBezTo>
                      <a:pt x="20391" y="21600"/>
                      <a:pt x="21600" y="19756"/>
                      <a:pt x="21600" y="17484"/>
                    </a:cubicBezTo>
                    <a:lnTo>
                      <a:pt x="21600" y="4114"/>
                    </a:lnTo>
                    <a:cubicBezTo>
                      <a:pt x="21600" y="1842"/>
                      <a:pt x="20391" y="0"/>
                      <a:pt x="18899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ea typeface="Open Sans" panose="020B0606030504020204" pitchFamily="34" charset="0"/>
                  <a:cs typeface="Segoe UI Light" panose="020B0502040204020203" pitchFamily="34" charset="0"/>
                  <a:sym typeface="Gill Sans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18C21B5-6857-441F-A8E7-C64E991B587D}"/>
                  </a:ext>
                </a:extLst>
              </p:cNvPr>
              <p:cNvSpPr/>
              <p:nvPr/>
            </p:nvSpPr>
            <p:spPr>
              <a:xfrm>
                <a:off x="13161236" y="7469112"/>
                <a:ext cx="3161239" cy="483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ea typeface="Open Sans" panose="020B0606030504020204" pitchFamily="34" charset="0"/>
                    <a:cs typeface="Segoe UI Light" panose="020B0502040204020203" pitchFamily="34" charset="0"/>
                  </a:rPr>
                  <a:t>your@account.com</a:t>
                </a:r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1E60CBD-BA1F-4E7B-A6D8-5ABF04B07349}"/>
                </a:ext>
              </a:extLst>
            </p:cNvPr>
            <p:cNvCxnSpPr/>
            <p:nvPr/>
          </p:nvCxnSpPr>
          <p:spPr>
            <a:xfrm>
              <a:off x="8565531" y="3886187"/>
              <a:ext cx="0" cy="1193363"/>
            </a:xfrm>
            <a:prstGeom prst="line">
              <a:avLst/>
            </a:prstGeom>
            <a:ln w="0">
              <a:solidFill>
                <a:schemeClr val="bg1">
                  <a:lumMod val="65000"/>
                  <a:alpha val="3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72967A-A3B4-46FD-870E-8A929ADC111E}"/>
              </a:ext>
            </a:extLst>
          </p:cNvPr>
          <p:cNvGrpSpPr/>
          <p:nvPr/>
        </p:nvGrpSpPr>
        <p:grpSpPr>
          <a:xfrm>
            <a:off x="8785308" y="4139453"/>
            <a:ext cx="2276240" cy="801834"/>
            <a:chOff x="8785308" y="4139453"/>
            <a:chExt cx="2276240" cy="80183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6C9604-5996-4792-B732-DBAF649AFA56}"/>
                </a:ext>
              </a:extLst>
            </p:cNvPr>
            <p:cNvSpPr/>
            <p:nvPr/>
          </p:nvSpPr>
          <p:spPr>
            <a:xfrm>
              <a:off x="8785308" y="4139453"/>
              <a:ext cx="2276240" cy="464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 Light" panose="020B0502040204020203" pitchFamily="34" charset="0"/>
                </a:rPr>
                <a:t>A wonderful serenity has taken possession of my entire soul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04B0E51-9717-43DC-9713-155C9F0ED77E}"/>
                </a:ext>
              </a:extLst>
            </p:cNvPr>
            <p:cNvSpPr/>
            <p:nvPr/>
          </p:nvSpPr>
          <p:spPr>
            <a:xfrm>
              <a:off x="8859581" y="4703011"/>
              <a:ext cx="951270" cy="238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68300" dist="139700" dir="5400000" sx="81000" sy="81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Montserrat" panose="00000500000000000000" pitchFamily="2" charset="0"/>
                  <a:cs typeface="Segoe UI" panose="020B0502040204020203" pitchFamily="34" charset="0"/>
                </a:rPr>
                <a:t>Find Us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A884EB-2265-4595-A7F6-67960B36827E}"/>
              </a:ext>
            </a:extLst>
          </p:cNvPr>
          <p:cNvGrpSpPr/>
          <p:nvPr/>
        </p:nvGrpSpPr>
        <p:grpSpPr>
          <a:xfrm>
            <a:off x="8579639" y="1667999"/>
            <a:ext cx="725054" cy="879478"/>
            <a:chOff x="9289143" y="1251084"/>
            <a:chExt cx="355229" cy="43088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116AC82-7D70-4915-B678-9F1279BDCE8B}"/>
                </a:ext>
              </a:extLst>
            </p:cNvPr>
            <p:cNvGrpSpPr/>
            <p:nvPr/>
          </p:nvGrpSpPr>
          <p:grpSpPr>
            <a:xfrm>
              <a:off x="9289143" y="1251084"/>
              <a:ext cx="355229" cy="430887"/>
              <a:chOff x="9724572" y="4804281"/>
              <a:chExt cx="537028" cy="65140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alpha val="92000"/>
                  </a:schemeClr>
                </a:gs>
              </a:gsLst>
              <a:path path="circle">
                <a:fillToRect r="100000" b="100000"/>
              </a:path>
            </a:gradFill>
            <a:effectLst>
              <a:outerShdw blurRad="76200" dir="18900000" sy="23000" kx="-1200000" algn="bl" rotWithShape="0">
                <a:prstClr val="black">
                  <a:alpha val="27000"/>
                </a:prstClr>
              </a:outerShdw>
            </a:effectLst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6BE417E-94D8-4840-A611-CF9EC08278C9}"/>
                  </a:ext>
                </a:extLst>
              </p:cNvPr>
              <p:cNvSpPr/>
              <p:nvPr/>
            </p:nvSpPr>
            <p:spPr>
              <a:xfrm>
                <a:off x="9724572" y="4804281"/>
                <a:ext cx="537028" cy="5370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F5298ABA-AB7F-4CC1-A0AE-8329F32B9EA5}"/>
                  </a:ext>
                </a:extLst>
              </p:cNvPr>
              <p:cNvSpPr/>
              <p:nvPr/>
            </p:nvSpPr>
            <p:spPr>
              <a:xfrm flipV="1">
                <a:off x="9888311" y="5310593"/>
                <a:ext cx="209550" cy="1450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665B12EF-BAF6-492F-B774-5BD31ADF0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263" y="1343025"/>
              <a:ext cx="126988" cy="186562"/>
            </a:xfrm>
            <a:custGeom>
              <a:avLst/>
              <a:gdLst>
                <a:gd name="T0" fmla="*/ 68 w 136"/>
                <a:gd name="T1" fmla="*/ 39 h 200"/>
                <a:gd name="T2" fmla="*/ 39 w 136"/>
                <a:gd name="T3" fmla="*/ 68 h 200"/>
                <a:gd name="T4" fmla="*/ 68 w 136"/>
                <a:gd name="T5" fmla="*/ 97 h 200"/>
                <a:gd name="T6" fmla="*/ 97 w 136"/>
                <a:gd name="T7" fmla="*/ 68 h 200"/>
                <a:gd name="T8" fmla="*/ 68 w 136"/>
                <a:gd name="T9" fmla="*/ 39 h 200"/>
                <a:gd name="T10" fmla="*/ 68 w 136"/>
                <a:gd name="T11" fmla="*/ 89 h 200"/>
                <a:gd name="T12" fmla="*/ 47 w 136"/>
                <a:gd name="T13" fmla="*/ 68 h 200"/>
                <a:gd name="T14" fmla="*/ 68 w 136"/>
                <a:gd name="T15" fmla="*/ 47 h 200"/>
                <a:gd name="T16" fmla="*/ 89 w 136"/>
                <a:gd name="T17" fmla="*/ 68 h 200"/>
                <a:gd name="T18" fmla="*/ 68 w 136"/>
                <a:gd name="T19" fmla="*/ 89 h 200"/>
                <a:gd name="T20" fmla="*/ 68 w 136"/>
                <a:gd name="T21" fmla="*/ 0 h 200"/>
                <a:gd name="T22" fmla="*/ 0 w 136"/>
                <a:gd name="T23" fmla="*/ 70 h 200"/>
                <a:gd name="T24" fmla="*/ 65 w 136"/>
                <a:gd name="T25" fmla="*/ 196 h 200"/>
                <a:gd name="T26" fmla="*/ 68 w 136"/>
                <a:gd name="T27" fmla="*/ 200 h 200"/>
                <a:gd name="T28" fmla="*/ 71 w 136"/>
                <a:gd name="T29" fmla="*/ 196 h 200"/>
                <a:gd name="T30" fmla="*/ 136 w 136"/>
                <a:gd name="T31" fmla="*/ 70 h 200"/>
                <a:gd name="T32" fmla="*/ 68 w 136"/>
                <a:gd name="T33" fmla="*/ 0 h 200"/>
                <a:gd name="T34" fmla="*/ 68 w 136"/>
                <a:gd name="T35" fmla="*/ 187 h 200"/>
                <a:gd name="T36" fmla="*/ 8 w 136"/>
                <a:gd name="T37" fmla="*/ 70 h 200"/>
                <a:gd name="T38" fmla="*/ 68 w 136"/>
                <a:gd name="T39" fmla="*/ 8 h 200"/>
                <a:gd name="T40" fmla="*/ 128 w 136"/>
                <a:gd name="T41" fmla="*/ 70 h 200"/>
                <a:gd name="T42" fmla="*/ 68 w 136"/>
                <a:gd name="T43" fmla="*/ 1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200">
                  <a:moveTo>
                    <a:pt x="68" y="39"/>
                  </a:moveTo>
                  <a:cubicBezTo>
                    <a:pt x="52" y="39"/>
                    <a:pt x="39" y="52"/>
                    <a:pt x="39" y="68"/>
                  </a:cubicBezTo>
                  <a:cubicBezTo>
                    <a:pt x="39" y="84"/>
                    <a:pt x="52" y="97"/>
                    <a:pt x="68" y="97"/>
                  </a:cubicBezTo>
                  <a:cubicBezTo>
                    <a:pt x="84" y="97"/>
                    <a:pt x="97" y="84"/>
                    <a:pt x="97" y="68"/>
                  </a:cubicBezTo>
                  <a:cubicBezTo>
                    <a:pt x="97" y="52"/>
                    <a:pt x="84" y="39"/>
                    <a:pt x="68" y="39"/>
                  </a:cubicBezTo>
                  <a:close/>
                  <a:moveTo>
                    <a:pt x="68" y="89"/>
                  </a:moveTo>
                  <a:cubicBezTo>
                    <a:pt x="56" y="89"/>
                    <a:pt x="47" y="80"/>
                    <a:pt x="47" y="68"/>
                  </a:cubicBezTo>
                  <a:cubicBezTo>
                    <a:pt x="47" y="56"/>
                    <a:pt x="56" y="47"/>
                    <a:pt x="68" y="47"/>
                  </a:cubicBezTo>
                  <a:cubicBezTo>
                    <a:pt x="80" y="47"/>
                    <a:pt x="89" y="56"/>
                    <a:pt x="89" y="68"/>
                  </a:cubicBezTo>
                  <a:cubicBezTo>
                    <a:pt x="89" y="80"/>
                    <a:pt x="80" y="89"/>
                    <a:pt x="68" y="89"/>
                  </a:cubicBezTo>
                  <a:close/>
                  <a:moveTo>
                    <a:pt x="68" y="0"/>
                  </a:moveTo>
                  <a:cubicBezTo>
                    <a:pt x="30" y="0"/>
                    <a:pt x="0" y="31"/>
                    <a:pt x="0" y="70"/>
                  </a:cubicBezTo>
                  <a:cubicBezTo>
                    <a:pt x="0" y="119"/>
                    <a:pt x="62" y="193"/>
                    <a:pt x="65" y="196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71" y="196"/>
                    <a:pt x="71" y="196"/>
                    <a:pt x="71" y="196"/>
                  </a:cubicBezTo>
                  <a:cubicBezTo>
                    <a:pt x="73" y="193"/>
                    <a:pt x="136" y="119"/>
                    <a:pt x="136" y="70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87"/>
                  </a:moveTo>
                  <a:cubicBezTo>
                    <a:pt x="55" y="171"/>
                    <a:pt x="8" y="110"/>
                    <a:pt x="8" y="70"/>
                  </a:cubicBezTo>
                  <a:cubicBezTo>
                    <a:pt x="8" y="36"/>
                    <a:pt x="35" y="8"/>
                    <a:pt x="68" y="8"/>
                  </a:cubicBezTo>
                  <a:cubicBezTo>
                    <a:pt x="101" y="8"/>
                    <a:pt x="128" y="36"/>
                    <a:pt x="128" y="70"/>
                  </a:cubicBezTo>
                  <a:cubicBezTo>
                    <a:pt x="128" y="110"/>
                    <a:pt x="80" y="171"/>
                    <a:pt x="68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F6B154C-0A0C-4C1E-804D-574661E0A797}"/>
              </a:ext>
            </a:extLst>
          </p:cNvPr>
          <p:cNvSpPr txBox="1"/>
          <p:nvPr/>
        </p:nvSpPr>
        <p:spPr>
          <a:xfrm>
            <a:off x="1533456" y="2905126"/>
            <a:ext cx="275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422602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382D72-6859-4735-B59C-CC0286F85130}"/>
              </a:ext>
            </a:extLst>
          </p:cNvPr>
          <p:cNvGrpSpPr/>
          <p:nvPr/>
        </p:nvGrpSpPr>
        <p:grpSpPr>
          <a:xfrm>
            <a:off x="5427594" y="5306540"/>
            <a:ext cx="1144308" cy="186410"/>
            <a:chOff x="850609" y="5821285"/>
            <a:chExt cx="1459035" cy="237681"/>
          </a:xfrm>
          <a:solidFill>
            <a:schemeClr val="accent5">
              <a:alpha val="90000"/>
            </a:schemeClr>
          </a:solidFill>
        </p:grpSpPr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E15D91D0-F18B-4966-AC1E-0F1E0809F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609" y="5821656"/>
              <a:ext cx="240240" cy="237310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39687 w 479"/>
                <a:gd name="T13" fmla="*/ 159984 h 471"/>
                <a:gd name="T14" fmla="*/ 139687 w 479"/>
                <a:gd name="T15" fmla="*/ 159984 h 471"/>
                <a:gd name="T16" fmla="*/ 120663 w 479"/>
                <a:gd name="T17" fmla="*/ 150155 h 471"/>
                <a:gd name="T18" fmla="*/ 101096 w 479"/>
                <a:gd name="T19" fmla="*/ 198205 h 471"/>
                <a:gd name="T20" fmla="*/ 110880 w 479"/>
                <a:gd name="T21" fmla="*/ 126130 h 471"/>
                <a:gd name="T22" fmla="*/ 130447 w 479"/>
                <a:gd name="T23" fmla="*/ 92277 h 471"/>
                <a:gd name="T24" fmla="*/ 135339 w 479"/>
                <a:gd name="T25" fmla="*/ 145241 h 471"/>
                <a:gd name="T26" fmla="*/ 154362 w 479"/>
                <a:gd name="T27" fmla="*/ 82449 h 471"/>
                <a:gd name="T28" fmla="*/ 91856 w 479"/>
                <a:gd name="T29" fmla="*/ 116302 h 471"/>
                <a:gd name="T30" fmla="*/ 96748 w 479"/>
                <a:gd name="T31" fmla="*/ 140327 h 471"/>
                <a:gd name="T32" fmla="*/ 77181 w 479"/>
                <a:gd name="T33" fmla="*/ 106474 h 471"/>
                <a:gd name="T34" fmla="*/ 125555 w 479"/>
                <a:gd name="T35" fmla="*/ 58424 h 471"/>
                <a:gd name="T36" fmla="*/ 183169 w 479"/>
                <a:gd name="T37" fmla="*/ 97191 h 471"/>
                <a:gd name="T38" fmla="*/ 139687 w 479"/>
                <a:gd name="T39" fmla="*/ 159984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DA707633-948D-4526-90ED-48059AAD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404" y="5821656"/>
              <a:ext cx="240240" cy="237310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0D640166-4060-4366-B04A-2BF8E4E5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139" y="5821656"/>
              <a:ext cx="240240" cy="237310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9" name="Freeform 86">
              <a:extLst>
                <a:ext uri="{FF2B5EF4-FFF2-40B4-BE49-F238E27FC236}">
                  <a16:creationId xmlns:a16="http://schemas.microsoft.com/office/drawing/2014/main" id="{87977CE1-A07E-4DF2-A44C-E43B2968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142" y="5821285"/>
              <a:ext cx="241705" cy="237311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4E4C94F-DC20-BCD1-7C21-69C94542CC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9719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606972A-E1EC-ED5E-87EA-606B8990C4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8" b="25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11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40F8D68-CB36-00D0-C873-3B0C0579E0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8" b="31388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C339EF-48FB-46B4-9421-26B3C166829F}"/>
              </a:ext>
            </a:extLst>
          </p:cNvPr>
          <p:cNvSpPr/>
          <p:nvPr/>
        </p:nvSpPr>
        <p:spPr>
          <a:xfrm>
            <a:off x="3325039" y="4099034"/>
            <a:ext cx="5541921" cy="118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F1E8B5-8402-4390-B88B-111809BE31E2}"/>
              </a:ext>
            </a:extLst>
          </p:cNvPr>
          <p:cNvSpPr/>
          <p:nvPr/>
        </p:nvSpPr>
        <p:spPr>
          <a:xfrm>
            <a:off x="5578217" y="5422061"/>
            <a:ext cx="951270" cy="2382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368300" dist="139700" dir="5400000" sx="81000" sy="81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Montserrat" panose="00000500000000000000" pitchFamily="2" charset="0"/>
                <a:cs typeface="Segoe UI" panose="020B0502040204020203" pitchFamily="34" charset="0"/>
              </a:rPr>
              <a:t>Read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20E49-23CF-49A0-B640-95E0132A59FD}"/>
              </a:ext>
            </a:extLst>
          </p:cNvPr>
          <p:cNvSpPr txBox="1"/>
          <p:nvPr/>
        </p:nvSpPr>
        <p:spPr>
          <a:xfrm>
            <a:off x="5103129" y="3404932"/>
            <a:ext cx="190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ontserrat" panose="00000500000000000000" pitchFamily="2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26024294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9001A0-923D-42A9-81FD-D1F2D2709798}"/>
              </a:ext>
            </a:extLst>
          </p:cNvPr>
          <p:cNvSpPr/>
          <p:nvPr/>
        </p:nvSpPr>
        <p:spPr>
          <a:xfrm>
            <a:off x="6008915" y="0"/>
            <a:ext cx="6183084" cy="6858000"/>
          </a:xfrm>
          <a:custGeom>
            <a:avLst/>
            <a:gdLst>
              <a:gd name="connsiteX0" fmla="*/ 1129251 w 6183084"/>
              <a:gd name="connsiteY0" fmla="*/ 0 h 6858000"/>
              <a:gd name="connsiteX1" fmla="*/ 6183084 w 6183084"/>
              <a:gd name="connsiteY1" fmla="*/ 0 h 6858000"/>
              <a:gd name="connsiteX2" fmla="*/ 6183084 w 6183084"/>
              <a:gd name="connsiteY2" fmla="*/ 6858000 h 6858000"/>
              <a:gd name="connsiteX3" fmla="*/ 1129251 w 6183084"/>
              <a:gd name="connsiteY3" fmla="*/ 6858000 h 6858000"/>
              <a:gd name="connsiteX4" fmla="*/ 985793 w 6183084"/>
              <a:gd name="connsiteY4" fmla="*/ 6656264 h 6858000"/>
              <a:gd name="connsiteX5" fmla="*/ 0 w 6183084"/>
              <a:gd name="connsiteY5" fmla="*/ 3429000 h 6858000"/>
              <a:gd name="connsiteX6" fmla="*/ 985793 w 6183084"/>
              <a:gd name="connsiteY6" fmla="*/ 201736 h 6858000"/>
              <a:gd name="connsiteX7" fmla="*/ 1129251 w 618308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3084" h="6858000">
                <a:moveTo>
                  <a:pt x="1129251" y="0"/>
                </a:moveTo>
                <a:lnTo>
                  <a:pt x="6183084" y="0"/>
                </a:lnTo>
                <a:lnTo>
                  <a:pt x="6183084" y="6858000"/>
                </a:lnTo>
                <a:lnTo>
                  <a:pt x="1129251" y="6858000"/>
                </a:lnTo>
                <a:lnTo>
                  <a:pt x="985793" y="6656264"/>
                </a:lnTo>
                <a:cubicBezTo>
                  <a:pt x="363415" y="5735022"/>
                  <a:pt x="0" y="4624451"/>
                  <a:pt x="0" y="3429000"/>
                </a:cubicBezTo>
                <a:cubicBezTo>
                  <a:pt x="0" y="2233549"/>
                  <a:pt x="363415" y="1122977"/>
                  <a:pt x="985793" y="201736"/>
                </a:cubicBezTo>
                <a:lnTo>
                  <a:pt x="1129251" y="0"/>
                </a:lnTo>
                <a:close/>
              </a:path>
            </a:pathLst>
          </a:custGeom>
          <a:solidFill>
            <a:srgbClr val="FF0000">
              <a:alpha val="8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FD9D418-55BC-C7DC-6C33-2FC3D88391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10943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913AFD2-2928-1626-25CC-506CAA204E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BFAD4F0E-C33E-76CE-B126-21C562A0CD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r="6079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1950F5B3-31B3-C06D-ACC6-D02AEB6AF7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r="12468"/>
          <a:stretch>
            <a:fillRect/>
          </a:stretch>
        </p:blipFill>
        <p:spPr/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F871EB-C7A3-26B3-90E8-F14CBD301667}"/>
              </a:ext>
            </a:extLst>
          </p:cNvPr>
          <p:cNvSpPr txBox="1"/>
          <p:nvPr/>
        </p:nvSpPr>
        <p:spPr>
          <a:xfrm>
            <a:off x="790202" y="1520358"/>
            <a:ext cx="3752681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1650FF-E06B-1638-7956-991EDBC37487}"/>
              </a:ext>
            </a:extLst>
          </p:cNvPr>
          <p:cNvSpPr txBox="1"/>
          <p:nvPr/>
        </p:nvSpPr>
        <p:spPr>
          <a:xfrm>
            <a:off x="790203" y="93586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9A335-1EDE-2275-DE67-77E1D57461C7}"/>
              </a:ext>
            </a:extLst>
          </p:cNvPr>
          <p:cNvSpPr txBox="1"/>
          <p:nvPr/>
        </p:nvSpPr>
        <p:spPr>
          <a:xfrm>
            <a:off x="790201" y="3614542"/>
            <a:ext cx="3752681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6317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9B017E2-C9EC-3C2B-855C-D17FB3F2E6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r="2857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91DBF6D-3A74-DF54-E03A-8EC7BDA88E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r="16004"/>
          <a:stretch/>
        </p:blipFill>
        <p:spPr>
          <a:xfrm>
            <a:off x="8492510" y="1420294"/>
            <a:ext cx="2446726" cy="3788812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C740637-D9B4-6FFC-AF84-F6D816F30E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r="28472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7BEFB8-1741-8BE5-1D3B-F4B38D828BD8}"/>
              </a:ext>
            </a:extLst>
          </p:cNvPr>
          <p:cNvSpPr txBox="1"/>
          <p:nvPr/>
        </p:nvSpPr>
        <p:spPr>
          <a:xfrm>
            <a:off x="776135" y="2004789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9EE54-F0A3-0EB9-9D9A-61D88E0728BB}"/>
              </a:ext>
            </a:extLst>
          </p:cNvPr>
          <p:cNvSpPr txBox="1"/>
          <p:nvPr/>
        </p:nvSpPr>
        <p:spPr>
          <a:xfrm>
            <a:off x="776136" y="1420294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E035A4-236E-1E26-4E6F-1DAF97C9054B}"/>
              </a:ext>
            </a:extLst>
          </p:cNvPr>
          <p:cNvSpPr txBox="1"/>
          <p:nvPr/>
        </p:nvSpPr>
        <p:spPr>
          <a:xfrm>
            <a:off x="776134" y="3840550"/>
            <a:ext cx="4356569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17956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EBF4F16-40AA-4324-A480-2A6653FCAE69}"/>
              </a:ext>
            </a:extLst>
          </p:cNvPr>
          <p:cNvSpPr/>
          <p:nvPr/>
        </p:nvSpPr>
        <p:spPr>
          <a:xfrm>
            <a:off x="6096000" y="720035"/>
            <a:ext cx="4419596" cy="6137965"/>
          </a:xfrm>
          <a:custGeom>
            <a:avLst/>
            <a:gdLst>
              <a:gd name="connsiteX0" fmla="*/ 0 w 4419596"/>
              <a:gd name="connsiteY0" fmla="*/ 0 h 6137965"/>
              <a:gd name="connsiteX1" fmla="*/ 227431 w 4419596"/>
              <a:gd name="connsiteY1" fmla="*/ 5751 h 6137965"/>
              <a:gd name="connsiteX2" fmla="*/ 4419596 w 4419596"/>
              <a:gd name="connsiteY2" fmla="*/ 4419596 h 6137965"/>
              <a:gd name="connsiteX3" fmla="*/ 4092955 w 4419596"/>
              <a:gd name="connsiteY3" fmla="*/ 6090178 h 6137965"/>
              <a:gd name="connsiteX4" fmla="*/ 4072094 w 4419596"/>
              <a:gd name="connsiteY4" fmla="*/ 6137965 h 6137965"/>
              <a:gd name="connsiteX5" fmla="*/ 0 w 4419596"/>
              <a:gd name="connsiteY5" fmla="*/ 6137965 h 6137965"/>
              <a:gd name="connsiteX6" fmla="*/ 0 w 4419596"/>
              <a:gd name="connsiteY6" fmla="*/ 0 h 61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9596" h="6137965">
                <a:moveTo>
                  <a:pt x="0" y="0"/>
                </a:moveTo>
                <a:lnTo>
                  <a:pt x="227431" y="5751"/>
                </a:lnTo>
                <a:cubicBezTo>
                  <a:pt x="2562613" y="124121"/>
                  <a:pt x="4419596" y="2054998"/>
                  <a:pt x="4419596" y="4419596"/>
                </a:cubicBezTo>
                <a:cubicBezTo>
                  <a:pt x="4419596" y="5010745"/>
                  <a:pt x="4303535" y="5574787"/>
                  <a:pt x="4092955" y="6090178"/>
                </a:cubicBezTo>
                <a:lnTo>
                  <a:pt x="4072094" y="6137965"/>
                </a:lnTo>
                <a:lnTo>
                  <a:pt x="0" y="613796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D8CCD09-54C5-6583-EF22-6A867D297A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6" r="25996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B99890-412D-C940-8155-51E0AE2BB49B}"/>
              </a:ext>
            </a:extLst>
          </p:cNvPr>
          <p:cNvSpPr txBox="1"/>
          <p:nvPr/>
        </p:nvSpPr>
        <p:spPr>
          <a:xfrm>
            <a:off x="6318806" y="3029870"/>
            <a:ext cx="2592376" cy="31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2C282-EF5C-D71E-C85A-BAE6D1E2A50B}"/>
              </a:ext>
            </a:extLst>
          </p:cNvPr>
          <p:cNvSpPr txBox="1"/>
          <p:nvPr/>
        </p:nvSpPr>
        <p:spPr>
          <a:xfrm>
            <a:off x="6318806" y="246570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0775EF-FFC4-4AD2-A2C9-F7952CB4FCF6}"/>
              </a:ext>
            </a:extLst>
          </p:cNvPr>
          <p:cNvSpPr/>
          <p:nvPr/>
        </p:nvSpPr>
        <p:spPr>
          <a:xfrm>
            <a:off x="5978968" y="1498514"/>
            <a:ext cx="2877095" cy="386097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58800" dist="203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C1053-72A6-4884-9616-3808BC68773C}"/>
              </a:ext>
            </a:extLst>
          </p:cNvPr>
          <p:cNvSpPr/>
          <p:nvPr/>
        </p:nvSpPr>
        <p:spPr>
          <a:xfrm>
            <a:off x="6048976" y="3873787"/>
            <a:ext cx="2737080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8AA8F0C-BF71-8999-56A2-485E383E91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r="1853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DE76A14-A477-36EE-84D0-C2A5FCFE24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r="2527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9DCEEF4-2D54-5949-323D-F4C3295730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2" r="22032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4A1B3D-8561-7A96-004B-1D6D8F8FD168}"/>
              </a:ext>
            </a:extLst>
          </p:cNvPr>
          <p:cNvSpPr/>
          <p:nvPr/>
        </p:nvSpPr>
        <p:spPr>
          <a:xfrm>
            <a:off x="6048976" y="2704684"/>
            <a:ext cx="2737080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A9BA42-1240-E4E5-2B01-4E26FE5CCC5D}"/>
              </a:ext>
            </a:extLst>
          </p:cNvPr>
          <p:cNvSpPr/>
          <p:nvPr/>
        </p:nvSpPr>
        <p:spPr>
          <a:xfrm>
            <a:off x="6048976" y="1645186"/>
            <a:ext cx="2737080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58E680-54FF-C115-4A9F-F7BE2CAC2272}"/>
              </a:ext>
            </a:extLst>
          </p:cNvPr>
          <p:cNvSpPr txBox="1"/>
          <p:nvPr/>
        </p:nvSpPr>
        <p:spPr>
          <a:xfrm>
            <a:off x="4696544" y="448341"/>
            <a:ext cx="279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E5A52D-18CD-9969-62C7-43C59412845A}"/>
              </a:ext>
            </a:extLst>
          </p:cNvPr>
          <p:cNvSpPr txBox="1"/>
          <p:nvPr/>
        </p:nvSpPr>
        <p:spPr>
          <a:xfrm>
            <a:off x="3415071" y="741052"/>
            <a:ext cx="536185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metus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8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93F18AD2-C701-2C7E-BA03-DF8C09CC40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b="13809"/>
          <a:stretch>
            <a:fillRect/>
          </a:stretch>
        </p:blipFill>
        <p:spPr/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18F13-879B-4379-9237-2794DA6760DF}"/>
              </a:ext>
            </a:extLst>
          </p:cNvPr>
          <p:cNvSpPr/>
          <p:nvPr/>
        </p:nvSpPr>
        <p:spPr>
          <a:xfrm>
            <a:off x="622383" y="1763331"/>
            <a:ext cx="2628900" cy="2628900"/>
          </a:xfrm>
          <a:prstGeom prst="roundRect">
            <a:avLst>
              <a:gd name="adj" fmla="val 5178"/>
            </a:avLst>
          </a:prstGeom>
          <a:solidFill>
            <a:schemeClr val="bg1"/>
          </a:solidFill>
          <a:ln>
            <a:noFill/>
          </a:ln>
          <a:effectLst>
            <a:outerShdw blurRad="508000" dist="304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7E4E8E-EAA6-49EF-847B-1D75DDE58CD8}"/>
              </a:ext>
            </a:extLst>
          </p:cNvPr>
          <p:cNvSpPr/>
          <p:nvPr/>
        </p:nvSpPr>
        <p:spPr>
          <a:xfrm>
            <a:off x="745423" y="3325645"/>
            <a:ext cx="2382817" cy="85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C4AC8F-D823-4A56-9116-67EE124C8AEB}"/>
              </a:ext>
            </a:extLst>
          </p:cNvPr>
          <p:cNvSpPr/>
          <p:nvPr/>
        </p:nvSpPr>
        <p:spPr>
          <a:xfrm>
            <a:off x="868465" y="2996544"/>
            <a:ext cx="2136735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Option 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479E75-3695-4814-B970-13D5AA3E5E58}"/>
              </a:ext>
            </a:extLst>
          </p:cNvPr>
          <p:cNvSpPr/>
          <p:nvPr/>
        </p:nvSpPr>
        <p:spPr>
          <a:xfrm>
            <a:off x="1539538" y="2094788"/>
            <a:ext cx="794588" cy="79458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683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20" name="AutoShape 139">
            <a:extLst>
              <a:ext uri="{FF2B5EF4-FFF2-40B4-BE49-F238E27FC236}">
                <a16:creationId xmlns:a16="http://schemas.microsoft.com/office/drawing/2014/main" id="{B5876BB6-4166-476E-839C-16529C83C254}"/>
              </a:ext>
            </a:extLst>
          </p:cNvPr>
          <p:cNvSpPr>
            <a:spLocks/>
          </p:cNvSpPr>
          <p:nvPr/>
        </p:nvSpPr>
        <p:spPr bwMode="auto">
          <a:xfrm>
            <a:off x="1768077" y="2304456"/>
            <a:ext cx="337510" cy="327125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" panose="00000500000000000000" pitchFamily="2" charset="0"/>
              <a:sym typeface="Gill Sans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5DAF50-7CB7-4E78-B2AC-F2FE18380BC8}"/>
              </a:ext>
            </a:extLst>
          </p:cNvPr>
          <p:cNvGrpSpPr/>
          <p:nvPr/>
        </p:nvGrpSpPr>
        <p:grpSpPr>
          <a:xfrm>
            <a:off x="6196095" y="1763331"/>
            <a:ext cx="2628900" cy="2628900"/>
            <a:chOff x="6196095" y="1763331"/>
            <a:chExt cx="2628900" cy="26289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B3AA5D7-95DF-44E8-9CE3-14E5EBC843F4}"/>
                </a:ext>
              </a:extLst>
            </p:cNvPr>
            <p:cNvSpPr/>
            <p:nvPr/>
          </p:nvSpPr>
          <p:spPr>
            <a:xfrm>
              <a:off x="6196095" y="1763331"/>
              <a:ext cx="2628900" cy="2628900"/>
            </a:xfrm>
            <a:prstGeom prst="roundRect">
              <a:avLst>
                <a:gd name="adj" fmla="val 517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04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E58495-CAD8-4744-A636-2A3804715102}"/>
                </a:ext>
              </a:extLst>
            </p:cNvPr>
            <p:cNvSpPr/>
            <p:nvPr/>
          </p:nvSpPr>
          <p:spPr>
            <a:xfrm>
              <a:off x="6465168" y="2996544"/>
              <a:ext cx="2136735" cy="36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Option 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BC66C7-FBF6-42A2-A746-D028F9BB6451}"/>
                </a:ext>
              </a:extLst>
            </p:cNvPr>
            <p:cNvSpPr/>
            <p:nvPr/>
          </p:nvSpPr>
          <p:spPr>
            <a:xfrm>
              <a:off x="7136241" y="2094788"/>
              <a:ext cx="794588" cy="794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683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A00DE2-09A9-4454-8605-0E267EA0F538}"/>
                </a:ext>
              </a:extLst>
            </p:cNvPr>
            <p:cNvGrpSpPr/>
            <p:nvPr/>
          </p:nvGrpSpPr>
          <p:grpSpPr>
            <a:xfrm>
              <a:off x="7364780" y="2299263"/>
              <a:ext cx="337510" cy="337510"/>
              <a:chOff x="8204317" y="2115665"/>
              <a:chExt cx="464344" cy="464344"/>
            </a:xfrm>
            <a:solidFill>
              <a:schemeClr val="bg1"/>
            </a:solidFill>
          </p:grpSpPr>
          <p:sp>
            <p:nvSpPr>
              <p:cNvPr id="15" name="AutoShape 81">
                <a:extLst>
                  <a:ext uri="{FF2B5EF4-FFF2-40B4-BE49-F238E27FC236}">
                    <a16:creationId xmlns:a16="http://schemas.microsoft.com/office/drawing/2014/main" id="{C2DA2842-2417-4713-A02C-8849CBECD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16" name="AutoShape 82">
                <a:extLst>
                  <a:ext uri="{FF2B5EF4-FFF2-40B4-BE49-F238E27FC236}">
                    <a16:creationId xmlns:a16="http://schemas.microsoft.com/office/drawing/2014/main" id="{70C539F6-1D85-42E6-991E-3A13AA569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9CE4A-1EAB-4710-8995-8F4D1B8B0238}"/>
              </a:ext>
            </a:extLst>
          </p:cNvPr>
          <p:cNvGrpSpPr/>
          <p:nvPr/>
        </p:nvGrpSpPr>
        <p:grpSpPr>
          <a:xfrm>
            <a:off x="3409239" y="2275950"/>
            <a:ext cx="2628900" cy="2628900"/>
            <a:chOff x="3409239" y="2275950"/>
            <a:chExt cx="2628900" cy="2628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29AA8BA-5AC7-4D19-85DC-33666C8B8EF4}"/>
                </a:ext>
              </a:extLst>
            </p:cNvPr>
            <p:cNvSpPr/>
            <p:nvPr/>
          </p:nvSpPr>
          <p:spPr>
            <a:xfrm>
              <a:off x="3409239" y="2275950"/>
              <a:ext cx="2628900" cy="2628900"/>
            </a:xfrm>
            <a:prstGeom prst="roundRect">
              <a:avLst>
                <a:gd name="adj" fmla="val 517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04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5CAFE1-AFA4-4E37-96AF-B7F8F3199A4B}"/>
                </a:ext>
              </a:extLst>
            </p:cNvPr>
            <p:cNvSpPr/>
            <p:nvPr/>
          </p:nvSpPr>
          <p:spPr>
            <a:xfrm>
              <a:off x="3659381" y="3557839"/>
              <a:ext cx="2136735" cy="36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Option 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6E2E6E-19E8-40B1-B0C7-5DA586DBFCBB}"/>
                </a:ext>
              </a:extLst>
            </p:cNvPr>
            <p:cNvSpPr/>
            <p:nvPr/>
          </p:nvSpPr>
          <p:spPr>
            <a:xfrm>
              <a:off x="4330454" y="2656083"/>
              <a:ext cx="794588" cy="794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683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7CB0C0-FB29-4570-92A4-C7862F5CD714}"/>
                </a:ext>
              </a:extLst>
            </p:cNvPr>
            <p:cNvGrpSpPr/>
            <p:nvPr/>
          </p:nvGrpSpPr>
          <p:grpSpPr>
            <a:xfrm>
              <a:off x="4554934" y="2889376"/>
              <a:ext cx="337510" cy="337510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8" name="AutoShape 126">
                <a:extLst>
                  <a:ext uri="{FF2B5EF4-FFF2-40B4-BE49-F238E27FC236}">
                    <a16:creationId xmlns:a16="http://schemas.microsoft.com/office/drawing/2014/main" id="{13C6739D-97FC-475A-ABBA-9C21D65C0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19" name="AutoShape 127">
                <a:extLst>
                  <a:ext uri="{FF2B5EF4-FFF2-40B4-BE49-F238E27FC236}">
                    <a16:creationId xmlns:a16="http://schemas.microsoft.com/office/drawing/2014/main" id="{D030C9D0-9E6B-450E-AF7E-C97E95E08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9AC793-862D-465B-B583-1995C813AC0C}"/>
              </a:ext>
            </a:extLst>
          </p:cNvPr>
          <p:cNvGrpSpPr/>
          <p:nvPr/>
        </p:nvGrpSpPr>
        <p:grpSpPr>
          <a:xfrm>
            <a:off x="8982952" y="2275950"/>
            <a:ext cx="2628900" cy="2628900"/>
            <a:chOff x="8982952" y="2275950"/>
            <a:chExt cx="2628900" cy="26289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4883330-38DC-4990-8380-4ACDBDEFC5CB}"/>
                </a:ext>
              </a:extLst>
            </p:cNvPr>
            <p:cNvSpPr/>
            <p:nvPr/>
          </p:nvSpPr>
          <p:spPr>
            <a:xfrm>
              <a:off x="8982952" y="2275950"/>
              <a:ext cx="2628900" cy="2628900"/>
            </a:xfrm>
            <a:prstGeom prst="roundRect">
              <a:avLst>
                <a:gd name="adj" fmla="val 517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04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BBA157-3379-4BF6-9EC6-0F4946B691B5}"/>
                </a:ext>
              </a:extLst>
            </p:cNvPr>
            <p:cNvSpPr/>
            <p:nvPr/>
          </p:nvSpPr>
          <p:spPr>
            <a:xfrm>
              <a:off x="9233360" y="3557839"/>
              <a:ext cx="2136735" cy="36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Option 4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954760-5F12-410B-AC37-78C8DBE9FC85}"/>
                </a:ext>
              </a:extLst>
            </p:cNvPr>
            <p:cNvSpPr/>
            <p:nvPr/>
          </p:nvSpPr>
          <p:spPr>
            <a:xfrm>
              <a:off x="9904433" y="2656083"/>
              <a:ext cx="794588" cy="7945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683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ED9391-ED8B-4569-932A-54EB989809D9}"/>
                </a:ext>
              </a:extLst>
            </p:cNvPr>
            <p:cNvGrpSpPr/>
            <p:nvPr/>
          </p:nvGrpSpPr>
          <p:grpSpPr>
            <a:xfrm>
              <a:off x="10204824" y="2889376"/>
              <a:ext cx="232506" cy="338087"/>
              <a:chOff x="10146507" y="3505994"/>
              <a:chExt cx="319881" cy="465138"/>
            </a:xfrm>
            <a:solidFill>
              <a:schemeClr val="bg1"/>
            </a:solidFill>
          </p:grpSpPr>
          <p:sp>
            <p:nvSpPr>
              <p:cNvPr id="12" name="AutoShape 30">
                <a:extLst>
                  <a:ext uri="{FF2B5EF4-FFF2-40B4-BE49-F238E27FC236}">
                    <a16:creationId xmlns:a16="http://schemas.microsoft.com/office/drawing/2014/main" id="{B64BB0A1-1510-4018-B717-14E2DBC30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13" name="AutoShape 31">
                <a:extLst>
                  <a:ext uri="{FF2B5EF4-FFF2-40B4-BE49-F238E27FC236}">
                    <a16:creationId xmlns:a16="http://schemas.microsoft.com/office/drawing/2014/main" id="{E47B17FC-187B-40EF-B054-52968181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1465C-FE0B-4918-A35D-93F4A6B9AC5A}"/>
              </a:ext>
            </a:extLst>
          </p:cNvPr>
          <p:cNvSpPr/>
          <p:nvPr/>
        </p:nvSpPr>
        <p:spPr>
          <a:xfrm>
            <a:off x="3540068" y="3845146"/>
            <a:ext cx="2382817" cy="85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FFA12E-3649-4D13-80C8-C7442CEDBD6B}"/>
              </a:ext>
            </a:extLst>
          </p:cNvPr>
          <p:cNvSpPr/>
          <p:nvPr/>
        </p:nvSpPr>
        <p:spPr>
          <a:xfrm>
            <a:off x="6319136" y="3360402"/>
            <a:ext cx="2382817" cy="85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6BEE46-1D57-4351-BD16-51E0CF4B6FEB}"/>
              </a:ext>
            </a:extLst>
          </p:cNvPr>
          <p:cNvSpPr/>
          <p:nvPr/>
        </p:nvSpPr>
        <p:spPr>
          <a:xfrm>
            <a:off x="9129668" y="3845146"/>
            <a:ext cx="2382817" cy="85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dolor sit,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adipiscivelit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sed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quia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non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numquam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eius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modi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tempora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 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incidunt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739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B36B573-DE91-AD75-346F-FCF894EE1298}"/>
              </a:ext>
            </a:extLst>
          </p:cNvPr>
          <p:cNvSpPr txBox="1"/>
          <p:nvPr/>
        </p:nvSpPr>
        <p:spPr>
          <a:xfrm>
            <a:off x="754006" y="1968001"/>
            <a:ext cx="3359768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5824A-690D-0DDB-573F-94A99DD29781}"/>
              </a:ext>
            </a:extLst>
          </p:cNvPr>
          <p:cNvSpPr txBox="1"/>
          <p:nvPr/>
        </p:nvSpPr>
        <p:spPr>
          <a:xfrm>
            <a:off x="754006" y="1383506"/>
            <a:ext cx="264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ABD3E-423C-B9EB-51A9-34134FC3E646}"/>
              </a:ext>
            </a:extLst>
          </p:cNvPr>
          <p:cNvSpPr txBox="1"/>
          <p:nvPr/>
        </p:nvSpPr>
        <p:spPr>
          <a:xfrm>
            <a:off x="754006" y="4028845"/>
            <a:ext cx="3359768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6BB0671-18BC-F57E-D3C1-EB00D65366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1664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0650160-0F75-79F3-3F19-A4FD57830E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D77E19C-EA98-3AE4-412C-D256F283AE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16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39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reactive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Custom 48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2493</TotalTime>
  <Words>1783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Gill Sans</vt:lpstr>
      <vt:lpstr>Montserrat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596</cp:revision>
  <dcterms:created xsi:type="dcterms:W3CDTF">2018-04-02T02:08:30Z</dcterms:created>
  <dcterms:modified xsi:type="dcterms:W3CDTF">2022-05-31T17:52:56Z</dcterms:modified>
</cp:coreProperties>
</file>