
<file path=[Content_Types].xml><?xml version="1.0" encoding="utf-8"?>
<Types xmlns="http://schemas.openxmlformats.org/package/2006/content-types">
  <Default Extension="jpeg" ContentType="image/jpeg"/>
  <Default Extension="jpg" ContentType="image/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64" r:id="rId3"/>
    <p:sldId id="259" r:id="rId4"/>
    <p:sldId id="257" r:id="rId5"/>
    <p:sldId id="287" r:id="rId6"/>
    <p:sldId id="263" r:id="rId7"/>
    <p:sldId id="305" r:id="rId8"/>
    <p:sldId id="302" r:id="rId9"/>
    <p:sldId id="265" r:id="rId10"/>
    <p:sldId id="303" r:id="rId11"/>
    <p:sldId id="310" r:id="rId12"/>
    <p:sldId id="266" r:id="rId13"/>
    <p:sldId id="403" r:id="rId14"/>
    <p:sldId id="417" r:id="rId15"/>
    <p:sldId id="307" r:id="rId16"/>
    <p:sldId id="479" r:id="rId17"/>
    <p:sldId id="469" r:id="rId18"/>
    <p:sldId id="480" r:id="rId19"/>
    <p:sldId id="587" r:id="rId20"/>
    <p:sldId id="274" r:id="rId21"/>
    <p:sldId id="592" r:id="rId22"/>
    <p:sldId id="586" r:id="rId23"/>
    <p:sldId id="268" r:id="rId24"/>
    <p:sldId id="619" r:id="rId25"/>
    <p:sldId id="6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4394" autoAdjust="0"/>
  </p:normalViewPr>
  <p:slideViewPr>
    <p:cSldViewPr snapToGrid="0">
      <p:cViewPr varScale="1">
        <p:scale>
          <a:sx n="68" d="100"/>
          <a:sy n="68" d="100"/>
        </p:scale>
        <p:origin x="9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F0A34-77CD-488F-B919-63BEE837B6F8}"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447EF-2C2E-4EA4-824A-CCCB52838A45}" type="slidenum">
              <a:rPr lang="en-US" smtClean="0"/>
              <a:t>‹#›</a:t>
            </a:fld>
            <a:endParaRPr lang="en-US"/>
          </a:p>
        </p:txBody>
      </p:sp>
    </p:spTree>
    <p:extLst>
      <p:ext uri="{BB962C8B-B14F-4D97-AF65-F5344CB8AC3E}">
        <p14:creationId xmlns:p14="http://schemas.microsoft.com/office/powerpoint/2010/main" val="277942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5</a:t>
            </a:fld>
            <a:endParaRPr lang="en-US"/>
          </a:p>
        </p:txBody>
      </p:sp>
    </p:spTree>
    <p:extLst>
      <p:ext uri="{BB962C8B-B14F-4D97-AF65-F5344CB8AC3E}">
        <p14:creationId xmlns:p14="http://schemas.microsoft.com/office/powerpoint/2010/main" val="175031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7</a:t>
            </a:fld>
            <a:endParaRPr lang="en-US"/>
          </a:p>
        </p:txBody>
      </p:sp>
    </p:spTree>
    <p:extLst>
      <p:ext uri="{BB962C8B-B14F-4D97-AF65-F5344CB8AC3E}">
        <p14:creationId xmlns:p14="http://schemas.microsoft.com/office/powerpoint/2010/main" val="250925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590B0-B72A-4EF3-A1B1-308C2A47C56C}" type="slidenum">
              <a:rPr lang="en-US" smtClean="0"/>
              <a:t>20</a:t>
            </a:fld>
            <a:endParaRPr lang="en-US"/>
          </a:p>
        </p:txBody>
      </p:sp>
    </p:spTree>
    <p:extLst>
      <p:ext uri="{BB962C8B-B14F-4D97-AF65-F5344CB8AC3E}">
        <p14:creationId xmlns:p14="http://schemas.microsoft.com/office/powerpoint/2010/main" val="42759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BD3639-4B54-4B5B-80EF-197796742AAA}"/>
              </a:ext>
            </a:extLst>
          </p:cNvPr>
          <p:cNvSpPr>
            <a:spLocks noGrp="1"/>
          </p:cNvSpPr>
          <p:nvPr>
            <p:ph type="pic" sz="quarter" idx="10"/>
          </p:nvPr>
        </p:nvSpPr>
        <p:spPr>
          <a:xfrm>
            <a:off x="0" y="0"/>
            <a:ext cx="4773168" cy="6858000"/>
          </a:xfrm>
        </p:spPr>
        <p:txBody>
          <a:bodyPr/>
          <a:lstStyle/>
          <a:p>
            <a:endParaRPr lang="en-US"/>
          </a:p>
        </p:txBody>
      </p:sp>
    </p:spTree>
    <p:extLst>
      <p:ext uri="{BB962C8B-B14F-4D97-AF65-F5344CB8AC3E}">
        <p14:creationId xmlns:p14="http://schemas.microsoft.com/office/powerpoint/2010/main" val="2695242621"/>
      </p:ext>
    </p:extLst>
  </p:cSld>
  <p:clrMapOvr>
    <a:masterClrMapping/>
  </p:clrMapOvr>
  <p:transition spd="slow" advClick="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OUR PORTFOLI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1727" y="-1"/>
            <a:ext cx="5278581" cy="6857999"/>
          </a:xfrm>
          <a:prstGeom prst="rect">
            <a:avLst/>
          </a:prstGeom>
        </p:spPr>
        <p:txBody>
          <a:bodyPr/>
          <a:lstStyle/>
          <a:p>
            <a:endParaRPr lang="en-US"/>
          </a:p>
        </p:txBody>
      </p:sp>
    </p:spTree>
    <p:extLst>
      <p:ext uri="{BB962C8B-B14F-4D97-AF65-F5344CB8AC3E}">
        <p14:creationId xmlns:p14="http://schemas.microsoft.com/office/powerpoint/2010/main" val="9320491"/>
      </p:ext>
    </p:extLst>
  </p:cSld>
  <p:clrMapOvr>
    <a:masterClrMapping/>
  </p:clrMapOvr>
  <p:transition spd="slow"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03_Brush">
    <p:spTree>
      <p:nvGrpSpPr>
        <p:cNvPr id="1" name=""/>
        <p:cNvGrpSpPr/>
        <p:nvPr/>
      </p:nvGrpSpPr>
      <p:grpSpPr>
        <a:xfrm>
          <a:off x="0" y="0"/>
          <a:ext cx="0" cy="0"/>
          <a:chOff x="0" y="0"/>
          <a:chExt cx="0" cy="0"/>
        </a:xfrm>
      </p:grpSpPr>
      <p:sp>
        <p:nvSpPr>
          <p:cNvPr id="11" name="Picture Placeholder 187"/>
          <p:cNvSpPr>
            <a:spLocks noGrp="1"/>
          </p:cNvSpPr>
          <p:nvPr>
            <p:ph type="pic" sz="quarter" idx="10"/>
          </p:nvPr>
        </p:nvSpPr>
        <p:spPr>
          <a:xfrm>
            <a:off x="788057" y="1027993"/>
            <a:ext cx="5380459" cy="4981532"/>
          </a:xfrm>
          <a:custGeom>
            <a:avLst/>
            <a:gdLst>
              <a:gd name="connsiteX0" fmla="*/ 2421121 w 5380459"/>
              <a:gd name="connsiteY0" fmla="*/ 4838979 h 4981532"/>
              <a:gd name="connsiteX1" fmla="*/ 2468634 w 5380459"/>
              <a:gd name="connsiteY1" fmla="*/ 4884851 h 4981532"/>
              <a:gd name="connsiteX2" fmla="*/ 2421121 w 5380459"/>
              <a:gd name="connsiteY2" fmla="*/ 4838979 h 4981532"/>
              <a:gd name="connsiteX3" fmla="*/ 3671328 w 5380459"/>
              <a:gd name="connsiteY3" fmla="*/ 4821706 h 4981532"/>
              <a:gd name="connsiteX4" fmla="*/ 3669609 w 5380459"/>
              <a:gd name="connsiteY4" fmla="*/ 4845465 h 4981532"/>
              <a:gd name="connsiteX5" fmla="*/ 3684550 w 5380459"/>
              <a:gd name="connsiteY5" fmla="*/ 4822487 h 4981532"/>
              <a:gd name="connsiteX6" fmla="*/ 3671328 w 5380459"/>
              <a:gd name="connsiteY6" fmla="*/ 4821706 h 4981532"/>
              <a:gd name="connsiteX7" fmla="*/ 2938749 w 5380459"/>
              <a:gd name="connsiteY7" fmla="*/ 4745522 h 4981532"/>
              <a:gd name="connsiteX8" fmla="*/ 2899574 w 5380459"/>
              <a:gd name="connsiteY8" fmla="*/ 4783447 h 4981532"/>
              <a:gd name="connsiteX9" fmla="*/ 2938749 w 5380459"/>
              <a:gd name="connsiteY9" fmla="*/ 4745522 h 4981532"/>
              <a:gd name="connsiteX10" fmla="*/ 3825388 w 5380459"/>
              <a:gd name="connsiteY10" fmla="*/ 4527986 h 4981532"/>
              <a:gd name="connsiteX11" fmla="*/ 3787355 w 5380459"/>
              <a:gd name="connsiteY11" fmla="*/ 4574920 h 4981532"/>
              <a:gd name="connsiteX12" fmla="*/ 3825388 w 5380459"/>
              <a:gd name="connsiteY12" fmla="*/ 4527986 h 4981532"/>
              <a:gd name="connsiteX13" fmla="*/ 2012310 w 5380459"/>
              <a:gd name="connsiteY13" fmla="*/ 4481846 h 4981532"/>
              <a:gd name="connsiteX14" fmla="*/ 1989281 w 5380459"/>
              <a:gd name="connsiteY14" fmla="*/ 4496702 h 4981532"/>
              <a:gd name="connsiteX15" fmla="*/ 2012310 w 5380459"/>
              <a:gd name="connsiteY15" fmla="*/ 4481846 h 4981532"/>
              <a:gd name="connsiteX16" fmla="*/ 1283231 w 5380459"/>
              <a:gd name="connsiteY16" fmla="*/ 4341374 h 4981532"/>
              <a:gd name="connsiteX17" fmla="*/ 1314463 w 5380459"/>
              <a:gd name="connsiteY17" fmla="*/ 4349477 h 4981532"/>
              <a:gd name="connsiteX18" fmla="*/ 1573818 w 5380459"/>
              <a:gd name="connsiteY18" fmla="*/ 4488577 h 4981532"/>
              <a:gd name="connsiteX19" fmla="*/ 1831815 w 5380459"/>
              <a:gd name="connsiteY19" fmla="*/ 4666841 h 4981532"/>
              <a:gd name="connsiteX20" fmla="*/ 2068086 w 5380459"/>
              <a:gd name="connsiteY20" fmla="*/ 4768128 h 4981532"/>
              <a:gd name="connsiteX21" fmla="*/ 2076233 w 5380459"/>
              <a:gd name="connsiteY21" fmla="*/ 4830250 h 4981532"/>
              <a:gd name="connsiteX22" fmla="*/ 1777500 w 5380459"/>
              <a:gd name="connsiteY22" fmla="*/ 4753273 h 4981532"/>
              <a:gd name="connsiteX23" fmla="*/ 1573818 w 5380459"/>
              <a:gd name="connsiteY23" fmla="*/ 4629028 h 4981532"/>
              <a:gd name="connsiteX24" fmla="*/ 1439388 w 5380459"/>
              <a:gd name="connsiteY24" fmla="*/ 4566905 h 4981532"/>
              <a:gd name="connsiteX25" fmla="*/ 1337547 w 5380459"/>
              <a:gd name="connsiteY25" fmla="*/ 4411600 h 4981532"/>
              <a:gd name="connsiteX26" fmla="*/ 1283231 w 5380459"/>
              <a:gd name="connsiteY26" fmla="*/ 4341374 h 4981532"/>
              <a:gd name="connsiteX27" fmla="*/ 3991665 w 5380459"/>
              <a:gd name="connsiteY27" fmla="*/ 4318358 h 4981532"/>
              <a:gd name="connsiteX28" fmla="*/ 3896544 w 5380459"/>
              <a:gd name="connsiteY28" fmla="*/ 4334533 h 4981532"/>
              <a:gd name="connsiteX29" fmla="*/ 3944104 w 5380459"/>
              <a:gd name="connsiteY29" fmla="*/ 4372274 h 4981532"/>
              <a:gd name="connsiteX30" fmla="*/ 3991665 w 5380459"/>
              <a:gd name="connsiteY30" fmla="*/ 4318358 h 4981532"/>
              <a:gd name="connsiteX31" fmla="*/ 1386373 w 5380459"/>
              <a:gd name="connsiteY31" fmla="*/ 4232557 h 4981532"/>
              <a:gd name="connsiteX32" fmla="*/ 1424792 w 5380459"/>
              <a:gd name="connsiteY32" fmla="*/ 4287142 h 4981532"/>
              <a:gd name="connsiteX33" fmla="*/ 1362268 w 5380459"/>
              <a:gd name="connsiteY33" fmla="*/ 4232854 h 4981532"/>
              <a:gd name="connsiteX34" fmla="*/ 1386373 w 5380459"/>
              <a:gd name="connsiteY34" fmla="*/ 4232557 h 4981532"/>
              <a:gd name="connsiteX35" fmla="*/ 3865049 w 5380459"/>
              <a:gd name="connsiteY35" fmla="*/ 4070746 h 4981532"/>
              <a:gd name="connsiteX36" fmla="*/ 3833676 w 5380459"/>
              <a:gd name="connsiteY36" fmla="*/ 4101748 h 4981532"/>
              <a:gd name="connsiteX37" fmla="*/ 3865049 w 5380459"/>
              <a:gd name="connsiteY37" fmla="*/ 4070746 h 4981532"/>
              <a:gd name="connsiteX38" fmla="*/ 1683756 w 5380459"/>
              <a:gd name="connsiteY38" fmla="*/ 4046143 h 4981532"/>
              <a:gd name="connsiteX39" fmla="*/ 1721868 w 5380459"/>
              <a:gd name="connsiteY39" fmla="*/ 4193767 h 4981532"/>
              <a:gd name="connsiteX40" fmla="*/ 1879760 w 5380459"/>
              <a:gd name="connsiteY40" fmla="*/ 4256067 h 4981532"/>
              <a:gd name="connsiteX41" fmla="*/ 1683756 w 5380459"/>
              <a:gd name="connsiteY41" fmla="*/ 4046143 h 4981532"/>
              <a:gd name="connsiteX42" fmla="*/ 4367789 w 5380459"/>
              <a:gd name="connsiteY42" fmla="*/ 3938210 h 4981532"/>
              <a:gd name="connsiteX43" fmla="*/ 4336547 w 5380459"/>
              <a:gd name="connsiteY43" fmla="*/ 4070746 h 4981532"/>
              <a:gd name="connsiteX44" fmla="*/ 4367789 w 5380459"/>
              <a:gd name="connsiteY44" fmla="*/ 3954439 h 4981532"/>
              <a:gd name="connsiteX45" fmla="*/ 4367789 w 5380459"/>
              <a:gd name="connsiteY45" fmla="*/ 3938210 h 4981532"/>
              <a:gd name="connsiteX46" fmla="*/ 4572545 w 5380459"/>
              <a:gd name="connsiteY46" fmla="*/ 3923131 h 4981532"/>
              <a:gd name="connsiteX47" fmla="*/ 4486039 w 5380459"/>
              <a:gd name="connsiteY47" fmla="*/ 4015192 h 4981532"/>
              <a:gd name="connsiteX48" fmla="*/ 4572545 w 5380459"/>
              <a:gd name="connsiteY48" fmla="*/ 3923131 h 4981532"/>
              <a:gd name="connsiteX49" fmla="*/ 1546432 w 5380459"/>
              <a:gd name="connsiteY49" fmla="*/ 3914713 h 4981532"/>
              <a:gd name="connsiteX50" fmla="*/ 1503581 w 5380459"/>
              <a:gd name="connsiteY50" fmla="*/ 3961013 h 4981532"/>
              <a:gd name="connsiteX51" fmla="*/ 1565880 w 5380459"/>
              <a:gd name="connsiteY51" fmla="*/ 3915322 h 4981532"/>
              <a:gd name="connsiteX52" fmla="*/ 1546432 w 5380459"/>
              <a:gd name="connsiteY52" fmla="*/ 3914713 h 4981532"/>
              <a:gd name="connsiteX53" fmla="*/ 2577490 w 5380459"/>
              <a:gd name="connsiteY53" fmla="*/ 3813243 h 4981532"/>
              <a:gd name="connsiteX54" fmla="*/ 2546385 w 5380459"/>
              <a:gd name="connsiteY54" fmla="*/ 3906749 h 4981532"/>
              <a:gd name="connsiteX55" fmla="*/ 2609948 w 5380459"/>
              <a:gd name="connsiteY55" fmla="*/ 4054462 h 4981532"/>
              <a:gd name="connsiteX56" fmla="*/ 2632939 w 5380459"/>
              <a:gd name="connsiteY56" fmla="*/ 3992124 h 4981532"/>
              <a:gd name="connsiteX57" fmla="*/ 2577490 w 5380459"/>
              <a:gd name="connsiteY57" fmla="*/ 3813243 h 4981532"/>
              <a:gd name="connsiteX58" fmla="*/ 2197099 w 5380459"/>
              <a:gd name="connsiteY58" fmla="*/ 3810745 h 4981532"/>
              <a:gd name="connsiteX59" fmla="*/ 2193018 w 5380459"/>
              <a:gd name="connsiteY59" fmla="*/ 3813312 h 4981532"/>
              <a:gd name="connsiteX60" fmla="*/ 2201181 w 5380459"/>
              <a:gd name="connsiteY60" fmla="*/ 3813312 h 4981532"/>
              <a:gd name="connsiteX61" fmla="*/ 2197099 w 5380459"/>
              <a:gd name="connsiteY61" fmla="*/ 3810745 h 4981532"/>
              <a:gd name="connsiteX62" fmla="*/ 2766359 w 5380459"/>
              <a:gd name="connsiteY62" fmla="*/ 3713740 h 4981532"/>
              <a:gd name="connsiteX63" fmla="*/ 2758216 w 5380459"/>
              <a:gd name="connsiteY63" fmla="*/ 3767495 h 4981532"/>
              <a:gd name="connsiteX64" fmla="*/ 2766359 w 5380459"/>
              <a:gd name="connsiteY64" fmla="*/ 3713740 h 4981532"/>
              <a:gd name="connsiteX65" fmla="*/ 3198103 w 5380459"/>
              <a:gd name="connsiteY65" fmla="*/ 3666403 h 4981532"/>
              <a:gd name="connsiteX66" fmla="*/ 3158545 w 5380459"/>
              <a:gd name="connsiteY66" fmla="*/ 3713699 h 4981532"/>
              <a:gd name="connsiteX67" fmla="*/ 3198103 w 5380459"/>
              <a:gd name="connsiteY67" fmla="*/ 3666403 h 4981532"/>
              <a:gd name="connsiteX68" fmla="*/ 1934991 w 5380459"/>
              <a:gd name="connsiteY68" fmla="*/ 3650916 h 4981532"/>
              <a:gd name="connsiteX69" fmla="*/ 2005810 w 5380459"/>
              <a:gd name="connsiteY69" fmla="*/ 3736628 h 4981532"/>
              <a:gd name="connsiteX70" fmla="*/ 1941800 w 5380459"/>
              <a:gd name="connsiteY70" fmla="*/ 3650916 h 4981532"/>
              <a:gd name="connsiteX71" fmla="*/ 1934991 w 5380459"/>
              <a:gd name="connsiteY71" fmla="*/ 3650916 h 4981532"/>
              <a:gd name="connsiteX72" fmla="*/ 2114356 w 5380459"/>
              <a:gd name="connsiteY72" fmla="*/ 3603879 h 4981532"/>
              <a:gd name="connsiteX73" fmla="*/ 2060114 w 5380459"/>
              <a:gd name="connsiteY73" fmla="*/ 3682265 h 4981532"/>
              <a:gd name="connsiteX74" fmla="*/ 2169954 w 5380459"/>
              <a:gd name="connsiteY74" fmla="*/ 3728215 h 4981532"/>
              <a:gd name="connsiteX75" fmla="*/ 2114356 w 5380459"/>
              <a:gd name="connsiteY75" fmla="*/ 3603879 h 4981532"/>
              <a:gd name="connsiteX76" fmla="*/ 1376677 w 5380459"/>
              <a:gd name="connsiteY76" fmla="*/ 3581076 h 4981532"/>
              <a:gd name="connsiteX77" fmla="*/ 1384827 w 5380459"/>
              <a:gd name="connsiteY77" fmla="*/ 3620165 h 4981532"/>
              <a:gd name="connsiteX78" fmla="*/ 1376677 w 5380459"/>
              <a:gd name="connsiteY78" fmla="*/ 3581076 h 4981532"/>
              <a:gd name="connsiteX79" fmla="*/ 1322912 w 5380459"/>
              <a:gd name="connsiteY79" fmla="*/ 3480356 h 4981532"/>
              <a:gd name="connsiteX80" fmla="*/ 1322335 w 5380459"/>
              <a:gd name="connsiteY80" fmla="*/ 3510824 h 4981532"/>
              <a:gd name="connsiteX81" fmla="*/ 1337339 w 5380459"/>
              <a:gd name="connsiteY81" fmla="*/ 3481218 h 4981532"/>
              <a:gd name="connsiteX82" fmla="*/ 1322912 w 5380459"/>
              <a:gd name="connsiteY82" fmla="*/ 3480356 h 4981532"/>
              <a:gd name="connsiteX83" fmla="*/ 1831856 w 5380459"/>
              <a:gd name="connsiteY83" fmla="*/ 3456477 h 4981532"/>
              <a:gd name="connsiteX84" fmla="*/ 1825012 w 5380459"/>
              <a:gd name="connsiteY84" fmla="*/ 3464572 h 4981532"/>
              <a:gd name="connsiteX85" fmla="*/ 1831856 w 5380459"/>
              <a:gd name="connsiteY85" fmla="*/ 3456477 h 4981532"/>
              <a:gd name="connsiteX86" fmla="*/ 4352568 w 5380459"/>
              <a:gd name="connsiteY86" fmla="*/ 3308861 h 4981532"/>
              <a:gd name="connsiteX87" fmla="*/ 4305039 w 5380459"/>
              <a:gd name="connsiteY87" fmla="*/ 3418559 h 4981532"/>
              <a:gd name="connsiteX88" fmla="*/ 4250719 w 5380459"/>
              <a:gd name="connsiteY88" fmla="*/ 3464605 h 4981532"/>
              <a:gd name="connsiteX89" fmla="*/ 4163808 w 5380459"/>
              <a:gd name="connsiteY89" fmla="*/ 3526902 h 4981532"/>
              <a:gd name="connsiteX90" fmla="*/ 4101341 w 5380459"/>
              <a:gd name="connsiteY90" fmla="*/ 3674520 h 4981532"/>
              <a:gd name="connsiteX91" fmla="*/ 4180104 w 5380459"/>
              <a:gd name="connsiteY91" fmla="*/ 3666394 h 4981532"/>
              <a:gd name="connsiteX92" fmla="*/ 4257509 w 5380459"/>
              <a:gd name="connsiteY92" fmla="*/ 3566176 h 4981532"/>
              <a:gd name="connsiteX93" fmla="*/ 4352568 w 5380459"/>
              <a:gd name="connsiteY93" fmla="*/ 3316987 h 4981532"/>
              <a:gd name="connsiteX94" fmla="*/ 4352568 w 5380459"/>
              <a:gd name="connsiteY94" fmla="*/ 3308861 h 4981532"/>
              <a:gd name="connsiteX95" fmla="*/ 1337688 w 5380459"/>
              <a:gd name="connsiteY95" fmla="*/ 3262831 h 4981532"/>
              <a:gd name="connsiteX96" fmla="*/ 1337688 w 5380459"/>
              <a:gd name="connsiteY96" fmla="*/ 3294090 h 4981532"/>
              <a:gd name="connsiteX97" fmla="*/ 1447234 w 5380459"/>
              <a:gd name="connsiteY97" fmla="*/ 3333504 h 4981532"/>
              <a:gd name="connsiteX98" fmla="*/ 1337688 w 5380459"/>
              <a:gd name="connsiteY98" fmla="*/ 3262831 h 4981532"/>
              <a:gd name="connsiteX99" fmla="*/ 4297097 w 5380459"/>
              <a:gd name="connsiteY99" fmla="*/ 3146961 h 4981532"/>
              <a:gd name="connsiteX100" fmla="*/ 4251125 w 5380459"/>
              <a:gd name="connsiteY100" fmla="*/ 3254895 h 4981532"/>
              <a:gd name="connsiteX101" fmla="*/ 4344420 w 5380459"/>
              <a:gd name="connsiteY101" fmla="*/ 3285925 h 4981532"/>
              <a:gd name="connsiteX102" fmla="*/ 4297097 w 5380459"/>
              <a:gd name="connsiteY102" fmla="*/ 3146961 h 4981532"/>
              <a:gd name="connsiteX103" fmla="*/ 952785 w 5380459"/>
              <a:gd name="connsiteY103" fmla="*/ 3061434 h 4981532"/>
              <a:gd name="connsiteX104" fmla="*/ 905254 w 5380459"/>
              <a:gd name="connsiteY104" fmla="*/ 3099330 h 4981532"/>
              <a:gd name="connsiteX105" fmla="*/ 929698 w 5380459"/>
              <a:gd name="connsiteY105" fmla="*/ 3240087 h 4981532"/>
              <a:gd name="connsiteX106" fmla="*/ 944637 w 5380459"/>
              <a:gd name="connsiteY106" fmla="*/ 3317233 h 4981532"/>
              <a:gd name="connsiteX107" fmla="*/ 992165 w 5380459"/>
              <a:gd name="connsiteY107" fmla="*/ 3394379 h 4981532"/>
              <a:gd name="connsiteX108" fmla="*/ 1085867 w 5380459"/>
              <a:gd name="connsiteY108" fmla="*/ 3573033 h 4981532"/>
              <a:gd name="connsiteX109" fmla="*/ 1156482 w 5380459"/>
              <a:gd name="connsiteY109" fmla="*/ 3666420 h 4981532"/>
              <a:gd name="connsiteX110" fmla="*/ 1110311 w 5380459"/>
              <a:gd name="connsiteY110" fmla="*/ 3510775 h 4981532"/>
              <a:gd name="connsiteX111" fmla="*/ 1079077 w 5380459"/>
              <a:gd name="connsiteY111" fmla="*/ 3317233 h 4981532"/>
              <a:gd name="connsiteX112" fmla="*/ 952785 w 5380459"/>
              <a:gd name="connsiteY112" fmla="*/ 3061434 h 4981532"/>
              <a:gd name="connsiteX113" fmla="*/ 4658189 w 5380459"/>
              <a:gd name="connsiteY113" fmla="*/ 3037440 h 4981532"/>
              <a:gd name="connsiteX114" fmla="*/ 4525243 w 5380459"/>
              <a:gd name="connsiteY114" fmla="*/ 3092900 h 4981532"/>
              <a:gd name="connsiteX115" fmla="*/ 4485902 w 5380459"/>
              <a:gd name="connsiteY115" fmla="*/ 3418899 h 4981532"/>
              <a:gd name="connsiteX116" fmla="*/ 4477763 w 5380459"/>
              <a:gd name="connsiteY116" fmla="*/ 3643445 h 4981532"/>
              <a:gd name="connsiteX117" fmla="*/ 4548305 w 5380459"/>
              <a:gd name="connsiteY117" fmla="*/ 3581221 h 4981532"/>
              <a:gd name="connsiteX118" fmla="*/ 4618848 w 5380459"/>
              <a:gd name="connsiteY118" fmla="*/ 3333679 h 4981532"/>
              <a:gd name="connsiteX119" fmla="*/ 4674468 w 5380459"/>
              <a:gd name="connsiteY119" fmla="*/ 3418899 h 4981532"/>
              <a:gd name="connsiteX120" fmla="*/ 4603925 w 5380459"/>
              <a:gd name="connsiteY120" fmla="*/ 3518998 h 4981532"/>
              <a:gd name="connsiteX121" fmla="*/ 4618848 w 5380459"/>
              <a:gd name="connsiteY121" fmla="*/ 3659677 h 4981532"/>
              <a:gd name="connsiteX122" fmla="*/ 4595786 w 5380459"/>
              <a:gd name="connsiteY122" fmla="*/ 3782772 h 4981532"/>
              <a:gd name="connsiteX123" fmla="*/ 4643267 w 5380459"/>
              <a:gd name="connsiteY123" fmla="*/ 3813884 h 4981532"/>
              <a:gd name="connsiteX124" fmla="*/ 4713809 w 5380459"/>
              <a:gd name="connsiteY124" fmla="*/ 3643445 h 4981532"/>
              <a:gd name="connsiteX125" fmla="*/ 4768072 w 5380459"/>
              <a:gd name="connsiteY125" fmla="*/ 3255223 h 4981532"/>
              <a:gd name="connsiteX126" fmla="*/ 4681251 w 5380459"/>
              <a:gd name="connsiteY126" fmla="*/ 3037440 h 4981532"/>
              <a:gd name="connsiteX127" fmla="*/ 4658189 w 5380459"/>
              <a:gd name="connsiteY127" fmla="*/ 3037440 h 4981532"/>
              <a:gd name="connsiteX128" fmla="*/ 4187321 w 5380459"/>
              <a:gd name="connsiteY128" fmla="*/ 3037440 h 4981532"/>
              <a:gd name="connsiteX129" fmla="*/ 4195466 w 5380459"/>
              <a:gd name="connsiteY129" fmla="*/ 3037440 h 4981532"/>
              <a:gd name="connsiteX130" fmla="*/ 4187321 w 5380459"/>
              <a:gd name="connsiteY130" fmla="*/ 3037440 h 4981532"/>
              <a:gd name="connsiteX131" fmla="*/ 301280 w 5380459"/>
              <a:gd name="connsiteY131" fmla="*/ 3014077 h 4981532"/>
              <a:gd name="connsiteX132" fmla="*/ 309465 w 5380459"/>
              <a:gd name="connsiteY132" fmla="*/ 3061645 h 4981532"/>
              <a:gd name="connsiteX133" fmla="*/ 301280 w 5380459"/>
              <a:gd name="connsiteY133" fmla="*/ 3014077 h 4981532"/>
              <a:gd name="connsiteX134" fmla="*/ 247193 w 5380459"/>
              <a:gd name="connsiteY134" fmla="*/ 2928389 h 4981532"/>
              <a:gd name="connsiteX135" fmla="*/ 262116 w 5380459"/>
              <a:gd name="connsiteY135" fmla="*/ 2968279 h 4981532"/>
              <a:gd name="connsiteX136" fmla="*/ 230824 w 5380459"/>
              <a:gd name="connsiteY136" fmla="*/ 2928919 h 4981532"/>
              <a:gd name="connsiteX137" fmla="*/ 247193 w 5380459"/>
              <a:gd name="connsiteY137" fmla="*/ 2928389 h 4981532"/>
              <a:gd name="connsiteX138" fmla="*/ 18679 w 5380459"/>
              <a:gd name="connsiteY138" fmla="*/ 2860460 h 4981532"/>
              <a:gd name="connsiteX139" fmla="*/ 50166 w 5380459"/>
              <a:gd name="connsiteY139" fmla="*/ 2898297 h 4981532"/>
              <a:gd name="connsiteX140" fmla="*/ 18679 w 5380459"/>
              <a:gd name="connsiteY140" fmla="*/ 2860460 h 4981532"/>
              <a:gd name="connsiteX141" fmla="*/ 230460 w 5380459"/>
              <a:gd name="connsiteY141" fmla="*/ 2843793 h 4981532"/>
              <a:gd name="connsiteX142" fmla="*/ 238534 w 5380459"/>
              <a:gd name="connsiteY142" fmla="*/ 2851867 h 4981532"/>
              <a:gd name="connsiteX143" fmla="*/ 230460 w 5380459"/>
              <a:gd name="connsiteY143" fmla="*/ 2843793 h 4981532"/>
              <a:gd name="connsiteX144" fmla="*/ 4757529 w 5380459"/>
              <a:gd name="connsiteY144" fmla="*/ 2829051 h 4981532"/>
              <a:gd name="connsiteX145" fmla="*/ 4720954 w 5380459"/>
              <a:gd name="connsiteY145" fmla="*/ 2875137 h 4981532"/>
              <a:gd name="connsiteX146" fmla="*/ 4768367 w 5380459"/>
              <a:gd name="connsiteY146" fmla="*/ 2983473 h 4981532"/>
              <a:gd name="connsiteX147" fmla="*/ 4776494 w 5380459"/>
              <a:gd name="connsiteY147" fmla="*/ 2835865 h 4981532"/>
              <a:gd name="connsiteX148" fmla="*/ 4757529 w 5380459"/>
              <a:gd name="connsiteY148" fmla="*/ 2829051 h 4981532"/>
              <a:gd name="connsiteX149" fmla="*/ 4305092 w 5380459"/>
              <a:gd name="connsiteY149" fmla="*/ 2812843 h 4981532"/>
              <a:gd name="connsiteX150" fmla="*/ 4288838 w 5380459"/>
              <a:gd name="connsiteY150" fmla="*/ 2820934 h 4981532"/>
              <a:gd name="connsiteX151" fmla="*/ 4242786 w 5380459"/>
              <a:gd name="connsiteY151" fmla="*/ 2951728 h 4981532"/>
              <a:gd name="connsiteX152" fmla="*/ 4305092 w 5380459"/>
              <a:gd name="connsiteY152" fmla="*/ 2812843 h 4981532"/>
              <a:gd name="connsiteX153" fmla="*/ 1210624 w 5380459"/>
              <a:gd name="connsiteY153" fmla="*/ 2745927 h 4981532"/>
              <a:gd name="connsiteX154" fmla="*/ 1220317 w 5380459"/>
              <a:gd name="connsiteY154" fmla="*/ 2797902 h 4981532"/>
              <a:gd name="connsiteX155" fmla="*/ 1220317 w 5380459"/>
              <a:gd name="connsiteY155" fmla="*/ 2750802 h 4981532"/>
              <a:gd name="connsiteX156" fmla="*/ 1210624 w 5380459"/>
              <a:gd name="connsiteY156" fmla="*/ 2745927 h 4981532"/>
              <a:gd name="connsiteX157" fmla="*/ 43075 w 5380459"/>
              <a:gd name="connsiteY157" fmla="*/ 2704908 h 4981532"/>
              <a:gd name="connsiteX158" fmla="*/ 43075 w 5380459"/>
              <a:gd name="connsiteY158" fmla="*/ 2804905 h 4981532"/>
              <a:gd name="connsiteX159" fmla="*/ 43075 w 5380459"/>
              <a:gd name="connsiteY159" fmla="*/ 2704908 h 4981532"/>
              <a:gd name="connsiteX160" fmla="*/ 4703192 w 5380459"/>
              <a:gd name="connsiteY160" fmla="*/ 2702202 h 4981532"/>
              <a:gd name="connsiteX161" fmla="*/ 4697419 w 5380459"/>
              <a:gd name="connsiteY161" fmla="*/ 2727395 h 4981532"/>
              <a:gd name="connsiteX162" fmla="*/ 4713839 w 5380459"/>
              <a:gd name="connsiteY162" fmla="*/ 2704322 h 4981532"/>
              <a:gd name="connsiteX163" fmla="*/ 4703192 w 5380459"/>
              <a:gd name="connsiteY163" fmla="*/ 2702202 h 4981532"/>
              <a:gd name="connsiteX164" fmla="*/ 4336308 w 5380459"/>
              <a:gd name="connsiteY164" fmla="*/ 2673343 h 4981532"/>
              <a:gd name="connsiteX165" fmla="*/ 4273784 w 5380459"/>
              <a:gd name="connsiteY165" fmla="*/ 2758544 h 4981532"/>
              <a:gd name="connsiteX166" fmla="*/ 4336308 w 5380459"/>
              <a:gd name="connsiteY166" fmla="*/ 2673343 h 4981532"/>
              <a:gd name="connsiteX167" fmla="*/ 4367788 w 5380459"/>
              <a:gd name="connsiteY167" fmla="*/ 2557442 h 4981532"/>
              <a:gd name="connsiteX168" fmla="*/ 4321242 w 5380459"/>
              <a:gd name="connsiteY168" fmla="*/ 2619419 h 4981532"/>
              <a:gd name="connsiteX169" fmla="*/ 4367788 w 5380459"/>
              <a:gd name="connsiteY169" fmla="*/ 2557442 h 4981532"/>
              <a:gd name="connsiteX170" fmla="*/ 1518232 w 5380459"/>
              <a:gd name="connsiteY170" fmla="*/ 2549358 h 4981532"/>
              <a:gd name="connsiteX171" fmla="*/ 1495020 w 5380459"/>
              <a:gd name="connsiteY171" fmla="*/ 2557466 h 4981532"/>
              <a:gd name="connsiteX172" fmla="*/ 1455425 w 5380459"/>
              <a:gd name="connsiteY172" fmla="*/ 2742596 h 4981532"/>
              <a:gd name="connsiteX173" fmla="*/ 1534617 w 5380459"/>
              <a:gd name="connsiteY173" fmla="*/ 2976374 h 4981532"/>
              <a:gd name="connsiteX174" fmla="*/ 1574213 w 5380459"/>
              <a:gd name="connsiteY174" fmla="*/ 2991238 h 4981532"/>
              <a:gd name="connsiteX175" fmla="*/ 1574213 w 5380459"/>
              <a:gd name="connsiteY175" fmla="*/ 2920970 h 4981532"/>
              <a:gd name="connsiteX176" fmla="*/ 1526424 w 5380459"/>
              <a:gd name="connsiteY176" fmla="*/ 2835837 h 4981532"/>
              <a:gd name="connsiteX177" fmla="*/ 1518232 w 5380459"/>
              <a:gd name="connsiteY177" fmla="*/ 2549358 h 4981532"/>
              <a:gd name="connsiteX178" fmla="*/ 10475 w 5380459"/>
              <a:gd name="connsiteY178" fmla="*/ 2517612 h 4981532"/>
              <a:gd name="connsiteX179" fmla="*/ 43301 w 5380459"/>
              <a:gd name="connsiteY179" fmla="*/ 2571791 h 4981532"/>
              <a:gd name="connsiteX180" fmla="*/ 10475 w 5380459"/>
              <a:gd name="connsiteY180" fmla="*/ 2517612 h 4981532"/>
              <a:gd name="connsiteX181" fmla="*/ 290064 w 5380459"/>
              <a:gd name="connsiteY181" fmla="*/ 2500530 h 4981532"/>
              <a:gd name="connsiteX182" fmla="*/ 301053 w 5380459"/>
              <a:gd name="connsiteY182" fmla="*/ 2509516 h 4981532"/>
              <a:gd name="connsiteX183" fmla="*/ 278062 w 5380459"/>
              <a:gd name="connsiteY183" fmla="*/ 2696686 h 4981532"/>
              <a:gd name="connsiteX184" fmla="*/ 184745 w 5380459"/>
              <a:gd name="connsiteY184" fmla="*/ 2657353 h 4981532"/>
              <a:gd name="connsiteX185" fmla="*/ 278062 w 5380459"/>
              <a:gd name="connsiteY185" fmla="*/ 2502734 h 4981532"/>
              <a:gd name="connsiteX186" fmla="*/ 290064 w 5380459"/>
              <a:gd name="connsiteY186" fmla="*/ 2500530 h 4981532"/>
              <a:gd name="connsiteX187" fmla="*/ 4533131 w 5380459"/>
              <a:gd name="connsiteY187" fmla="*/ 2378727 h 4981532"/>
              <a:gd name="connsiteX188" fmla="*/ 4548107 w 5380459"/>
              <a:gd name="connsiteY188" fmla="*/ 2486901 h 4981532"/>
              <a:gd name="connsiteX189" fmla="*/ 4485479 w 5380459"/>
              <a:gd name="connsiteY189" fmla="*/ 2563975 h 4981532"/>
              <a:gd name="connsiteX190" fmla="*/ 4477310 w 5380459"/>
              <a:gd name="connsiteY190" fmla="*/ 2696488 h 4981532"/>
              <a:gd name="connsiteX191" fmla="*/ 4524962 w 5380459"/>
              <a:gd name="connsiteY191" fmla="*/ 2889848 h 4981532"/>
              <a:gd name="connsiteX192" fmla="*/ 4595759 w 5380459"/>
              <a:gd name="connsiteY192" fmla="*/ 3022361 h 4981532"/>
              <a:gd name="connsiteX193" fmla="*/ 4579421 w 5380459"/>
              <a:gd name="connsiteY193" fmla="*/ 2874974 h 4981532"/>
              <a:gd name="connsiteX194" fmla="*/ 4572614 w 5380459"/>
              <a:gd name="connsiteY194" fmla="*/ 2735701 h 4981532"/>
              <a:gd name="connsiteX195" fmla="*/ 4572614 w 5380459"/>
              <a:gd name="connsiteY195" fmla="*/ 2611301 h 4981532"/>
              <a:gd name="connsiteX196" fmla="*/ 4539938 w 5380459"/>
              <a:gd name="connsiteY196" fmla="*/ 2393601 h 4981532"/>
              <a:gd name="connsiteX197" fmla="*/ 4539938 w 5380459"/>
              <a:gd name="connsiteY197" fmla="*/ 2385488 h 4981532"/>
              <a:gd name="connsiteX198" fmla="*/ 4533131 w 5380459"/>
              <a:gd name="connsiteY198" fmla="*/ 2378727 h 4981532"/>
              <a:gd name="connsiteX199" fmla="*/ 1574213 w 5380459"/>
              <a:gd name="connsiteY199" fmla="*/ 2262064 h 4981532"/>
              <a:gd name="connsiteX200" fmla="*/ 1526111 w 5380459"/>
              <a:gd name="connsiteY200" fmla="*/ 2409549 h 4981532"/>
              <a:gd name="connsiteX201" fmla="*/ 1565967 w 5380459"/>
              <a:gd name="connsiteY201" fmla="*/ 2494792 h 4981532"/>
              <a:gd name="connsiteX202" fmla="*/ 1574213 w 5380459"/>
              <a:gd name="connsiteY202" fmla="*/ 2478555 h 4981532"/>
              <a:gd name="connsiteX203" fmla="*/ 1574213 w 5380459"/>
              <a:gd name="connsiteY203" fmla="*/ 2262064 h 4981532"/>
              <a:gd name="connsiteX204" fmla="*/ 4406895 w 5380459"/>
              <a:gd name="connsiteY204" fmla="*/ 2098576 h 4981532"/>
              <a:gd name="connsiteX205" fmla="*/ 4398767 w 5380459"/>
              <a:gd name="connsiteY205" fmla="*/ 2262064 h 4981532"/>
              <a:gd name="connsiteX206" fmla="*/ 4406895 w 5380459"/>
              <a:gd name="connsiteY206" fmla="*/ 2106683 h 4981532"/>
              <a:gd name="connsiteX207" fmla="*/ 4406895 w 5380459"/>
              <a:gd name="connsiteY207" fmla="*/ 2098576 h 4981532"/>
              <a:gd name="connsiteX208" fmla="*/ 1424424 w 5380459"/>
              <a:gd name="connsiteY208" fmla="*/ 2021785 h 4981532"/>
              <a:gd name="connsiteX209" fmla="*/ 1401395 w 5380459"/>
              <a:gd name="connsiteY209" fmla="*/ 2061064 h 4981532"/>
              <a:gd name="connsiteX210" fmla="*/ 1424424 w 5380459"/>
              <a:gd name="connsiteY210" fmla="*/ 2021785 h 4981532"/>
              <a:gd name="connsiteX211" fmla="*/ 371988 w 5380459"/>
              <a:gd name="connsiteY211" fmla="*/ 1927945 h 4981532"/>
              <a:gd name="connsiteX212" fmla="*/ 442642 w 5380459"/>
              <a:gd name="connsiteY212" fmla="*/ 1998287 h 4981532"/>
              <a:gd name="connsiteX213" fmla="*/ 427696 w 5380459"/>
              <a:gd name="connsiteY213" fmla="*/ 2106506 h 4981532"/>
              <a:gd name="connsiteX214" fmla="*/ 332585 w 5380459"/>
              <a:gd name="connsiteY214" fmla="*/ 2176848 h 4981532"/>
              <a:gd name="connsiteX215" fmla="*/ 427696 w 5380459"/>
              <a:gd name="connsiteY215" fmla="*/ 2214724 h 4981532"/>
              <a:gd name="connsiteX216" fmla="*/ 371988 w 5380459"/>
              <a:gd name="connsiteY216" fmla="*/ 2285066 h 4981532"/>
              <a:gd name="connsiteX217" fmla="*/ 278236 w 5380459"/>
              <a:gd name="connsiteY217" fmla="*/ 2432514 h 4981532"/>
              <a:gd name="connsiteX218" fmla="*/ 215734 w 5380459"/>
              <a:gd name="connsiteY218" fmla="*/ 2299946 h 4981532"/>
              <a:gd name="connsiteX219" fmla="*/ 286388 w 5380459"/>
              <a:gd name="connsiteY219" fmla="*/ 2075393 h 4981532"/>
              <a:gd name="connsiteX220" fmla="*/ 371988 w 5380459"/>
              <a:gd name="connsiteY220" fmla="*/ 1927945 h 4981532"/>
              <a:gd name="connsiteX221" fmla="*/ 1518286 w 5380459"/>
              <a:gd name="connsiteY221" fmla="*/ 1781124 h 4981532"/>
              <a:gd name="connsiteX222" fmla="*/ 1495134 w 5380459"/>
              <a:gd name="connsiteY222" fmla="*/ 1789219 h 4981532"/>
              <a:gd name="connsiteX223" fmla="*/ 1486963 w 5380459"/>
              <a:gd name="connsiteY223" fmla="*/ 1943024 h 4981532"/>
              <a:gd name="connsiteX224" fmla="*/ 1518286 w 5380459"/>
              <a:gd name="connsiteY224" fmla="*/ 1781124 h 4981532"/>
              <a:gd name="connsiteX225" fmla="*/ 4344319 w 5380459"/>
              <a:gd name="connsiteY225" fmla="*/ 1664461 h 4981532"/>
              <a:gd name="connsiteX226" fmla="*/ 4321191 w 5380459"/>
              <a:gd name="connsiteY226" fmla="*/ 1710607 h 4981532"/>
              <a:gd name="connsiteX227" fmla="*/ 4344319 w 5380459"/>
              <a:gd name="connsiteY227" fmla="*/ 1664461 h 4981532"/>
              <a:gd name="connsiteX228" fmla="*/ 3466073 w 5380459"/>
              <a:gd name="connsiteY228" fmla="*/ 1593828 h 4981532"/>
              <a:gd name="connsiteX229" fmla="*/ 3457923 w 5380459"/>
              <a:gd name="connsiteY229" fmla="*/ 1641229 h 4981532"/>
              <a:gd name="connsiteX230" fmla="*/ 3512256 w 5380459"/>
              <a:gd name="connsiteY230" fmla="*/ 1811871 h 4981532"/>
              <a:gd name="connsiteX231" fmla="*/ 3576097 w 5380459"/>
              <a:gd name="connsiteY231" fmla="*/ 1819997 h 4981532"/>
              <a:gd name="connsiteX232" fmla="*/ 3466073 w 5380459"/>
              <a:gd name="connsiteY232" fmla="*/ 1593828 h 4981532"/>
              <a:gd name="connsiteX233" fmla="*/ 4155760 w 5380459"/>
              <a:gd name="connsiteY233" fmla="*/ 1447133 h 4981532"/>
              <a:gd name="connsiteX234" fmla="*/ 4155760 w 5380459"/>
              <a:gd name="connsiteY234" fmla="*/ 1525078 h 4981532"/>
              <a:gd name="connsiteX235" fmla="*/ 4155760 w 5380459"/>
              <a:gd name="connsiteY235" fmla="*/ 1447133 h 4981532"/>
              <a:gd name="connsiteX236" fmla="*/ 4273818 w 5380459"/>
              <a:gd name="connsiteY236" fmla="*/ 1432118 h 4981532"/>
              <a:gd name="connsiteX237" fmla="*/ 4281961 w 5380459"/>
              <a:gd name="connsiteY237" fmla="*/ 1494423 h 4981532"/>
              <a:gd name="connsiteX238" fmla="*/ 4273818 w 5380459"/>
              <a:gd name="connsiteY238" fmla="*/ 1432118 h 4981532"/>
              <a:gd name="connsiteX239" fmla="*/ 3349998 w 5380459"/>
              <a:gd name="connsiteY239" fmla="*/ 1412550 h 4981532"/>
              <a:gd name="connsiteX240" fmla="*/ 3339464 w 5380459"/>
              <a:gd name="connsiteY240" fmla="*/ 1438421 h 4981532"/>
              <a:gd name="connsiteX241" fmla="*/ 3441405 w 5380459"/>
              <a:gd name="connsiteY241" fmla="*/ 1562877 h 4981532"/>
              <a:gd name="connsiteX242" fmla="*/ 3378881 w 5380459"/>
              <a:gd name="connsiteY242" fmla="*/ 1438421 h 4981532"/>
              <a:gd name="connsiteX243" fmla="*/ 3349998 w 5380459"/>
              <a:gd name="connsiteY243" fmla="*/ 1412550 h 4981532"/>
              <a:gd name="connsiteX244" fmla="*/ 364862 w 5380459"/>
              <a:gd name="connsiteY244" fmla="*/ 1370023 h 4981532"/>
              <a:gd name="connsiteX245" fmla="*/ 371652 w 5380459"/>
              <a:gd name="connsiteY245" fmla="*/ 1378134 h 4981532"/>
              <a:gd name="connsiteX246" fmla="*/ 294243 w 5380459"/>
              <a:gd name="connsiteY246" fmla="*/ 1656626 h 4981532"/>
              <a:gd name="connsiteX247" fmla="*/ 167944 w 5380459"/>
              <a:gd name="connsiteY247" fmla="*/ 1982434 h 4981532"/>
              <a:gd name="connsiteX248" fmla="*/ 128561 w 5380459"/>
              <a:gd name="connsiteY248" fmla="*/ 2083827 h 4981532"/>
              <a:gd name="connsiteX249" fmla="*/ 81029 w 5380459"/>
              <a:gd name="connsiteY249" fmla="*/ 2424505 h 4981532"/>
              <a:gd name="connsiteX250" fmla="*/ 3620 w 5380459"/>
              <a:gd name="connsiteY250" fmla="*/ 2486693 h 4981532"/>
              <a:gd name="connsiteX251" fmla="*/ 49794 w 5380459"/>
              <a:gd name="connsiteY251" fmla="*/ 2146014 h 4981532"/>
              <a:gd name="connsiteX252" fmla="*/ 74239 w 5380459"/>
              <a:gd name="connsiteY252" fmla="*/ 1920246 h 4981532"/>
              <a:gd name="connsiteX253" fmla="*/ 128561 w 5380459"/>
              <a:gd name="connsiteY253" fmla="*/ 1703942 h 4981532"/>
              <a:gd name="connsiteX254" fmla="*/ 364862 w 5380459"/>
              <a:gd name="connsiteY254" fmla="*/ 1370023 h 4981532"/>
              <a:gd name="connsiteX255" fmla="*/ 3642584 w 5380459"/>
              <a:gd name="connsiteY255" fmla="*/ 1362758 h 4981532"/>
              <a:gd name="connsiteX256" fmla="*/ 3613955 w 5380459"/>
              <a:gd name="connsiteY256" fmla="*/ 1369618 h 4981532"/>
              <a:gd name="connsiteX257" fmla="*/ 3646528 w 5380459"/>
              <a:gd name="connsiteY257" fmla="*/ 1369618 h 4981532"/>
              <a:gd name="connsiteX258" fmla="*/ 3642584 w 5380459"/>
              <a:gd name="connsiteY258" fmla="*/ 1362758 h 4981532"/>
              <a:gd name="connsiteX259" fmla="*/ 1785319 w 5380459"/>
              <a:gd name="connsiteY259" fmla="*/ 1353358 h 4981532"/>
              <a:gd name="connsiteX260" fmla="*/ 1769446 w 5380459"/>
              <a:gd name="connsiteY260" fmla="*/ 1370024 h 4981532"/>
              <a:gd name="connsiteX261" fmla="*/ 1785319 w 5380459"/>
              <a:gd name="connsiteY261" fmla="*/ 1370024 h 4981532"/>
              <a:gd name="connsiteX262" fmla="*/ 1785319 w 5380459"/>
              <a:gd name="connsiteY262" fmla="*/ 1353358 h 4981532"/>
              <a:gd name="connsiteX263" fmla="*/ 4082785 w 5380459"/>
              <a:gd name="connsiteY263" fmla="*/ 1352296 h 4981532"/>
              <a:gd name="connsiteX264" fmla="*/ 4070178 w 5380459"/>
              <a:gd name="connsiteY264" fmla="*/ 1369924 h 4981532"/>
              <a:gd name="connsiteX265" fmla="*/ 4093269 w 5380459"/>
              <a:gd name="connsiteY265" fmla="*/ 1353749 h 4981532"/>
              <a:gd name="connsiteX266" fmla="*/ 4082785 w 5380459"/>
              <a:gd name="connsiteY266" fmla="*/ 1352296 h 4981532"/>
              <a:gd name="connsiteX267" fmla="*/ 4190570 w 5380459"/>
              <a:gd name="connsiteY267" fmla="*/ 1306717 h 4981532"/>
              <a:gd name="connsiteX268" fmla="*/ 4203306 w 5380459"/>
              <a:gd name="connsiteY268" fmla="*/ 1409115 h 4981532"/>
              <a:gd name="connsiteX269" fmla="*/ 4211407 w 5380459"/>
              <a:gd name="connsiteY269" fmla="*/ 1307684 h 4981532"/>
              <a:gd name="connsiteX270" fmla="*/ 4190570 w 5380459"/>
              <a:gd name="connsiteY270" fmla="*/ 1306717 h 4981532"/>
              <a:gd name="connsiteX271" fmla="*/ 4610501 w 5380459"/>
              <a:gd name="connsiteY271" fmla="*/ 1299391 h 4981532"/>
              <a:gd name="connsiteX272" fmla="*/ 4610501 w 5380459"/>
              <a:gd name="connsiteY272" fmla="*/ 1322483 h 4981532"/>
              <a:gd name="connsiteX273" fmla="*/ 4610501 w 5380459"/>
              <a:gd name="connsiteY273" fmla="*/ 1299391 h 4981532"/>
              <a:gd name="connsiteX274" fmla="*/ 3260362 w 5380459"/>
              <a:gd name="connsiteY274" fmla="*/ 1284312 h 4981532"/>
              <a:gd name="connsiteX275" fmla="*/ 3284798 w 5380459"/>
              <a:gd name="connsiteY275" fmla="*/ 1370024 h 4981532"/>
              <a:gd name="connsiteX276" fmla="*/ 3260362 w 5380459"/>
              <a:gd name="connsiteY276" fmla="*/ 1284312 h 4981532"/>
              <a:gd name="connsiteX277" fmla="*/ 3825803 w 5380459"/>
              <a:gd name="connsiteY277" fmla="*/ 1253361 h 4981532"/>
              <a:gd name="connsiteX278" fmla="*/ 3825803 w 5380459"/>
              <a:gd name="connsiteY278" fmla="*/ 1261474 h 4981532"/>
              <a:gd name="connsiteX279" fmla="*/ 3896394 w 5380459"/>
              <a:gd name="connsiteY279" fmla="*/ 1423735 h 4981532"/>
              <a:gd name="connsiteX280" fmla="*/ 4062012 w 5380459"/>
              <a:gd name="connsiteY280" fmla="*/ 1803695 h 4981532"/>
              <a:gd name="connsiteX281" fmla="*/ 4101380 w 5380459"/>
              <a:gd name="connsiteY281" fmla="*/ 1865895 h 4981532"/>
              <a:gd name="connsiteX282" fmla="*/ 4053866 w 5380459"/>
              <a:gd name="connsiteY282" fmla="*/ 1579235 h 4981532"/>
              <a:gd name="connsiteX283" fmla="*/ 3833948 w 5380459"/>
              <a:gd name="connsiteY283" fmla="*/ 1261474 h 4981532"/>
              <a:gd name="connsiteX284" fmla="*/ 3825803 w 5380459"/>
              <a:gd name="connsiteY284" fmla="*/ 1253361 h 4981532"/>
              <a:gd name="connsiteX285" fmla="*/ 3150321 w 5380459"/>
              <a:gd name="connsiteY285" fmla="*/ 1230345 h 4981532"/>
              <a:gd name="connsiteX286" fmla="*/ 3166630 w 5380459"/>
              <a:gd name="connsiteY286" fmla="*/ 1268253 h 4981532"/>
              <a:gd name="connsiteX287" fmla="*/ 3150321 w 5380459"/>
              <a:gd name="connsiteY287" fmla="*/ 1230345 h 4981532"/>
              <a:gd name="connsiteX288" fmla="*/ 4590310 w 5380459"/>
              <a:gd name="connsiteY288" fmla="*/ 1173677 h 4981532"/>
              <a:gd name="connsiteX289" fmla="*/ 4572743 w 5380459"/>
              <a:gd name="connsiteY289" fmla="*/ 1174642 h 4981532"/>
              <a:gd name="connsiteX290" fmla="*/ 4572743 w 5380459"/>
              <a:gd name="connsiteY290" fmla="*/ 1222144 h 4981532"/>
              <a:gd name="connsiteX291" fmla="*/ 4590310 w 5380459"/>
              <a:gd name="connsiteY291" fmla="*/ 1173677 h 4981532"/>
              <a:gd name="connsiteX292" fmla="*/ 4494149 w 5380459"/>
              <a:gd name="connsiteY292" fmla="*/ 1120962 h 4981532"/>
              <a:gd name="connsiteX293" fmla="*/ 4502304 w 5380459"/>
              <a:gd name="connsiteY293" fmla="*/ 1199015 h 4981532"/>
              <a:gd name="connsiteX294" fmla="*/ 4494149 w 5380459"/>
              <a:gd name="connsiteY294" fmla="*/ 1120962 h 4981532"/>
              <a:gd name="connsiteX295" fmla="*/ 3896390 w 5380459"/>
              <a:gd name="connsiteY295" fmla="*/ 1120825 h 4981532"/>
              <a:gd name="connsiteX296" fmla="*/ 3943792 w 5380459"/>
              <a:gd name="connsiteY296" fmla="*/ 1230346 h 4981532"/>
              <a:gd name="connsiteX297" fmla="*/ 3904516 w 5380459"/>
              <a:gd name="connsiteY297" fmla="*/ 1128938 h 4981532"/>
              <a:gd name="connsiteX298" fmla="*/ 3896390 w 5380459"/>
              <a:gd name="connsiteY298" fmla="*/ 1120825 h 4981532"/>
              <a:gd name="connsiteX299" fmla="*/ 4040867 w 5380459"/>
              <a:gd name="connsiteY299" fmla="*/ 1100831 h 4981532"/>
              <a:gd name="connsiteX300" fmla="*/ 4031128 w 5380459"/>
              <a:gd name="connsiteY300" fmla="*/ 1159937 h 4981532"/>
              <a:gd name="connsiteX301" fmla="*/ 4132967 w 5380459"/>
              <a:gd name="connsiteY301" fmla="*/ 1261297 h 4981532"/>
              <a:gd name="connsiteX302" fmla="*/ 4085442 w 5380459"/>
              <a:gd name="connsiteY302" fmla="*/ 1128853 h 4981532"/>
              <a:gd name="connsiteX303" fmla="*/ 4062359 w 5380459"/>
              <a:gd name="connsiteY303" fmla="*/ 1112635 h 4981532"/>
              <a:gd name="connsiteX304" fmla="*/ 4040867 w 5380459"/>
              <a:gd name="connsiteY304" fmla="*/ 1100831 h 4981532"/>
              <a:gd name="connsiteX305" fmla="*/ 1274828 w 5380459"/>
              <a:gd name="connsiteY305" fmla="*/ 1074794 h 4981532"/>
              <a:gd name="connsiteX306" fmla="*/ 1306152 w 5380459"/>
              <a:gd name="connsiteY306" fmla="*/ 1089635 h 4981532"/>
              <a:gd name="connsiteX307" fmla="*/ 1274828 w 5380459"/>
              <a:gd name="connsiteY307" fmla="*/ 1074794 h 4981532"/>
              <a:gd name="connsiteX308" fmla="*/ 4643178 w 5380459"/>
              <a:gd name="connsiteY308" fmla="*/ 1043842 h 4981532"/>
              <a:gd name="connsiteX309" fmla="*/ 4784392 w 5380459"/>
              <a:gd name="connsiteY309" fmla="*/ 1284563 h 4981532"/>
              <a:gd name="connsiteX310" fmla="*/ 4878081 w 5380459"/>
              <a:gd name="connsiteY310" fmla="*/ 1469836 h 4981532"/>
              <a:gd name="connsiteX311" fmla="*/ 4948688 w 5380459"/>
              <a:gd name="connsiteY311" fmla="*/ 1625358 h 4981532"/>
              <a:gd name="connsiteX312" fmla="*/ 5019294 w 5380459"/>
              <a:gd name="connsiteY312" fmla="*/ 1857965 h 4981532"/>
              <a:gd name="connsiteX313" fmla="*/ 5058671 w 5380459"/>
              <a:gd name="connsiteY313" fmla="*/ 2005372 h 4981532"/>
              <a:gd name="connsiteX314" fmla="*/ 5121131 w 5380459"/>
              <a:gd name="connsiteY314" fmla="*/ 2378624 h 4981532"/>
              <a:gd name="connsiteX315" fmla="*/ 5112984 w 5380459"/>
              <a:gd name="connsiteY315" fmla="*/ 3030463 h 4981532"/>
              <a:gd name="connsiteX316" fmla="*/ 5035588 w 5380459"/>
              <a:gd name="connsiteY316" fmla="*/ 3309050 h 4981532"/>
              <a:gd name="connsiteX317" fmla="*/ 4956835 w 5380459"/>
              <a:gd name="connsiteY317" fmla="*/ 3597104 h 4981532"/>
              <a:gd name="connsiteX318" fmla="*/ 4861787 w 5380459"/>
              <a:gd name="connsiteY318" fmla="*/ 3821596 h 4981532"/>
              <a:gd name="connsiteX319" fmla="*/ 4932394 w 5380459"/>
              <a:gd name="connsiteY319" fmla="*/ 3836472 h 4981532"/>
              <a:gd name="connsiteX320" fmla="*/ 5121131 w 5380459"/>
              <a:gd name="connsiteY320" fmla="*/ 3418592 h 4981532"/>
              <a:gd name="connsiteX321" fmla="*/ 5168655 w 5380459"/>
              <a:gd name="connsiteY321" fmla="*/ 3177871 h 4981532"/>
              <a:gd name="connsiteX322" fmla="*/ 5216178 w 5380459"/>
              <a:gd name="connsiteY322" fmla="*/ 2812733 h 4981532"/>
              <a:gd name="connsiteX323" fmla="*/ 5199884 w 5380459"/>
              <a:gd name="connsiteY323" fmla="*/ 2231217 h 4981532"/>
              <a:gd name="connsiteX324" fmla="*/ 4988064 w 5380459"/>
              <a:gd name="connsiteY324" fmla="*/ 1633472 h 4981532"/>
              <a:gd name="connsiteX325" fmla="*/ 4861787 w 5380459"/>
              <a:gd name="connsiteY325" fmla="*/ 1338657 h 4981532"/>
              <a:gd name="connsiteX326" fmla="*/ 4643178 w 5380459"/>
              <a:gd name="connsiteY326" fmla="*/ 1043842 h 4981532"/>
              <a:gd name="connsiteX327" fmla="*/ 3566831 w 5380459"/>
              <a:gd name="connsiteY327" fmla="*/ 1003678 h 4981532"/>
              <a:gd name="connsiteX328" fmla="*/ 3536480 w 5380459"/>
              <a:gd name="connsiteY328" fmla="*/ 1035408 h 4981532"/>
              <a:gd name="connsiteX329" fmla="*/ 3630139 w 5380459"/>
              <a:gd name="connsiteY329" fmla="*/ 1120530 h 4981532"/>
              <a:gd name="connsiteX330" fmla="*/ 3669503 w 5380459"/>
              <a:gd name="connsiteY330" fmla="*/ 1097561 h 4981532"/>
              <a:gd name="connsiteX331" fmla="*/ 3582631 w 5380459"/>
              <a:gd name="connsiteY331" fmla="*/ 1004332 h 4981532"/>
              <a:gd name="connsiteX332" fmla="*/ 3566831 w 5380459"/>
              <a:gd name="connsiteY332" fmla="*/ 1003678 h 4981532"/>
              <a:gd name="connsiteX333" fmla="*/ 662755 w 5380459"/>
              <a:gd name="connsiteY333" fmla="*/ 942258 h 4981532"/>
              <a:gd name="connsiteX334" fmla="*/ 670926 w 5380459"/>
              <a:gd name="connsiteY334" fmla="*/ 942258 h 4981532"/>
              <a:gd name="connsiteX335" fmla="*/ 583765 w 5380459"/>
              <a:gd name="connsiteY335" fmla="*/ 1074794 h 4981532"/>
              <a:gd name="connsiteX336" fmla="*/ 662755 w 5380459"/>
              <a:gd name="connsiteY336" fmla="*/ 942258 h 4981532"/>
              <a:gd name="connsiteX337" fmla="*/ 3763281 w 5380459"/>
              <a:gd name="connsiteY337" fmla="*/ 896386 h 4981532"/>
              <a:gd name="connsiteX338" fmla="*/ 3755186 w 5380459"/>
              <a:gd name="connsiteY338" fmla="*/ 965194 h 4981532"/>
              <a:gd name="connsiteX339" fmla="*/ 3763281 w 5380459"/>
              <a:gd name="connsiteY339" fmla="*/ 896386 h 4981532"/>
              <a:gd name="connsiteX340" fmla="*/ 4517005 w 5380459"/>
              <a:gd name="connsiteY340" fmla="*/ 865415 h 4981532"/>
              <a:gd name="connsiteX341" fmla="*/ 4508877 w 5380459"/>
              <a:gd name="connsiteY341" fmla="*/ 911169 h 4981532"/>
              <a:gd name="connsiteX342" fmla="*/ 4517005 w 5380459"/>
              <a:gd name="connsiteY342" fmla="*/ 865415 h 4981532"/>
              <a:gd name="connsiteX343" fmla="*/ 3684610 w 5380459"/>
              <a:gd name="connsiteY343" fmla="*/ 834324 h 4981532"/>
              <a:gd name="connsiteX344" fmla="*/ 3669742 w 5380459"/>
              <a:gd name="connsiteY344" fmla="*/ 865326 h 4981532"/>
              <a:gd name="connsiteX345" fmla="*/ 3684610 w 5380459"/>
              <a:gd name="connsiteY345" fmla="*/ 834324 h 4981532"/>
              <a:gd name="connsiteX346" fmla="*/ 4039260 w 5380459"/>
              <a:gd name="connsiteY346" fmla="*/ 811486 h 4981532"/>
              <a:gd name="connsiteX347" fmla="*/ 4031117 w 5380459"/>
              <a:gd name="connsiteY347" fmla="*/ 849345 h 4981532"/>
              <a:gd name="connsiteX348" fmla="*/ 4155983 w 5380459"/>
              <a:gd name="connsiteY348" fmla="*/ 989967 h 4981532"/>
              <a:gd name="connsiteX349" fmla="*/ 4274063 w 5380459"/>
              <a:gd name="connsiteY349" fmla="*/ 1113011 h 4981532"/>
              <a:gd name="connsiteX350" fmla="*/ 4367712 w 5380459"/>
              <a:gd name="connsiteY350" fmla="*/ 1353690 h 4981532"/>
              <a:gd name="connsiteX351" fmla="*/ 4485792 w 5380459"/>
              <a:gd name="connsiteY351" fmla="*/ 1734991 h 4981532"/>
              <a:gd name="connsiteX352" fmla="*/ 4579441 w 5380459"/>
              <a:gd name="connsiteY352" fmla="*/ 2013530 h 4981532"/>
              <a:gd name="connsiteX353" fmla="*/ 4564512 w 5380459"/>
              <a:gd name="connsiteY353" fmla="*/ 2129813 h 4981532"/>
              <a:gd name="connsiteX354" fmla="*/ 4658162 w 5380459"/>
              <a:gd name="connsiteY354" fmla="*/ 2192011 h 4981532"/>
              <a:gd name="connsiteX355" fmla="*/ 4697521 w 5380459"/>
              <a:gd name="connsiteY355" fmla="*/ 2463790 h 4981532"/>
              <a:gd name="connsiteX356" fmla="*/ 4713808 w 5380459"/>
              <a:gd name="connsiteY356" fmla="*/ 2588186 h 4981532"/>
              <a:gd name="connsiteX357" fmla="*/ 4784385 w 5380459"/>
              <a:gd name="connsiteY357" fmla="*/ 2650384 h 4981532"/>
              <a:gd name="connsiteX358" fmla="*/ 4869891 w 5380459"/>
              <a:gd name="connsiteY358" fmla="*/ 2681483 h 4981532"/>
              <a:gd name="connsiteX359" fmla="*/ 4861747 w 5380459"/>
              <a:gd name="connsiteY359" fmla="*/ 2424578 h 4981532"/>
              <a:gd name="connsiteX360" fmla="*/ 4838674 w 5380459"/>
              <a:gd name="connsiteY360" fmla="*/ 2192011 h 4981532"/>
              <a:gd name="connsiteX361" fmla="*/ 4776241 w 5380459"/>
              <a:gd name="connsiteY361" fmla="*/ 1974318 h 4981532"/>
              <a:gd name="connsiteX362" fmla="*/ 4618801 w 5380459"/>
              <a:gd name="connsiteY362" fmla="*/ 1648455 h 4981532"/>
              <a:gd name="connsiteX363" fmla="*/ 4525152 w 5380459"/>
              <a:gd name="connsiteY363" fmla="*/ 1384789 h 4981532"/>
              <a:gd name="connsiteX364" fmla="*/ 4336496 w 5380459"/>
              <a:gd name="connsiteY364" fmla="*/ 1106250 h 4981532"/>
              <a:gd name="connsiteX365" fmla="*/ 4288992 w 5380459"/>
              <a:gd name="connsiteY365" fmla="*/ 1012953 h 4981532"/>
              <a:gd name="connsiteX366" fmla="*/ 4288992 w 5380459"/>
              <a:gd name="connsiteY366" fmla="*/ 911543 h 4981532"/>
              <a:gd name="connsiteX367" fmla="*/ 4155983 w 5380459"/>
              <a:gd name="connsiteY367" fmla="*/ 927769 h 4981532"/>
              <a:gd name="connsiteX368" fmla="*/ 4039260 w 5380459"/>
              <a:gd name="connsiteY368" fmla="*/ 811486 h 4981532"/>
              <a:gd name="connsiteX369" fmla="*/ 3496951 w 5380459"/>
              <a:gd name="connsiteY369" fmla="*/ 763692 h 4981532"/>
              <a:gd name="connsiteX370" fmla="*/ 3520079 w 5380459"/>
              <a:gd name="connsiteY370" fmla="*/ 904163 h 4981532"/>
              <a:gd name="connsiteX371" fmla="*/ 3496951 w 5380459"/>
              <a:gd name="connsiteY371" fmla="*/ 763692 h 4981532"/>
              <a:gd name="connsiteX372" fmla="*/ 3418041 w 5380459"/>
              <a:gd name="connsiteY372" fmla="*/ 694844 h 4981532"/>
              <a:gd name="connsiteX373" fmla="*/ 3394912 w 5380459"/>
              <a:gd name="connsiteY373" fmla="*/ 757211 h 4981532"/>
              <a:gd name="connsiteX374" fmla="*/ 3449333 w 5380459"/>
              <a:gd name="connsiteY374" fmla="*/ 803307 h 4981532"/>
              <a:gd name="connsiteX375" fmla="*/ 3418041 w 5380459"/>
              <a:gd name="connsiteY375" fmla="*/ 694844 h 4981532"/>
              <a:gd name="connsiteX376" fmla="*/ 866176 w 5380459"/>
              <a:gd name="connsiteY376" fmla="*/ 686879 h 4981532"/>
              <a:gd name="connsiteX377" fmla="*/ 898765 w 5380459"/>
              <a:gd name="connsiteY377" fmla="*/ 717951 h 4981532"/>
              <a:gd name="connsiteX378" fmla="*/ 741251 w 5380459"/>
              <a:gd name="connsiteY378" fmla="*/ 826027 h 4981532"/>
              <a:gd name="connsiteX379" fmla="*/ 686935 w 5380459"/>
              <a:gd name="connsiteY379" fmla="*/ 865205 h 4981532"/>
              <a:gd name="connsiteX380" fmla="*/ 866176 w 5380459"/>
              <a:gd name="connsiteY380" fmla="*/ 686879 h 4981532"/>
              <a:gd name="connsiteX381" fmla="*/ 1806908 w 5380459"/>
              <a:gd name="connsiteY381" fmla="*/ 623646 h 4981532"/>
              <a:gd name="connsiteX382" fmla="*/ 1825227 w 5380459"/>
              <a:gd name="connsiteY382" fmla="*/ 624619 h 4981532"/>
              <a:gd name="connsiteX383" fmla="*/ 1817064 w 5380459"/>
              <a:gd name="connsiteY383" fmla="*/ 695019 h 4981532"/>
              <a:gd name="connsiteX384" fmla="*/ 1806908 w 5380459"/>
              <a:gd name="connsiteY384" fmla="*/ 623646 h 4981532"/>
              <a:gd name="connsiteX385" fmla="*/ 4092954 w 5380459"/>
              <a:gd name="connsiteY385" fmla="*/ 485127 h 4981532"/>
              <a:gd name="connsiteX386" fmla="*/ 4076633 w 5380459"/>
              <a:gd name="connsiteY386" fmla="*/ 539223 h 4981532"/>
              <a:gd name="connsiteX387" fmla="*/ 4352734 w 5380459"/>
              <a:gd name="connsiteY387" fmla="*/ 756954 h 4981532"/>
              <a:gd name="connsiteX388" fmla="*/ 4431620 w 5380459"/>
              <a:gd name="connsiteY388" fmla="*/ 748840 h 4981532"/>
              <a:gd name="connsiteX389" fmla="*/ 4092954 w 5380459"/>
              <a:gd name="connsiteY389" fmla="*/ 485127 h 4981532"/>
              <a:gd name="connsiteX390" fmla="*/ 3135600 w 5380459"/>
              <a:gd name="connsiteY390" fmla="*/ 197445 h 4981532"/>
              <a:gd name="connsiteX391" fmla="*/ 3135600 w 5380459"/>
              <a:gd name="connsiteY391" fmla="*/ 236610 h 4981532"/>
              <a:gd name="connsiteX392" fmla="*/ 3214452 w 5380459"/>
              <a:gd name="connsiteY392" fmla="*/ 329799 h 4981532"/>
              <a:gd name="connsiteX393" fmla="*/ 3245721 w 5380459"/>
              <a:gd name="connsiteY393" fmla="*/ 244714 h 4981532"/>
              <a:gd name="connsiteX394" fmla="*/ 3135600 w 5380459"/>
              <a:gd name="connsiteY394" fmla="*/ 197445 h 4981532"/>
              <a:gd name="connsiteX395" fmla="*/ 3033862 w 5380459"/>
              <a:gd name="connsiteY395" fmla="*/ 197441 h 4981532"/>
              <a:gd name="connsiteX396" fmla="*/ 2899432 w 5380459"/>
              <a:gd name="connsiteY396" fmla="*/ 298691 h 4981532"/>
              <a:gd name="connsiteX397" fmla="*/ 3073241 w 5380459"/>
              <a:gd name="connsiteY397" fmla="*/ 283841 h 4981532"/>
              <a:gd name="connsiteX398" fmla="*/ 3033862 w 5380459"/>
              <a:gd name="connsiteY398" fmla="*/ 197441 h 4981532"/>
              <a:gd name="connsiteX399" fmla="*/ 3370960 w 5380459"/>
              <a:gd name="connsiteY399" fmla="*/ 190291 h 4981532"/>
              <a:gd name="connsiteX400" fmla="*/ 3410335 w 5380459"/>
              <a:gd name="connsiteY400" fmla="*/ 298737 h 4981532"/>
              <a:gd name="connsiteX401" fmla="*/ 3497230 w 5380459"/>
              <a:gd name="connsiteY401" fmla="*/ 252648 h 4981532"/>
              <a:gd name="connsiteX402" fmla="*/ 3622143 w 5380459"/>
              <a:gd name="connsiteY402" fmla="*/ 321782 h 4981532"/>
              <a:gd name="connsiteX403" fmla="*/ 3802724 w 5380459"/>
              <a:gd name="connsiteY403" fmla="*/ 306871 h 4981532"/>
              <a:gd name="connsiteX404" fmla="*/ 3638436 w 5380459"/>
              <a:gd name="connsiteY404" fmla="*/ 221469 h 4981532"/>
              <a:gd name="connsiteX405" fmla="*/ 3370960 w 5380459"/>
              <a:gd name="connsiteY405" fmla="*/ 190291 h 4981532"/>
              <a:gd name="connsiteX406" fmla="*/ 3347272 w 5380459"/>
              <a:gd name="connsiteY406" fmla="*/ 0 h 4981532"/>
              <a:gd name="connsiteX407" fmla="*/ 3747934 w 5380459"/>
              <a:gd name="connsiteY407" fmla="*/ 39221 h 4981532"/>
              <a:gd name="connsiteX408" fmla="*/ 4454184 w 5380459"/>
              <a:gd name="connsiteY408" fmla="*/ 388153 h 4981532"/>
              <a:gd name="connsiteX409" fmla="*/ 4752983 w 5380459"/>
              <a:gd name="connsiteY409" fmla="*/ 699217 h 4981532"/>
              <a:gd name="connsiteX410" fmla="*/ 5106108 w 5380459"/>
              <a:gd name="connsiteY410" fmla="*/ 1264541 h 4981532"/>
              <a:gd name="connsiteX411" fmla="*/ 5278596 w 5380459"/>
              <a:gd name="connsiteY411" fmla="*/ 1668924 h 4981532"/>
              <a:gd name="connsiteX412" fmla="*/ 5380459 w 5380459"/>
              <a:gd name="connsiteY412" fmla="*/ 2677853 h 4981532"/>
              <a:gd name="connsiteX413" fmla="*/ 5301685 w 5380459"/>
              <a:gd name="connsiteY413" fmla="*/ 3267522 h 4981532"/>
              <a:gd name="connsiteX414" fmla="*/ 5216120 w 5380459"/>
              <a:gd name="connsiteY414" fmla="*/ 3546127 h 4981532"/>
              <a:gd name="connsiteX415" fmla="*/ 5160435 w 5380459"/>
              <a:gd name="connsiteY415" fmla="*/ 3732765 h 4981532"/>
              <a:gd name="connsiteX416" fmla="*/ 4736685 w 5380459"/>
              <a:gd name="connsiteY416" fmla="*/ 4283213 h 4981532"/>
              <a:gd name="connsiteX417" fmla="*/ 4618523 w 5380459"/>
              <a:gd name="connsiteY417" fmla="*/ 4322434 h 4981532"/>
              <a:gd name="connsiteX418" fmla="*/ 4477273 w 5380459"/>
              <a:gd name="connsiteY418" fmla="*/ 4477966 h 4981532"/>
              <a:gd name="connsiteX419" fmla="*/ 4234160 w 5380459"/>
              <a:gd name="connsiteY419" fmla="*/ 4671367 h 4981532"/>
              <a:gd name="connsiteX420" fmla="*/ 3920422 w 5380459"/>
              <a:gd name="connsiteY420" fmla="*/ 4835013 h 4981532"/>
              <a:gd name="connsiteX421" fmla="*/ 3472224 w 5380459"/>
              <a:gd name="connsiteY421" fmla="*/ 4974316 h 4981532"/>
              <a:gd name="connsiteX422" fmla="*/ 3449135 w 5380459"/>
              <a:gd name="connsiteY422" fmla="*/ 4943209 h 4981532"/>
              <a:gd name="connsiteX423" fmla="*/ 3527909 w 5380459"/>
              <a:gd name="connsiteY423" fmla="*/ 4849890 h 4981532"/>
              <a:gd name="connsiteX424" fmla="*/ 3276647 w 5380459"/>
              <a:gd name="connsiteY424" fmla="*/ 4912103 h 4981532"/>
              <a:gd name="connsiteX425" fmla="*/ 3151695 w 5380459"/>
              <a:gd name="connsiteY425" fmla="*/ 4897226 h 4981532"/>
              <a:gd name="connsiteX426" fmla="*/ 3041683 w 5380459"/>
              <a:gd name="connsiteY426" fmla="*/ 4905341 h 4981532"/>
              <a:gd name="connsiteX427" fmla="*/ 2971058 w 5380459"/>
              <a:gd name="connsiteY427" fmla="*/ 4843128 h 4981532"/>
              <a:gd name="connsiteX428" fmla="*/ 2884135 w 5380459"/>
              <a:gd name="connsiteY428" fmla="*/ 4905341 h 4981532"/>
              <a:gd name="connsiteX429" fmla="*/ 2765973 w 5380459"/>
              <a:gd name="connsiteY429" fmla="*/ 4905341 h 4981532"/>
              <a:gd name="connsiteX430" fmla="*/ 2688557 w 5380459"/>
              <a:gd name="connsiteY430" fmla="*/ 4943209 h 4981532"/>
              <a:gd name="connsiteX431" fmla="*/ 2734735 w 5380459"/>
              <a:gd name="connsiteY431" fmla="*/ 4849890 h 4981532"/>
              <a:gd name="connsiteX432" fmla="*/ 2703497 w 5380459"/>
              <a:gd name="connsiteY432" fmla="*/ 4749809 h 4981532"/>
              <a:gd name="connsiteX433" fmla="*/ 2632872 w 5380459"/>
              <a:gd name="connsiteY433" fmla="*/ 4656490 h 4981532"/>
              <a:gd name="connsiteX434" fmla="*/ 2514711 w 5380459"/>
              <a:gd name="connsiteY434" fmla="*/ 4664604 h 4981532"/>
              <a:gd name="connsiteX435" fmla="*/ 2256658 w 5380459"/>
              <a:gd name="connsiteY435" fmla="*/ 4633498 h 4981532"/>
              <a:gd name="connsiteX436" fmla="*/ 2099110 w 5380459"/>
              <a:gd name="connsiteY436" fmla="*/ 4579400 h 4981532"/>
              <a:gd name="connsiteX437" fmla="*/ 1903533 w 5380459"/>
              <a:gd name="connsiteY437" fmla="*/ 4509072 h 4981532"/>
              <a:gd name="connsiteX438" fmla="*/ 1816610 w 5380459"/>
              <a:gd name="connsiteY438" fmla="*/ 4384647 h 4981532"/>
              <a:gd name="connsiteX439" fmla="*/ 1714747 w 5380459"/>
              <a:gd name="connsiteY439" fmla="*/ 4283213 h 4981532"/>
              <a:gd name="connsiteX440" fmla="*/ 1619674 w 5380459"/>
              <a:gd name="connsiteY440" fmla="*/ 4206123 h 4981532"/>
              <a:gd name="connsiteX441" fmla="*/ 1486574 w 5380459"/>
              <a:gd name="connsiteY441" fmla="*/ 4066821 h 4981532"/>
              <a:gd name="connsiteX442" fmla="*/ 1401009 w 5380459"/>
              <a:gd name="connsiteY442" fmla="*/ 3973502 h 4981532"/>
              <a:gd name="connsiteX443" fmla="*/ 1322234 w 5380459"/>
              <a:gd name="connsiteY443" fmla="*/ 3872068 h 4981532"/>
              <a:gd name="connsiteX444" fmla="*/ 1220372 w 5380459"/>
              <a:gd name="connsiteY444" fmla="*/ 3724651 h 4981532"/>
              <a:gd name="connsiteX445" fmla="*/ 1149746 w 5380459"/>
              <a:gd name="connsiteY445" fmla="*/ 3709774 h 4981532"/>
              <a:gd name="connsiteX446" fmla="*/ 1133448 w 5380459"/>
              <a:gd name="connsiteY446" fmla="*/ 3786863 h 4981532"/>
              <a:gd name="connsiteX447" fmla="*/ 1164686 w 5380459"/>
              <a:gd name="connsiteY447" fmla="*/ 3919403 h 4981532"/>
              <a:gd name="connsiteX448" fmla="*/ 1243460 w 5380459"/>
              <a:gd name="connsiteY448" fmla="*/ 3927518 h 4981532"/>
              <a:gd name="connsiteX449" fmla="*/ 1282848 w 5380459"/>
              <a:gd name="connsiteY449" fmla="*/ 4019485 h 4981532"/>
              <a:gd name="connsiteX450" fmla="*/ 1274699 w 5380459"/>
              <a:gd name="connsiteY450" fmla="*/ 4089812 h 4981532"/>
              <a:gd name="connsiteX451" fmla="*/ 1195925 w 5380459"/>
              <a:gd name="connsiteY451" fmla="*/ 4089812 h 4981532"/>
              <a:gd name="connsiteX452" fmla="*/ 1149746 w 5380459"/>
              <a:gd name="connsiteY452" fmla="*/ 4089812 h 4981532"/>
              <a:gd name="connsiteX453" fmla="*/ 1172836 w 5380459"/>
              <a:gd name="connsiteY453" fmla="*/ 4191246 h 4981532"/>
              <a:gd name="connsiteX454" fmla="*/ 1243460 w 5380459"/>
              <a:gd name="connsiteY454" fmla="*/ 4276451 h 4981532"/>
              <a:gd name="connsiteX455" fmla="*/ 1125299 w 5380459"/>
              <a:gd name="connsiteY455" fmla="*/ 4245344 h 4981532"/>
              <a:gd name="connsiteX456" fmla="*/ 960960 w 5380459"/>
              <a:gd name="connsiteY456" fmla="*/ 4081698 h 4981532"/>
              <a:gd name="connsiteX457" fmla="*/ 780323 w 5380459"/>
              <a:gd name="connsiteY457" fmla="*/ 3826084 h 4981532"/>
              <a:gd name="connsiteX458" fmla="*/ 693400 w 5380459"/>
              <a:gd name="connsiteY458" fmla="*/ 3662438 h 4981532"/>
              <a:gd name="connsiteX459" fmla="*/ 584745 w 5380459"/>
              <a:gd name="connsiteY459" fmla="*/ 3398710 h 4981532"/>
              <a:gd name="connsiteX460" fmla="*/ 545358 w 5380459"/>
              <a:gd name="connsiteY460" fmla="*/ 3157973 h 4981532"/>
              <a:gd name="connsiteX461" fmla="*/ 497822 w 5380459"/>
              <a:gd name="connsiteY461" fmla="*/ 2949696 h 4981532"/>
              <a:gd name="connsiteX462" fmla="*/ 458435 w 5380459"/>
              <a:gd name="connsiteY462" fmla="*/ 2715722 h 4981532"/>
              <a:gd name="connsiteX463" fmla="*/ 505971 w 5380459"/>
              <a:gd name="connsiteY463" fmla="*/ 2638632 h 4981532"/>
              <a:gd name="connsiteX464" fmla="*/ 505971 w 5380459"/>
              <a:gd name="connsiteY464" fmla="*/ 2476338 h 4981532"/>
              <a:gd name="connsiteX465" fmla="*/ 529060 w 5380459"/>
              <a:gd name="connsiteY465" fmla="*/ 2150397 h 4981532"/>
              <a:gd name="connsiteX466" fmla="*/ 622774 w 5380459"/>
              <a:gd name="connsiteY466" fmla="*/ 2040849 h 4981532"/>
              <a:gd name="connsiteX467" fmla="*/ 662161 w 5380459"/>
              <a:gd name="connsiteY467" fmla="*/ 1831218 h 4981532"/>
              <a:gd name="connsiteX468" fmla="*/ 764024 w 5380459"/>
              <a:gd name="connsiteY468" fmla="*/ 1583720 h 4981532"/>
              <a:gd name="connsiteX469" fmla="*/ 890335 w 5380459"/>
              <a:gd name="connsiteY469" fmla="*/ 1382205 h 4981532"/>
              <a:gd name="connsiteX470" fmla="*/ 1008497 w 5380459"/>
              <a:gd name="connsiteY470" fmla="*/ 1226673 h 4981532"/>
              <a:gd name="connsiteX471" fmla="*/ 1079121 w 5380459"/>
              <a:gd name="connsiteY471" fmla="*/ 1187452 h 4981532"/>
              <a:gd name="connsiteX472" fmla="*/ 1125299 w 5380459"/>
              <a:gd name="connsiteY472" fmla="*/ 1110362 h 4981532"/>
              <a:gd name="connsiteX473" fmla="*/ 1180985 w 5380459"/>
              <a:gd name="connsiteY473" fmla="*/ 1156345 h 4981532"/>
              <a:gd name="connsiteX474" fmla="*/ 1282848 w 5380459"/>
              <a:gd name="connsiteY474" fmla="*/ 1203681 h 4981532"/>
              <a:gd name="connsiteX475" fmla="*/ 1212223 w 5380459"/>
              <a:gd name="connsiteY475" fmla="*/ 1303763 h 4981532"/>
              <a:gd name="connsiteX476" fmla="*/ 1102211 w 5380459"/>
              <a:gd name="connsiteY476" fmla="*/ 1280771 h 4981532"/>
              <a:gd name="connsiteX477" fmla="*/ 1141597 w 5380459"/>
              <a:gd name="connsiteY477" fmla="*/ 1357861 h 4981532"/>
              <a:gd name="connsiteX478" fmla="*/ 1106794 w 5380459"/>
              <a:gd name="connsiteY478" fmla="*/ 1437656 h 4981532"/>
              <a:gd name="connsiteX479" fmla="*/ 1105337 w 5380459"/>
              <a:gd name="connsiteY479" fmla="*/ 1439546 h 4981532"/>
              <a:gd name="connsiteX480" fmla="*/ 1102047 w 5380459"/>
              <a:gd name="connsiteY480" fmla="*/ 1435471 h 4981532"/>
              <a:gd name="connsiteX481" fmla="*/ 1086146 w 5380459"/>
              <a:gd name="connsiteY481" fmla="*/ 1431927 h 4981532"/>
              <a:gd name="connsiteX482" fmla="*/ 1063118 w 5380459"/>
              <a:gd name="connsiteY482" fmla="*/ 1462929 h 4981532"/>
              <a:gd name="connsiteX483" fmla="*/ 1072997 w 5380459"/>
              <a:gd name="connsiteY483" fmla="*/ 1477077 h 4981532"/>
              <a:gd name="connsiteX484" fmla="*/ 1075712 w 5380459"/>
              <a:gd name="connsiteY484" fmla="*/ 1477983 h 4981532"/>
              <a:gd name="connsiteX485" fmla="*/ 1054674 w 5380459"/>
              <a:gd name="connsiteY485" fmla="*/ 1505278 h 4981532"/>
              <a:gd name="connsiteX486" fmla="*/ 1000348 w 5380459"/>
              <a:gd name="connsiteY486" fmla="*/ 1559376 h 4981532"/>
              <a:gd name="connsiteX487" fmla="*/ 952811 w 5380459"/>
              <a:gd name="connsiteY487" fmla="*/ 1668924 h 4981532"/>
              <a:gd name="connsiteX488" fmla="*/ 898484 w 5380459"/>
              <a:gd name="connsiteY488" fmla="*/ 1691916 h 4981532"/>
              <a:gd name="connsiteX489" fmla="*/ 842800 w 5380459"/>
              <a:gd name="connsiteY489" fmla="*/ 1893431 h 4981532"/>
              <a:gd name="connsiteX490" fmla="*/ 796621 w 5380459"/>
              <a:gd name="connsiteY490" fmla="*/ 1971874 h 4981532"/>
              <a:gd name="connsiteX491" fmla="*/ 709697 w 5380459"/>
              <a:gd name="connsiteY491" fmla="*/ 2025972 h 4981532"/>
              <a:gd name="connsiteX492" fmla="*/ 678459 w 5380459"/>
              <a:gd name="connsiteY492" fmla="*/ 2111176 h 4981532"/>
              <a:gd name="connsiteX493" fmla="*/ 686608 w 5380459"/>
              <a:gd name="connsiteY493" fmla="*/ 2304577 h 4981532"/>
              <a:gd name="connsiteX494" fmla="*/ 662161 w 5380459"/>
              <a:gd name="connsiteY494" fmla="*/ 2483100 h 4981532"/>
              <a:gd name="connsiteX495" fmla="*/ 647221 w 5380459"/>
              <a:gd name="connsiteY495" fmla="*/ 2794164 h 4981532"/>
              <a:gd name="connsiteX496" fmla="*/ 693400 w 5380459"/>
              <a:gd name="connsiteY496" fmla="*/ 3097113 h 4981532"/>
              <a:gd name="connsiteX497" fmla="*/ 757235 w 5380459"/>
              <a:gd name="connsiteY497" fmla="*/ 3329735 h 4981532"/>
              <a:gd name="connsiteX498" fmla="*/ 890335 w 5380459"/>
              <a:gd name="connsiteY498" fmla="*/ 3686782 h 4981532"/>
              <a:gd name="connsiteX499" fmla="*/ 977258 w 5380459"/>
              <a:gd name="connsiteY499" fmla="*/ 3911289 h 4981532"/>
              <a:gd name="connsiteX500" fmla="*/ 1102211 w 5380459"/>
              <a:gd name="connsiteY500" fmla="*/ 3988379 h 4981532"/>
              <a:gd name="connsiteX501" fmla="*/ 1000348 w 5380459"/>
              <a:gd name="connsiteY501" fmla="*/ 3771986 h 4981532"/>
              <a:gd name="connsiteX502" fmla="*/ 913425 w 5380459"/>
              <a:gd name="connsiteY502" fmla="*/ 3585348 h 4981532"/>
              <a:gd name="connsiteX503" fmla="*/ 882186 w 5380459"/>
              <a:gd name="connsiteY503" fmla="*/ 3414939 h 4981532"/>
              <a:gd name="connsiteX504" fmla="*/ 834651 w 5380459"/>
              <a:gd name="connsiteY504" fmla="*/ 3166088 h 4981532"/>
              <a:gd name="connsiteX505" fmla="*/ 827860 w 5380459"/>
              <a:gd name="connsiteY505" fmla="*/ 2933467 h 4981532"/>
              <a:gd name="connsiteX506" fmla="*/ 898484 w 5380459"/>
              <a:gd name="connsiteY506" fmla="*/ 2956458 h 4981532"/>
              <a:gd name="connsiteX507" fmla="*/ 952811 w 5380459"/>
              <a:gd name="connsiteY507" fmla="*/ 2630517 h 4981532"/>
              <a:gd name="connsiteX508" fmla="*/ 984049 w 5380459"/>
              <a:gd name="connsiteY508" fmla="*/ 2483100 h 4981532"/>
              <a:gd name="connsiteX509" fmla="*/ 1000348 w 5380459"/>
              <a:gd name="connsiteY509" fmla="*/ 2242364 h 4981532"/>
              <a:gd name="connsiteX510" fmla="*/ 1189134 w 5380459"/>
              <a:gd name="connsiteY510" fmla="*/ 1668924 h 4981532"/>
              <a:gd name="connsiteX511" fmla="*/ 1337174 w 5380459"/>
              <a:gd name="connsiteY511" fmla="*/ 1397082 h 4981532"/>
              <a:gd name="connsiteX512" fmla="*/ 1415948 w 5380459"/>
              <a:gd name="connsiteY512" fmla="*/ 1226673 h 4981532"/>
              <a:gd name="connsiteX513" fmla="*/ 1322234 w 5380459"/>
              <a:gd name="connsiteY513" fmla="*/ 1117124 h 4981532"/>
              <a:gd name="connsiteX514" fmla="*/ 1415948 w 5380459"/>
              <a:gd name="connsiteY514" fmla="*/ 1008928 h 4981532"/>
              <a:gd name="connsiteX515" fmla="*/ 1478425 w 5380459"/>
              <a:gd name="connsiteY515" fmla="*/ 1048149 h 4981532"/>
              <a:gd name="connsiteX516" fmla="*/ 1415948 w 5380459"/>
              <a:gd name="connsiteY516" fmla="*/ 1148231 h 4981532"/>
              <a:gd name="connsiteX517" fmla="*/ 1494723 w 5380459"/>
              <a:gd name="connsiteY517" fmla="*/ 1125239 h 4981532"/>
              <a:gd name="connsiteX518" fmla="*/ 1581645 w 5380459"/>
              <a:gd name="connsiteY518" fmla="*/ 861511 h 4981532"/>
              <a:gd name="connsiteX519" fmla="*/ 1690299 w 5380459"/>
              <a:gd name="connsiteY519" fmla="*/ 799298 h 4981532"/>
              <a:gd name="connsiteX520" fmla="*/ 1879086 w 5380459"/>
              <a:gd name="connsiteY520" fmla="*/ 730323 h 4981532"/>
              <a:gd name="connsiteX521" fmla="*/ 2044783 w 5380459"/>
              <a:gd name="connsiteY521" fmla="*/ 659996 h 4981532"/>
              <a:gd name="connsiteX522" fmla="*/ 2012187 w 5380459"/>
              <a:gd name="connsiteY522" fmla="*/ 582906 h 4981532"/>
              <a:gd name="connsiteX523" fmla="*/ 2051574 w 5380459"/>
              <a:gd name="connsiteY523" fmla="*/ 558562 h 4981532"/>
              <a:gd name="connsiteX524" fmla="*/ 1989098 w 5380459"/>
              <a:gd name="connsiteY524" fmla="*/ 458481 h 4981532"/>
              <a:gd name="connsiteX525" fmla="*/ 2115408 w 5380459"/>
              <a:gd name="connsiteY525" fmla="*/ 404383 h 4981532"/>
              <a:gd name="connsiteX526" fmla="*/ 2319134 w 5380459"/>
              <a:gd name="connsiteY526" fmla="*/ 396268 h 4981532"/>
              <a:gd name="connsiteX527" fmla="*/ 2099110 w 5380459"/>
              <a:gd name="connsiteY527" fmla="*/ 458481 h 4981532"/>
              <a:gd name="connsiteX528" fmla="*/ 2107259 w 5380459"/>
              <a:gd name="connsiteY528" fmla="*/ 582906 h 4981532"/>
              <a:gd name="connsiteX529" fmla="*/ 2192824 w 5380459"/>
              <a:gd name="connsiteY529" fmla="*/ 504464 h 4981532"/>
              <a:gd name="connsiteX530" fmla="*/ 2366670 w 5380459"/>
              <a:gd name="connsiteY530" fmla="*/ 481472 h 4981532"/>
              <a:gd name="connsiteX531" fmla="*/ 2491622 w 5380459"/>
              <a:gd name="connsiteY531" fmla="*/ 427374 h 4981532"/>
              <a:gd name="connsiteX532" fmla="*/ 2688557 w 5380459"/>
              <a:gd name="connsiteY532" fmla="*/ 325941 h 4981532"/>
              <a:gd name="connsiteX533" fmla="*/ 2742884 w 5380459"/>
              <a:gd name="connsiteY533" fmla="*/ 240736 h 4981532"/>
              <a:gd name="connsiteX534" fmla="*/ 2522860 w 5380459"/>
              <a:gd name="connsiteY534" fmla="*/ 209630 h 4981532"/>
              <a:gd name="connsiteX535" fmla="*/ 1926622 w 5380459"/>
              <a:gd name="connsiteY535" fmla="*/ 365162 h 4981532"/>
              <a:gd name="connsiteX536" fmla="*/ 1957860 w 5380459"/>
              <a:gd name="connsiteY536" fmla="*/ 473358 h 4981532"/>
              <a:gd name="connsiteX537" fmla="*/ 1855997 w 5380459"/>
              <a:gd name="connsiteY537" fmla="*/ 520694 h 4981532"/>
              <a:gd name="connsiteX538" fmla="*/ 1675359 w 5380459"/>
              <a:gd name="connsiteY538" fmla="*/ 589669 h 4981532"/>
              <a:gd name="connsiteX539" fmla="*/ 1659061 w 5380459"/>
              <a:gd name="connsiteY539" fmla="*/ 674873 h 4981532"/>
              <a:gd name="connsiteX540" fmla="*/ 1565347 w 5380459"/>
              <a:gd name="connsiteY540" fmla="*/ 705979 h 4981532"/>
              <a:gd name="connsiteX541" fmla="*/ 1314085 w 5380459"/>
              <a:gd name="connsiteY541" fmla="*/ 830405 h 4981532"/>
              <a:gd name="connsiteX542" fmla="*/ 1220372 w 5380459"/>
              <a:gd name="connsiteY542" fmla="*/ 815528 h 4981532"/>
              <a:gd name="connsiteX543" fmla="*/ 1149746 w 5380459"/>
              <a:gd name="connsiteY543" fmla="*/ 900732 h 4981532"/>
              <a:gd name="connsiteX544" fmla="*/ 1102211 w 5380459"/>
              <a:gd name="connsiteY544" fmla="*/ 853396 h 4981532"/>
              <a:gd name="connsiteX545" fmla="*/ 1062823 w 5380459"/>
              <a:gd name="connsiteY545" fmla="*/ 931839 h 4981532"/>
              <a:gd name="connsiteX546" fmla="*/ 1008497 w 5380459"/>
              <a:gd name="connsiteY546" fmla="*/ 969707 h 4981532"/>
              <a:gd name="connsiteX547" fmla="*/ 969109 w 5380459"/>
              <a:gd name="connsiteY547" fmla="*/ 1040035 h 4981532"/>
              <a:gd name="connsiteX548" fmla="*/ 913425 w 5380459"/>
              <a:gd name="connsiteY548" fmla="*/ 1071141 h 4981532"/>
              <a:gd name="connsiteX549" fmla="*/ 725996 w 5380459"/>
              <a:gd name="connsiteY549" fmla="*/ 1382205 h 4981532"/>
              <a:gd name="connsiteX550" fmla="*/ 630923 w 5380459"/>
              <a:gd name="connsiteY550" fmla="*/ 1459294 h 4981532"/>
              <a:gd name="connsiteX551" fmla="*/ 615984 w 5380459"/>
              <a:gd name="connsiteY551" fmla="*/ 1521507 h 4981532"/>
              <a:gd name="connsiteX552" fmla="*/ 576596 w 5380459"/>
              <a:gd name="connsiteY552" fmla="*/ 1606712 h 4981532"/>
              <a:gd name="connsiteX553" fmla="*/ 537209 w 5380459"/>
              <a:gd name="connsiteY553" fmla="*/ 1746014 h 4981532"/>
              <a:gd name="connsiteX554" fmla="*/ 442137 w 5380459"/>
              <a:gd name="connsiteY554" fmla="*/ 1824456 h 4981532"/>
              <a:gd name="connsiteX555" fmla="*/ 379661 w 5380459"/>
              <a:gd name="connsiteY555" fmla="*/ 1769006 h 4981532"/>
              <a:gd name="connsiteX556" fmla="*/ 442137 w 5380459"/>
              <a:gd name="connsiteY556" fmla="*/ 1521507 h 4981532"/>
              <a:gd name="connsiteX557" fmla="*/ 529060 w 5380459"/>
              <a:gd name="connsiteY557" fmla="*/ 1382205 h 4981532"/>
              <a:gd name="connsiteX558" fmla="*/ 584745 w 5380459"/>
              <a:gd name="connsiteY558" fmla="*/ 1218558 h 4981532"/>
              <a:gd name="connsiteX559" fmla="*/ 655370 w 5380459"/>
              <a:gd name="connsiteY559" fmla="*/ 1110362 h 4981532"/>
              <a:gd name="connsiteX560" fmla="*/ 898484 w 5380459"/>
              <a:gd name="connsiteY560" fmla="*/ 815528 h 4981532"/>
              <a:gd name="connsiteX561" fmla="*/ 1008497 w 5380459"/>
              <a:gd name="connsiteY561" fmla="*/ 589669 h 4981532"/>
              <a:gd name="connsiteX562" fmla="*/ 1565347 w 5380459"/>
              <a:gd name="connsiteY562" fmla="*/ 348932 h 4981532"/>
              <a:gd name="connsiteX563" fmla="*/ 1941562 w 5380459"/>
              <a:gd name="connsiteY563" fmla="*/ 248851 h 4981532"/>
              <a:gd name="connsiteX564" fmla="*/ 2507920 w 5380459"/>
              <a:gd name="connsiteY564" fmla="*/ 139302 h 4981532"/>
              <a:gd name="connsiteX565" fmla="*/ 2884135 w 5380459"/>
              <a:gd name="connsiteY565" fmla="*/ 132540 h 4981532"/>
              <a:gd name="connsiteX566" fmla="*/ 2946611 w 5380459"/>
              <a:gd name="connsiteY566" fmla="*/ 54098 h 4981532"/>
              <a:gd name="connsiteX567" fmla="*/ 3347272 w 5380459"/>
              <a:gd name="connsiteY567" fmla="*/ 0 h 49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5380459" h="4981532">
                <a:moveTo>
                  <a:pt x="2421121" y="4838979"/>
                </a:moveTo>
                <a:cubicBezTo>
                  <a:pt x="2452344" y="4838979"/>
                  <a:pt x="2468634" y="4861915"/>
                  <a:pt x="2468634" y="4884851"/>
                </a:cubicBezTo>
                <a:cubicBezTo>
                  <a:pt x="2460489" y="4946913"/>
                  <a:pt x="2365462" y="4861915"/>
                  <a:pt x="2421121" y="4838979"/>
                </a:cubicBezTo>
                <a:close/>
                <a:moveTo>
                  <a:pt x="3671328" y="4821706"/>
                </a:moveTo>
                <a:cubicBezTo>
                  <a:pt x="3661968" y="4825444"/>
                  <a:pt x="3663496" y="4840397"/>
                  <a:pt x="3669609" y="4845465"/>
                </a:cubicBezTo>
                <a:cubicBezTo>
                  <a:pt x="3692700" y="4900883"/>
                  <a:pt x="3732092" y="4814377"/>
                  <a:pt x="3684550" y="4822487"/>
                </a:cubicBezTo>
                <a:cubicBezTo>
                  <a:pt x="3678777" y="4820460"/>
                  <a:pt x="3674448" y="4820460"/>
                  <a:pt x="3671328" y="4821706"/>
                </a:cubicBezTo>
                <a:close/>
                <a:moveTo>
                  <a:pt x="2938749" y="4745522"/>
                </a:moveTo>
                <a:cubicBezTo>
                  <a:pt x="2923889" y="4737395"/>
                  <a:pt x="2907679" y="4768548"/>
                  <a:pt x="2899574" y="4783447"/>
                </a:cubicBezTo>
                <a:cubicBezTo>
                  <a:pt x="2899574" y="4838980"/>
                  <a:pt x="2963064" y="4768548"/>
                  <a:pt x="2938749" y="4745522"/>
                </a:cubicBezTo>
                <a:close/>
                <a:moveTo>
                  <a:pt x="3825388" y="4527986"/>
                </a:moveTo>
                <a:cubicBezTo>
                  <a:pt x="3810447" y="4519940"/>
                  <a:pt x="3747964" y="4566874"/>
                  <a:pt x="3787355" y="4574920"/>
                </a:cubicBezTo>
                <a:cubicBezTo>
                  <a:pt x="3825388" y="4597716"/>
                  <a:pt x="3889230" y="4536032"/>
                  <a:pt x="3825388" y="4527986"/>
                </a:cubicBezTo>
                <a:close/>
                <a:moveTo>
                  <a:pt x="2012310" y="4481846"/>
                </a:moveTo>
                <a:cubicBezTo>
                  <a:pt x="1997409" y="4481846"/>
                  <a:pt x="1989281" y="4488599"/>
                  <a:pt x="1989281" y="4496702"/>
                </a:cubicBezTo>
                <a:cubicBezTo>
                  <a:pt x="1989281" y="4558828"/>
                  <a:pt x="2067850" y="4496702"/>
                  <a:pt x="2012310" y="4481846"/>
                </a:cubicBezTo>
                <a:close/>
                <a:moveTo>
                  <a:pt x="1283231" y="4341374"/>
                </a:moveTo>
                <a:cubicBezTo>
                  <a:pt x="1298168" y="4341374"/>
                  <a:pt x="1306315" y="4349477"/>
                  <a:pt x="1314463" y="4349477"/>
                </a:cubicBezTo>
                <a:cubicBezTo>
                  <a:pt x="1393220" y="4411600"/>
                  <a:pt x="1478766" y="4458867"/>
                  <a:pt x="1573818" y="4488577"/>
                </a:cubicBezTo>
                <a:cubicBezTo>
                  <a:pt x="1651217" y="4558803"/>
                  <a:pt x="1746268" y="4606070"/>
                  <a:pt x="1831815" y="4666841"/>
                </a:cubicBezTo>
                <a:cubicBezTo>
                  <a:pt x="1887488" y="4753273"/>
                  <a:pt x="1997476" y="4722211"/>
                  <a:pt x="2068086" y="4768128"/>
                </a:cubicBezTo>
                <a:cubicBezTo>
                  <a:pt x="2099317" y="4782983"/>
                  <a:pt x="2130548" y="4830250"/>
                  <a:pt x="2076233" y="4830250"/>
                </a:cubicBezTo>
                <a:cubicBezTo>
                  <a:pt x="1973034" y="4814044"/>
                  <a:pt x="1864404" y="4807292"/>
                  <a:pt x="1777500" y="4753273"/>
                </a:cubicBezTo>
                <a:cubicBezTo>
                  <a:pt x="1706890" y="4722211"/>
                  <a:pt x="1628133" y="4691150"/>
                  <a:pt x="1573818" y="4629028"/>
                </a:cubicBezTo>
                <a:cubicBezTo>
                  <a:pt x="1542586" y="4581761"/>
                  <a:pt x="1486913" y="4581761"/>
                  <a:pt x="1439388" y="4566905"/>
                </a:cubicBezTo>
                <a:cubicBezTo>
                  <a:pt x="1401367" y="4519638"/>
                  <a:pt x="1385072" y="4458867"/>
                  <a:pt x="1337547" y="4411600"/>
                </a:cubicBezTo>
                <a:cubicBezTo>
                  <a:pt x="1322610" y="4396744"/>
                  <a:pt x="1252000" y="4372435"/>
                  <a:pt x="1283231" y="4341374"/>
                </a:cubicBezTo>
                <a:close/>
                <a:moveTo>
                  <a:pt x="3991665" y="4318358"/>
                </a:moveTo>
                <a:cubicBezTo>
                  <a:pt x="3960411" y="4318358"/>
                  <a:pt x="3929157" y="4326446"/>
                  <a:pt x="3896544" y="4334533"/>
                </a:cubicBezTo>
                <a:cubicBezTo>
                  <a:pt x="3850342" y="4357447"/>
                  <a:pt x="3921003" y="4403276"/>
                  <a:pt x="3944104" y="4372274"/>
                </a:cubicBezTo>
                <a:cubicBezTo>
                  <a:pt x="3975359" y="4372274"/>
                  <a:pt x="4039226" y="4334533"/>
                  <a:pt x="3991665" y="4318358"/>
                </a:cubicBezTo>
                <a:close/>
                <a:moveTo>
                  <a:pt x="1386373" y="4232557"/>
                </a:moveTo>
                <a:cubicBezTo>
                  <a:pt x="1410265" y="4237774"/>
                  <a:pt x="1430908" y="4258641"/>
                  <a:pt x="1424792" y="4287142"/>
                </a:cubicBezTo>
                <a:cubicBezTo>
                  <a:pt x="1401685" y="4318358"/>
                  <a:pt x="1314696" y="4255926"/>
                  <a:pt x="1362268" y="4232854"/>
                </a:cubicBezTo>
                <a:cubicBezTo>
                  <a:pt x="1370084" y="4230818"/>
                  <a:pt x="1378409" y="4230818"/>
                  <a:pt x="1386373" y="4232557"/>
                </a:cubicBezTo>
                <a:close/>
                <a:moveTo>
                  <a:pt x="3865049" y="4070746"/>
                </a:moveTo>
                <a:cubicBezTo>
                  <a:pt x="3850044" y="4070746"/>
                  <a:pt x="3833676" y="4085573"/>
                  <a:pt x="3833676" y="4101748"/>
                </a:cubicBezTo>
                <a:cubicBezTo>
                  <a:pt x="3841860" y="4155664"/>
                  <a:pt x="3920975" y="4077486"/>
                  <a:pt x="3865049" y="4070746"/>
                </a:cubicBezTo>
                <a:close/>
                <a:moveTo>
                  <a:pt x="1683756" y="4046143"/>
                </a:moveTo>
                <a:cubicBezTo>
                  <a:pt x="1636116" y="4085419"/>
                  <a:pt x="1690561" y="4162617"/>
                  <a:pt x="1721868" y="4193767"/>
                </a:cubicBezTo>
                <a:cubicBezTo>
                  <a:pt x="1769508" y="4224917"/>
                  <a:pt x="1825314" y="4295343"/>
                  <a:pt x="1879760" y="4256067"/>
                </a:cubicBezTo>
                <a:cubicBezTo>
                  <a:pt x="1840287" y="4170743"/>
                  <a:pt x="1769508" y="4101672"/>
                  <a:pt x="1683756" y="4046143"/>
                </a:cubicBezTo>
                <a:close/>
                <a:moveTo>
                  <a:pt x="4367789" y="3938210"/>
                </a:moveTo>
                <a:cubicBezTo>
                  <a:pt x="4328397" y="3969316"/>
                  <a:pt x="4297156" y="4031526"/>
                  <a:pt x="4336547" y="4070746"/>
                </a:cubicBezTo>
                <a:cubicBezTo>
                  <a:pt x="4367789" y="4039641"/>
                  <a:pt x="4360997" y="4000421"/>
                  <a:pt x="4367789" y="3954439"/>
                </a:cubicBezTo>
                <a:cubicBezTo>
                  <a:pt x="4367789" y="3954439"/>
                  <a:pt x="4367789" y="3946325"/>
                  <a:pt x="4367789" y="3938210"/>
                </a:cubicBezTo>
                <a:close/>
                <a:moveTo>
                  <a:pt x="4572545" y="3923131"/>
                </a:moveTo>
                <a:cubicBezTo>
                  <a:pt x="4533347" y="3938023"/>
                  <a:pt x="4486039" y="3969162"/>
                  <a:pt x="4486039" y="4015192"/>
                </a:cubicBezTo>
                <a:cubicBezTo>
                  <a:pt x="4533347" y="4008423"/>
                  <a:pt x="4556325" y="3961039"/>
                  <a:pt x="4572545" y="3923131"/>
                </a:cubicBezTo>
                <a:close/>
                <a:moveTo>
                  <a:pt x="1546432" y="3914713"/>
                </a:moveTo>
                <a:cubicBezTo>
                  <a:pt x="1525673" y="3919185"/>
                  <a:pt x="1503581" y="3937831"/>
                  <a:pt x="1503581" y="3961013"/>
                </a:cubicBezTo>
                <a:cubicBezTo>
                  <a:pt x="1526604" y="4008049"/>
                  <a:pt x="1628180" y="3946231"/>
                  <a:pt x="1565880" y="3915322"/>
                </a:cubicBezTo>
                <a:cubicBezTo>
                  <a:pt x="1560124" y="3913306"/>
                  <a:pt x="1553352" y="3913222"/>
                  <a:pt x="1546432" y="3914713"/>
                </a:cubicBezTo>
                <a:close/>
                <a:moveTo>
                  <a:pt x="2577490" y="3813243"/>
                </a:moveTo>
                <a:cubicBezTo>
                  <a:pt x="2523394" y="3806467"/>
                  <a:pt x="2531508" y="3875580"/>
                  <a:pt x="2546385" y="3906749"/>
                </a:cubicBezTo>
                <a:cubicBezTo>
                  <a:pt x="2577490" y="3954180"/>
                  <a:pt x="2577490" y="4015162"/>
                  <a:pt x="2609948" y="4054462"/>
                </a:cubicBezTo>
                <a:cubicBezTo>
                  <a:pt x="2655930" y="4093761"/>
                  <a:pt x="2655930" y="4015162"/>
                  <a:pt x="2632939" y="3992124"/>
                </a:cubicBezTo>
                <a:cubicBezTo>
                  <a:pt x="2593719" y="3937918"/>
                  <a:pt x="2616710" y="3860674"/>
                  <a:pt x="2577490" y="3813243"/>
                </a:cubicBezTo>
                <a:close/>
                <a:moveTo>
                  <a:pt x="2197099" y="3810745"/>
                </a:moveTo>
                <a:cubicBezTo>
                  <a:pt x="2195059" y="3811601"/>
                  <a:pt x="2193018" y="3813312"/>
                  <a:pt x="2193018" y="3813312"/>
                </a:cubicBezTo>
                <a:cubicBezTo>
                  <a:pt x="2153563" y="3861227"/>
                  <a:pt x="2248799" y="3836585"/>
                  <a:pt x="2201181" y="3813312"/>
                </a:cubicBezTo>
                <a:cubicBezTo>
                  <a:pt x="2201181" y="3809890"/>
                  <a:pt x="2199140" y="3809890"/>
                  <a:pt x="2197099" y="3810745"/>
                </a:cubicBezTo>
                <a:close/>
                <a:moveTo>
                  <a:pt x="2766359" y="3713740"/>
                </a:moveTo>
                <a:cubicBezTo>
                  <a:pt x="2720214" y="3705676"/>
                  <a:pt x="2735143" y="3759431"/>
                  <a:pt x="2758216" y="3767495"/>
                </a:cubicBezTo>
                <a:cubicBezTo>
                  <a:pt x="2797575" y="3806467"/>
                  <a:pt x="2813862" y="3705676"/>
                  <a:pt x="2766359" y="3713740"/>
                </a:cubicBezTo>
                <a:close/>
                <a:moveTo>
                  <a:pt x="3198103" y="3666403"/>
                </a:moveTo>
                <a:cubicBezTo>
                  <a:pt x="3166729" y="3659646"/>
                  <a:pt x="3150361" y="3689375"/>
                  <a:pt x="3158545" y="3713699"/>
                </a:cubicBezTo>
                <a:cubicBezTo>
                  <a:pt x="3174914" y="3759643"/>
                  <a:pt x="3237660" y="3682619"/>
                  <a:pt x="3198103" y="3666403"/>
                </a:cubicBezTo>
                <a:close/>
                <a:moveTo>
                  <a:pt x="1934991" y="3650916"/>
                </a:moveTo>
                <a:cubicBezTo>
                  <a:pt x="1918648" y="3689010"/>
                  <a:pt x="1966314" y="3728465"/>
                  <a:pt x="2005810" y="3736628"/>
                </a:cubicBezTo>
                <a:cubicBezTo>
                  <a:pt x="2028962" y="3713500"/>
                  <a:pt x="1973124" y="3665882"/>
                  <a:pt x="1941800" y="3650916"/>
                </a:cubicBezTo>
                <a:cubicBezTo>
                  <a:pt x="1934991" y="3650916"/>
                  <a:pt x="1934991" y="3650916"/>
                  <a:pt x="1934991" y="3650916"/>
                </a:cubicBezTo>
                <a:close/>
                <a:moveTo>
                  <a:pt x="2114356" y="3603879"/>
                </a:moveTo>
                <a:cubicBezTo>
                  <a:pt x="2068250" y="3589013"/>
                  <a:pt x="2060114" y="3651181"/>
                  <a:pt x="2060114" y="3682265"/>
                </a:cubicBezTo>
                <a:cubicBezTo>
                  <a:pt x="2051978" y="3744432"/>
                  <a:pt x="2130629" y="3775516"/>
                  <a:pt x="2169954" y="3728215"/>
                </a:cubicBezTo>
                <a:cubicBezTo>
                  <a:pt x="2224196" y="3682265"/>
                  <a:pt x="2161818" y="3620097"/>
                  <a:pt x="2114356" y="3603879"/>
                </a:cubicBezTo>
                <a:close/>
                <a:moveTo>
                  <a:pt x="1376677" y="3581076"/>
                </a:moveTo>
                <a:cubicBezTo>
                  <a:pt x="1353584" y="3581076"/>
                  <a:pt x="1384827" y="3612078"/>
                  <a:pt x="1384827" y="3620165"/>
                </a:cubicBezTo>
                <a:cubicBezTo>
                  <a:pt x="1424218" y="3665994"/>
                  <a:pt x="1407918" y="3589164"/>
                  <a:pt x="1376677" y="3581076"/>
                </a:cubicBezTo>
                <a:close/>
                <a:moveTo>
                  <a:pt x="1322912" y="3480356"/>
                </a:moveTo>
                <a:cubicBezTo>
                  <a:pt x="1311593" y="3484077"/>
                  <a:pt x="1310059" y="3499722"/>
                  <a:pt x="1322335" y="3510824"/>
                </a:cubicBezTo>
                <a:cubicBezTo>
                  <a:pt x="1345524" y="3565998"/>
                  <a:pt x="1393266" y="3473143"/>
                  <a:pt x="1337339" y="3481218"/>
                </a:cubicBezTo>
                <a:cubicBezTo>
                  <a:pt x="1331542" y="3479199"/>
                  <a:pt x="1326683" y="3479115"/>
                  <a:pt x="1322912" y="3480356"/>
                </a:cubicBezTo>
                <a:close/>
                <a:moveTo>
                  <a:pt x="1831856" y="3456477"/>
                </a:moveTo>
                <a:cubicBezTo>
                  <a:pt x="1831856" y="3456477"/>
                  <a:pt x="1825012" y="3456477"/>
                  <a:pt x="1825012" y="3464572"/>
                </a:cubicBezTo>
                <a:cubicBezTo>
                  <a:pt x="1785319" y="3510444"/>
                  <a:pt x="1879761" y="3487508"/>
                  <a:pt x="1831856" y="3456477"/>
                </a:cubicBezTo>
                <a:close/>
                <a:moveTo>
                  <a:pt x="4352568" y="3308861"/>
                </a:moveTo>
                <a:cubicBezTo>
                  <a:pt x="4296891" y="3325113"/>
                  <a:pt x="4305039" y="3379284"/>
                  <a:pt x="4305039" y="3418559"/>
                </a:cubicBezTo>
                <a:cubicBezTo>
                  <a:pt x="4321335" y="3456479"/>
                  <a:pt x="4281953" y="3503879"/>
                  <a:pt x="4250719" y="3464605"/>
                </a:cubicBezTo>
                <a:cubicBezTo>
                  <a:pt x="4211338" y="3418559"/>
                  <a:pt x="4155660" y="3480856"/>
                  <a:pt x="4163808" y="3526902"/>
                </a:cubicBezTo>
                <a:cubicBezTo>
                  <a:pt x="4171956" y="3589199"/>
                  <a:pt x="4093193" y="3612222"/>
                  <a:pt x="4101341" y="3674520"/>
                </a:cubicBezTo>
                <a:cubicBezTo>
                  <a:pt x="4109489" y="3728691"/>
                  <a:pt x="4163808" y="3697543"/>
                  <a:pt x="4180104" y="3666394"/>
                </a:cubicBezTo>
                <a:cubicBezTo>
                  <a:pt x="4226275" y="3651497"/>
                  <a:pt x="4242571" y="3604097"/>
                  <a:pt x="4257509" y="3566176"/>
                </a:cubicBezTo>
                <a:cubicBezTo>
                  <a:pt x="4336272" y="3510651"/>
                  <a:pt x="4398740" y="3410433"/>
                  <a:pt x="4352568" y="3316987"/>
                </a:cubicBezTo>
                <a:cubicBezTo>
                  <a:pt x="4352568" y="3308861"/>
                  <a:pt x="4352568" y="3308861"/>
                  <a:pt x="4352568" y="3308861"/>
                </a:cubicBezTo>
                <a:close/>
                <a:moveTo>
                  <a:pt x="1337688" y="3262831"/>
                </a:moveTo>
                <a:cubicBezTo>
                  <a:pt x="1314696" y="3262831"/>
                  <a:pt x="1329573" y="3285936"/>
                  <a:pt x="1337688" y="3294090"/>
                </a:cubicBezTo>
                <a:cubicBezTo>
                  <a:pt x="1385022" y="3294090"/>
                  <a:pt x="1401251" y="3371558"/>
                  <a:pt x="1447234" y="3333504"/>
                </a:cubicBezTo>
                <a:cubicBezTo>
                  <a:pt x="1424242" y="3302245"/>
                  <a:pt x="1376908" y="3277781"/>
                  <a:pt x="1337688" y="3262831"/>
                </a:cubicBezTo>
                <a:close/>
                <a:moveTo>
                  <a:pt x="4297097" y="3146961"/>
                </a:moveTo>
                <a:cubicBezTo>
                  <a:pt x="4257885" y="3161802"/>
                  <a:pt x="4251125" y="3215769"/>
                  <a:pt x="4251125" y="3254895"/>
                </a:cubicBezTo>
                <a:cubicBezTo>
                  <a:pt x="4251125" y="3308861"/>
                  <a:pt x="4328195" y="3240054"/>
                  <a:pt x="4344420" y="3285925"/>
                </a:cubicBezTo>
                <a:cubicBezTo>
                  <a:pt x="4360646" y="3240054"/>
                  <a:pt x="4344420" y="3177992"/>
                  <a:pt x="4297097" y="3146961"/>
                </a:cubicBezTo>
                <a:close/>
                <a:moveTo>
                  <a:pt x="952785" y="3061434"/>
                </a:moveTo>
                <a:cubicBezTo>
                  <a:pt x="929698" y="3053313"/>
                  <a:pt x="913402" y="3084442"/>
                  <a:pt x="905254" y="3099330"/>
                </a:cubicBezTo>
                <a:cubicBezTo>
                  <a:pt x="882168" y="3146700"/>
                  <a:pt x="913402" y="3192717"/>
                  <a:pt x="929698" y="3240087"/>
                </a:cubicBezTo>
                <a:cubicBezTo>
                  <a:pt x="929698" y="3271217"/>
                  <a:pt x="890316" y="3317233"/>
                  <a:pt x="944637" y="3317233"/>
                </a:cubicBezTo>
                <a:cubicBezTo>
                  <a:pt x="992165" y="3277984"/>
                  <a:pt x="975869" y="3363250"/>
                  <a:pt x="992165" y="3394379"/>
                </a:cubicBezTo>
                <a:cubicBezTo>
                  <a:pt x="992165" y="3464758"/>
                  <a:pt x="1062781" y="3504008"/>
                  <a:pt x="1085867" y="3573033"/>
                </a:cubicBezTo>
                <a:cubicBezTo>
                  <a:pt x="1079077" y="3612283"/>
                  <a:pt x="1110311" y="3682661"/>
                  <a:pt x="1156482" y="3666420"/>
                </a:cubicBezTo>
                <a:cubicBezTo>
                  <a:pt x="1187717" y="3612283"/>
                  <a:pt x="1133396" y="3558145"/>
                  <a:pt x="1110311" y="3510775"/>
                </a:cubicBezTo>
                <a:cubicBezTo>
                  <a:pt x="1062781" y="3449870"/>
                  <a:pt x="1125250" y="3371371"/>
                  <a:pt x="1079077" y="3317233"/>
                </a:cubicBezTo>
                <a:cubicBezTo>
                  <a:pt x="1015252" y="3240087"/>
                  <a:pt x="1046485" y="3115571"/>
                  <a:pt x="952785" y="3061434"/>
                </a:cubicBezTo>
                <a:close/>
                <a:moveTo>
                  <a:pt x="4658189" y="3037440"/>
                </a:moveTo>
                <a:cubicBezTo>
                  <a:pt x="4610708" y="3061789"/>
                  <a:pt x="4548305" y="3037440"/>
                  <a:pt x="4525243" y="3092900"/>
                </a:cubicBezTo>
                <a:cubicBezTo>
                  <a:pt x="4494042" y="3201116"/>
                  <a:pt x="4502181" y="3309331"/>
                  <a:pt x="4485902" y="3418899"/>
                </a:cubicBezTo>
                <a:cubicBezTo>
                  <a:pt x="4485902" y="3496002"/>
                  <a:pt x="4438422" y="3573105"/>
                  <a:pt x="4477763" y="3643445"/>
                </a:cubicBezTo>
                <a:cubicBezTo>
                  <a:pt x="4517104" y="3682673"/>
                  <a:pt x="4533383" y="3604217"/>
                  <a:pt x="4548305" y="3581221"/>
                </a:cubicBezTo>
                <a:cubicBezTo>
                  <a:pt x="4572724" y="3496002"/>
                  <a:pt x="4556445" y="3394550"/>
                  <a:pt x="4618848" y="3333679"/>
                </a:cubicBezTo>
                <a:cubicBezTo>
                  <a:pt x="4666328" y="3294451"/>
                  <a:pt x="4720592" y="3379671"/>
                  <a:pt x="4674468" y="3418899"/>
                </a:cubicBezTo>
                <a:cubicBezTo>
                  <a:pt x="4658189" y="3456774"/>
                  <a:pt x="4579507" y="3473006"/>
                  <a:pt x="4603925" y="3518998"/>
                </a:cubicBezTo>
                <a:cubicBezTo>
                  <a:pt x="4658189" y="3550110"/>
                  <a:pt x="4626987" y="3612333"/>
                  <a:pt x="4618848" y="3659677"/>
                </a:cubicBezTo>
                <a:cubicBezTo>
                  <a:pt x="4618848" y="3705669"/>
                  <a:pt x="4610708" y="3744897"/>
                  <a:pt x="4595786" y="3782772"/>
                </a:cubicBezTo>
                <a:cubicBezTo>
                  <a:pt x="4572724" y="3830116"/>
                  <a:pt x="4626987" y="3861228"/>
                  <a:pt x="4643267" y="3813884"/>
                </a:cubicBezTo>
                <a:cubicBezTo>
                  <a:pt x="4658189" y="3751660"/>
                  <a:pt x="4689390" y="3705669"/>
                  <a:pt x="4713809" y="3643445"/>
                </a:cubicBezTo>
                <a:cubicBezTo>
                  <a:pt x="4736871" y="3518998"/>
                  <a:pt x="4768072" y="3387787"/>
                  <a:pt x="4768072" y="3255223"/>
                </a:cubicBezTo>
                <a:cubicBezTo>
                  <a:pt x="4830475" y="3184883"/>
                  <a:pt x="4784351" y="3053672"/>
                  <a:pt x="4681251" y="3037440"/>
                </a:cubicBezTo>
                <a:cubicBezTo>
                  <a:pt x="4674468" y="3037440"/>
                  <a:pt x="4666328" y="3037440"/>
                  <a:pt x="4658189" y="3037440"/>
                </a:cubicBezTo>
                <a:close/>
                <a:moveTo>
                  <a:pt x="4187321" y="3037440"/>
                </a:moveTo>
                <a:cubicBezTo>
                  <a:pt x="4147953" y="3076328"/>
                  <a:pt x="4251125" y="3053532"/>
                  <a:pt x="4195466" y="3037440"/>
                </a:cubicBezTo>
                <a:cubicBezTo>
                  <a:pt x="4187321" y="3037440"/>
                  <a:pt x="4187321" y="3037440"/>
                  <a:pt x="4187321" y="3037440"/>
                </a:cubicBezTo>
                <a:close/>
                <a:moveTo>
                  <a:pt x="301280" y="3014077"/>
                </a:moveTo>
                <a:cubicBezTo>
                  <a:pt x="325833" y="3014077"/>
                  <a:pt x="325833" y="3053490"/>
                  <a:pt x="309465" y="3061645"/>
                </a:cubicBezTo>
                <a:cubicBezTo>
                  <a:pt x="278091" y="3116008"/>
                  <a:pt x="238534" y="3007281"/>
                  <a:pt x="301280" y="3014077"/>
                </a:cubicBezTo>
                <a:close/>
                <a:moveTo>
                  <a:pt x="247193" y="2928389"/>
                </a:moveTo>
                <a:cubicBezTo>
                  <a:pt x="261351" y="2932906"/>
                  <a:pt x="268238" y="2950974"/>
                  <a:pt x="262116" y="2968279"/>
                </a:cubicBezTo>
                <a:cubicBezTo>
                  <a:pt x="247150" y="3014424"/>
                  <a:pt x="184567" y="2937063"/>
                  <a:pt x="230824" y="2928919"/>
                </a:cubicBezTo>
                <a:cubicBezTo>
                  <a:pt x="236947" y="2926884"/>
                  <a:pt x="242474" y="2926884"/>
                  <a:pt x="247193" y="2928389"/>
                </a:cubicBezTo>
                <a:close/>
                <a:moveTo>
                  <a:pt x="18679" y="2860460"/>
                </a:moveTo>
                <a:cubicBezTo>
                  <a:pt x="43321" y="2860460"/>
                  <a:pt x="50166" y="2883432"/>
                  <a:pt x="50166" y="2898297"/>
                </a:cubicBezTo>
                <a:cubicBezTo>
                  <a:pt x="58380" y="2960457"/>
                  <a:pt x="3620" y="2883432"/>
                  <a:pt x="18679" y="2860460"/>
                </a:cubicBezTo>
                <a:close/>
                <a:moveTo>
                  <a:pt x="230460" y="2843793"/>
                </a:moveTo>
                <a:cubicBezTo>
                  <a:pt x="230460" y="2843793"/>
                  <a:pt x="238534" y="2843793"/>
                  <a:pt x="238534" y="2851867"/>
                </a:cubicBezTo>
                <a:cubicBezTo>
                  <a:pt x="238534" y="2905696"/>
                  <a:pt x="176631" y="2859942"/>
                  <a:pt x="230460" y="2843793"/>
                </a:cubicBezTo>
                <a:close/>
                <a:moveTo>
                  <a:pt x="4757529" y="2829051"/>
                </a:moveTo>
                <a:cubicBezTo>
                  <a:pt x="4738480" y="2831463"/>
                  <a:pt x="4720954" y="2857871"/>
                  <a:pt x="4720954" y="2875137"/>
                </a:cubicBezTo>
                <a:cubicBezTo>
                  <a:pt x="4729082" y="2906283"/>
                  <a:pt x="4745338" y="2952326"/>
                  <a:pt x="4768367" y="2983473"/>
                </a:cubicBezTo>
                <a:cubicBezTo>
                  <a:pt x="4791395" y="2937430"/>
                  <a:pt x="4799523" y="2883262"/>
                  <a:pt x="4776494" y="2835865"/>
                </a:cubicBezTo>
                <a:cubicBezTo>
                  <a:pt x="4770398" y="2830109"/>
                  <a:pt x="4763879" y="2828247"/>
                  <a:pt x="4757529" y="2829051"/>
                </a:cubicBezTo>
                <a:close/>
                <a:moveTo>
                  <a:pt x="4305092" y="2812843"/>
                </a:moveTo>
                <a:cubicBezTo>
                  <a:pt x="4296965" y="2812843"/>
                  <a:pt x="4296965" y="2820934"/>
                  <a:pt x="4288838" y="2820934"/>
                </a:cubicBezTo>
                <a:cubicBezTo>
                  <a:pt x="4257685" y="2851947"/>
                  <a:pt x="4203507" y="2905883"/>
                  <a:pt x="4242786" y="2951728"/>
                </a:cubicBezTo>
                <a:cubicBezTo>
                  <a:pt x="4282066" y="2920715"/>
                  <a:pt x="4305092" y="2866779"/>
                  <a:pt x="4305092" y="2812843"/>
                </a:cubicBezTo>
                <a:close/>
                <a:moveTo>
                  <a:pt x="1210624" y="2745927"/>
                </a:moveTo>
                <a:cubicBezTo>
                  <a:pt x="1193575" y="2742560"/>
                  <a:pt x="1213186" y="2790837"/>
                  <a:pt x="1220317" y="2797902"/>
                </a:cubicBezTo>
                <a:cubicBezTo>
                  <a:pt x="1258349" y="2851731"/>
                  <a:pt x="1243409" y="2766951"/>
                  <a:pt x="1220317" y="2750802"/>
                </a:cubicBezTo>
                <a:cubicBezTo>
                  <a:pt x="1216242" y="2747943"/>
                  <a:pt x="1213059" y="2746408"/>
                  <a:pt x="1210624" y="2745927"/>
                </a:cubicBezTo>
                <a:close/>
                <a:moveTo>
                  <a:pt x="43075" y="2704908"/>
                </a:moveTo>
                <a:cubicBezTo>
                  <a:pt x="89332" y="2704908"/>
                  <a:pt x="81169" y="2790041"/>
                  <a:pt x="43075" y="2804905"/>
                </a:cubicBezTo>
                <a:cubicBezTo>
                  <a:pt x="3620" y="2804905"/>
                  <a:pt x="3620" y="2719773"/>
                  <a:pt x="43075" y="2704908"/>
                </a:cubicBezTo>
                <a:close/>
                <a:moveTo>
                  <a:pt x="4703192" y="2702202"/>
                </a:moveTo>
                <a:cubicBezTo>
                  <a:pt x="4694341" y="2703729"/>
                  <a:pt x="4691262" y="2715180"/>
                  <a:pt x="4697419" y="2727395"/>
                </a:cubicBezTo>
                <a:cubicBezTo>
                  <a:pt x="4705629" y="2789827"/>
                  <a:pt x="4768572" y="2704322"/>
                  <a:pt x="4713839" y="2704322"/>
                </a:cubicBezTo>
                <a:cubicBezTo>
                  <a:pt x="4709734" y="2702287"/>
                  <a:pt x="4706142" y="2701693"/>
                  <a:pt x="4703192" y="2702202"/>
                </a:cubicBezTo>
                <a:close/>
                <a:moveTo>
                  <a:pt x="4336308" y="2673343"/>
                </a:moveTo>
                <a:cubicBezTo>
                  <a:pt x="4296891" y="2665228"/>
                  <a:pt x="4257474" y="2719324"/>
                  <a:pt x="4273784" y="2758544"/>
                </a:cubicBezTo>
                <a:cubicBezTo>
                  <a:pt x="4313201" y="2797764"/>
                  <a:pt x="4375725" y="2711210"/>
                  <a:pt x="4336308" y="2673343"/>
                </a:cubicBezTo>
                <a:close/>
                <a:moveTo>
                  <a:pt x="4367788" y="2557442"/>
                </a:moveTo>
                <a:cubicBezTo>
                  <a:pt x="4360943" y="2549358"/>
                  <a:pt x="4313028" y="2588431"/>
                  <a:pt x="4321242" y="2619419"/>
                </a:cubicBezTo>
                <a:cubicBezTo>
                  <a:pt x="4344515" y="2665228"/>
                  <a:pt x="4367788" y="2580347"/>
                  <a:pt x="4367788" y="2557442"/>
                </a:cubicBezTo>
                <a:close/>
                <a:moveTo>
                  <a:pt x="1518232" y="2549358"/>
                </a:moveTo>
                <a:cubicBezTo>
                  <a:pt x="1510040" y="2549358"/>
                  <a:pt x="1503213" y="2549358"/>
                  <a:pt x="1495020" y="2557466"/>
                </a:cubicBezTo>
                <a:cubicBezTo>
                  <a:pt x="1447232" y="2603411"/>
                  <a:pt x="1455425" y="2681787"/>
                  <a:pt x="1455425" y="2742596"/>
                </a:cubicBezTo>
                <a:cubicBezTo>
                  <a:pt x="1447232" y="2829080"/>
                  <a:pt x="1495020" y="2897997"/>
                  <a:pt x="1534617" y="2976374"/>
                </a:cubicBezTo>
                <a:cubicBezTo>
                  <a:pt x="1542809" y="2991238"/>
                  <a:pt x="1557828" y="2999346"/>
                  <a:pt x="1574213" y="2991238"/>
                </a:cubicBezTo>
                <a:cubicBezTo>
                  <a:pt x="1574213" y="2920970"/>
                  <a:pt x="1574213" y="2920970"/>
                  <a:pt x="1574213" y="2920970"/>
                </a:cubicBezTo>
                <a:cubicBezTo>
                  <a:pt x="1534617" y="2914213"/>
                  <a:pt x="1526424" y="2875025"/>
                  <a:pt x="1526424" y="2835837"/>
                </a:cubicBezTo>
                <a:cubicBezTo>
                  <a:pt x="1518232" y="2742596"/>
                  <a:pt x="1549636" y="2642599"/>
                  <a:pt x="1518232" y="2549358"/>
                </a:cubicBezTo>
                <a:close/>
                <a:moveTo>
                  <a:pt x="10475" y="2517612"/>
                </a:moveTo>
                <a:cubicBezTo>
                  <a:pt x="43301" y="2517612"/>
                  <a:pt x="43301" y="2548765"/>
                  <a:pt x="43301" y="2571791"/>
                </a:cubicBezTo>
                <a:cubicBezTo>
                  <a:pt x="26888" y="2619197"/>
                  <a:pt x="-20983" y="2533866"/>
                  <a:pt x="10475" y="2517612"/>
                </a:cubicBezTo>
                <a:close/>
                <a:moveTo>
                  <a:pt x="290064" y="2500530"/>
                </a:moveTo>
                <a:cubicBezTo>
                  <a:pt x="293952" y="2502395"/>
                  <a:pt x="297672" y="2506125"/>
                  <a:pt x="301053" y="2509516"/>
                </a:cubicBezTo>
                <a:cubicBezTo>
                  <a:pt x="309167" y="2563768"/>
                  <a:pt x="309167" y="2642434"/>
                  <a:pt x="278062" y="2696686"/>
                </a:cubicBezTo>
                <a:cubicBezTo>
                  <a:pt x="255071" y="2750938"/>
                  <a:pt x="176631" y="2711605"/>
                  <a:pt x="184745" y="2657353"/>
                </a:cubicBezTo>
                <a:cubicBezTo>
                  <a:pt x="230727" y="2611239"/>
                  <a:pt x="230727" y="2540711"/>
                  <a:pt x="278062" y="2502734"/>
                </a:cubicBezTo>
                <a:cubicBezTo>
                  <a:pt x="282119" y="2498665"/>
                  <a:pt x="286176" y="2498665"/>
                  <a:pt x="290064" y="2500530"/>
                </a:cubicBezTo>
                <a:close/>
                <a:moveTo>
                  <a:pt x="4533131" y="2378727"/>
                </a:moveTo>
                <a:cubicBezTo>
                  <a:pt x="4477310" y="2409827"/>
                  <a:pt x="4564445" y="2447688"/>
                  <a:pt x="4548107" y="2486901"/>
                </a:cubicBezTo>
                <a:cubicBezTo>
                  <a:pt x="4516793" y="2495014"/>
                  <a:pt x="4485479" y="2526114"/>
                  <a:pt x="4485479" y="2563975"/>
                </a:cubicBezTo>
                <a:cubicBezTo>
                  <a:pt x="4508624" y="2611301"/>
                  <a:pt x="4485479" y="2650514"/>
                  <a:pt x="4477310" y="2696488"/>
                </a:cubicBezTo>
                <a:cubicBezTo>
                  <a:pt x="4508624" y="2758688"/>
                  <a:pt x="4524962" y="2820887"/>
                  <a:pt x="4524962" y="2889848"/>
                </a:cubicBezTo>
                <a:cubicBezTo>
                  <a:pt x="4524962" y="2937174"/>
                  <a:pt x="4533131" y="3022361"/>
                  <a:pt x="4595759" y="3022361"/>
                </a:cubicBezTo>
                <a:cubicBezTo>
                  <a:pt x="4635242" y="2983148"/>
                  <a:pt x="4579421" y="2920948"/>
                  <a:pt x="4579421" y="2874974"/>
                </a:cubicBezTo>
                <a:cubicBezTo>
                  <a:pt x="4595759" y="2829001"/>
                  <a:pt x="4556276" y="2781674"/>
                  <a:pt x="4572614" y="2735701"/>
                </a:cubicBezTo>
                <a:cubicBezTo>
                  <a:pt x="4603928" y="2696488"/>
                  <a:pt x="4572614" y="2650514"/>
                  <a:pt x="4572614" y="2611301"/>
                </a:cubicBezTo>
                <a:cubicBezTo>
                  <a:pt x="4618904" y="2540988"/>
                  <a:pt x="4595759" y="2447688"/>
                  <a:pt x="4539938" y="2393601"/>
                </a:cubicBezTo>
                <a:cubicBezTo>
                  <a:pt x="4539938" y="2385488"/>
                  <a:pt x="4539938" y="2385488"/>
                  <a:pt x="4539938" y="2385488"/>
                </a:cubicBezTo>
                <a:cubicBezTo>
                  <a:pt x="4533131" y="2378727"/>
                  <a:pt x="4533131" y="2378727"/>
                  <a:pt x="4533131" y="2378727"/>
                </a:cubicBezTo>
                <a:close/>
                <a:moveTo>
                  <a:pt x="1574213" y="2262064"/>
                </a:moveTo>
                <a:cubicBezTo>
                  <a:pt x="1549475" y="2308069"/>
                  <a:pt x="1526111" y="2355426"/>
                  <a:pt x="1526111" y="2409549"/>
                </a:cubicBezTo>
                <a:cubicBezTo>
                  <a:pt x="1534357" y="2440670"/>
                  <a:pt x="1517866" y="2509676"/>
                  <a:pt x="1565967" y="2494792"/>
                </a:cubicBezTo>
                <a:cubicBezTo>
                  <a:pt x="1565967" y="2486674"/>
                  <a:pt x="1574213" y="2486674"/>
                  <a:pt x="1574213" y="2478555"/>
                </a:cubicBezTo>
                <a:cubicBezTo>
                  <a:pt x="1574213" y="2262064"/>
                  <a:pt x="1574213" y="2262064"/>
                  <a:pt x="1574213" y="2262064"/>
                </a:cubicBezTo>
                <a:close/>
                <a:moveTo>
                  <a:pt x="4406895" y="2098576"/>
                </a:moveTo>
                <a:cubicBezTo>
                  <a:pt x="4352710" y="2137759"/>
                  <a:pt x="4375739" y="2214774"/>
                  <a:pt x="4398767" y="2262064"/>
                </a:cubicBezTo>
                <a:cubicBezTo>
                  <a:pt x="4431279" y="2214774"/>
                  <a:pt x="4431279" y="2160729"/>
                  <a:pt x="4406895" y="2106683"/>
                </a:cubicBezTo>
                <a:cubicBezTo>
                  <a:pt x="4406895" y="2098576"/>
                  <a:pt x="4406895" y="2098576"/>
                  <a:pt x="4406895" y="2098576"/>
                </a:cubicBezTo>
                <a:close/>
                <a:moveTo>
                  <a:pt x="1424424" y="2021785"/>
                </a:moveTo>
                <a:cubicBezTo>
                  <a:pt x="1401395" y="2013658"/>
                  <a:pt x="1393267" y="2044811"/>
                  <a:pt x="1401395" y="2061064"/>
                </a:cubicBezTo>
                <a:cubicBezTo>
                  <a:pt x="1408169" y="2115243"/>
                  <a:pt x="1471836" y="2021785"/>
                  <a:pt x="1424424" y="2021785"/>
                </a:cubicBezTo>
                <a:close/>
                <a:moveTo>
                  <a:pt x="371988" y="1927945"/>
                </a:moveTo>
                <a:cubicBezTo>
                  <a:pt x="411391" y="1927945"/>
                  <a:pt x="450794" y="1959058"/>
                  <a:pt x="442642" y="1998287"/>
                </a:cubicBezTo>
                <a:cubicBezTo>
                  <a:pt x="403239" y="2021284"/>
                  <a:pt x="396445" y="2075393"/>
                  <a:pt x="427696" y="2106506"/>
                </a:cubicBezTo>
                <a:cubicBezTo>
                  <a:pt x="442642" y="2160615"/>
                  <a:pt x="348890" y="2129502"/>
                  <a:pt x="332585" y="2176848"/>
                </a:cubicBezTo>
                <a:cubicBezTo>
                  <a:pt x="357042" y="2191728"/>
                  <a:pt x="419544" y="2176848"/>
                  <a:pt x="427696" y="2214724"/>
                </a:cubicBezTo>
                <a:cubicBezTo>
                  <a:pt x="467099" y="2253953"/>
                  <a:pt x="396445" y="2276950"/>
                  <a:pt x="371988" y="2285066"/>
                </a:cubicBezTo>
                <a:cubicBezTo>
                  <a:pt x="357042" y="2339175"/>
                  <a:pt x="340737" y="2416281"/>
                  <a:pt x="278236" y="2432514"/>
                </a:cubicBezTo>
                <a:cubicBezTo>
                  <a:pt x="207582" y="2440630"/>
                  <a:pt x="207582" y="2347292"/>
                  <a:pt x="215734" y="2299946"/>
                </a:cubicBezTo>
                <a:cubicBezTo>
                  <a:pt x="261931" y="2230957"/>
                  <a:pt x="255138" y="2152498"/>
                  <a:pt x="286388" y="2075393"/>
                </a:cubicBezTo>
                <a:cubicBezTo>
                  <a:pt x="325791" y="2036164"/>
                  <a:pt x="309487" y="1950942"/>
                  <a:pt x="371988" y="1927945"/>
                </a:cubicBezTo>
                <a:close/>
                <a:moveTo>
                  <a:pt x="1518286" y="1781124"/>
                </a:moveTo>
                <a:cubicBezTo>
                  <a:pt x="1510116" y="1781124"/>
                  <a:pt x="1503306" y="1781124"/>
                  <a:pt x="1495134" y="1789219"/>
                </a:cubicBezTo>
                <a:cubicBezTo>
                  <a:pt x="1478791" y="1835091"/>
                  <a:pt x="1439297" y="1905247"/>
                  <a:pt x="1486963" y="1943024"/>
                </a:cubicBezTo>
                <a:cubicBezTo>
                  <a:pt x="1526458" y="1905247"/>
                  <a:pt x="1549610" y="1826996"/>
                  <a:pt x="1518286" y="1781124"/>
                </a:cubicBezTo>
                <a:close/>
                <a:moveTo>
                  <a:pt x="4344319" y="1664461"/>
                </a:moveTo>
                <a:cubicBezTo>
                  <a:pt x="4327993" y="1664461"/>
                  <a:pt x="4313028" y="1687534"/>
                  <a:pt x="4321191" y="1710607"/>
                </a:cubicBezTo>
                <a:cubicBezTo>
                  <a:pt x="4336156" y="1758109"/>
                  <a:pt x="4398740" y="1672604"/>
                  <a:pt x="4344319" y="1664461"/>
                </a:cubicBezTo>
                <a:close/>
                <a:moveTo>
                  <a:pt x="3466073" y="1593828"/>
                </a:moveTo>
                <a:cubicBezTo>
                  <a:pt x="3441623" y="1593828"/>
                  <a:pt x="3449773" y="1633103"/>
                  <a:pt x="3457923" y="1641229"/>
                </a:cubicBezTo>
                <a:cubicBezTo>
                  <a:pt x="3489164" y="1695401"/>
                  <a:pt x="3504106" y="1757699"/>
                  <a:pt x="3512256" y="1811871"/>
                </a:cubicBezTo>
                <a:cubicBezTo>
                  <a:pt x="3512256" y="1857917"/>
                  <a:pt x="3582889" y="1866043"/>
                  <a:pt x="3576097" y="1819997"/>
                </a:cubicBezTo>
                <a:cubicBezTo>
                  <a:pt x="3543497" y="1741447"/>
                  <a:pt x="3528556" y="1656126"/>
                  <a:pt x="3466073" y="1593828"/>
                </a:cubicBezTo>
                <a:close/>
                <a:moveTo>
                  <a:pt x="4155760" y="1447133"/>
                </a:moveTo>
                <a:cubicBezTo>
                  <a:pt x="4101129" y="1439070"/>
                  <a:pt x="4132542" y="1508952"/>
                  <a:pt x="4155760" y="1525078"/>
                </a:cubicBezTo>
                <a:cubicBezTo>
                  <a:pt x="4218586" y="1539861"/>
                  <a:pt x="4211757" y="1447133"/>
                  <a:pt x="4155760" y="1447133"/>
                </a:cubicBezTo>
                <a:close/>
                <a:moveTo>
                  <a:pt x="4273818" y="1432118"/>
                </a:moveTo>
                <a:cubicBezTo>
                  <a:pt x="4234459" y="1423991"/>
                  <a:pt x="4257531" y="1486297"/>
                  <a:pt x="4281961" y="1494423"/>
                </a:cubicBezTo>
                <a:cubicBezTo>
                  <a:pt x="4328107" y="1525576"/>
                  <a:pt x="4313177" y="1438890"/>
                  <a:pt x="4273818" y="1432118"/>
                </a:cubicBezTo>
                <a:close/>
                <a:moveTo>
                  <a:pt x="3349998" y="1412550"/>
                </a:moveTo>
                <a:cubicBezTo>
                  <a:pt x="3341163" y="1407646"/>
                  <a:pt x="3335386" y="1411366"/>
                  <a:pt x="3339464" y="1438421"/>
                </a:cubicBezTo>
                <a:cubicBezTo>
                  <a:pt x="3362571" y="1485769"/>
                  <a:pt x="3378881" y="1562877"/>
                  <a:pt x="3441405" y="1562877"/>
                </a:cubicBezTo>
                <a:cubicBezTo>
                  <a:pt x="3449560" y="1508766"/>
                  <a:pt x="3418298" y="1469535"/>
                  <a:pt x="3378881" y="1438421"/>
                </a:cubicBezTo>
                <a:cubicBezTo>
                  <a:pt x="3370726" y="1430981"/>
                  <a:pt x="3358833" y="1417453"/>
                  <a:pt x="3349998" y="1412550"/>
                </a:cubicBezTo>
                <a:close/>
                <a:moveTo>
                  <a:pt x="364862" y="1370023"/>
                </a:moveTo>
                <a:cubicBezTo>
                  <a:pt x="364862" y="1370023"/>
                  <a:pt x="379800" y="1370023"/>
                  <a:pt x="371652" y="1378134"/>
                </a:cubicBezTo>
                <a:cubicBezTo>
                  <a:pt x="348565" y="1470063"/>
                  <a:pt x="340417" y="1571456"/>
                  <a:pt x="294243" y="1656626"/>
                </a:cubicBezTo>
                <a:cubicBezTo>
                  <a:pt x="254859" y="1772889"/>
                  <a:pt x="184241" y="1866170"/>
                  <a:pt x="167944" y="1982434"/>
                </a:cubicBezTo>
                <a:cubicBezTo>
                  <a:pt x="153006" y="2013528"/>
                  <a:pt x="81029" y="2052733"/>
                  <a:pt x="128561" y="2083827"/>
                </a:cubicBezTo>
                <a:cubicBezTo>
                  <a:pt x="128561" y="2200090"/>
                  <a:pt x="113622" y="2316353"/>
                  <a:pt x="81029" y="2424505"/>
                </a:cubicBezTo>
                <a:cubicBezTo>
                  <a:pt x="74239" y="2455599"/>
                  <a:pt x="43003" y="2509675"/>
                  <a:pt x="3620" y="2486693"/>
                </a:cubicBezTo>
                <a:cubicBezTo>
                  <a:pt x="3620" y="2378541"/>
                  <a:pt x="43003" y="2262277"/>
                  <a:pt x="49794" y="2146014"/>
                </a:cubicBezTo>
                <a:cubicBezTo>
                  <a:pt x="66090" y="2067604"/>
                  <a:pt x="43003" y="1990545"/>
                  <a:pt x="74239" y="1920246"/>
                </a:cubicBezTo>
                <a:cubicBezTo>
                  <a:pt x="120412" y="1858059"/>
                  <a:pt x="128561" y="1781001"/>
                  <a:pt x="128561" y="1703942"/>
                </a:cubicBezTo>
                <a:cubicBezTo>
                  <a:pt x="238563" y="1610661"/>
                  <a:pt x="254859" y="1455193"/>
                  <a:pt x="364862" y="1370023"/>
                </a:cubicBezTo>
                <a:close/>
                <a:moveTo>
                  <a:pt x="3642584" y="1362758"/>
                </a:moveTo>
                <a:cubicBezTo>
                  <a:pt x="3635331" y="1360472"/>
                  <a:pt x="3620063" y="1369618"/>
                  <a:pt x="3613955" y="1369618"/>
                </a:cubicBezTo>
                <a:cubicBezTo>
                  <a:pt x="3567810" y="1400782"/>
                  <a:pt x="3661458" y="1408912"/>
                  <a:pt x="3646528" y="1369618"/>
                </a:cubicBezTo>
                <a:cubicBezTo>
                  <a:pt x="3646528" y="1365553"/>
                  <a:pt x="3645001" y="1363521"/>
                  <a:pt x="3642584" y="1362758"/>
                </a:cubicBezTo>
                <a:close/>
                <a:moveTo>
                  <a:pt x="1785319" y="1353358"/>
                </a:moveTo>
                <a:cubicBezTo>
                  <a:pt x="1777382" y="1353358"/>
                  <a:pt x="1777382" y="1361691"/>
                  <a:pt x="1769446" y="1370024"/>
                </a:cubicBezTo>
                <a:cubicBezTo>
                  <a:pt x="1785319" y="1370024"/>
                  <a:pt x="1785319" y="1370024"/>
                  <a:pt x="1785319" y="1370024"/>
                </a:cubicBezTo>
                <a:cubicBezTo>
                  <a:pt x="1785319" y="1353358"/>
                  <a:pt x="1785319" y="1353358"/>
                  <a:pt x="1785319" y="1353358"/>
                </a:cubicBezTo>
                <a:close/>
                <a:moveTo>
                  <a:pt x="4082785" y="1352296"/>
                </a:moveTo>
                <a:cubicBezTo>
                  <a:pt x="4073998" y="1354002"/>
                  <a:pt x="4070178" y="1363858"/>
                  <a:pt x="4070178" y="1369924"/>
                </a:cubicBezTo>
                <a:cubicBezTo>
                  <a:pt x="4076969" y="1431927"/>
                  <a:pt x="4140811" y="1361836"/>
                  <a:pt x="4093269" y="1353749"/>
                </a:cubicBezTo>
                <a:cubicBezTo>
                  <a:pt x="4089194" y="1352064"/>
                  <a:pt x="4085714" y="1351727"/>
                  <a:pt x="4082785" y="1352296"/>
                </a:cubicBezTo>
                <a:close/>
                <a:moveTo>
                  <a:pt x="4190570" y="1306717"/>
                </a:moveTo>
                <a:cubicBezTo>
                  <a:pt x="4148818" y="1315482"/>
                  <a:pt x="4154872" y="1394914"/>
                  <a:pt x="4203306" y="1409115"/>
                </a:cubicBezTo>
                <a:cubicBezTo>
                  <a:pt x="4265410" y="1423991"/>
                  <a:pt x="4250559" y="1322561"/>
                  <a:pt x="4211407" y="1307684"/>
                </a:cubicBezTo>
                <a:cubicBezTo>
                  <a:pt x="4203475" y="1305656"/>
                  <a:pt x="4196535" y="1305465"/>
                  <a:pt x="4190570" y="1306717"/>
                </a:cubicBezTo>
                <a:close/>
                <a:moveTo>
                  <a:pt x="4610501" y="1299391"/>
                </a:moveTo>
                <a:cubicBezTo>
                  <a:pt x="4595560" y="1299391"/>
                  <a:pt x="4595560" y="1315691"/>
                  <a:pt x="4610501" y="1322483"/>
                </a:cubicBezTo>
                <a:cubicBezTo>
                  <a:pt x="4634951" y="1370024"/>
                  <a:pt x="4666193" y="1299391"/>
                  <a:pt x="4610501" y="1299391"/>
                </a:cubicBezTo>
                <a:close/>
                <a:moveTo>
                  <a:pt x="3260362" y="1284312"/>
                </a:moveTo>
                <a:cubicBezTo>
                  <a:pt x="3220994" y="1299278"/>
                  <a:pt x="3245429" y="1361861"/>
                  <a:pt x="3284798" y="1370024"/>
                </a:cubicBezTo>
                <a:cubicBezTo>
                  <a:pt x="3324166" y="1361861"/>
                  <a:pt x="3291585" y="1299278"/>
                  <a:pt x="3260362" y="1284312"/>
                </a:cubicBezTo>
                <a:close/>
                <a:moveTo>
                  <a:pt x="3825803" y="1253361"/>
                </a:moveTo>
                <a:cubicBezTo>
                  <a:pt x="3825803" y="1261474"/>
                  <a:pt x="3825803" y="1261474"/>
                  <a:pt x="3825803" y="1261474"/>
                </a:cubicBezTo>
                <a:cubicBezTo>
                  <a:pt x="3802725" y="1315561"/>
                  <a:pt x="3858383" y="1377761"/>
                  <a:pt x="3896394" y="1423735"/>
                </a:cubicBezTo>
                <a:cubicBezTo>
                  <a:pt x="3983275" y="1531909"/>
                  <a:pt x="4022643" y="1672535"/>
                  <a:pt x="4062012" y="1803695"/>
                </a:cubicBezTo>
                <a:cubicBezTo>
                  <a:pt x="4070157" y="1819921"/>
                  <a:pt x="4062012" y="1896995"/>
                  <a:pt x="4101380" y="1865895"/>
                </a:cubicBezTo>
                <a:cubicBezTo>
                  <a:pt x="4163826" y="1772595"/>
                  <a:pt x="4070157" y="1672535"/>
                  <a:pt x="4053866" y="1579235"/>
                </a:cubicBezTo>
                <a:cubicBezTo>
                  <a:pt x="4006353" y="1454835"/>
                  <a:pt x="3935762" y="1338548"/>
                  <a:pt x="3833948" y="1261474"/>
                </a:cubicBezTo>
                <a:cubicBezTo>
                  <a:pt x="3825803" y="1253361"/>
                  <a:pt x="3825803" y="1253361"/>
                  <a:pt x="3825803" y="1253361"/>
                </a:cubicBezTo>
                <a:close/>
                <a:moveTo>
                  <a:pt x="3150321" y="1230345"/>
                </a:moveTo>
                <a:cubicBezTo>
                  <a:pt x="3112267" y="1230345"/>
                  <a:pt x="3150321" y="1261484"/>
                  <a:pt x="3166630" y="1268253"/>
                </a:cubicBezTo>
                <a:cubicBezTo>
                  <a:pt x="3220994" y="1299391"/>
                  <a:pt x="3189735" y="1230345"/>
                  <a:pt x="3150321" y="1230345"/>
                </a:cubicBezTo>
                <a:close/>
                <a:moveTo>
                  <a:pt x="4590310" y="1173677"/>
                </a:moveTo>
                <a:cubicBezTo>
                  <a:pt x="4585403" y="1172606"/>
                  <a:pt x="4579563" y="1172775"/>
                  <a:pt x="4572743" y="1174642"/>
                </a:cubicBezTo>
                <a:cubicBezTo>
                  <a:pt x="4540006" y="1167855"/>
                  <a:pt x="4548190" y="1214001"/>
                  <a:pt x="4572743" y="1222144"/>
                </a:cubicBezTo>
                <a:cubicBezTo>
                  <a:pt x="4613323" y="1249458"/>
                  <a:pt x="4624662" y="1181173"/>
                  <a:pt x="4590310" y="1173677"/>
                </a:cubicBezTo>
                <a:close/>
                <a:moveTo>
                  <a:pt x="4494149" y="1120962"/>
                </a:moveTo>
                <a:cubicBezTo>
                  <a:pt x="4438422" y="1112888"/>
                  <a:pt x="4469684" y="1182866"/>
                  <a:pt x="4502304" y="1199015"/>
                </a:cubicBezTo>
                <a:cubicBezTo>
                  <a:pt x="4556673" y="1205743"/>
                  <a:pt x="4540362" y="1120962"/>
                  <a:pt x="4494149" y="1120962"/>
                </a:cubicBezTo>
                <a:close/>
                <a:moveTo>
                  <a:pt x="3896390" y="1120825"/>
                </a:moveTo>
                <a:cubicBezTo>
                  <a:pt x="3850342" y="1160036"/>
                  <a:pt x="3889618" y="1230346"/>
                  <a:pt x="3943792" y="1230346"/>
                </a:cubicBezTo>
                <a:cubicBezTo>
                  <a:pt x="3974942" y="1206008"/>
                  <a:pt x="3928894" y="1151924"/>
                  <a:pt x="3904516" y="1128938"/>
                </a:cubicBezTo>
                <a:cubicBezTo>
                  <a:pt x="3896390" y="1120825"/>
                  <a:pt x="3896390" y="1120825"/>
                  <a:pt x="3896390" y="1120825"/>
                </a:cubicBezTo>
                <a:close/>
                <a:moveTo>
                  <a:pt x="4040867" y="1100831"/>
                </a:moveTo>
                <a:cubicBezTo>
                  <a:pt x="4021963" y="1103429"/>
                  <a:pt x="4012797" y="1142706"/>
                  <a:pt x="4031128" y="1159937"/>
                </a:cubicBezTo>
                <a:cubicBezTo>
                  <a:pt x="4054212" y="1199129"/>
                  <a:pt x="4077295" y="1261297"/>
                  <a:pt x="4132967" y="1261297"/>
                </a:cubicBezTo>
                <a:cubicBezTo>
                  <a:pt x="4180492" y="1222104"/>
                  <a:pt x="4124820" y="1151828"/>
                  <a:pt x="4085442" y="1128853"/>
                </a:cubicBezTo>
                <a:cubicBezTo>
                  <a:pt x="4077295" y="1128853"/>
                  <a:pt x="4070506" y="1120744"/>
                  <a:pt x="4062359" y="1112635"/>
                </a:cubicBezTo>
                <a:cubicBezTo>
                  <a:pt x="4054551" y="1103175"/>
                  <a:pt x="4047168" y="1099965"/>
                  <a:pt x="4040867" y="1100831"/>
                </a:cubicBezTo>
                <a:close/>
                <a:moveTo>
                  <a:pt x="1274828" y="1074794"/>
                </a:moveTo>
                <a:cubicBezTo>
                  <a:pt x="1283000" y="1074794"/>
                  <a:pt x="1297981" y="1082889"/>
                  <a:pt x="1306152" y="1089635"/>
                </a:cubicBezTo>
                <a:cubicBezTo>
                  <a:pt x="1345647" y="1128761"/>
                  <a:pt x="1235333" y="1105825"/>
                  <a:pt x="1274828" y="1074794"/>
                </a:cubicBezTo>
                <a:close/>
                <a:moveTo>
                  <a:pt x="4643178" y="1043842"/>
                </a:moveTo>
                <a:cubicBezTo>
                  <a:pt x="4649967" y="1137155"/>
                  <a:pt x="4736868" y="1206126"/>
                  <a:pt x="4784392" y="1284563"/>
                </a:cubicBezTo>
                <a:cubicBezTo>
                  <a:pt x="4823768" y="1346771"/>
                  <a:pt x="4838704" y="1415742"/>
                  <a:pt x="4878081" y="1469836"/>
                </a:cubicBezTo>
                <a:cubicBezTo>
                  <a:pt x="4901164" y="1525283"/>
                  <a:pt x="4925605" y="1579378"/>
                  <a:pt x="4948688" y="1625358"/>
                </a:cubicBezTo>
                <a:cubicBezTo>
                  <a:pt x="4948688" y="1710557"/>
                  <a:pt x="4988064" y="1788994"/>
                  <a:pt x="5019294" y="1857965"/>
                </a:cubicBezTo>
                <a:cubicBezTo>
                  <a:pt x="5081754" y="1882307"/>
                  <a:pt x="5050524" y="1959392"/>
                  <a:pt x="5058671" y="2005372"/>
                </a:cubicBezTo>
                <a:cubicBezTo>
                  <a:pt x="5106195" y="2121676"/>
                  <a:pt x="5121131" y="2254207"/>
                  <a:pt x="5121131" y="2378624"/>
                </a:cubicBezTo>
                <a:cubicBezTo>
                  <a:pt x="5137425" y="2595003"/>
                  <a:pt x="5160508" y="2812733"/>
                  <a:pt x="5112984" y="3030463"/>
                </a:cubicBezTo>
                <a:cubicBezTo>
                  <a:pt x="5106195" y="3130538"/>
                  <a:pt x="5050524" y="3215737"/>
                  <a:pt x="5035588" y="3309050"/>
                </a:cubicBezTo>
                <a:cubicBezTo>
                  <a:pt x="5027441" y="3410477"/>
                  <a:pt x="4996211" y="3503790"/>
                  <a:pt x="4956835" y="3597104"/>
                </a:cubicBezTo>
                <a:cubicBezTo>
                  <a:pt x="4932394" y="3674188"/>
                  <a:pt x="4894375" y="3744511"/>
                  <a:pt x="4861787" y="3821596"/>
                </a:cubicBezTo>
                <a:cubicBezTo>
                  <a:pt x="4846851" y="3867576"/>
                  <a:pt x="4909311" y="3860814"/>
                  <a:pt x="4932394" y="3836472"/>
                </a:cubicBezTo>
                <a:cubicBezTo>
                  <a:pt x="5073607" y="3736397"/>
                  <a:pt x="5058671" y="3557885"/>
                  <a:pt x="5121131" y="3418592"/>
                </a:cubicBezTo>
                <a:cubicBezTo>
                  <a:pt x="5160508" y="3348269"/>
                  <a:pt x="5168655" y="3263070"/>
                  <a:pt x="5168655" y="3177871"/>
                </a:cubicBezTo>
                <a:cubicBezTo>
                  <a:pt x="5191737" y="3061568"/>
                  <a:pt x="5216178" y="2937150"/>
                  <a:pt x="5216178" y="2812733"/>
                </a:cubicBezTo>
                <a:cubicBezTo>
                  <a:pt x="5208031" y="2619345"/>
                  <a:pt x="5216178" y="2424605"/>
                  <a:pt x="5199884" y="2231217"/>
                </a:cubicBezTo>
                <a:cubicBezTo>
                  <a:pt x="5183591" y="2021601"/>
                  <a:pt x="5066818" y="1834975"/>
                  <a:pt x="4988064" y="1633472"/>
                </a:cubicBezTo>
                <a:cubicBezTo>
                  <a:pt x="4964982" y="1525283"/>
                  <a:pt x="4886228" y="1446846"/>
                  <a:pt x="4861787" y="1338657"/>
                </a:cubicBezTo>
                <a:cubicBezTo>
                  <a:pt x="4799328" y="1237230"/>
                  <a:pt x="4745015" y="1112813"/>
                  <a:pt x="4643178" y="1043842"/>
                </a:cubicBezTo>
                <a:close/>
                <a:moveTo>
                  <a:pt x="3566831" y="1003678"/>
                </a:moveTo>
                <a:cubicBezTo>
                  <a:pt x="3547933" y="1003234"/>
                  <a:pt x="3524264" y="1006021"/>
                  <a:pt x="3536480" y="1035408"/>
                </a:cubicBezTo>
                <a:cubicBezTo>
                  <a:pt x="3567700" y="1058378"/>
                  <a:pt x="3607064" y="1089454"/>
                  <a:pt x="3630139" y="1120530"/>
                </a:cubicBezTo>
                <a:cubicBezTo>
                  <a:pt x="3653215" y="1159713"/>
                  <a:pt x="3717012" y="1128637"/>
                  <a:pt x="3669503" y="1097561"/>
                </a:cubicBezTo>
                <a:cubicBezTo>
                  <a:pt x="3630139" y="1074591"/>
                  <a:pt x="3638284" y="1012439"/>
                  <a:pt x="3582631" y="1004332"/>
                </a:cubicBezTo>
                <a:cubicBezTo>
                  <a:pt x="3578899" y="1004332"/>
                  <a:pt x="3573130" y="1003826"/>
                  <a:pt x="3566831" y="1003678"/>
                </a:cubicBezTo>
                <a:close/>
                <a:moveTo>
                  <a:pt x="662755" y="942258"/>
                </a:moveTo>
                <a:cubicBezTo>
                  <a:pt x="662755" y="942258"/>
                  <a:pt x="662755" y="942258"/>
                  <a:pt x="670926" y="942258"/>
                </a:cubicBezTo>
                <a:cubicBezTo>
                  <a:pt x="694079" y="996355"/>
                  <a:pt x="631431" y="1051803"/>
                  <a:pt x="583765" y="1074794"/>
                </a:cubicBezTo>
                <a:cubicBezTo>
                  <a:pt x="591936" y="1020698"/>
                  <a:pt x="616450" y="965249"/>
                  <a:pt x="662755" y="942258"/>
                </a:cubicBezTo>
                <a:close/>
                <a:moveTo>
                  <a:pt x="3763281" y="896386"/>
                </a:moveTo>
                <a:cubicBezTo>
                  <a:pt x="3724155" y="888291"/>
                  <a:pt x="3740345" y="942258"/>
                  <a:pt x="3755186" y="965194"/>
                </a:cubicBezTo>
                <a:cubicBezTo>
                  <a:pt x="3802407" y="996225"/>
                  <a:pt x="3818597" y="896386"/>
                  <a:pt x="3763281" y="896386"/>
                </a:cubicBezTo>
                <a:close/>
                <a:moveTo>
                  <a:pt x="4517005" y="865415"/>
                </a:moveTo>
                <a:cubicBezTo>
                  <a:pt x="4493976" y="865415"/>
                  <a:pt x="4502104" y="896366"/>
                  <a:pt x="4508877" y="911169"/>
                </a:cubicBezTo>
                <a:cubicBezTo>
                  <a:pt x="4548161" y="950196"/>
                  <a:pt x="4572545" y="857340"/>
                  <a:pt x="4517005" y="865415"/>
                </a:cubicBezTo>
                <a:close/>
                <a:moveTo>
                  <a:pt x="3684610" y="834324"/>
                </a:moveTo>
                <a:cubicBezTo>
                  <a:pt x="3669742" y="834324"/>
                  <a:pt x="3653522" y="857238"/>
                  <a:pt x="3669742" y="865326"/>
                </a:cubicBezTo>
                <a:cubicBezTo>
                  <a:pt x="3692720" y="919242"/>
                  <a:pt x="3740028" y="834324"/>
                  <a:pt x="3684610" y="834324"/>
                </a:cubicBezTo>
                <a:close/>
                <a:moveTo>
                  <a:pt x="4039260" y="811486"/>
                </a:moveTo>
                <a:cubicBezTo>
                  <a:pt x="4006687" y="803373"/>
                  <a:pt x="4014830" y="834472"/>
                  <a:pt x="4031117" y="849345"/>
                </a:cubicBezTo>
                <a:cubicBezTo>
                  <a:pt x="4062334" y="911543"/>
                  <a:pt x="4132910" y="935882"/>
                  <a:pt x="4155983" y="989967"/>
                </a:cubicBezTo>
                <a:cubicBezTo>
                  <a:pt x="4172270" y="1052165"/>
                  <a:pt x="4242846" y="1067039"/>
                  <a:pt x="4274063" y="1113011"/>
                </a:cubicBezTo>
                <a:cubicBezTo>
                  <a:pt x="4305279" y="1191435"/>
                  <a:pt x="4344639" y="1268506"/>
                  <a:pt x="4367712" y="1353690"/>
                </a:cubicBezTo>
                <a:cubicBezTo>
                  <a:pt x="4431502" y="1469974"/>
                  <a:pt x="4454575" y="1602482"/>
                  <a:pt x="4485792" y="1734991"/>
                </a:cubicBezTo>
                <a:cubicBezTo>
                  <a:pt x="4493935" y="1835049"/>
                  <a:pt x="4556368" y="1912120"/>
                  <a:pt x="4579441" y="2013530"/>
                </a:cubicBezTo>
                <a:cubicBezTo>
                  <a:pt x="4603872" y="2052742"/>
                  <a:pt x="4533295" y="2090601"/>
                  <a:pt x="4564512" y="2129813"/>
                </a:cubicBezTo>
                <a:cubicBezTo>
                  <a:pt x="4603872" y="2129813"/>
                  <a:pt x="4650018" y="2152799"/>
                  <a:pt x="4658162" y="2192011"/>
                </a:cubicBezTo>
                <a:cubicBezTo>
                  <a:pt x="4674448" y="2285308"/>
                  <a:pt x="4720595" y="2370493"/>
                  <a:pt x="4697521" y="2463790"/>
                </a:cubicBezTo>
                <a:cubicBezTo>
                  <a:pt x="4658162" y="2503001"/>
                  <a:pt x="4697521" y="2557087"/>
                  <a:pt x="4713808" y="2588186"/>
                </a:cubicBezTo>
                <a:cubicBezTo>
                  <a:pt x="4713808" y="2626045"/>
                  <a:pt x="4745025" y="2688243"/>
                  <a:pt x="4784385" y="2650384"/>
                </a:cubicBezTo>
                <a:cubicBezTo>
                  <a:pt x="4815601" y="2603059"/>
                  <a:pt x="4838674" y="2681483"/>
                  <a:pt x="4869891" y="2681483"/>
                </a:cubicBezTo>
                <a:cubicBezTo>
                  <a:pt x="4901107" y="2603059"/>
                  <a:pt x="4869891" y="2509762"/>
                  <a:pt x="4861747" y="2424578"/>
                </a:cubicBezTo>
                <a:cubicBezTo>
                  <a:pt x="4894321" y="2347506"/>
                  <a:pt x="4861747" y="2269083"/>
                  <a:pt x="4838674" y="2192011"/>
                </a:cubicBezTo>
                <a:cubicBezTo>
                  <a:pt x="4838674" y="2114940"/>
                  <a:pt x="4815601" y="2036516"/>
                  <a:pt x="4776241" y="1974318"/>
                </a:cubicBezTo>
                <a:cubicBezTo>
                  <a:pt x="4736881" y="1858035"/>
                  <a:pt x="4658162" y="1757977"/>
                  <a:pt x="4618801" y="1648455"/>
                </a:cubicBezTo>
                <a:cubicBezTo>
                  <a:pt x="4572655" y="1563271"/>
                  <a:pt x="4556368" y="1469974"/>
                  <a:pt x="4525152" y="1384789"/>
                </a:cubicBezTo>
                <a:cubicBezTo>
                  <a:pt x="4493935" y="1268506"/>
                  <a:pt x="4375856" y="1214421"/>
                  <a:pt x="4336496" y="1106250"/>
                </a:cubicBezTo>
                <a:cubicBezTo>
                  <a:pt x="4336496" y="1067039"/>
                  <a:pt x="4328352" y="1027827"/>
                  <a:pt x="4288992" y="1012953"/>
                </a:cubicBezTo>
                <a:cubicBezTo>
                  <a:pt x="4226559" y="989967"/>
                  <a:pt x="4313423" y="942642"/>
                  <a:pt x="4288992" y="911543"/>
                </a:cubicBezTo>
                <a:cubicBezTo>
                  <a:pt x="4250990" y="873684"/>
                  <a:pt x="4203486" y="919656"/>
                  <a:pt x="4155983" y="927769"/>
                </a:cubicBezTo>
                <a:cubicBezTo>
                  <a:pt x="4141053" y="873684"/>
                  <a:pt x="4101693" y="818246"/>
                  <a:pt x="4039260" y="811486"/>
                </a:cubicBezTo>
                <a:close/>
                <a:moveTo>
                  <a:pt x="3496951" y="763692"/>
                </a:moveTo>
                <a:cubicBezTo>
                  <a:pt x="3457496" y="802862"/>
                  <a:pt x="3511916" y="864993"/>
                  <a:pt x="3520079" y="904163"/>
                </a:cubicBezTo>
                <a:cubicBezTo>
                  <a:pt x="3543208" y="856889"/>
                  <a:pt x="3536405" y="794757"/>
                  <a:pt x="3496951" y="763692"/>
                </a:cubicBezTo>
                <a:close/>
                <a:moveTo>
                  <a:pt x="3418041" y="694844"/>
                </a:moveTo>
                <a:cubicBezTo>
                  <a:pt x="3362260" y="686709"/>
                  <a:pt x="3370423" y="726028"/>
                  <a:pt x="3394912" y="757211"/>
                </a:cubicBezTo>
                <a:cubicBezTo>
                  <a:pt x="3394912" y="780258"/>
                  <a:pt x="3418041" y="849404"/>
                  <a:pt x="3449333" y="803307"/>
                </a:cubicBezTo>
                <a:cubicBezTo>
                  <a:pt x="3418041" y="772124"/>
                  <a:pt x="3457496" y="717893"/>
                  <a:pt x="3418041" y="694844"/>
                </a:cubicBezTo>
                <a:close/>
                <a:moveTo>
                  <a:pt x="866176" y="686879"/>
                </a:moveTo>
                <a:cubicBezTo>
                  <a:pt x="874323" y="678773"/>
                  <a:pt x="921849" y="709845"/>
                  <a:pt x="898765" y="717951"/>
                </a:cubicBezTo>
                <a:cubicBezTo>
                  <a:pt x="834945" y="749023"/>
                  <a:pt x="788777" y="786850"/>
                  <a:pt x="741251" y="826027"/>
                </a:cubicBezTo>
                <a:cubicBezTo>
                  <a:pt x="733104" y="848994"/>
                  <a:pt x="693725" y="919243"/>
                  <a:pt x="686935" y="865205"/>
                </a:cubicBezTo>
                <a:cubicBezTo>
                  <a:pt x="710019" y="780095"/>
                  <a:pt x="788777" y="726056"/>
                  <a:pt x="866176" y="686879"/>
                </a:cubicBezTo>
                <a:close/>
                <a:moveTo>
                  <a:pt x="1806908" y="623646"/>
                </a:moveTo>
                <a:cubicBezTo>
                  <a:pt x="1812154" y="622567"/>
                  <a:pt x="1818255" y="622758"/>
                  <a:pt x="1825227" y="624619"/>
                </a:cubicBezTo>
                <a:cubicBezTo>
                  <a:pt x="1864682" y="624619"/>
                  <a:pt x="1848356" y="686896"/>
                  <a:pt x="1817064" y="695019"/>
                </a:cubicBezTo>
                <a:cubicBezTo>
                  <a:pt x="1775398" y="700942"/>
                  <a:pt x="1770190" y="631198"/>
                  <a:pt x="1806908" y="623646"/>
                </a:cubicBezTo>
                <a:close/>
                <a:moveTo>
                  <a:pt x="4092954" y="485127"/>
                </a:moveTo>
                <a:cubicBezTo>
                  <a:pt x="4053511" y="485127"/>
                  <a:pt x="4069832" y="516232"/>
                  <a:pt x="4076633" y="539223"/>
                </a:cubicBezTo>
                <a:cubicBezTo>
                  <a:pt x="4124236" y="655526"/>
                  <a:pt x="4282009" y="663641"/>
                  <a:pt x="4352734" y="756954"/>
                </a:cubicBezTo>
                <a:cubicBezTo>
                  <a:pt x="4367695" y="779945"/>
                  <a:pt x="4438421" y="786706"/>
                  <a:pt x="4431620" y="748840"/>
                </a:cubicBezTo>
                <a:cubicBezTo>
                  <a:pt x="4313291" y="663641"/>
                  <a:pt x="4226244" y="539223"/>
                  <a:pt x="4092954" y="485127"/>
                </a:cubicBezTo>
                <a:close/>
                <a:moveTo>
                  <a:pt x="3135600" y="197445"/>
                </a:moveTo>
                <a:cubicBezTo>
                  <a:pt x="3104331" y="190692"/>
                  <a:pt x="3112488" y="236610"/>
                  <a:pt x="3135600" y="236610"/>
                </a:cubicBezTo>
                <a:cubicBezTo>
                  <a:pt x="3189981" y="236610"/>
                  <a:pt x="3189981" y="290633"/>
                  <a:pt x="3214452" y="329799"/>
                </a:cubicBezTo>
                <a:cubicBezTo>
                  <a:pt x="3260676" y="344656"/>
                  <a:pt x="3260676" y="267674"/>
                  <a:pt x="3245721" y="244714"/>
                </a:cubicBezTo>
                <a:cubicBezTo>
                  <a:pt x="3198138" y="259570"/>
                  <a:pt x="3166869" y="213651"/>
                  <a:pt x="3135600" y="197445"/>
                </a:cubicBezTo>
                <a:close/>
                <a:moveTo>
                  <a:pt x="3033862" y="197441"/>
                </a:moveTo>
                <a:cubicBezTo>
                  <a:pt x="2978189" y="190692"/>
                  <a:pt x="2884495" y="221742"/>
                  <a:pt x="2899432" y="298691"/>
                </a:cubicBezTo>
                <a:cubicBezTo>
                  <a:pt x="2955105" y="321641"/>
                  <a:pt x="3025715" y="313541"/>
                  <a:pt x="3073241" y="283841"/>
                </a:cubicBezTo>
                <a:cubicBezTo>
                  <a:pt x="3119409" y="252791"/>
                  <a:pt x="3073241" y="197441"/>
                  <a:pt x="3033862" y="197441"/>
                </a:cubicBezTo>
                <a:close/>
                <a:moveTo>
                  <a:pt x="3370960" y="190291"/>
                </a:moveTo>
                <a:cubicBezTo>
                  <a:pt x="3300357" y="205202"/>
                  <a:pt x="3356025" y="306871"/>
                  <a:pt x="3410335" y="298737"/>
                </a:cubicBezTo>
                <a:cubicBezTo>
                  <a:pt x="3457856" y="313649"/>
                  <a:pt x="3457856" y="213336"/>
                  <a:pt x="3497230" y="252648"/>
                </a:cubicBezTo>
                <a:cubicBezTo>
                  <a:pt x="3504019" y="313649"/>
                  <a:pt x="3575980" y="306871"/>
                  <a:pt x="3622143" y="321782"/>
                </a:cubicBezTo>
                <a:cubicBezTo>
                  <a:pt x="3661518" y="384139"/>
                  <a:pt x="3787789" y="392272"/>
                  <a:pt x="3802724" y="306871"/>
                </a:cubicBezTo>
                <a:cubicBezTo>
                  <a:pt x="3779642" y="236381"/>
                  <a:pt x="3692746" y="244514"/>
                  <a:pt x="3638436" y="221469"/>
                </a:cubicBezTo>
                <a:cubicBezTo>
                  <a:pt x="3551540" y="174024"/>
                  <a:pt x="3457856" y="228248"/>
                  <a:pt x="3370960" y="190291"/>
                </a:cubicBezTo>
                <a:close/>
                <a:moveTo>
                  <a:pt x="3347272" y="0"/>
                </a:moveTo>
                <a:cubicBezTo>
                  <a:pt x="3480373" y="0"/>
                  <a:pt x="3614832" y="16229"/>
                  <a:pt x="3747934" y="39221"/>
                </a:cubicBezTo>
                <a:cubicBezTo>
                  <a:pt x="4022285" y="62212"/>
                  <a:pt x="4234160" y="248851"/>
                  <a:pt x="4454184" y="388153"/>
                </a:cubicBezTo>
                <a:cubicBezTo>
                  <a:pt x="4579136" y="465243"/>
                  <a:pt x="4682358" y="574792"/>
                  <a:pt x="4752983" y="699217"/>
                </a:cubicBezTo>
                <a:cubicBezTo>
                  <a:pt x="4886084" y="877740"/>
                  <a:pt x="5019185" y="1056264"/>
                  <a:pt x="5106108" y="1264541"/>
                </a:cubicBezTo>
                <a:cubicBezTo>
                  <a:pt x="5176733" y="1397082"/>
                  <a:pt x="5247358" y="1529622"/>
                  <a:pt x="5278596" y="1668924"/>
                </a:cubicBezTo>
                <a:cubicBezTo>
                  <a:pt x="5357370" y="2002980"/>
                  <a:pt x="5380459" y="2343798"/>
                  <a:pt x="5380459" y="2677853"/>
                </a:cubicBezTo>
                <a:cubicBezTo>
                  <a:pt x="5372310" y="2871254"/>
                  <a:pt x="5372310" y="3080884"/>
                  <a:pt x="5301685" y="3267522"/>
                </a:cubicBezTo>
                <a:cubicBezTo>
                  <a:pt x="5262298" y="3352726"/>
                  <a:pt x="5247358" y="3454160"/>
                  <a:pt x="5216120" y="3546127"/>
                </a:cubicBezTo>
                <a:cubicBezTo>
                  <a:pt x="5191673" y="3601577"/>
                  <a:pt x="5191673" y="3670552"/>
                  <a:pt x="5160435" y="3732765"/>
                </a:cubicBezTo>
                <a:cubicBezTo>
                  <a:pt x="5019185" y="3911289"/>
                  <a:pt x="4894233" y="4112804"/>
                  <a:pt x="4736685" y="4283213"/>
                </a:cubicBezTo>
                <a:cubicBezTo>
                  <a:pt x="4705447" y="4322434"/>
                  <a:pt x="4649761" y="4291328"/>
                  <a:pt x="4618523" y="4322434"/>
                </a:cubicBezTo>
                <a:cubicBezTo>
                  <a:pt x="4572345" y="4376532"/>
                  <a:pt x="4541107" y="4446860"/>
                  <a:pt x="4477273" y="4477966"/>
                </a:cubicBezTo>
                <a:cubicBezTo>
                  <a:pt x="4383559" y="4532064"/>
                  <a:pt x="4329232" y="4625383"/>
                  <a:pt x="4234160" y="4671367"/>
                </a:cubicBezTo>
                <a:cubicBezTo>
                  <a:pt x="4124148" y="4718702"/>
                  <a:pt x="4030434" y="4795792"/>
                  <a:pt x="3920422" y="4835013"/>
                </a:cubicBezTo>
                <a:cubicBezTo>
                  <a:pt x="3771022" y="4880996"/>
                  <a:pt x="3629772" y="4943209"/>
                  <a:pt x="3472224" y="4974316"/>
                </a:cubicBezTo>
                <a:cubicBezTo>
                  <a:pt x="3434195" y="4997307"/>
                  <a:pt x="3401599" y="4959439"/>
                  <a:pt x="3449135" y="4943209"/>
                </a:cubicBezTo>
                <a:cubicBezTo>
                  <a:pt x="3472224" y="4912103"/>
                  <a:pt x="3544207" y="4905341"/>
                  <a:pt x="3527909" y="4849890"/>
                </a:cubicBezTo>
                <a:cubicBezTo>
                  <a:pt x="3440986" y="4858005"/>
                  <a:pt x="3363570" y="4905341"/>
                  <a:pt x="3276647" y="4912103"/>
                </a:cubicBezTo>
                <a:cubicBezTo>
                  <a:pt x="3229111" y="4928332"/>
                  <a:pt x="3189724" y="4905341"/>
                  <a:pt x="3151695" y="4897226"/>
                </a:cubicBezTo>
                <a:cubicBezTo>
                  <a:pt x="3112308" y="4905341"/>
                  <a:pt x="3072921" y="4959439"/>
                  <a:pt x="3041683" y="4905341"/>
                </a:cubicBezTo>
                <a:cubicBezTo>
                  <a:pt x="3033534" y="4880996"/>
                  <a:pt x="3009087" y="4812021"/>
                  <a:pt x="2971058" y="4843128"/>
                </a:cubicBezTo>
                <a:cubicBezTo>
                  <a:pt x="2971058" y="4889111"/>
                  <a:pt x="2915373" y="4889111"/>
                  <a:pt x="2884135" y="4905341"/>
                </a:cubicBezTo>
                <a:cubicBezTo>
                  <a:pt x="2852897" y="4943209"/>
                  <a:pt x="2805360" y="4912103"/>
                  <a:pt x="2765973" y="4905341"/>
                </a:cubicBezTo>
                <a:cubicBezTo>
                  <a:pt x="2719796" y="4880996"/>
                  <a:pt x="2719796" y="4943209"/>
                  <a:pt x="2688557" y="4943209"/>
                </a:cubicBezTo>
                <a:cubicBezTo>
                  <a:pt x="2649170" y="4905341"/>
                  <a:pt x="2711646" y="4874234"/>
                  <a:pt x="2734735" y="4849890"/>
                </a:cubicBezTo>
                <a:cubicBezTo>
                  <a:pt x="2782272" y="4812021"/>
                  <a:pt x="2751034" y="4756571"/>
                  <a:pt x="2703497" y="4749809"/>
                </a:cubicBezTo>
                <a:cubicBezTo>
                  <a:pt x="2655961" y="4741694"/>
                  <a:pt x="2641021" y="4695711"/>
                  <a:pt x="2632872" y="4656490"/>
                </a:cubicBezTo>
                <a:cubicBezTo>
                  <a:pt x="2609783" y="4602391"/>
                  <a:pt x="2554098" y="4664604"/>
                  <a:pt x="2514711" y="4664604"/>
                </a:cubicBezTo>
                <a:cubicBezTo>
                  <a:pt x="2429146" y="4702473"/>
                  <a:pt x="2334074" y="4671367"/>
                  <a:pt x="2256658" y="4633498"/>
                </a:cubicBezTo>
                <a:cubicBezTo>
                  <a:pt x="2200973" y="4617268"/>
                  <a:pt x="2146646" y="4594277"/>
                  <a:pt x="2099110" y="4579400"/>
                </a:cubicBezTo>
                <a:cubicBezTo>
                  <a:pt x="2028485" y="4602391"/>
                  <a:pt x="1934771" y="4579400"/>
                  <a:pt x="1903533" y="4509072"/>
                </a:cubicBezTo>
                <a:cubicBezTo>
                  <a:pt x="1903533" y="4454974"/>
                  <a:pt x="1879086" y="4384647"/>
                  <a:pt x="1816610" y="4384647"/>
                </a:cubicBezTo>
                <a:cubicBezTo>
                  <a:pt x="1754134" y="4384647"/>
                  <a:pt x="1754134" y="4307557"/>
                  <a:pt x="1714747" y="4283213"/>
                </a:cubicBezTo>
                <a:cubicBezTo>
                  <a:pt x="1675359" y="4268336"/>
                  <a:pt x="1652271" y="4237230"/>
                  <a:pt x="1619674" y="4206123"/>
                </a:cubicBezTo>
                <a:cubicBezTo>
                  <a:pt x="1557198" y="4183131"/>
                  <a:pt x="1502871" y="4135796"/>
                  <a:pt x="1486574" y="4066821"/>
                </a:cubicBezTo>
                <a:cubicBezTo>
                  <a:pt x="1494723" y="4012723"/>
                  <a:pt x="1440396" y="3996493"/>
                  <a:pt x="1401009" y="3973502"/>
                </a:cubicBezTo>
                <a:cubicBezTo>
                  <a:pt x="1353473" y="3950510"/>
                  <a:pt x="1345324" y="3903174"/>
                  <a:pt x="1322234" y="3872068"/>
                </a:cubicBezTo>
                <a:cubicBezTo>
                  <a:pt x="1266550" y="3840961"/>
                  <a:pt x="1251609" y="3771986"/>
                  <a:pt x="1220372" y="3724651"/>
                </a:cubicBezTo>
                <a:cubicBezTo>
                  <a:pt x="1212223" y="3686782"/>
                  <a:pt x="1149746" y="3655676"/>
                  <a:pt x="1149746" y="3709774"/>
                </a:cubicBezTo>
                <a:cubicBezTo>
                  <a:pt x="1164686" y="3740880"/>
                  <a:pt x="1110360" y="3771986"/>
                  <a:pt x="1133448" y="3786863"/>
                </a:cubicBezTo>
                <a:cubicBezTo>
                  <a:pt x="1180985" y="3826084"/>
                  <a:pt x="1133448" y="3888297"/>
                  <a:pt x="1164686" y="3919403"/>
                </a:cubicBezTo>
                <a:cubicBezTo>
                  <a:pt x="1189134" y="3903174"/>
                  <a:pt x="1235311" y="3880182"/>
                  <a:pt x="1243460" y="3927518"/>
                </a:cubicBezTo>
                <a:cubicBezTo>
                  <a:pt x="1220372" y="3965387"/>
                  <a:pt x="1235311" y="4012723"/>
                  <a:pt x="1282848" y="4019485"/>
                </a:cubicBezTo>
                <a:cubicBezTo>
                  <a:pt x="1337174" y="4027600"/>
                  <a:pt x="1297788" y="4074935"/>
                  <a:pt x="1274699" y="4089812"/>
                </a:cubicBezTo>
                <a:cubicBezTo>
                  <a:pt x="1266550" y="4143910"/>
                  <a:pt x="1212223" y="4120919"/>
                  <a:pt x="1195925" y="4089812"/>
                </a:cubicBezTo>
                <a:cubicBezTo>
                  <a:pt x="1189134" y="4043829"/>
                  <a:pt x="1141597" y="4043829"/>
                  <a:pt x="1149746" y="4089812"/>
                </a:cubicBezTo>
                <a:cubicBezTo>
                  <a:pt x="1156537" y="4120919"/>
                  <a:pt x="1118509" y="4183131"/>
                  <a:pt x="1172836" y="4191246"/>
                </a:cubicBezTo>
                <a:cubicBezTo>
                  <a:pt x="1227162" y="4166902"/>
                  <a:pt x="1266550" y="4237230"/>
                  <a:pt x="1243460" y="4276451"/>
                </a:cubicBezTo>
                <a:cubicBezTo>
                  <a:pt x="1204074" y="4314319"/>
                  <a:pt x="1156537" y="4260221"/>
                  <a:pt x="1125299" y="4245344"/>
                </a:cubicBezTo>
                <a:cubicBezTo>
                  <a:pt x="1054674" y="4206123"/>
                  <a:pt x="1023437" y="4129033"/>
                  <a:pt x="960960" y="4081698"/>
                </a:cubicBezTo>
                <a:cubicBezTo>
                  <a:pt x="905276" y="3988379"/>
                  <a:pt x="859097" y="3896412"/>
                  <a:pt x="780323" y="3826084"/>
                </a:cubicBezTo>
                <a:cubicBezTo>
                  <a:pt x="732786" y="3780101"/>
                  <a:pt x="717847" y="3724651"/>
                  <a:pt x="693400" y="3662438"/>
                </a:cubicBezTo>
                <a:cubicBezTo>
                  <a:pt x="607835" y="3608340"/>
                  <a:pt x="599685" y="3492029"/>
                  <a:pt x="584745" y="3398710"/>
                </a:cubicBezTo>
                <a:cubicBezTo>
                  <a:pt x="552149" y="3321620"/>
                  <a:pt x="552149" y="3236416"/>
                  <a:pt x="545358" y="3157973"/>
                </a:cubicBezTo>
                <a:cubicBezTo>
                  <a:pt x="529060" y="3088998"/>
                  <a:pt x="497822" y="3026786"/>
                  <a:pt x="497822" y="2949696"/>
                </a:cubicBezTo>
                <a:cubicBezTo>
                  <a:pt x="512763" y="2871254"/>
                  <a:pt x="489673" y="2786049"/>
                  <a:pt x="458435" y="2715722"/>
                </a:cubicBezTo>
                <a:cubicBezTo>
                  <a:pt x="427197" y="2669739"/>
                  <a:pt x="474733" y="2646747"/>
                  <a:pt x="505971" y="2638632"/>
                </a:cubicBezTo>
                <a:cubicBezTo>
                  <a:pt x="505971" y="2584534"/>
                  <a:pt x="497822" y="2530436"/>
                  <a:pt x="505971" y="2476338"/>
                </a:cubicBezTo>
                <a:cubicBezTo>
                  <a:pt x="529060" y="2366789"/>
                  <a:pt x="505971" y="2258593"/>
                  <a:pt x="529060" y="2150397"/>
                </a:cubicBezTo>
                <a:cubicBezTo>
                  <a:pt x="537209" y="2094947"/>
                  <a:pt x="591536" y="2080070"/>
                  <a:pt x="622774" y="2040849"/>
                </a:cubicBezTo>
                <a:cubicBezTo>
                  <a:pt x="647221" y="1978636"/>
                  <a:pt x="647221" y="1901546"/>
                  <a:pt x="662161" y="1831218"/>
                </a:cubicBezTo>
                <a:cubicBezTo>
                  <a:pt x="725996" y="1762243"/>
                  <a:pt x="732786" y="1668924"/>
                  <a:pt x="764024" y="1583720"/>
                </a:cubicBezTo>
                <a:cubicBezTo>
                  <a:pt x="780323" y="1498515"/>
                  <a:pt x="859097" y="1459294"/>
                  <a:pt x="890335" y="1382205"/>
                </a:cubicBezTo>
                <a:cubicBezTo>
                  <a:pt x="905276" y="1311877"/>
                  <a:pt x="969109" y="1280771"/>
                  <a:pt x="1008497" y="1226673"/>
                </a:cubicBezTo>
                <a:cubicBezTo>
                  <a:pt x="1015288" y="1195566"/>
                  <a:pt x="1062823" y="1133354"/>
                  <a:pt x="1079121" y="1187452"/>
                </a:cubicBezTo>
                <a:cubicBezTo>
                  <a:pt x="1110360" y="1172575"/>
                  <a:pt x="1110360" y="1141468"/>
                  <a:pt x="1125299" y="1110362"/>
                </a:cubicBezTo>
                <a:cubicBezTo>
                  <a:pt x="1156537" y="1071141"/>
                  <a:pt x="1180985" y="1125239"/>
                  <a:pt x="1180985" y="1156345"/>
                </a:cubicBezTo>
                <a:cubicBezTo>
                  <a:pt x="1195925" y="1203681"/>
                  <a:pt x="1243460" y="1187452"/>
                  <a:pt x="1282848" y="1203681"/>
                </a:cubicBezTo>
                <a:cubicBezTo>
                  <a:pt x="1297788" y="1241550"/>
                  <a:pt x="1251609" y="1288886"/>
                  <a:pt x="1212223" y="1303763"/>
                </a:cubicBezTo>
                <a:cubicBezTo>
                  <a:pt x="1172836" y="1334869"/>
                  <a:pt x="1141597" y="1280771"/>
                  <a:pt x="1102211" y="1280771"/>
                </a:cubicBezTo>
                <a:cubicBezTo>
                  <a:pt x="1054674" y="1319992"/>
                  <a:pt x="1141597" y="1334869"/>
                  <a:pt x="1141597" y="1357861"/>
                </a:cubicBezTo>
                <a:cubicBezTo>
                  <a:pt x="1133448" y="1384910"/>
                  <a:pt x="1121564" y="1412297"/>
                  <a:pt x="1106794" y="1437656"/>
                </a:cubicBezTo>
                <a:lnTo>
                  <a:pt x="1105337" y="1439546"/>
                </a:lnTo>
                <a:lnTo>
                  <a:pt x="1102047" y="1435471"/>
                </a:lnTo>
                <a:cubicBezTo>
                  <a:pt x="1098296" y="1433254"/>
                  <a:pt x="1093089" y="1431927"/>
                  <a:pt x="1086146" y="1431927"/>
                </a:cubicBezTo>
                <a:cubicBezTo>
                  <a:pt x="1071244" y="1431927"/>
                  <a:pt x="1063118" y="1446754"/>
                  <a:pt x="1063118" y="1462929"/>
                </a:cubicBezTo>
                <a:cubicBezTo>
                  <a:pt x="1065997" y="1469669"/>
                  <a:pt x="1069383" y="1474239"/>
                  <a:pt x="1072997" y="1477077"/>
                </a:cubicBezTo>
                <a:lnTo>
                  <a:pt x="1075712" y="1477983"/>
                </a:lnTo>
                <a:lnTo>
                  <a:pt x="1054674" y="1505278"/>
                </a:lnTo>
                <a:cubicBezTo>
                  <a:pt x="1023437" y="1529622"/>
                  <a:pt x="1047883" y="1575605"/>
                  <a:pt x="1000348" y="1559376"/>
                </a:cubicBezTo>
                <a:cubicBezTo>
                  <a:pt x="992198" y="1606712"/>
                  <a:pt x="944662" y="1629703"/>
                  <a:pt x="952811" y="1668924"/>
                </a:cubicBezTo>
                <a:cubicBezTo>
                  <a:pt x="977258" y="1723022"/>
                  <a:pt x="921574" y="1677039"/>
                  <a:pt x="898484" y="1691916"/>
                </a:cubicBezTo>
                <a:cubicBezTo>
                  <a:pt x="827860" y="1731137"/>
                  <a:pt x="811561" y="1824456"/>
                  <a:pt x="842800" y="1893431"/>
                </a:cubicBezTo>
                <a:cubicBezTo>
                  <a:pt x="867246" y="1932653"/>
                  <a:pt x="842800" y="2002980"/>
                  <a:pt x="796621" y="1971874"/>
                </a:cubicBezTo>
                <a:cubicBezTo>
                  <a:pt x="757235" y="1932653"/>
                  <a:pt x="725996" y="1994865"/>
                  <a:pt x="709697" y="2025972"/>
                </a:cubicBezTo>
                <a:cubicBezTo>
                  <a:pt x="670310" y="2034087"/>
                  <a:pt x="662161" y="2080070"/>
                  <a:pt x="678459" y="2111176"/>
                </a:cubicBezTo>
                <a:cubicBezTo>
                  <a:pt x="732786" y="2165274"/>
                  <a:pt x="670310" y="2242364"/>
                  <a:pt x="686608" y="2304577"/>
                </a:cubicBezTo>
                <a:cubicBezTo>
                  <a:pt x="717847" y="2358675"/>
                  <a:pt x="693400" y="2429002"/>
                  <a:pt x="662161" y="2483100"/>
                </a:cubicBezTo>
                <a:cubicBezTo>
                  <a:pt x="647221" y="2584534"/>
                  <a:pt x="647221" y="2684616"/>
                  <a:pt x="647221" y="2794164"/>
                </a:cubicBezTo>
                <a:cubicBezTo>
                  <a:pt x="647221" y="2894245"/>
                  <a:pt x="678459" y="2995679"/>
                  <a:pt x="693400" y="3097113"/>
                </a:cubicBezTo>
                <a:cubicBezTo>
                  <a:pt x="701549" y="3174203"/>
                  <a:pt x="709697" y="3259407"/>
                  <a:pt x="757235" y="3329735"/>
                </a:cubicBezTo>
                <a:cubicBezTo>
                  <a:pt x="780323" y="3454160"/>
                  <a:pt x="842800" y="3570471"/>
                  <a:pt x="890335" y="3686782"/>
                </a:cubicBezTo>
                <a:cubicBezTo>
                  <a:pt x="944662" y="3748995"/>
                  <a:pt x="921574" y="3849076"/>
                  <a:pt x="977258" y="3911289"/>
                </a:cubicBezTo>
                <a:cubicBezTo>
                  <a:pt x="1023437" y="3927518"/>
                  <a:pt x="1047883" y="3996493"/>
                  <a:pt x="1102211" y="3988379"/>
                </a:cubicBezTo>
                <a:cubicBezTo>
                  <a:pt x="1118509" y="3903174"/>
                  <a:pt x="1031586" y="3849076"/>
                  <a:pt x="1000348" y="3771986"/>
                </a:cubicBezTo>
                <a:cubicBezTo>
                  <a:pt x="992198" y="3701659"/>
                  <a:pt x="952811" y="3639446"/>
                  <a:pt x="913425" y="3585348"/>
                </a:cubicBezTo>
                <a:cubicBezTo>
                  <a:pt x="882186" y="3531250"/>
                  <a:pt x="890335" y="3477152"/>
                  <a:pt x="882186" y="3414939"/>
                </a:cubicBezTo>
                <a:cubicBezTo>
                  <a:pt x="859097" y="3336497"/>
                  <a:pt x="834651" y="3251293"/>
                  <a:pt x="834651" y="3166088"/>
                </a:cubicBezTo>
                <a:cubicBezTo>
                  <a:pt x="811561" y="3088998"/>
                  <a:pt x="819710" y="3010556"/>
                  <a:pt x="827860" y="2933467"/>
                </a:cubicBezTo>
                <a:cubicBezTo>
                  <a:pt x="850948" y="2894245"/>
                  <a:pt x="867246" y="2987565"/>
                  <a:pt x="898484" y="2956458"/>
                </a:cubicBezTo>
                <a:cubicBezTo>
                  <a:pt x="937872" y="2856377"/>
                  <a:pt x="944662" y="2740066"/>
                  <a:pt x="952811" y="2630517"/>
                </a:cubicBezTo>
                <a:cubicBezTo>
                  <a:pt x="937872" y="2576419"/>
                  <a:pt x="977258" y="2537198"/>
                  <a:pt x="984049" y="2483100"/>
                </a:cubicBezTo>
                <a:cubicBezTo>
                  <a:pt x="969109" y="2406011"/>
                  <a:pt x="969109" y="2320806"/>
                  <a:pt x="1000348" y="2242364"/>
                </a:cubicBezTo>
                <a:cubicBezTo>
                  <a:pt x="1062823" y="2048964"/>
                  <a:pt x="1102211" y="1855563"/>
                  <a:pt x="1189134" y="1668924"/>
                </a:cubicBezTo>
                <a:cubicBezTo>
                  <a:pt x="1220372" y="1567490"/>
                  <a:pt x="1290997" y="1490401"/>
                  <a:pt x="1337174" y="1397082"/>
                </a:cubicBezTo>
                <a:cubicBezTo>
                  <a:pt x="1353473" y="1334869"/>
                  <a:pt x="1440396" y="1295648"/>
                  <a:pt x="1415948" y="1226673"/>
                </a:cubicBezTo>
                <a:cubicBezTo>
                  <a:pt x="1401009" y="1172575"/>
                  <a:pt x="1330383" y="1172575"/>
                  <a:pt x="1322234" y="1117124"/>
                </a:cubicBezTo>
                <a:cubicBezTo>
                  <a:pt x="1345324" y="1079256"/>
                  <a:pt x="1369771" y="1025158"/>
                  <a:pt x="1415948" y="1008928"/>
                </a:cubicBezTo>
                <a:cubicBezTo>
                  <a:pt x="1440396" y="977822"/>
                  <a:pt x="1517812" y="1008928"/>
                  <a:pt x="1478425" y="1048149"/>
                </a:cubicBezTo>
                <a:cubicBezTo>
                  <a:pt x="1424097" y="1048149"/>
                  <a:pt x="1401009" y="1110362"/>
                  <a:pt x="1415948" y="1148231"/>
                </a:cubicBezTo>
                <a:cubicBezTo>
                  <a:pt x="1432246" y="1203681"/>
                  <a:pt x="1486574" y="1164460"/>
                  <a:pt x="1494723" y="1125239"/>
                </a:cubicBezTo>
                <a:cubicBezTo>
                  <a:pt x="1581645" y="1063026"/>
                  <a:pt x="1525960" y="938601"/>
                  <a:pt x="1581645" y="861511"/>
                </a:cubicBezTo>
                <a:cubicBezTo>
                  <a:pt x="1612883" y="846634"/>
                  <a:pt x="1659061" y="830405"/>
                  <a:pt x="1690299" y="799298"/>
                </a:cubicBezTo>
                <a:cubicBezTo>
                  <a:pt x="1745985" y="745200"/>
                  <a:pt x="1816610" y="760077"/>
                  <a:pt x="1879086" y="730323"/>
                </a:cubicBezTo>
                <a:cubicBezTo>
                  <a:pt x="1926622" y="682987"/>
                  <a:pt x="1997247" y="699217"/>
                  <a:pt x="2044783" y="659996"/>
                </a:cubicBezTo>
                <a:cubicBezTo>
                  <a:pt x="2076021" y="628890"/>
                  <a:pt x="2059723" y="574792"/>
                  <a:pt x="2012187" y="582906"/>
                </a:cubicBezTo>
                <a:cubicBezTo>
                  <a:pt x="1949711" y="551800"/>
                  <a:pt x="2028485" y="558562"/>
                  <a:pt x="2051574" y="558562"/>
                </a:cubicBezTo>
                <a:cubicBezTo>
                  <a:pt x="2076021" y="504464"/>
                  <a:pt x="2005396" y="496349"/>
                  <a:pt x="1989098" y="458481"/>
                </a:cubicBezTo>
                <a:cubicBezTo>
                  <a:pt x="2028485" y="427374"/>
                  <a:pt x="2067872" y="419260"/>
                  <a:pt x="2115408" y="404383"/>
                </a:cubicBezTo>
                <a:cubicBezTo>
                  <a:pt x="2177884" y="388153"/>
                  <a:pt x="2263449" y="334055"/>
                  <a:pt x="2319134" y="396268"/>
                </a:cubicBezTo>
                <a:cubicBezTo>
                  <a:pt x="2263449" y="458481"/>
                  <a:pt x="2177884" y="442251"/>
                  <a:pt x="2099110" y="458481"/>
                </a:cubicBezTo>
                <a:cubicBezTo>
                  <a:pt x="2051574" y="489587"/>
                  <a:pt x="2115408" y="543685"/>
                  <a:pt x="2107259" y="582906"/>
                </a:cubicBezTo>
                <a:cubicBezTo>
                  <a:pt x="2146646" y="574792"/>
                  <a:pt x="2161586" y="527456"/>
                  <a:pt x="2192824" y="504464"/>
                </a:cubicBezTo>
                <a:cubicBezTo>
                  <a:pt x="2248509" y="481472"/>
                  <a:pt x="2310985" y="489587"/>
                  <a:pt x="2366670" y="481472"/>
                </a:cubicBezTo>
                <a:cubicBezTo>
                  <a:pt x="2412848" y="496349"/>
                  <a:pt x="2452235" y="450366"/>
                  <a:pt x="2491622" y="427374"/>
                </a:cubicBezTo>
                <a:cubicBezTo>
                  <a:pt x="2570396" y="427374"/>
                  <a:pt x="2609783" y="325941"/>
                  <a:pt x="2688557" y="325941"/>
                </a:cubicBezTo>
                <a:cubicBezTo>
                  <a:pt x="2742884" y="357047"/>
                  <a:pt x="2782272" y="271842"/>
                  <a:pt x="2742884" y="240736"/>
                </a:cubicBezTo>
                <a:cubicBezTo>
                  <a:pt x="2672259" y="232621"/>
                  <a:pt x="2593485" y="209630"/>
                  <a:pt x="2522860" y="209630"/>
                </a:cubicBezTo>
                <a:cubicBezTo>
                  <a:pt x="2319134" y="256965"/>
                  <a:pt x="2107259" y="263728"/>
                  <a:pt x="1926622" y="365162"/>
                </a:cubicBezTo>
                <a:cubicBezTo>
                  <a:pt x="1887235" y="404383"/>
                  <a:pt x="1941562" y="442251"/>
                  <a:pt x="1957860" y="473358"/>
                </a:cubicBezTo>
                <a:cubicBezTo>
                  <a:pt x="1949711" y="527456"/>
                  <a:pt x="1887235" y="504464"/>
                  <a:pt x="1855997" y="520694"/>
                </a:cubicBezTo>
                <a:cubicBezTo>
                  <a:pt x="1816610" y="582906"/>
                  <a:pt x="1729686" y="558562"/>
                  <a:pt x="1675359" y="589669"/>
                </a:cubicBezTo>
                <a:cubicBezTo>
                  <a:pt x="1619674" y="605898"/>
                  <a:pt x="1667210" y="637004"/>
                  <a:pt x="1659061" y="674873"/>
                </a:cubicBezTo>
                <a:cubicBezTo>
                  <a:pt x="1652271" y="722209"/>
                  <a:pt x="1604734" y="722209"/>
                  <a:pt x="1565347" y="705979"/>
                </a:cubicBezTo>
                <a:cubicBezTo>
                  <a:pt x="1478425" y="730323"/>
                  <a:pt x="1407799" y="807413"/>
                  <a:pt x="1314085" y="830405"/>
                </a:cubicBezTo>
                <a:cubicBezTo>
                  <a:pt x="1274699" y="853396"/>
                  <a:pt x="1251609" y="791184"/>
                  <a:pt x="1220372" y="815528"/>
                </a:cubicBezTo>
                <a:cubicBezTo>
                  <a:pt x="1195925" y="846634"/>
                  <a:pt x="1204074" y="915609"/>
                  <a:pt x="1149746" y="900732"/>
                </a:cubicBezTo>
                <a:cubicBezTo>
                  <a:pt x="1133448" y="877740"/>
                  <a:pt x="1141597" y="791184"/>
                  <a:pt x="1102211" y="853396"/>
                </a:cubicBezTo>
                <a:cubicBezTo>
                  <a:pt x="1102211" y="892617"/>
                  <a:pt x="1141597" y="938601"/>
                  <a:pt x="1062823" y="931839"/>
                </a:cubicBezTo>
                <a:cubicBezTo>
                  <a:pt x="1039734" y="915609"/>
                  <a:pt x="960960" y="938601"/>
                  <a:pt x="1008497" y="969707"/>
                </a:cubicBezTo>
                <a:cubicBezTo>
                  <a:pt x="1062823" y="985937"/>
                  <a:pt x="1000348" y="1048149"/>
                  <a:pt x="969109" y="1040035"/>
                </a:cubicBezTo>
                <a:cubicBezTo>
                  <a:pt x="944662" y="985937"/>
                  <a:pt x="913425" y="1040035"/>
                  <a:pt x="913425" y="1071141"/>
                </a:cubicBezTo>
                <a:cubicBezTo>
                  <a:pt x="867246" y="1187452"/>
                  <a:pt x="788472" y="1280771"/>
                  <a:pt x="725996" y="1382205"/>
                </a:cubicBezTo>
                <a:cubicBezTo>
                  <a:pt x="709697" y="1420073"/>
                  <a:pt x="686608" y="1467409"/>
                  <a:pt x="630923" y="1459294"/>
                </a:cubicBezTo>
                <a:cubicBezTo>
                  <a:pt x="584745" y="1451180"/>
                  <a:pt x="607835" y="1505278"/>
                  <a:pt x="615984" y="1521507"/>
                </a:cubicBezTo>
                <a:cubicBezTo>
                  <a:pt x="639072" y="1567490"/>
                  <a:pt x="568447" y="1567490"/>
                  <a:pt x="576596" y="1606712"/>
                </a:cubicBezTo>
                <a:cubicBezTo>
                  <a:pt x="576596" y="1660810"/>
                  <a:pt x="537209" y="1700031"/>
                  <a:pt x="537209" y="1746014"/>
                </a:cubicBezTo>
                <a:cubicBezTo>
                  <a:pt x="537209" y="1800112"/>
                  <a:pt x="474733" y="1808227"/>
                  <a:pt x="442137" y="1824456"/>
                </a:cubicBezTo>
                <a:cubicBezTo>
                  <a:pt x="404108" y="1870440"/>
                  <a:pt x="364721" y="1808227"/>
                  <a:pt x="379661" y="1769006"/>
                </a:cubicBezTo>
                <a:cubicBezTo>
                  <a:pt x="419048" y="1691916"/>
                  <a:pt x="410899" y="1598597"/>
                  <a:pt x="442137" y="1521507"/>
                </a:cubicBezTo>
                <a:cubicBezTo>
                  <a:pt x="458435" y="1459294"/>
                  <a:pt x="529060" y="1443065"/>
                  <a:pt x="529060" y="1382205"/>
                </a:cubicBezTo>
                <a:cubicBezTo>
                  <a:pt x="520912" y="1319992"/>
                  <a:pt x="529060" y="1249664"/>
                  <a:pt x="584745" y="1218558"/>
                </a:cubicBezTo>
                <a:cubicBezTo>
                  <a:pt x="647221" y="1210443"/>
                  <a:pt x="655370" y="1148231"/>
                  <a:pt x="655370" y="1110362"/>
                </a:cubicBezTo>
                <a:cubicBezTo>
                  <a:pt x="686608" y="977822"/>
                  <a:pt x="811561" y="900732"/>
                  <a:pt x="898484" y="815528"/>
                </a:cubicBezTo>
                <a:cubicBezTo>
                  <a:pt x="944662" y="745200"/>
                  <a:pt x="969109" y="659996"/>
                  <a:pt x="1008497" y="589669"/>
                </a:cubicBezTo>
                <a:cubicBezTo>
                  <a:pt x="1164686" y="465243"/>
                  <a:pt x="1369771" y="411145"/>
                  <a:pt x="1565347" y="348932"/>
                </a:cubicBezTo>
                <a:cubicBezTo>
                  <a:pt x="1683509" y="302949"/>
                  <a:pt x="1808461" y="263728"/>
                  <a:pt x="1941562" y="248851"/>
                </a:cubicBezTo>
                <a:cubicBezTo>
                  <a:pt x="2130348" y="217744"/>
                  <a:pt x="2319134" y="201515"/>
                  <a:pt x="2507920" y="139302"/>
                </a:cubicBezTo>
                <a:cubicBezTo>
                  <a:pt x="2624723" y="109548"/>
                  <a:pt x="2774122" y="39221"/>
                  <a:pt x="2884135" y="132540"/>
                </a:cubicBezTo>
                <a:cubicBezTo>
                  <a:pt x="2931671" y="155532"/>
                  <a:pt x="2931671" y="78442"/>
                  <a:pt x="2946611" y="54098"/>
                </a:cubicBezTo>
                <a:cubicBezTo>
                  <a:pt x="3072921" y="-8115"/>
                  <a:pt x="3214171" y="16229"/>
                  <a:pt x="3347272" y="0"/>
                </a:cubicBezTo>
                <a:close/>
              </a:path>
            </a:pathLst>
          </a:custGeo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
        <p:nvSpPr>
          <p:cNvPr id="6" name="TextBox 5"/>
          <p:cNvSpPr txBox="1"/>
          <p:nvPr userDrawn="1"/>
        </p:nvSpPr>
        <p:spPr>
          <a:xfrm>
            <a:off x="263129" y="6389960"/>
            <a:ext cx="392736" cy="276999"/>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b="0" smtClean="0">
                <a:latin typeface="Montserrat Semi Bold" panose="00000700000000000000" pitchFamily="50" charset="0"/>
              </a:rPr>
              <a:pPr lvl="0"/>
              <a:t>‹#›</a:t>
            </a:fld>
            <a:endParaRPr lang="id-ID" b="0" dirty="0">
              <a:latin typeface="Montserrat Semi Bold" panose="00000700000000000000" pitchFamily="50" charset="0"/>
            </a:endParaRPr>
          </a:p>
        </p:txBody>
      </p:sp>
    </p:spTree>
    <p:extLst>
      <p:ext uri="{BB962C8B-B14F-4D97-AF65-F5344CB8AC3E}">
        <p14:creationId xmlns:p14="http://schemas.microsoft.com/office/powerpoint/2010/main" val="3119710277"/>
      </p:ext>
    </p:extLst>
  </p:cSld>
  <p:clrMapOvr>
    <a:masterClrMapping/>
  </p:clrMapOvr>
  <p:transition spd="slow" advClick="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6A0564D-2F5E-47AA-A23C-1258F96A61EF}"/>
              </a:ext>
            </a:extLst>
          </p:cNvPr>
          <p:cNvSpPr>
            <a:spLocks noGrp="1"/>
          </p:cNvSpPr>
          <p:nvPr>
            <p:ph type="pic" sz="quarter" idx="10"/>
          </p:nvPr>
        </p:nvSpPr>
        <p:spPr>
          <a:xfrm>
            <a:off x="327258" y="-273920"/>
            <a:ext cx="11537482" cy="6690763"/>
          </a:xfrm>
          <a:custGeom>
            <a:avLst/>
            <a:gdLst>
              <a:gd name="connsiteX0" fmla="*/ 1895947 w 11537482"/>
              <a:gd name="connsiteY0" fmla="*/ 2 h 6690763"/>
              <a:gd name="connsiteX1" fmla="*/ 2241408 w 11537482"/>
              <a:gd name="connsiteY1" fmla="*/ 345463 h 6690763"/>
              <a:gd name="connsiteX2" fmla="*/ 2241408 w 11537482"/>
              <a:gd name="connsiteY2" fmla="*/ 3517881 h 6690763"/>
              <a:gd name="connsiteX3" fmla="*/ 1895947 w 11537482"/>
              <a:gd name="connsiteY3" fmla="*/ 3863342 h 6690763"/>
              <a:gd name="connsiteX4" fmla="*/ 1895947 w 11537482"/>
              <a:gd name="connsiteY4" fmla="*/ 3863341 h 6690763"/>
              <a:gd name="connsiteX5" fmla="*/ 1550486 w 11537482"/>
              <a:gd name="connsiteY5" fmla="*/ 3517880 h 6690763"/>
              <a:gd name="connsiteX6" fmla="*/ 1550486 w 11537482"/>
              <a:gd name="connsiteY6" fmla="*/ 345463 h 6690763"/>
              <a:gd name="connsiteX7" fmla="*/ 1895947 w 11537482"/>
              <a:gd name="connsiteY7" fmla="*/ 2 h 6690763"/>
              <a:gd name="connsiteX8" fmla="*/ 1120704 w 11537482"/>
              <a:gd name="connsiteY8" fmla="*/ 2 h 6690763"/>
              <a:gd name="connsiteX9" fmla="*/ 1466165 w 11537482"/>
              <a:gd name="connsiteY9" fmla="*/ 345463 h 6690763"/>
              <a:gd name="connsiteX10" fmla="*/ 1466164 w 11537482"/>
              <a:gd name="connsiteY10" fmla="*/ 2511239 h 6690763"/>
              <a:gd name="connsiteX11" fmla="*/ 1120703 w 11537482"/>
              <a:gd name="connsiteY11" fmla="*/ 2856700 h 6690763"/>
              <a:gd name="connsiteX12" fmla="*/ 1120704 w 11537482"/>
              <a:gd name="connsiteY12" fmla="*/ 2856699 h 6690763"/>
              <a:gd name="connsiteX13" fmla="*/ 775243 w 11537482"/>
              <a:gd name="connsiteY13" fmla="*/ 2511238 h 6690763"/>
              <a:gd name="connsiteX14" fmla="*/ 775243 w 11537482"/>
              <a:gd name="connsiteY14" fmla="*/ 345463 h 6690763"/>
              <a:gd name="connsiteX15" fmla="*/ 1120704 w 11537482"/>
              <a:gd name="connsiteY15" fmla="*/ 2 h 6690763"/>
              <a:gd name="connsiteX16" fmla="*/ 345462 w 11537482"/>
              <a:gd name="connsiteY16" fmla="*/ 2 h 6690763"/>
              <a:gd name="connsiteX17" fmla="*/ 690922 w 11537482"/>
              <a:gd name="connsiteY17" fmla="*/ 345463 h 6690763"/>
              <a:gd name="connsiteX18" fmla="*/ 690921 w 11537482"/>
              <a:gd name="connsiteY18" fmla="*/ 1677050 h 6690763"/>
              <a:gd name="connsiteX19" fmla="*/ 345461 w 11537482"/>
              <a:gd name="connsiteY19" fmla="*/ 2022511 h 6690763"/>
              <a:gd name="connsiteX20" fmla="*/ 345462 w 11537482"/>
              <a:gd name="connsiteY20" fmla="*/ 2022510 h 6690763"/>
              <a:gd name="connsiteX21" fmla="*/ 0 w 11537482"/>
              <a:gd name="connsiteY21" fmla="*/ 1677049 h 6690763"/>
              <a:gd name="connsiteX22" fmla="*/ 0 w 11537482"/>
              <a:gd name="connsiteY22" fmla="*/ 345463 h 6690763"/>
              <a:gd name="connsiteX23" fmla="*/ 345462 w 11537482"/>
              <a:gd name="connsiteY23" fmla="*/ 2 h 6690763"/>
              <a:gd name="connsiteX24" fmla="*/ 11192021 w 11537482"/>
              <a:gd name="connsiteY24" fmla="*/ 1 h 6690763"/>
              <a:gd name="connsiteX25" fmla="*/ 11537482 w 11537482"/>
              <a:gd name="connsiteY25" fmla="*/ 345462 h 6690763"/>
              <a:gd name="connsiteX26" fmla="*/ 11537481 w 11537482"/>
              <a:gd name="connsiteY26" fmla="*/ 1677049 h 6690763"/>
              <a:gd name="connsiteX27" fmla="*/ 11192020 w 11537482"/>
              <a:gd name="connsiteY27" fmla="*/ 2022510 h 6690763"/>
              <a:gd name="connsiteX28" fmla="*/ 11192021 w 11537482"/>
              <a:gd name="connsiteY28" fmla="*/ 2022509 h 6690763"/>
              <a:gd name="connsiteX29" fmla="*/ 10846560 w 11537482"/>
              <a:gd name="connsiteY29" fmla="*/ 1677048 h 6690763"/>
              <a:gd name="connsiteX30" fmla="*/ 10846560 w 11537482"/>
              <a:gd name="connsiteY30" fmla="*/ 345462 h 6690763"/>
              <a:gd name="connsiteX31" fmla="*/ 11192021 w 11537482"/>
              <a:gd name="connsiteY31" fmla="*/ 1 h 6690763"/>
              <a:gd name="connsiteX32" fmla="*/ 9648374 w 11537482"/>
              <a:gd name="connsiteY32" fmla="*/ 1 h 6690763"/>
              <a:gd name="connsiteX33" fmla="*/ 9993835 w 11537482"/>
              <a:gd name="connsiteY33" fmla="*/ 345462 h 6690763"/>
              <a:gd name="connsiteX34" fmla="*/ 9993834 w 11537482"/>
              <a:gd name="connsiteY34" fmla="*/ 3517881 h 6690763"/>
              <a:gd name="connsiteX35" fmla="*/ 9648373 w 11537482"/>
              <a:gd name="connsiteY35" fmla="*/ 3863342 h 6690763"/>
              <a:gd name="connsiteX36" fmla="*/ 9648374 w 11537482"/>
              <a:gd name="connsiteY36" fmla="*/ 3863341 h 6690763"/>
              <a:gd name="connsiteX37" fmla="*/ 9302913 w 11537482"/>
              <a:gd name="connsiteY37" fmla="*/ 3517880 h 6690763"/>
              <a:gd name="connsiteX38" fmla="*/ 9302913 w 11537482"/>
              <a:gd name="connsiteY38" fmla="*/ 345462 h 6690763"/>
              <a:gd name="connsiteX39" fmla="*/ 9648374 w 11537482"/>
              <a:gd name="connsiteY39" fmla="*/ 1 h 6690763"/>
              <a:gd name="connsiteX40" fmla="*/ 7322646 w 11537482"/>
              <a:gd name="connsiteY40" fmla="*/ 1 h 6690763"/>
              <a:gd name="connsiteX41" fmla="*/ 7668107 w 11537482"/>
              <a:gd name="connsiteY41" fmla="*/ 345462 h 6690763"/>
              <a:gd name="connsiteX42" fmla="*/ 7668106 w 11537482"/>
              <a:gd name="connsiteY42" fmla="*/ 4580669 h 6690763"/>
              <a:gd name="connsiteX43" fmla="*/ 7322645 w 11537482"/>
              <a:gd name="connsiteY43" fmla="*/ 4926130 h 6690763"/>
              <a:gd name="connsiteX44" fmla="*/ 7322646 w 11537482"/>
              <a:gd name="connsiteY44" fmla="*/ 4926129 h 6690763"/>
              <a:gd name="connsiteX45" fmla="*/ 6977185 w 11537482"/>
              <a:gd name="connsiteY45" fmla="*/ 4580668 h 6690763"/>
              <a:gd name="connsiteX46" fmla="*/ 6977185 w 11537482"/>
              <a:gd name="connsiteY46" fmla="*/ 345462 h 6690763"/>
              <a:gd name="connsiteX47" fmla="*/ 7322646 w 11537482"/>
              <a:gd name="connsiteY47" fmla="*/ 1 h 6690763"/>
              <a:gd name="connsiteX48" fmla="*/ 6547403 w 11537482"/>
              <a:gd name="connsiteY48" fmla="*/ 1 h 6690763"/>
              <a:gd name="connsiteX49" fmla="*/ 6892864 w 11537482"/>
              <a:gd name="connsiteY49" fmla="*/ 345462 h 6690763"/>
              <a:gd name="connsiteX50" fmla="*/ 6892863 w 11537482"/>
              <a:gd name="connsiteY50" fmla="*/ 5462986 h 6690763"/>
              <a:gd name="connsiteX51" fmla="*/ 6547402 w 11537482"/>
              <a:gd name="connsiteY51" fmla="*/ 5808447 h 6690763"/>
              <a:gd name="connsiteX52" fmla="*/ 6547403 w 11537482"/>
              <a:gd name="connsiteY52" fmla="*/ 5808446 h 6690763"/>
              <a:gd name="connsiteX53" fmla="*/ 6201942 w 11537482"/>
              <a:gd name="connsiteY53" fmla="*/ 5462985 h 6690763"/>
              <a:gd name="connsiteX54" fmla="*/ 6201942 w 11537482"/>
              <a:gd name="connsiteY54" fmla="*/ 345462 h 6690763"/>
              <a:gd name="connsiteX55" fmla="*/ 6547403 w 11537482"/>
              <a:gd name="connsiteY55" fmla="*/ 1 h 6690763"/>
              <a:gd name="connsiteX56" fmla="*/ 5772160 w 11537482"/>
              <a:gd name="connsiteY56" fmla="*/ 1 h 6690763"/>
              <a:gd name="connsiteX57" fmla="*/ 6117621 w 11537482"/>
              <a:gd name="connsiteY57" fmla="*/ 345462 h 6690763"/>
              <a:gd name="connsiteX58" fmla="*/ 6117620 w 11537482"/>
              <a:gd name="connsiteY58" fmla="*/ 6345302 h 6690763"/>
              <a:gd name="connsiteX59" fmla="*/ 5772159 w 11537482"/>
              <a:gd name="connsiteY59" fmla="*/ 6690763 h 6690763"/>
              <a:gd name="connsiteX60" fmla="*/ 5772160 w 11537482"/>
              <a:gd name="connsiteY60" fmla="*/ 6690762 h 6690763"/>
              <a:gd name="connsiteX61" fmla="*/ 5426699 w 11537482"/>
              <a:gd name="connsiteY61" fmla="*/ 6345301 h 6690763"/>
              <a:gd name="connsiteX62" fmla="*/ 5426699 w 11537482"/>
              <a:gd name="connsiteY62" fmla="*/ 345462 h 6690763"/>
              <a:gd name="connsiteX63" fmla="*/ 5772160 w 11537482"/>
              <a:gd name="connsiteY63" fmla="*/ 1 h 6690763"/>
              <a:gd name="connsiteX64" fmla="*/ 4996917 w 11537482"/>
              <a:gd name="connsiteY64" fmla="*/ 1 h 6690763"/>
              <a:gd name="connsiteX65" fmla="*/ 5342378 w 11537482"/>
              <a:gd name="connsiteY65" fmla="*/ 345462 h 6690763"/>
              <a:gd name="connsiteX66" fmla="*/ 5342377 w 11537482"/>
              <a:gd name="connsiteY66" fmla="*/ 5462986 h 6690763"/>
              <a:gd name="connsiteX67" fmla="*/ 4996917 w 11537482"/>
              <a:gd name="connsiteY67" fmla="*/ 5808447 h 6690763"/>
              <a:gd name="connsiteX68" fmla="*/ 4996917 w 11537482"/>
              <a:gd name="connsiteY68" fmla="*/ 5808446 h 6690763"/>
              <a:gd name="connsiteX69" fmla="*/ 4651457 w 11537482"/>
              <a:gd name="connsiteY69" fmla="*/ 5462985 h 6690763"/>
              <a:gd name="connsiteX70" fmla="*/ 4651457 w 11537482"/>
              <a:gd name="connsiteY70" fmla="*/ 345462 h 6690763"/>
              <a:gd name="connsiteX71" fmla="*/ 4996917 w 11537482"/>
              <a:gd name="connsiteY71" fmla="*/ 1 h 6690763"/>
              <a:gd name="connsiteX72" fmla="*/ 4221675 w 11537482"/>
              <a:gd name="connsiteY72" fmla="*/ 1 h 6690763"/>
              <a:gd name="connsiteX73" fmla="*/ 4567135 w 11537482"/>
              <a:gd name="connsiteY73" fmla="*/ 345462 h 6690763"/>
              <a:gd name="connsiteX74" fmla="*/ 4567135 w 11537482"/>
              <a:gd name="connsiteY74" fmla="*/ 4580669 h 6690763"/>
              <a:gd name="connsiteX75" fmla="*/ 4221673 w 11537482"/>
              <a:gd name="connsiteY75" fmla="*/ 4926130 h 6690763"/>
              <a:gd name="connsiteX76" fmla="*/ 4221675 w 11537482"/>
              <a:gd name="connsiteY76" fmla="*/ 4926129 h 6690763"/>
              <a:gd name="connsiteX77" fmla="*/ 3876213 w 11537482"/>
              <a:gd name="connsiteY77" fmla="*/ 4580668 h 6690763"/>
              <a:gd name="connsiteX78" fmla="*/ 3876213 w 11537482"/>
              <a:gd name="connsiteY78" fmla="*/ 345462 h 6690763"/>
              <a:gd name="connsiteX79" fmla="*/ 4221675 w 11537482"/>
              <a:gd name="connsiteY79" fmla="*/ 1 h 6690763"/>
              <a:gd name="connsiteX80" fmla="*/ 3446432 w 11537482"/>
              <a:gd name="connsiteY80" fmla="*/ 1 h 6690763"/>
              <a:gd name="connsiteX81" fmla="*/ 3791893 w 11537482"/>
              <a:gd name="connsiteY81" fmla="*/ 345462 h 6690763"/>
              <a:gd name="connsiteX82" fmla="*/ 3791892 w 11537482"/>
              <a:gd name="connsiteY82" fmla="*/ 5462986 h 6690763"/>
              <a:gd name="connsiteX83" fmla="*/ 3446431 w 11537482"/>
              <a:gd name="connsiteY83" fmla="*/ 5808447 h 6690763"/>
              <a:gd name="connsiteX84" fmla="*/ 3446432 w 11537482"/>
              <a:gd name="connsiteY84" fmla="*/ 5808446 h 6690763"/>
              <a:gd name="connsiteX85" fmla="*/ 3100971 w 11537482"/>
              <a:gd name="connsiteY85" fmla="*/ 5462985 h 6690763"/>
              <a:gd name="connsiteX86" fmla="*/ 3100971 w 11537482"/>
              <a:gd name="connsiteY86" fmla="*/ 345462 h 6690763"/>
              <a:gd name="connsiteX87" fmla="*/ 3446432 w 11537482"/>
              <a:gd name="connsiteY87" fmla="*/ 1 h 6690763"/>
              <a:gd name="connsiteX88" fmla="*/ 2671190 w 11537482"/>
              <a:gd name="connsiteY88" fmla="*/ 1 h 6690763"/>
              <a:gd name="connsiteX89" fmla="*/ 3016651 w 11537482"/>
              <a:gd name="connsiteY89" fmla="*/ 345462 h 6690763"/>
              <a:gd name="connsiteX90" fmla="*/ 3016650 w 11537482"/>
              <a:gd name="connsiteY90" fmla="*/ 4580669 h 6690763"/>
              <a:gd name="connsiteX91" fmla="*/ 2671189 w 11537482"/>
              <a:gd name="connsiteY91" fmla="*/ 4926130 h 6690763"/>
              <a:gd name="connsiteX92" fmla="*/ 2671190 w 11537482"/>
              <a:gd name="connsiteY92" fmla="*/ 4926129 h 6690763"/>
              <a:gd name="connsiteX93" fmla="*/ 2325729 w 11537482"/>
              <a:gd name="connsiteY93" fmla="*/ 4580668 h 6690763"/>
              <a:gd name="connsiteX94" fmla="*/ 2325729 w 11537482"/>
              <a:gd name="connsiteY94" fmla="*/ 345462 h 6690763"/>
              <a:gd name="connsiteX95" fmla="*/ 2671190 w 11537482"/>
              <a:gd name="connsiteY95" fmla="*/ 1 h 6690763"/>
              <a:gd name="connsiteX96" fmla="*/ 10420198 w 11537482"/>
              <a:gd name="connsiteY96" fmla="*/ 0 h 6690763"/>
              <a:gd name="connsiteX97" fmla="*/ 10765659 w 11537482"/>
              <a:gd name="connsiteY97" fmla="*/ 345461 h 6690763"/>
              <a:gd name="connsiteX98" fmla="*/ 10765658 w 11537482"/>
              <a:gd name="connsiteY98" fmla="*/ 2511238 h 6690763"/>
              <a:gd name="connsiteX99" fmla="*/ 10420197 w 11537482"/>
              <a:gd name="connsiteY99" fmla="*/ 2856699 h 6690763"/>
              <a:gd name="connsiteX100" fmla="*/ 10420198 w 11537482"/>
              <a:gd name="connsiteY100" fmla="*/ 2856698 h 6690763"/>
              <a:gd name="connsiteX101" fmla="*/ 10074737 w 11537482"/>
              <a:gd name="connsiteY101" fmla="*/ 2511237 h 6690763"/>
              <a:gd name="connsiteX102" fmla="*/ 10074737 w 11537482"/>
              <a:gd name="connsiteY102" fmla="*/ 345461 h 6690763"/>
              <a:gd name="connsiteX103" fmla="*/ 10420198 w 11537482"/>
              <a:gd name="connsiteY103" fmla="*/ 0 h 6690763"/>
              <a:gd name="connsiteX104" fmla="*/ 8876551 w 11537482"/>
              <a:gd name="connsiteY104" fmla="*/ 0 h 6690763"/>
              <a:gd name="connsiteX105" fmla="*/ 9222012 w 11537482"/>
              <a:gd name="connsiteY105" fmla="*/ 345461 h 6690763"/>
              <a:gd name="connsiteX106" fmla="*/ 9222011 w 11537482"/>
              <a:gd name="connsiteY106" fmla="*/ 4580669 h 6690763"/>
              <a:gd name="connsiteX107" fmla="*/ 8876550 w 11537482"/>
              <a:gd name="connsiteY107" fmla="*/ 4926130 h 6690763"/>
              <a:gd name="connsiteX108" fmla="*/ 8876551 w 11537482"/>
              <a:gd name="connsiteY108" fmla="*/ 4926129 h 6690763"/>
              <a:gd name="connsiteX109" fmla="*/ 8531090 w 11537482"/>
              <a:gd name="connsiteY109" fmla="*/ 4580668 h 6690763"/>
              <a:gd name="connsiteX110" fmla="*/ 8531090 w 11537482"/>
              <a:gd name="connsiteY110" fmla="*/ 345461 h 6690763"/>
              <a:gd name="connsiteX111" fmla="*/ 8876551 w 11537482"/>
              <a:gd name="connsiteY111" fmla="*/ 0 h 6690763"/>
              <a:gd name="connsiteX112" fmla="*/ 8097889 w 11537482"/>
              <a:gd name="connsiteY112" fmla="*/ 0 h 6690763"/>
              <a:gd name="connsiteX113" fmla="*/ 8443350 w 11537482"/>
              <a:gd name="connsiteY113" fmla="*/ 345462 h 6690763"/>
              <a:gd name="connsiteX114" fmla="*/ 8443349 w 11537482"/>
              <a:gd name="connsiteY114" fmla="*/ 5462986 h 6690763"/>
              <a:gd name="connsiteX115" fmla="*/ 8097888 w 11537482"/>
              <a:gd name="connsiteY115" fmla="*/ 5808447 h 6690763"/>
              <a:gd name="connsiteX116" fmla="*/ 8097889 w 11537482"/>
              <a:gd name="connsiteY116" fmla="*/ 5808446 h 6690763"/>
              <a:gd name="connsiteX117" fmla="*/ 7752428 w 11537482"/>
              <a:gd name="connsiteY117" fmla="*/ 5462985 h 6690763"/>
              <a:gd name="connsiteX118" fmla="*/ 7752428 w 11537482"/>
              <a:gd name="connsiteY118" fmla="*/ 345462 h 6690763"/>
              <a:gd name="connsiteX119" fmla="*/ 8097889 w 11537482"/>
              <a:gd name="connsiteY119" fmla="*/ 0 h 66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537482" h="6690763">
                <a:moveTo>
                  <a:pt x="1895947" y="2"/>
                </a:moveTo>
                <a:cubicBezTo>
                  <a:pt x="2086741" y="2"/>
                  <a:pt x="2241408" y="154670"/>
                  <a:pt x="2241408" y="345463"/>
                </a:cubicBezTo>
                <a:cubicBezTo>
                  <a:pt x="2241408" y="1402936"/>
                  <a:pt x="2241408" y="2460408"/>
                  <a:pt x="2241408" y="3517881"/>
                </a:cubicBezTo>
                <a:cubicBezTo>
                  <a:pt x="2241408" y="3708674"/>
                  <a:pt x="2086739" y="3863342"/>
                  <a:pt x="1895947" y="3863342"/>
                </a:cubicBezTo>
                <a:lnTo>
                  <a:pt x="1895947" y="3863341"/>
                </a:lnTo>
                <a:cubicBezTo>
                  <a:pt x="1705154" y="3863341"/>
                  <a:pt x="1550486" y="3708673"/>
                  <a:pt x="1550486" y="3517880"/>
                </a:cubicBezTo>
                <a:lnTo>
                  <a:pt x="1550486" y="345463"/>
                </a:lnTo>
                <a:cubicBezTo>
                  <a:pt x="1550486" y="154670"/>
                  <a:pt x="1705154" y="2"/>
                  <a:pt x="1895947" y="2"/>
                </a:cubicBezTo>
                <a:close/>
                <a:moveTo>
                  <a:pt x="1120704" y="2"/>
                </a:moveTo>
                <a:cubicBezTo>
                  <a:pt x="1311498" y="2"/>
                  <a:pt x="1466165" y="154670"/>
                  <a:pt x="1466165" y="345463"/>
                </a:cubicBezTo>
                <a:cubicBezTo>
                  <a:pt x="1466165" y="1067389"/>
                  <a:pt x="1466164" y="1789314"/>
                  <a:pt x="1466164" y="2511239"/>
                </a:cubicBezTo>
                <a:cubicBezTo>
                  <a:pt x="1466164" y="2702032"/>
                  <a:pt x="1311496" y="2856700"/>
                  <a:pt x="1120703" y="2856700"/>
                </a:cubicBezTo>
                <a:lnTo>
                  <a:pt x="1120704" y="2856699"/>
                </a:lnTo>
                <a:cubicBezTo>
                  <a:pt x="929911" y="2856699"/>
                  <a:pt x="775243" y="2702031"/>
                  <a:pt x="775243" y="2511238"/>
                </a:cubicBezTo>
                <a:lnTo>
                  <a:pt x="775243" y="345463"/>
                </a:lnTo>
                <a:cubicBezTo>
                  <a:pt x="775243" y="154670"/>
                  <a:pt x="929911" y="2"/>
                  <a:pt x="1120704" y="2"/>
                </a:cubicBezTo>
                <a:close/>
                <a:moveTo>
                  <a:pt x="345462" y="2"/>
                </a:moveTo>
                <a:cubicBezTo>
                  <a:pt x="536254" y="2"/>
                  <a:pt x="690922" y="154670"/>
                  <a:pt x="690922" y="345463"/>
                </a:cubicBezTo>
                <a:cubicBezTo>
                  <a:pt x="690922" y="789325"/>
                  <a:pt x="690921" y="1233188"/>
                  <a:pt x="690921" y="1677050"/>
                </a:cubicBezTo>
                <a:cubicBezTo>
                  <a:pt x="690921" y="1867843"/>
                  <a:pt x="536253" y="2022511"/>
                  <a:pt x="345461" y="2022511"/>
                </a:cubicBezTo>
                <a:lnTo>
                  <a:pt x="345462" y="2022510"/>
                </a:lnTo>
                <a:cubicBezTo>
                  <a:pt x="154668" y="2022510"/>
                  <a:pt x="0" y="1867842"/>
                  <a:pt x="0" y="1677049"/>
                </a:cubicBezTo>
                <a:lnTo>
                  <a:pt x="0" y="345463"/>
                </a:lnTo>
                <a:cubicBezTo>
                  <a:pt x="0" y="154670"/>
                  <a:pt x="154668" y="2"/>
                  <a:pt x="345462" y="2"/>
                </a:cubicBezTo>
                <a:close/>
                <a:moveTo>
                  <a:pt x="11192021" y="1"/>
                </a:moveTo>
                <a:cubicBezTo>
                  <a:pt x="11382814" y="1"/>
                  <a:pt x="11537482" y="154669"/>
                  <a:pt x="11537482" y="345462"/>
                </a:cubicBezTo>
                <a:cubicBezTo>
                  <a:pt x="11537482" y="789324"/>
                  <a:pt x="11537481" y="1233187"/>
                  <a:pt x="11537481" y="1677049"/>
                </a:cubicBezTo>
                <a:cubicBezTo>
                  <a:pt x="11537481" y="1867842"/>
                  <a:pt x="11382813" y="2022510"/>
                  <a:pt x="11192020" y="2022510"/>
                </a:cubicBezTo>
                <a:lnTo>
                  <a:pt x="11192021" y="2022509"/>
                </a:lnTo>
                <a:cubicBezTo>
                  <a:pt x="11001228" y="2022509"/>
                  <a:pt x="10846560" y="1867841"/>
                  <a:pt x="10846560" y="1677048"/>
                </a:cubicBezTo>
                <a:lnTo>
                  <a:pt x="10846560" y="345462"/>
                </a:lnTo>
                <a:cubicBezTo>
                  <a:pt x="10846560" y="154669"/>
                  <a:pt x="11001228" y="1"/>
                  <a:pt x="11192021" y="1"/>
                </a:cubicBezTo>
                <a:close/>
                <a:moveTo>
                  <a:pt x="9648374" y="1"/>
                </a:moveTo>
                <a:cubicBezTo>
                  <a:pt x="9839167" y="1"/>
                  <a:pt x="9993835" y="154669"/>
                  <a:pt x="9993835" y="345462"/>
                </a:cubicBezTo>
                <a:cubicBezTo>
                  <a:pt x="9993835" y="1402935"/>
                  <a:pt x="9993834" y="2460408"/>
                  <a:pt x="9993834" y="3517881"/>
                </a:cubicBezTo>
                <a:cubicBezTo>
                  <a:pt x="9993834" y="3708674"/>
                  <a:pt x="9839166" y="3863342"/>
                  <a:pt x="9648373" y="3863342"/>
                </a:cubicBezTo>
                <a:lnTo>
                  <a:pt x="9648374" y="3863341"/>
                </a:lnTo>
                <a:cubicBezTo>
                  <a:pt x="9457581" y="3863341"/>
                  <a:pt x="9302913" y="3708673"/>
                  <a:pt x="9302913" y="3517880"/>
                </a:cubicBezTo>
                <a:lnTo>
                  <a:pt x="9302913" y="345462"/>
                </a:lnTo>
                <a:cubicBezTo>
                  <a:pt x="9302913" y="154669"/>
                  <a:pt x="9457581" y="1"/>
                  <a:pt x="9648374" y="1"/>
                </a:cubicBezTo>
                <a:close/>
                <a:moveTo>
                  <a:pt x="7322646" y="1"/>
                </a:moveTo>
                <a:cubicBezTo>
                  <a:pt x="7513439" y="1"/>
                  <a:pt x="7668107" y="154669"/>
                  <a:pt x="7668107" y="345462"/>
                </a:cubicBezTo>
                <a:cubicBezTo>
                  <a:pt x="7668107" y="1757198"/>
                  <a:pt x="7668106" y="3168933"/>
                  <a:pt x="7668106" y="4580669"/>
                </a:cubicBezTo>
                <a:cubicBezTo>
                  <a:pt x="7668106" y="4771462"/>
                  <a:pt x="7513438" y="4926130"/>
                  <a:pt x="7322645" y="4926130"/>
                </a:cubicBezTo>
                <a:lnTo>
                  <a:pt x="7322646" y="4926129"/>
                </a:lnTo>
                <a:cubicBezTo>
                  <a:pt x="7131853" y="4926129"/>
                  <a:pt x="6977185" y="4771461"/>
                  <a:pt x="6977185" y="4580668"/>
                </a:cubicBezTo>
                <a:lnTo>
                  <a:pt x="6977185" y="345462"/>
                </a:lnTo>
                <a:cubicBezTo>
                  <a:pt x="6977185" y="154669"/>
                  <a:pt x="7131853" y="1"/>
                  <a:pt x="7322646" y="1"/>
                </a:cubicBezTo>
                <a:close/>
                <a:moveTo>
                  <a:pt x="6547403" y="1"/>
                </a:moveTo>
                <a:cubicBezTo>
                  <a:pt x="6738196" y="1"/>
                  <a:pt x="6892864" y="154669"/>
                  <a:pt x="6892864" y="345462"/>
                </a:cubicBezTo>
                <a:cubicBezTo>
                  <a:pt x="6892864" y="2051304"/>
                  <a:pt x="6892863" y="3757144"/>
                  <a:pt x="6892863" y="5462986"/>
                </a:cubicBezTo>
                <a:cubicBezTo>
                  <a:pt x="6892863" y="5653779"/>
                  <a:pt x="6738195" y="5808447"/>
                  <a:pt x="6547402" y="5808447"/>
                </a:cubicBezTo>
                <a:lnTo>
                  <a:pt x="6547403" y="5808446"/>
                </a:lnTo>
                <a:cubicBezTo>
                  <a:pt x="6356610" y="5808446"/>
                  <a:pt x="6201942" y="5653778"/>
                  <a:pt x="6201942" y="5462985"/>
                </a:cubicBezTo>
                <a:lnTo>
                  <a:pt x="6201942" y="345462"/>
                </a:lnTo>
                <a:cubicBezTo>
                  <a:pt x="6201942" y="154669"/>
                  <a:pt x="6356610" y="1"/>
                  <a:pt x="6547403" y="1"/>
                </a:cubicBezTo>
                <a:close/>
                <a:moveTo>
                  <a:pt x="5772160" y="1"/>
                </a:moveTo>
                <a:cubicBezTo>
                  <a:pt x="5962953" y="1"/>
                  <a:pt x="6117621" y="154669"/>
                  <a:pt x="6117621" y="345462"/>
                </a:cubicBezTo>
                <a:cubicBezTo>
                  <a:pt x="6117621" y="2345409"/>
                  <a:pt x="6117620" y="4345355"/>
                  <a:pt x="6117620" y="6345302"/>
                </a:cubicBezTo>
                <a:cubicBezTo>
                  <a:pt x="6117620" y="6536095"/>
                  <a:pt x="5962952" y="6690763"/>
                  <a:pt x="5772159" y="6690763"/>
                </a:cubicBezTo>
                <a:lnTo>
                  <a:pt x="5772160" y="6690762"/>
                </a:lnTo>
                <a:cubicBezTo>
                  <a:pt x="5581368" y="6690762"/>
                  <a:pt x="5426699" y="6536094"/>
                  <a:pt x="5426699" y="6345301"/>
                </a:cubicBezTo>
                <a:lnTo>
                  <a:pt x="5426699" y="345462"/>
                </a:lnTo>
                <a:cubicBezTo>
                  <a:pt x="5426699" y="154669"/>
                  <a:pt x="5581368" y="1"/>
                  <a:pt x="5772160" y="1"/>
                </a:cubicBezTo>
                <a:close/>
                <a:moveTo>
                  <a:pt x="4996917" y="1"/>
                </a:moveTo>
                <a:cubicBezTo>
                  <a:pt x="5187710" y="1"/>
                  <a:pt x="5342378" y="154669"/>
                  <a:pt x="5342378" y="345462"/>
                </a:cubicBezTo>
                <a:cubicBezTo>
                  <a:pt x="5342378" y="2051304"/>
                  <a:pt x="5342377" y="3757144"/>
                  <a:pt x="5342377" y="5462986"/>
                </a:cubicBezTo>
                <a:cubicBezTo>
                  <a:pt x="5342377" y="5653779"/>
                  <a:pt x="5187709" y="5808447"/>
                  <a:pt x="4996917" y="5808447"/>
                </a:cubicBezTo>
                <a:lnTo>
                  <a:pt x="4996917" y="5808446"/>
                </a:lnTo>
                <a:cubicBezTo>
                  <a:pt x="4806124" y="5808446"/>
                  <a:pt x="4651457" y="5653778"/>
                  <a:pt x="4651457" y="5462985"/>
                </a:cubicBezTo>
                <a:lnTo>
                  <a:pt x="4651457" y="345462"/>
                </a:lnTo>
                <a:cubicBezTo>
                  <a:pt x="4651457" y="154669"/>
                  <a:pt x="4806124" y="1"/>
                  <a:pt x="4996917" y="1"/>
                </a:cubicBezTo>
                <a:close/>
                <a:moveTo>
                  <a:pt x="4221675" y="1"/>
                </a:moveTo>
                <a:cubicBezTo>
                  <a:pt x="4412467" y="1"/>
                  <a:pt x="4567135" y="154669"/>
                  <a:pt x="4567135" y="345462"/>
                </a:cubicBezTo>
                <a:cubicBezTo>
                  <a:pt x="4567135" y="1757198"/>
                  <a:pt x="4567135" y="3168933"/>
                  <a:pt x="4567135" y="4580669"/>
                </a:cubicBezTo>
                <a:cubicBezTo>
                  <a:pt x="4567135" y="4771462"/>
                  <a:pt x="4412466" y="4926130"/>
                  <a:pt x="4221673" y="4926130"/>
                </a:cubicBezTo>
                <a:lnTo>
                  <a:pt x="4221675" y="4926129"/>
                </a:lnTo>
                <a:cubicBezTo>
                  <a:pt x="4030881" y="4926129"/>
                  <a:pt x="3876213" y="4771461"/>
                  <a:pt x="3876213" y="4580668"/>
                </a:cubicBezTo>
                <a:lnTo>
                  <a:pt x="3876213" y="345462"/>
                </a:lnTo>
                <a:cubicBezTo>
                  <a:pt x="3876213" y="154669"/>
                  <a:pt x="4030881" y="1"/>
                  <a:pt x="4221675" y="1"/>
                </a:cubicBezTo>
                <a:close/>
                <a:moveTo>
                  <a:pt x="3446432" y="1"/>
                </a:moveTo>
                <a:cubicBezTo>
                  <a:pt x="3637225" y="1"/>
                  <a:pt x="3791893" y="154669"/>
                  <a:pt x="3791893" y="345462"/>
                </a:cubicBezTo>
                <a:cubicBezTo>
                  <a:pt x="3791893" y="2051304"/>
                  <a:pt x="3791892" y="3757144"/>
                  <a:pt x="3791892" y="5462986"/>
                </a:cubicBezTo>
                <a:cubicBezTo>
                  <a:pt x="3791892" y="5653779"/>
                  <a:pt x="3637224" y="5808447"/>
                  <a:pt x="3446431" y="5808447"/>
                </a:cubicBezTo>
                <a:lnTo>
                  <a:pt x="3446432" y="5808446"/>
                </a:lnTo>
                <a:cubicBezTo>
                  <a:pt x="3255639" y="5808446"/>
                  <a:pt x="3100971" y="5653778"/>
                  <a:pt x="3100971" y="5462985"/>
                </a:cubicBezTo>
                <a:lnTo>
                  <a:pt x="3100971" y="345462"/>
                </a:lnTo>
                <a:cubicBezTo>
                  <a:pt x="3100971" y="154669"/>
                  <a:pt x="3255639" y="1"/>
                  <a:pt x="3446432" y="1"/>
                </a:cubicBezTo>
                <a:close/>
                <a:moveTo>
                  <a:pt x="2671190" y="1"/>
                </a:moveTo>
                <a:cubicBezTo>
                  <a:pt x="2861983" y="1"/>
                  <a:pt x="3016651" y="154669"/>
                  <a:pt x="3016651" y="345462"/>
                </a:cubicBezTo>
                <a:cubicBezTo>
                  <a:pt x="3016651" y="1757198"/>
                  <a:pt x="3016650" y="3168933"/>
                  <a:pt x="3016650" y="4580669"/>
                </a:cubicBezTo>
                <a:cubicBezTo>
                  <a:pt x="3016650" y="4771462"/>
                  <a:pt x="2861982" y="4926130"/>
                  <a:pt x="2671189" y="4926130"/>
                </a:cubicBezTo>
                <a:lnTo>
                  <a:pt x="2671190" y="4926129"/>
                </a:lnTo>
                <a:cubicBezTo>
                  <a:pt x="2480398" y="4926129"/>
                  <a:pt x="2325729" y="4771461"/>
                  <a:pt x="2325729" y="4580668"/>
                </a:cubicBezTo>
                <a:lnTo>
                  <a:pt x="2325729" y="345462"/>
                </a:lnTo>
                <a:cubicBezTo>
                  <a:pt x="2325729" y="154669"/>
                  <a:pt x="2480398" y="1"/>
                  <a:pt x="2671190" y="1"/>
                </a:cubicBezTo>
                <a:close/>
                <a:moveTo>
                  <a:pt x="10420198" y="0"/>
                </a:moveTo>
                <a:cubicBezTo>
                  <a:pt x="10610991" y="0"/>
                  <a:pt x="10765659" y="154668"/>
                  <a:pt x="10765659" y="345461"/>
                </a:cubicBezTo>
                <a:cubicBezTo>
                  <a:pt x="10765659" y="1067387"/>
                  <a:pt x="10765658" y="1789312"/>
                  <a:pt x="10765658" y="2511238"/>
                </a:cubicBezTo>
                <a:cubicBezTo>
                  <a:pt x="10765658" y="2702031"/>
                  <a:pt x="10610990" y="2856699"/>
                  <a:pt x="10420197" y="2856699"/>
                </a:cubicBezTo>
                <a:lnTo>
                  <a:pt x="10420198" y="2856698"/>
                </a:lnTo>
                <a:cubicBezTo>
                  <a:pt x="10229405" y="2856698"/>
                  <a:pt x="10074737" y="2702030"/>
                  <a:pt x="10074737" y="2511237"/>
                </a:cubicBezTo>
                <a:lnTo>
                  <a:pt x="10074737" y="345461"/>
                </a:lnTo>
                <a:cubicBezTo>
                  <a:pt x="10074737" y="154668"/>
                  <a:pt x="10229405" y="0"/>
                  <a:pt x="10420198" y="0"/>
                </a:cubicBezTo>
                <a:close/>
                <a:moveTo>
                  <a:pt x="8876551" y="0"/>
                </a:moveTo>
                <a:cubicBezTo>
                  <a:pt x="9067344" y="0"/>
                  <a:pt x="9222012" y="154668"/>
                  <a:pt x="9222012" y="345461"/>
                </a:cubicBezTo>
                <a:cubicBezTo>
                  <a:pt x="9222012" y="1757198"/>
                  <a:pt x="9222011" y="3168933"/>
                  <a:pt x="9222011" y="4580669"/>
                </a:cubicBezTo>
                <a:cubicBezTo>
                  <a:pt x="9222011" y="4771462"/>
                  <a:pt x="9067343" y="4926130"/>
                  <a:pt x="8876550" y="4926130"/>
                </a:cubicBezTo>
                <a:lnTo>
                  <a:pt x="8876551" y="4926129"/>
                </a:lnTo>
                <a:cubicBezTo>
                  <a:pt x="8685758" y="4926129"/>
                  <a:pt x="8531090" y="4771461"/>
                  <a:pt x="8531090" y="4580668"/>
                </a:cubicBezTo>
                <a:lnTo>
                  <a:pt x="8531090" y="345461"/>
                </a:lnTo>
                <a:cubicBezTo>
                  <a:pt x="8531090" y="154668"/>
                  <a:pt x="8685758" y="0"/>
                  <a:pt x="8876551" y="0"/>
                </a:cubicBezTo>
                <a:close/>
                <a:moveTo>
                  <a:pt x="8097889" y="0"/>
                </a:moveTo>
                <a:cubicBezTo>
                  <a:pt x="8288682" y="0"/>
                  <a:pt x="8443350" y="154668"/>
                  <a:pt x="8443350" y="345462"/>
                </a:cubicBezTo>
                <a:cubicBezTo>
                  <a:pt x="8443350" y="2051304"/>
                  <a:pt x="8443349" y="3757144"/>
                  <a:pt x="8443349" y="5462986"/>
                </a:cubicBezTo>
                <a:cubicBezTo>
                  <a:pt x="8443349" y="5653779"/>
                  <a:pt x="8288681" y="5808447"/>
                  <a:pt x="8097888" y="5808447"/>
                </a:cubicBezTo>
                <a:lnTo>
                  <a:pt x="8097889" y="5808446"/>
                </a:lnTo>
                <a:cubicBezTo>
                  <a:pt x="7907096" y="5808446"/>
                  <a:pt x="7752428" y="5653778"/>
                  <a:pt x="7752428" y="5462985"/>
                </a:cubicBezTo>
                <a:lnTo>
                  <a:pt x="7752428" y="345462"/>
                </a:lnTo>
                <a:cubicBezTo>
                  <a:pt x="7752428" y="154668"/>
                  <a:pt x="7907096" y="0"/>
                  <a:pt x="809788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779537656"/>
      </p:ext>
    </p:extLst>
  </p:cSld>
  <p:clrMapOvr>
    <a:masterClrMapping/>
  </p:clrMapOvr>
  <p:transition spd="slow" advClick="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782149" y="1022614"/>
            <a:ext cx="6409851" cy="4526153"/>
          </a:xfrm>
          <a:custGeom>
            <a:avLst/>
            <a:gdLst>
              <a:gd name="connsiteX0" fmla="*/ 3786142 w 9764260"/>
              <a:gd name="connsiteY0" fmla="*/ 4283672 h 4526153"/>
              <a:gd name="connsiteX1" fmla="*/ 3823044 w 9764260"/>
              <a:gd name="connsiteY1" fmla="*/ 4283672 h 4526153"/>
              <a:gd name="connsiteX2" fmla="*/ 3786142 w 9764260"/>
              <a:gd name="connsiteY2" fmla="*/ 4335622 h 4526153"/>
              <a:gd name="connsiteX3" fmla="*/ 3786142 w 9764260"/>
              <a:gd name="connsiteY3" fmla="*/ 4283672 h 4526153"/>
              <a:gd name="connsiteX4" fmla="*/ 2521342 w 9764260"/>
              <a:gd name="connsiteY4" fmla="*/ 4177445 h 4526153"/>
              <a:gd name="connsiteX5" fmla="*/ 2524095 w 9764260"/>
              <a:gd name="connsiteY5" fmla="*/ 4179772 h 4526153"/>
              <a:gd name="connsiteX6" fmla="*/ 2516715 w 9764260"/>
              <a:gd name="connsiteY6" fmla="*/ 4179772 h 4526153"/>
              <a:gd name="connsiteX7" fmla="*/ 2520405 w 9764260"/>
              <a:gd name="connsiteY7" fmla="*/ 4177917 h 4526153"/>
              <a:gd name="connsiteX8" fmla="*/ 6723539 w 9764260"/>
              <a:gd name="connsiteY8" fmla="*/ 2079503 h 4526153"/>
              <a:gd name="connsiteX9" fmla="*/ 6745680 w 9764260"/>
              <a:gd name="connsiteY9" fmla="*/ 2079503 h 4526153"/>
              <a:gd name="connsiteX10" fmla="*/ 6738300 w 9764260"/>
              <a:gd name="connsiteY10" fmla="*/ 2086924 h 4526153"/>
              <a:gd name="connsiteX11" fmla="*/ 6723539 w 9764260"/>
              <a:gd name="connsiteY11" fmla="*/ 2079503 h 4526153"/>
              <a:gd name="connsiteX12" fmla="*/ 3852565 w 9764260"/>
              <a:gd name="connsiteY12" fmla="*/ 2034974 h 4526153"/>
              <a:gd name="connsiteX13" fmla="*/ 3830425 w 9764260"/>
              <a:gd name="connsiteY13" fmla="*/ 2057239 h 4526153"/>
              <a:gd name="connsiteX14" fmla="*/ 3823044 w 9764260"/>
              <a:gd name="connsiteY14" fmla="*/ 2042396 h 4526153"/>
              <a:gd name="connsiteX15" fmla="*/ 3852565 w 9764260"/>
              <a:gd name="connsiteY15" fmla="*/ 2034974 h 4526153"/>
              <a:gd name="connsiteX16" fmla="*/ 8588817 w 9764260"/>
              <a:gd name="connsiteY16" fmla="*/ 2012014 h 4526153"/>
              <a:gd name="connsiteX17" fmla="*/ 8589533 w 9764260"/>
              <a:gd name="connsiteY17" fmla="*/ 2012696 h 4526153"/>
              <a:gd name="connsiteX18" fmla="*/ 8578784 w 9764260"/>
              <a:gd name="connsiteY18" fmla="*/ 2013638 h 4526153"/>
              <a:gd name="connsiteX19" fmla="*/ 8575597 w 9764260"/>
              <a:gd name="connsiteY19" fmla="*/ 2014087 h 4526153"/>
              <a:gd name="connsiteX20" fmla="*/ 8576017 w 9764260"/>
              <a:gd name="connsiteY20" fmla="*/ 2012710 h 4526153"/>
              <a:gd name="connsiteX21" fmla="*/ 8588817 w 9764260"/>
              <a:gd name="connsiteY21" fmla="*/ 2012014 h 4526153"/>
              <a:gd name="connsiteX22" fmla="*/ 8601271 w 9764260"/>
              <a:gd name="connsiteY22" fmla="*/ 2011666 h 4526153"/>
              <a:gd name="connsiteX23" fmla="*/ 8620299 w 9764260"/>
              <a:gd name="connsiteY23" fmla="*/ 2020131 h 4526153"/>
              <a:gd name="connsiteX24" fmla="*/ 8598158 w 9764260"/>
              <a:gd name="connsiteY24" fmla="*/ 2034974 h 4526153"/>
              <a:gd name="connsiteX25" fmla="*/ 8595390 w 9764260"/>
              <a:gd name="connsiteY25" fmla="*/ 2018276 h 4526153"/>
              <a:gd name="connsiteX26" fmla="*/ 8589533 w 9764260"/>
              <a:gd name="connsiteY26" fmla="*/ 2012696 h 4526153"/>
              <a:gd name="connsiteX27" fmla="*/ 9764260 w 9764260"/>
              <a:gd name="connsiteY27" fmla="*/ 1738116 h 4526153"/>
              <a:gd name="connsiteX28" fmla="*/ 9742119 w 9764260"/>
              <a:gd name="connsiteY28" fmla="*/ 1752960 h 4526153"/>
              <a:gd name="connsiteX29" fmla="*/ 9740569 w 9764260"/>
              <a:gd name="connsiteY29" fmla="*/ 1750693 h 4526153"/>
              <a:gd name="connsiteX30" fmla="*/ 6108027 w 9764260"/>
              <a:gd name="connsiteY30" fmla="*/ 508625 h 4526153"/>
              <a:gd name="connsiteX31" fmla="*/ 6106281 w 9764260"/>
              <a:gd name="connsiteY31" fmla="*/ 512810 h 4526153"/>
              <a:gd name="connsiteX32" fmla="*/ 6099612 w 9764260"/>
              <a:gd name="connsiteY32" fmla="*/ 518472 h 4526153"/>
              <a:gd name="connsiteX33" fmla="*/ 6096205 w 9764260"/>
              <a:gd name="connsiteY33" fmla="*/ 513578 h 4526153"/>
              <a:gd name="connsiteX34" fmla="*/ 6118346 w 9764260"/>
              <a:gd name="connsiteY34" fmla="*/ 483892 h 4526153"/>
              <a:gd name="connsiteX35" fmla="*/ 6118346 w 9764260"/>
              <a:gd name="connsiteY35" fmla="*/ 504301 h 4526153"/>
              <a:gd name="connsiteX36" fmla="*/ 6108027 w 9764260"/>
              <a:gd name="connsiteY36" fmla="*/ 508625 h 4526153"/>
              <a:gd name="connsiteX37" fmla="*/ 2204201 w 9764260"/>
              <a:gd name="connsiteY37" fmla="*/ 1150 h 4526153"/>
              <a:gd name="connsiteX38" fmla="*/ 2442910 w 9764260"/>
              <a:gd name="connsiteY38" fmla="*/ 112820 h 4526153"/>
              <a:gd name="connsiteX39" fmla="*/ 2487193 w 9764260"/>
              <a:gd name="connsiteY39" fmla="*/ 127663 h 4526153"/>
              <a:gd name="connsiteX40" fmla="*/ 2531475 w 9764260"/>
              <a:gd name="connsiteY40" fmla="*/ 209299 h 4526153"/>
              <a:gd name="connsiteX41" fmla="*/ 2560997 w 9764260"/>
              <a:gd name="connsiteY41" fmla="*/ 283513 h 4526153"/>
              <a:gd name="connsiteX42" fmla="*/ 2656943 w 9764260"/>
              <a:gd name="connsiteY42" fmla="*/ 305777 h 4526153"/>
              <a:gd name="connsiteX43" fmla="*/ 2634801 w 9764260"/>
              <a:gd name="connsiteY43" fmla="*/ 469050 h 4526153"/>
              <a:gd name="connsiteX44" fmla="*/ 2590519 w 9764260"/>
              <a:gd name="connsiteY44" fmla="*/ 394835 h 4526153"/>
              <a:gd name="connsiteX45" fmla="*/ 2590519 w 9764260"/>
              <a:gd name="connsiteY45" fmla="*/ 513578 h 4526153"/>
              <a:gd name="connsiteX46" fmla="*/ 2634801 w 9764260"/>
              <a:gd name="connsiteY46" fmla="*/ 483892 h 4526153"/>
              <a:gd name="connsiteX47" fmla="*/ 2789789 w 9764260"/>
              <a:gd name="connsiteY47" fmla="*/ 454206 h 4526153"/>
              <a:gd name="connsiteX48" fmla="*/ 2797170 w 9764260"/>
              <a:gd name="connsiteY48" fmla="*/ 417099 h 4526153"/>
              <a:gd name="connsiteX49" fmla="*/ 2981679 w 9764260"/>
              <a:gd name="connsiteY49" fmla="*/ 506156 h 4526153"/>
              <a:gd name="connsiteX50" fmla="*/ 3092385 w 9764260"/>
              <a:gd name="connsiteY50" fmla="*/ 602636 h 4526153"/>
              <a:gd name="connsiteX51" fmla="*/ 3180950 w 9764260"/>
              <a:gd name="connsiteY51" fmla="*/ 662006 h 4526153"/>
              <a:gd name="connsiteX52" fmla="*/ 3180950 w 9764260"/>
              <a:gd name="connsiteY52" fmla="*/ 572949 h 4526153"/>
              <a:gd name="connsiteX53" fmla="*/ 3335938 w 9764260"/>
              <a:gd name="connsiteY53" fmla="*/ 699114 h 4526153"/>
              <a:gd name="connsiteX54" fmla="*/ 3328558 w 9764260"/>
              <a:gd name="connsiteY54" fmla="*/ 639742 h 4526153"/>
              <a:gd name="connsiteX55" fmla="*/ 3461405 w 9764260"/>
              <a:gd name="connsiteY55" fmla="*/ 795593 h 4526153"/>
              <a:gd name="connsiteX56" fmla="*/ 3697577 w 9764260"/>
              <a:gd name="connsiteY56" fmla="*/ 951444 h 4526153"/>
              <a:gd name="connsiteX57" fmla="*/ 3786142 w 9764260"/>
              <a:gd name="connsiteY57" fmla="*/ 1018237 h 4526153"/>
              <a:gd name="connsiteX58" fmla="*/ 3778762 w 9764260"/>
              <a:gd name="connsiteY58" fmla="*/ 1107294 h 4526153"/>
              <a:gd name="connsiteX59" fmla="*/ 3741860 w 9764260"/>
              <a:gd name="connsiteY59" fmla="*/ 1240880 h 4526153"/>
              <a:gd name="connsiteX60" fmla="*/ 3786142 w 9764260"/>
              <a:gd name="connsiteY60" fmla="*/ 1337358 h 4526153"/>
              <a:gd name="connsiteX61" fmla="*/ 3778762 w 9764260"/>
              <a:gd name="connsiteY61" fmla="*/ 1389309 h 4526153"/>
              <a:gd name="connsiteX62" fmla="*/ 3727099 w 9764260"/>
              <a:gd name="connsiteY62" fmla="*/ 1552581 h 4526153"/>
              <a:gd name="connsiteX63" fmla="*/ 3697577 w 9764260"/>
              <a:gd name="connsiteY63" fmla="*/ 1745538 h 4526153"/>
              <a:gd name="connsiteX64" fmla="*/ 3675437 w 9764260"/>
              <a:gd name="connsiteY64" fmla="*/ 1871702 h 4526153"/>
              <a:gd name="connsiteX65" fmla="*/ 3712338 w 9764260"/>
              <a:gd name="connsiteY65" fmla="*/ 1864281 h 4526153"/>
              <a:gd name="connsiteX66" fmla="*/ 3682817 w 9764260"/>
              <a:gd name="connsiteY66" fmla="*/ 1923653 h 4526153"/>
              <a:gd name="connsiteX67" fmla="*/ 3719719 w 9764260"/>
              <a:gd name="connsiteY67" fmla="*/ 1916231 h 4526153"/>
              <a:gd name="connsiteX68" fmla="*/ 3653295 w 9764260"/>
              <a:gd name="connsiteY68" fmla="*/ 2012710 h 4526153"/>
              <a:gd name="connsiteX69" fmla="*/ 3645914 w 9764260"/>
              <a:gd name="connsiteY69" fmla="*/ 2079503 h 4526153"/>
              <a:gd name="connsiteX70" fmla="*/ 3697577 w 9764260"/>
              <a:gd name="connsiteY70" fmla="*/ 2042396 h 4526153"/>
              <a:gd name="connsiteX71" fmla="*/ 3697577 w 9764260"/>
              <a:gd name="connsiteY71" fmla="*/ 2064660 h 4526153"/>
              <a:gd name="connsiteX72" fmla="*/ 3771381 w 9764260"/>
              <a:gd name="connsiteY72" fmla="*/ 1945917 h 4526153"/>
              <a:gd name="connsiteX73" fmla="*/ 3756621 w 9764260"/>
              <a:gd name="connsiteY73" fmla="*/ 1879124 h 4526153"/>
              <a:gd name="connsiteX74" fmla="*/ 3771381 w 9764260"/>
              <a:gd name="connsiteY74" fmla="*/ 1983024 h 4526153"/>
              <a:gd name="connsiteX75" fmla="*/ 3756621 w 9764260"/>
              <a:gd name="connsiteY75" fmla="*/ 2005288 h 4526153"/>
              <a:gd name="connsiteX76" fmla="*/ 4022314 w 9764260"/>
              <a:gd name="connsiteY76" fmla="*/ 1775224 h 4526153"/>
              <a:gd name="connsiteX77" fmla="*/ 3955891 w 9764260"/>
              <a:gd name="connsiteY77" fmla="*/ 1908810 h 4526153"/>
              <a:gd name="connsiteX78" fmla="*/ 3918989 w 9764260"/>
              <a:gd name="connsiteY78" fmla="*/ 1938495 h 4526153"/>
              <a:gd name="connsiteX79" fmla="*/ 3955891 w 9764260"/>
              <a:gd name="connsiteY79" fmla="*/ 1938495 h 4526153"/>
              <a:gd name="connsiteX80" fmla="*/ 3823044 w 9764260"/>
              <a:gd name="connsiteY80" fmla="*/ 2042396 h 4526153"/>
              <a:gd name="connsiteX81" fmla="*/ 3675437 w 9764260"/>
              <a:gd name="connsiteY81" fmla="*/ 2220510 h 4526153"/>
              <a:gd name="connsiteX82" fmla="*/ 3594253 w 9764260"/>
              <a:gd name="connsiteY82" fmla="*/ 2272460 h 4526153"/>
              <a:gd name="connsiteX83" fmla="*/ 3557349 w 9764260"/>
              <a:gd name="connsiteY83" fmla="*/ 2413468 h 4526153"/>
              <a:gd name="connsiteX84" fmla="*/ 3549969 w 9764260"/>
              <a:gd name="connsiteY84" fmla="*/ 2376360 h 4526153"/>
              <a:gd name="connsiteX85" fmla="*/ 3527828 w 9764260"/>
              <a:gd name="connsiteY85" fmla="*/ 2420889 h 4526153"/>
              <a:gd name="connsiteX86" fmla="*/ 3520449 w 9764260"/>
              <a:gd name="connsiteY86" fmla="*/ 2413468 h 4526153"/>
              <a:gd name="connsiteX87" fmla="*/ 3505687 w 9764260"/>
              <a:gd name="connsiteY87" fmla="*/ 2435732 h 4526153"/>
              <a:gd name="connsiteX88" fmla="*/ 3542589 w 9764260"/>
              <a:gd name="connsiteY88" fmla="*/ 2457997 h 4526153"/>
              <a:gd name="connsiteX89" fmla="*/ 3542589 w 9764260"/>
              <a:gd name="connsiteY89" fmla="*/ 2502525 h 4526153"/>
              <a:gd name="connsiteX90" fmla="*/ 3778762 w 9764260"/>
              <a:gd name="connsiteY90" fmla="*/ 2331832 h 4526153"/>
              <a:gd name="connsiteX91" fmla="*/ 3786142 w 9764260"/>
              <a:gd name="connsiteY91" fmla="*/ 2354096 h 4526153"/>
              <a:gd name="connsiteX92" fmla="*/ 3911609 w 9764260"/>
              <a:gd name="connsiteY92" fmla="*/ 2235353 h 4526153"/>
              <a:gd name="connsiteX93" fmla="*/ 3904228 w 9764260"/>
              <a:gd name="connsiteY93" fmla="*/ 2227931 h 4526153"/>
              <a:gd name="connsiteX94" fmla="*/ 3800903 w 9764260"/>
              <a:gd name="connsiteY94" fmla="*/ 2324411 h 4526153"/>
              <a:gd name="connsiteX95" fmla="*/ 3904228 w 9764260"/>
              <a:gd name="connsiteY95" fmla="*/ 2175982 h 4526153"/>
              <a:gd name="connsiteX96" fmla="*/ 3941131 w 9764260"/>
              <a:gd name="connsiteY96" fmla="*/ 2168560 h 4526153"/>
              <a:gd name="connsiteX97" fmla="*/ 3933750 w 9764260"/>
              <a:gd name="connsiteY97" fmla="*/ 2213089 h 4526153"/>
              <a:gd name="connsiteX98" fmla="*/ 4000174 w 9764260"/>
              <a:gd name="connsiteY98" fmla="*/ 2101767 h 4526153"/>
              <a:gd name="connsiteX99" fmla="*/ 4007553 w 9764260"/>
              <a:gd name="connsiteY99" fmla="*/ 2109189 h 4526153"/>
              <a:gd name="connsiteX100" fmla="*/ 4140401 w 9764260"/>
              <a:gd name="connsiteY100" fmla="*/ 2012710 h 4526153"/>
              <a:gd name="connsiteX101" fmla="*/ 4398715 w 9764260"/>
              <a:gd name="connsiteY101" fmla="*/ 1819752 h 4526153"/>
              <a:gd name="connsiteX102" fmla="*/ 4243726 w 9764260"/>
              <a:gd name="connsiteY102" fmla="*/ 1938495 h 4526153"/>
              <a:gd name="connsiteX103" fmla="*/ 4228966 w 9764260"/>
              <a:gd name="connsiteY103" fmla="*/ 1968182 h 4526153"/>
              <a:gd name="connsiteX104" fmla="*/ 4236347 w 9764260"/>
              <a:gd name="connsiteY104" fmla="*/ 1975603 h 4526153"/>
              <a:gd name="connsiteX105" fmla="*/ 4406097 w 9764260"/>
              <a:gd name="connsiteY105" fmla="*/ 1849438 h 4526153"/>
              <a:gd name="connsiteX106" fmla="*/ 4243726 w 9764260"/>
              <a:gd name="connsiteY106" fmla="*/ 1997867 h 4526153"/>
              <a:gd name="connsiteX107" fmla="*/ 4258487 w 9764260"/>
              <a:gd name="connsiteY107" fmla="*/ 2012710 h 4526153"/>
              <a:gd name="connsiteX108" fmla="*/ 4177303 w 9764260"/>
              <a:gd name="connsiteY108" fmla="*/ 2124032 h 4526153"/>
              <a:gd name="connsiteX109" fmla="*/ 4073977 w 9764260"/>
              <a:gd name="connsiteY109" fmla="*/ 2227931 h 4526153"/>
              <a:gd name="connsiteX110" fmla="*/ 4081357 w 9764260"/>
              <a:gd name="connsiteY110" fmla="*/ 2235353 h 4526153"/>
              <a:gd name="connsiteX111" fmla="*/ 4096120 w 9764260"/>
              <a:gd name="connsiteY111" fmla="*/ 2213089 h 4526153"/>
              <a:gd name="connsiteX112" fmla="*/ 4147781 w 9764260"/>
              <a:gd name="connsiteY112" fmla="*/ 2198246 h 4526153"/>
              <a:gd name="connsiteX113" fmla="*/ 4088738 w 9764260"/>
              <a:gd name="connsiteY113" fmla="*/ 2265039 h 4526153"/>
              <a:gd name="connsiteX114" fmla="*/ 4073977 w 9764260"/>
              <a:gd name="connsiteY114" fmla="*/ 2250197 h 4526153"/>
              <a:gd name="connsiteX115" fmla="*/ 3992794 w 9764260"/>
              <a:gd name="connsiteY115" fmla="*/ 2354096 h 4526153"/>
              <a:gd name="connsiteX116" fmla="*/ 3926369 w 9764260"/>
              <a:gd name="connsiteY116" fmla="*/ 2428310 h 4526153"/>
              <a:gd name="connsiteX117" fmla="*/ 3941131 w 9764260"/>
              <a:gd name="connsiteY117" fmla="*/ 2428310 h 4526153"/>
              <a:gd name="connsiteX118" fmla="*/ 3918989 w 9764260"/>
              <a:gd name="connsiteY118" fmla="*/ 2465418 h 4526153"/>
              <a:gd name="connsiteX119" fmla="*/ 3911609 w 9764260"/>
              <a:gd name="connsiteY119" fmla="*/ 2435732 h 4526153"/>
              <a:gd name="connsiteX120" fmla="*/ 3889468 w 9764260"/>
              <a:gd name="connsiteY120" fmla="*/ 2502525 h 4526153"/>
              <a:gd name="connsiteX121" fmla="*/ 3859946 w 9764260"/>
              <a:gd name="connsiteY121" fmla="*/ 2547054 h 4526153"/>
              <a:gd name="connsiteX122" fmla="*/ 3830425 w 9764260"/>
              <a:gd name="connsiteY122" fmla="*/ 2532211 h 4526153"/>
              <a:gd name="connsiteX123" fmla="*/ 3778762 w 9764260"/>
              <a:gd name="connsiteY123" fmla="*/ 2591583 h 4526153"/>
              <a:gd name="connsiteX124" fmla="*/ 3800903 w 9764260"/>
              <a:gd name="connsiteY124" fmla="*/ 2606425 h 4526153"/>
              <a:gd name="connsiteX125" fmla="*/ 3756621 w 9764260"/>
              <a:gd name="connsiteY125" fmla="*/ 2636111 h 4526153"/>
              <a:gd name="connsiteX126" fmla="*/ 3764001 w 9764260"/>
              <a:gd name="connsiteY126" fmla="*/ 2636111 h 4526153"/>
              <a:gd name="connsiteX127" fmla="*/ 3741860 w 9764260"/>
              <a:gd name="connsiteY127" fmla="*/ 2665797 h 4526153"/>
              <a:gd name="connsiteX128" fmla="*/ 3697577 w 9764260"/>
              <a:gd name="connsiteY128" fmla="*/ 2799383 h 4526153"/>
              <a:gd name="connsiteX129" fmla="*/ 3830425 w 9764260"/>
              <a:gd name="connsiteY129" fmla="*/ 2636111 h 4526153"/>
              <a:gd name="connsiteX130" fmla="*/ 3845185 w 9764260"/>
              <a:gd name="connsiteY130" fmla="*/ 2636111 h 4526153"/>
              <a:gd name="connsiteX131" fmla="*/ 3955891 w 9764260"/>
              <a:gd name="connsiteY131" fmla="*/ 2524790 h 4526153"/>
              <a:gd name="connsiteX132" fmla="*/ 3904228 w 9764260"/>
              <a:gd name="connsiteY132" fmla="*/ 2606425 h 4526153"/>
              <a:gd name="connsiteX133" fmla="*/ 4376574 w 9764260"/>
              <a:gd name="connsiteY133" fmla="*/ 2161138 h 4526153"/>
              <a:gd name="connsiteX134" fmla="*/ 4361814 w 9764260"/>
              <a:gd name="connsiteY134" fmla="*/ 2146296 h 4526153"/>
              <a:gd name="connsiteX135" fmla="*/ 4546322 w 9764260"/>
              <a:gd name="connsiteY135" fmla="*/ 2027552 h 4526153"/>
              <a:gd name="connsiteX136" fmla="*/ 4568464 w 9764260"/>
              <a:gd name="connsiteY136" fmla="*/ 2012710 h 4526153"/>
              <a:gd name="connsiteX137" fmla="*/ 4553703 w 9764260"/>
              <a:gd name="connsiteY137" fmla="*/ 2042396 h 4526153"/>
              <a:gd name="connsiteX138" fmla="*/ 4686550 w 9764260"/>
              <a:gd name="connsiteY138" fmla="*/ 1931074 h 4526153"/>
              <a:gd name="connsiteX139" fmla="*/ 4716072 w 9764260"/>
              <a:gd name="connsiteY139" fmla="*/ 1923653 h 4526153"/>
              <a:gd name="connsiteX140" fmla="*/ 4915342 w 9764260"/>
              <a:gd name="connsiteY140" fmla="*/ 1775224 h 4526153"/>
              <a:gd name="connsiteX141" fmla="*/ 4989147 w 9764260"/>
              <a:gd name="connsiteY141" fmla="*/ 1738116 h 4526153"/>
              <a:gd name="connsiteX142" fmla="*/ 4996526 w 9764260"/>
              <a:gd name="connsiteY142" fmla="*/ 1752960 h 4526153"/>
              <a:gd name="connsiteX143" fmla="*/ 5158896 w 9764260"/>
              <a:gd name="connsiteY143" fmla="*/ 1597109 h 4526153"/>
              <a:gd name="connsiteX144" fmla="*/ 5129374 w 9764260"/>
              <a:gd name="connsiteY144" fmla="*/ 1663902 h 4526153"/>
              <a:gd name="connsiteX145" fmla="*/ 5336025 w 9764260"/>
              <a:gd name="connsiteY145" fmla="*/ 1448680 h 4526153"/>
              <a:gd name="connsiteX146" fmla="*/ 5468872 w 9764260"/>
              <a:gd name="connsiteY146" fmla="*/ 1248301 h 4526153"/>
              <a:gd name="connsiteX147" fmla="*/ 5350785 w 9764260"/>
              <a:gd name="connsiteY147" fmla="*/ 1315094 h 4526153"/>
              <a:gd name="connsiteX148" fmla="*/ 5321264 w 9764260"/>
              <a:gd name="connsiteY148" fmla="*/ 1367044 h 4526153"/>
              <a:gd name="connsiteX149" fmla="*/ 5306503 w 9764260"/>
              <a:gd name="connsiteY149" fmla="*/ 1359623 h 4526153"/>
              <a:gd name="connsiteX150" fmla="*/ 5291742 w 9764260"/>
              <a:gd name="connsiteY150" fmla="*/ 1374466 h 4526153"/>
              <a:gd name="connsiteX151" fmla="*/ 5299124 w 9764260"/>
              <a:gd name="connsiteY151" fmla="*/ 1352202 h 4526153"/>
              <a:gd name="connsiteX152" fmla="*/ 5166276 w 9764260"/>
              <a:gd name="connsiteY152" fmla="*/ 1411573 h 4526153"/>
              <a:gd name="connsiteX153" fmla="*/ 5129374 w 9764260"/>
              <a:gd name="connsiteY153" fmla="*/ 1418995 h 4526153"/>
              <a:gd name="connsiteX154" fmla="*/ 5454111 w 9764260"/>
              <a:gd name="connsiteY154" fmla="*/ 1233458 h 4526153"/>
              <a:gd name="connsiteX155" fmla="*/ 5343406 w 9764260"/>
              <a:gd name="connsiteY155" fmla="*/ 1263144 h 4526153"/>
              <a:gd name="connsiteX156" fmla="*/ 5380307 w 9764260"/>
              <a:gd name="connsiteY156" fmla="*/ 1226037 h 4526153"/>
              <a:gd name="connsiteX157" fmla="*/ 5409829 w 9764260"/>
              <a:gd name="connsiteY157" fmla="*/ 1226037 h 4526153"/>
              <a:gd name="connsiteX158" fmla="*/ 5461491 w 9764260"/>
              <a:gd name="connsiteY158" fmla="*/ 1151823 h 4526153"/>
              <a:gd name="connsiteX159" fmla="*/ 5336025 w 9764260"/>
              <a:gd name="connsiteY159" fmla="*/ 1211194 h 4526153"/>
              <a:gd name="connsiteX160" fmla="*/ 5144136 w 9764260"/>
              <a:gd name="connsiteY160" fmla="*/ 1337358 h 4526153"/>
              <a:gd name="connsiteX161" fmla="*/ 5336025 w 9764260"/>
              <a:gd name="connsiteY161" fmla="*/ 1196351 h 4526153"/>
              <a:gd name="connsiteX162" fmla="*/ 5358165 w 9764260"/>
              <a:gd name="connsiteY162" fmla="*/ 1181508 h 4526153"/>
              <a:gd name="connsiteX163" fmla="*/ 5336025 w 9764260"/>
              <a:gd name="connsiteY163" fmla="*/ 1174087 h 4526153"/>
              <a:gd name="connsiteX164" fmla="*/ 5336025 w 9764260"/>
              <a:gd name="connsiteY164" fmla="*/ 1151823 h 4526153"/>
              <a:gd name="connsiteX165" fmla="*/ 5247461 w 9764260"/>
              <a:gd name="connsiteY165" fmla="*/ 1181508 h 4526153"/>
              <a:gd name="connsiteX166" fmla="*/ 5151515 w 9764260"/>
              <a:gd name="connsiteY166" fmla="*/ 1255722 h 4526153"/>
              <a:gd name="connsiteX167" fmla="*/ 5092472 w 9764260"/>
              <a:gd name="connsiteY167" fmla="*/ 1285409 h 4526153"/>
              <a:gd name="connsiteX168" fmla="*/ 5092472 w 9764260"/>
              <a:gd name="connsiteY168" fmla="*/ 1277986 h 4526153"/>
              <a:gd name="connsiteX169" fmla="*/ 5040809 w 9764260"/>
              <a:gd name="connsiteY169" fmla="*/ 1285409 h 4526153"/>
              <a:gd name="connsiteX170" fmla="*/ 5306503 w 9764260"/>
              <a:gd name="connsiteY170" fmla="*/ 1114715 h 4526153"/>
              <a:gd name="connsiteX171" fmla="*/ 5306503 w 9764260"/>
              <a:gd name="connsiteY171" fmla="*/ 1099872 h 4526153"/>
              <a:gd name="connsiteX172" fmla="*/ 5144136 w 9764260"/>
              <a:gd name="connsiteY172" fmla="*/ 1159244 h 4526153"/>
              <a:gd name="connsiteX173" fmla="*/ 4959625 w 9764260"/>
              <a:gd name="connsiteY173" fmla="*/ 1292830 h 4526153"/>
              <a:gd name="connsiteX174" fmla="*/ 4952244 w 9764260"/>
              <a:gd name="connsiteY174" fmla="*/ 1285409 h 4526153"/>
              <a:gd name="connsiteX175" fmla="*/ 5033429 w 9764260"/>
              <a:gd name="connsiteY175" fmla="*/ 1233458 h 4526153"/>
              <a:gd name="connsiteX176" fmla="*/ 5033429 w 9764260"/>
              <a:gd name="connsiteY176" fmla="*/ 1226037 h 4526153"/>
              <a:gd name="connsiteX177" fmla="*/ 4974385 w 9764260"/>
              <a:gd name="connsiteY177" fmla="*/ 1233458 h 4526153"/>
              <a:gd name="connsiteX178" fmla="*/ 5158896 w 9764260"/>
              <a:gd name="connsiteY178" fmla="*/ 1092451 h 4526153"/>
              <a:gd name="connsiteX179" fmla="*/ 5217938 w 9764260"/>
              <a:gd name="connsiteY179" fmla="*/ 1047922 h 4526153"/>
              <a:gd name="connsiteX180" fmla="*/ 5188418 w 9764260"/>
              <a:gd name="connsiteY180" fmla="*/ 1018237 h 4526153"/>
              <a:gd name="connsiteX181" fmla="*/ 5225319 w 9764260"/>
              <a:gd name="connsiteY181" fmla="*/ 981129 h 4526153"/>
              <a:gd name="connsiteX182" fmla="*/ 5210558 w 9764260"/>
              <a:gd name="connsiteY182" fmla="*/ 1018237 h 4526153"/>
              <a:gd name="connsiteX183" fmla="*/ 5365546 w 9764260"/>
              <a:gd name="connsiteY183" fmla="*/ 944021 h 4526153"/>
              <a:gd name="connsiteX184" fmla="*/ 5262221 w 9764260"/>
              <a:gd name="connsiteY184" fmla="*/ 1033079 h 4526153"/>
              <a:gd name="connsiteX185" fmla="*/ 5217938 w 9764260"/>
              <a:gd name="connsiteY185" fmla="*/ 1033079 h 4526153"/>
              <a:gd name="connsiteX186" fmla="*/ 5203177 w 9764260"/>
              <a:gd name="connsiteY186" fmla="*/ 1077608 h 4526153"/>
              <a:gd name="connsiteX187" fmla="*/ 5476252 w 9764260"/>
              <a:gd name="connsiteY187" fmla="*/ 906915 h 4526153"/>
              <a:gd name="connsiteX188" fmla="*/ 5461491 w 9764260"/>
              <a:gd name="connsiteY188" fmla="*/ 884651 h 4526153"/>
              <a:gd name="connsiteX189" fmla="*/ 5468872 w 9764260"/>
              <a:gd name="connsiteY189" fmla="*/ 877229 h 4526153"/>
              <a:gd name="connsiteX190" fmla="*/ 5542676 w 9764260"/>
              <a:gd name="connsiteY190" fmla="*/ 869808 h 4526153"/>
              <a:gd name="connsiteX191" fmla="*/ 5483633 w 9764260"/>
              <a:gd name="connsiteY191" fmla="*/ 869808 h 4526153"/>
              <a:gd name="connsiteX192" fmla="*/ 5609100 w 9764260"/>
              <a:gd name="connsiteY192" fmla="*/ 795593 h 4526153"/>
              <a:gd name="connsiteX193" fmla="*/ 5646001 w 9764260"/>
              <a:gd name="connsiteY193" fmla="*/ 713957 h 4526153"/>
              <a:gd name="connsiteX194" fmla="*/ 5409829 w 9764260"/>
              <a:gd name="connsiteY194" fmla="*/ 803015 h 4526153"/>
              <a:gd name="connsiteX195" fmla="*/ 5402449 w 9764260"/>
              <a:gd name="connsiteY195" fmla="*/ 817858 h 4526153"/>
              <a:gd name="connsiteX196" fmla="*/ 5395068 w 9764260"/>
              <a:gd name="connsiteY196" fmla="*/ 795593 h 4526153"/>
              <a:gd name="connsiteX197" fmla="*/ 5461491 w 9764260"/>
              <a:gd name="connsiteY197" fmla="*/ 758486 h 4526153"/>
              <a:gd name="connsiteX198" fmla="*/ 5321264 w 9764260"/>
              <a:gd name="connsiteY198" fmla="*/ 810436 h 4526153"/>
              <a:gd name="connsiteX199" fmla="*/ 5535295 w 9764260"/>
              <a:gd name="connsiteY199" fmla="*/ 684271 h 4526153"/>
              <a:gd name="connsiteX200" fmla="*/ 5380307 w 9764260"/>
              <a:gd name="connsiteY200" fmla="*/ 721378 h 4526153"/>
              <a:gd name="connsiteX201" fmla="*/ 5358165 w 9764260"/>
              <a:gd name="connsiteY201" fmla="*/ 736222 h 4526153"/>
              <a:gd name="connsiteX202" fmla="*/ 5631241 w 9764260"/>
              <a:gd name="connsiteY202" fmla="*/ 572949 h 4526153"/>
              <a:gd name="connsiteX203" fmla="*/ 5727185 w 9764260"/>
              <a:gd name="connsiteY203" fmla="*/ 558107 h 4526153"/>
              <a:gd name="connsiteX204" fmla="*/ 5734566 w 9764260"/>
              <a:gd name="connsiteY204" fmla="*/ 558107 h 4526153"/>
              <a:gd name="connsiteX205" fmla="*/ 5535295 w 9764260"/>
              <a:gd name="connsiteY205" fmla="*/ 639742 h 4526153"/>
              <a:gd name="connsiteX206" fmla="*/ 5727185 w 9764260"/>
              <a:gd name="connsiteY206" fmla="*/ 617478 h 4526153"/>
              <a:gd name="connsiteX207" fmla="*/ 5749327 w 9764260"/>
              <a:gd name="connsiteY207" fmla="*/ 587792 h 4526153"/>
              <a:gd name="connsiteX208" fmla="*/ 5778849 w 9764260"/>
              <a:gd name="connsiteY208" fmla="*/ 602636 h 4526153"/>
              <a:gd name="connsiteX209" fmla="*/ 5978119 w 9764260"/>
              <a:gd name="connsiteY209" fmla="*/ 372570 h 4526153"/>
              <a:gd name="connsiteX210" fmla="*/ 6022401 w 9764260"/>
              <a:gd name="connsiteY210" fmla="*/ 402257 h 4526153"/>
              <a:gd name="connsiteX211" fmla="*/ 5955977 w 9764260"/>
              <a:gd name="connsiteY211" fmla="*/ 446785 h 4526153"/>
              <a:gd name="connsiteX212" fmla="*/ 5985499 w 9764260"/>
              <a:gd name="connsiteY212" fmla="*/ 483892 h 4526153"/>
              <a:gd name="connsiteX213" fmla="*/ 6092399 w 9764260"/>
              <a:gd name="connsiteY213" fmla="*/ 524595 h 4526153"/>
              <a:gd name="connsiteX214" fmla="*/ 6099612 w 9764260"/>
              <a:gd name="connsiteY214" fmla="*/ 518472 h 4526153"/>
              <a:gd name="connsiteX215" fmla="*/ 6115579 w 9764260"/>
              <a:gd name="connsiteY215" fmla="*/ 541409 h 4526153"/>
              <a:gd name="connsiteX216" fmla="*/ 6140488 w 9764260"/>
              <a:gd name="connsiteY216" fmla="*/ 558107 h 4526153"/>
              <a:gd name="connsiteX217" fmla="*/ 6118346 w 9764260"/>
              <a:gd name="connsiteY217" fmla="*/ 580371 h 4526153"/>
              <a:gd name="connsiteX218" fmla="*/ 6118346 w 9764260"/>
              <a:gd name="connsiteY218" fmla="*/ 662006 h 4526153"/>
              <a:gd name="connsiteX219" fmla="*/ 5948597 w 9764260"/>
              <a:gd name="connsiteY219" fmla="*/ 765907 h 4526153"/>
              <a:gd name="connsiteX220" fmla="*/ 5911695 w 9764260"/>
              <a:gd name="connsiteY220" fmla="*/ 892072 h 4526153"/>
              <a:gd name="connsiteX221" fmla="*/ 5889554 w 9764260"/>
              <a:gd name="connsiteY221" fmla="*/ 914336 h 4526153"/>
              <a:gd name="connsiteX222" fmla="*/ 5941217 w 9764260"/>
              <a:gd name="connsiteY222" fmla="*/ 914336 h 4526153"/>
              <a:gd name="connsiteX223" fmla="*/ 5852652 w 9764260"/>
              <a:gd name="connsiteY223" fmla="*/ 951444 h 4526153"/>
              <a:gd name="connsiteX224" fmla="*/ 5911695 w 9764260"/>
              <a:gd name="connsiteY224" fmla="*/ 988550 h 4526153"/>
              <a:gd name="connsiteX225" fmla="*/ 6000260 w 9764260"/>
              <a:gd name="connsiteY225" fmla="*/ 892072 h 4526153"/>
              <a:gd name="connsiteX226" fmla="*/ 5963358 w 9764260"/>
              <a:gd name="connsiteY226" fmla="*/ 884651 h 4526153"/>
              <a:gd name="connsiteX227" fmla="*/ 6155249 w 9764260"/>
              <a:gd name="connsiteY227" fmla="*/ 840122 h 4526153"/>
              <a:gd name="connsiteX228" fmla="*/ 6265954 w 9764260"/>
              <a:gd name="connsiteY228" fmla="*/ 810436 h 4526153"/>
              <a:gd name="connsiteX229" fmla="*/ 6302856 w 9764260"/>
              <a:gd name="connsiteY229" fmla="*/ 795593 h 4526153"/>
              <a:gd name="connsiteX230" fmla="*/ 6295476 w 9764260"/>
              <a:gd name="connsiteY230" fmla="*/ 765907 h 4526153"/>
              <a:gd name="connsiteX231" fmla="*/ 6324997 w 9764260"/>
              <a:gd name="connsiteY231" fmla="*/ 758486 h 4526153"/>
              <a:gd name="connsiteX232" fmla="*/ 6332377 w 9764260"/>
              <a:gd name="connsiteY232" fmla="*/ 765907 h 4526153"/>
              <a:gd name="connsiteX233" fmla="*/ 6317617 w 9764260"/>
              <a:gd name="connsiteY233" fmla="*/ 795593 h 4526153"/>
              <a:gd name="connsiteX234" fmla="*/ 6479985 w 9764260"/>
              <a:gd name="connsiteY234" fmla="*/ 877229 h 4526153"/>
              <a:gd name="connsiteX235" fmla="*/ 6450464 w 9764260"/>
              <a:gd name="connsiteY235" fmla="*/ 921757 h 4526153"/>
              <a:gd name="connsiteX236" fmla="*/ 6524268 w 9764260"/>
              <a:gd name="connsiteY236" fmla="*/ 988550 h 4526153"/>
              <a:gd name="connsiteX237" fmla="*/ 6516888 w 9764260"/>
              <a:gd name="connsiteY237" fmla="*/ 995972 h 4526153"/>
              <a:gd name="connsiteX238" fmla="*/ 6620213 w 9764260"/>
              <a:gd name="connsiteY238" fmla="*/ 973708 h 4526153"/>
              <a:gd name="connsiteX239" fmla="*/ 6649735 w 9764260"/>
              <a:gd name="connsiteY239" fmla="*/ 1003393 h 4526153"/>
              <a:gd name="connsiteX240" fmla="*/ 6716158 w 9764260"/>
              <a:gd name="connsiteY240" fmla="*/ 1018237 h 4526153"/>
              <a:gd name="connsiteX241" fmla="*/ 6701397 w 9764260"/>
              <a:gd name="connsiteY241" fmla="*/ 1077608 h 4526153"/>
              <a:gd name="connsiteX242" fmla="*/ 6812103 w 9764260"/>
              <a:gd name="connsiteY242" fmla="*/ 1151823 h 4526153"/>
              <a:gd name="connsiteX243" fmla="*/ 6915428 w 9764260"/>
              <a:gd name="connsiteY243" fmla="*/ 1122136 h 4526153"/>
              <a:gd name="connsiteX244" fmla="*/ 6900668 w 9764260"/>
              <a:gd name="connsiteY244" fmla="*/ 1226037 h 4526153"/>
              <a:gd name="connsiteX245" fmla="*/ 6841624 w 9764260"/>
              <a:gd name="connsiteY245" fmla="*/ 1300251 h 4526153"/>
              <a:gd name="connsiteX246" fmla="*/ 6996612 w 9764260"/>
              <a:gd name="connsiteY246" fmla="*/ 1233458 h 4526153"/>
              <a:gd name="connsiteX247" fmla="*/ 7151601 w 9764260"/>
              <a:gd name="connsiteY247" fmla="*/ 1352202 h 4526153"/>
              <a:gd name="connsiteX248" fmla="*/ 7144220 w 9764260"/>
              <a:gd name="connsiteY248" fmla="*/ 1418995 h 4526153"/>
              <a:gd name="connsiteX249" fmla="*/ 7328731 w 9764260"/>
              <a:gd name="connsiteY249" fmla="*/ 1522895 h 4526153"/>
              <a:gd name="connsiteX250" fmla="*/ 7417295 w 9764260"/>
              <a:gd name="connsiteY250" fmla="*/ 1493209 h 4526153"/>
              <a:gd name="connsiteX251" fmla="*/ 7254925 w 9764260"/>
              <a:gd name="connsiteY251" fmla="*/ 1641638 h 4526153"/>
              <a:gd name="connsiteX252" fmla="*/ 7313969 w 9764260"/>
              <a:gd name="connsiteY252" fmla="*/ 1701010 h 4526153"/>
              <a:gd name="connsiteX253" fmla="*/ 7254925 w 9764260"/>
              <a:gd name="connsiteY253" fmla="*/ 1723274 h 4526153"/>
              <a:gd name="connsiteX254" fmla="*/ 7181123 w 9764260"/>
              <a:gd name="connsiteY254" fmla="*/ 1708431 h 4526153"/>
              <a:gd name="connsiteX255" fmla="*/ 7129461 w 9764260"/>
              <a:gd name="connsiteY255" fmla="*/ 1767803 h 4526153"/>
              <a:gd name="connsiteX256" fmla="*/ 7151601 w 9764260"/>
              <a:gd name="connsiteY256" fmla="*/ 1730695 h 4526153"/>
              <a:gd name="connsiteX257" fmla="*/ 6900668 w 9764260"/>
              <a:gd name="connsiteY257" fmla="*/ 1953338 h 4526153"/>
              <a:gd name="connsiteX258" fmla="*/ 6782581 w 9764260"/>
              <a:gd name="connsiteY258" fmla="*/ 1997867 h 4526153"/>
              <a:gd name="connsiteX259" fmla="*/ 6789962 w 9764260"/>
              <a:gd name="connsiteY259" fmla="*/ 2005288 h 4526153"/>
              <a:gd name="connsiteX260" fmla="*/ 6723539 w 9764260"/>
              <a:gd name="connsiteY260" fmla="*/ 2079503 h 4526153"/>
              <a:gd name="connsiteX261" fmla="*/ 6612833 w 9764260"/>
              <a:gd name="connsiteY261" fmla="*/ 2183404 h 4526153"/>
              <a:gd name="connsiteX262" fmla="*/ 6701397 w 9764260"/>
              <a:gd name="connsiteY262" fmla="*/ 2153717 h 4526153"/>
              <a:gd name="connsiteX263" fmla="*/ 6553789 w 9764260"/>
              <a:gd name="connsiteY263" fmla="*/ 2279882 h 4526153"/>
              <a:gd name="connsiteX264" fmla="*/ 6575931 w 9764260"/>
              <a:gd name="connsiteY264" fmla="*/ 2302146 h 4526153"/>
              <a:gd name="connsiteX265" fmla="*/ 6509507 w 9764260"/>
              <a:gd name="connsiteY265" fmla="*/ 2331832 h 4526153"/>
              <a:gd name="connsiteX266" fmla="*/ 6531649 w 9764260"/>
              <a:gd name="connsiteY266" fmla="*/ 2294724 h 4526153"/>
              <a:gd name="connsiteX267" fmla="*/ 6487366 w 9764260"/>
              <a:gd name="connsiteY267" fmla="*/ 2324411 h 4526153"/>
              <a:gd name="connsiteX268" fmla="*/ 6502127 w 9764260"/>
              <a:gd name="connsiteY268" fmla="*/ 2339253 h 4526153"/>
              <a:gd name="connsiteX269" fmla="*/ 6457845 w 9764260"/>
              <a:gd name="connsiteY269" fmla="*/ 2413468 h 4526153"/>
              <a:gd name="connsiteX270" fmla="*/ 6443084 w 9764260"/>
              <a:gd name="connsiteY270" fmla="*/ 2428310 h 4526153"/>
              <a:gd name="connsiteX271" fmla="*/ 6428323 w 9764260"/>
              <a:gd name="connsiteY271" fmla="*/ 2398625 h 4526153"/>
              <a:gd name="connsiteX272" fmla="*/ 6361899 w 9764260"/>
              <a:gd name="connsiteY272" fmla="*/ 2480261 h 4526153"/>
              <a:gd name="connsiteX273" fmla="*/ 6376660 w 9764260"/>
              <a:gd name="connsiteY273" fmla="*/ 2480261 h 4526153"/>
              <a:gd name="connsiteX274" fmla="*/ 6369280 w 9764260"/>
              <a:gd name="connsiteY274" fmla="*/ 2487682 h 4526153"/>
              <a:gd name="connsiteX275" fmla="*/ 6376660 w 9764260"/>
              <a:gd name="connsiteY275" fmla="*/ 2487682 h 4526153"/>
              <a:gd name="connsiteX276" fmla="*/ 6443084 w 9764260"/>
              <a:gd name="connsiteY276" fmla="*/ 2443153 h 4526153"/>
              <a:gd name="connsiteX277" fmla="*/ 6347138 w 9764260"/>
              <a:gd name="connsiteY277" fmla="*/ 2591583 h 4526153"/>
              <a:gd name="connsiteX278" fmla="*/ 6317617 w 9764260"/>
              <a:gd name="connsiteY278" fmla="*/ 2621268 h 4526153"/>
              <a:gd name="connsiteX279" fmla="*/ 6243813 w 9764260"/>
              <a:gd name="connsiteY279" fmla="*/ 2665797 h 4526153"/>
              <a:gd name="connsiteX280" fmla="*/ 6251193 w 9764260"/>
              <a:gd name="connsiteY280" fmla="*/ 2680640 h 4526153"/>
              <a:gd name="connsiteX281" fmla="*/ 6022401 w 9764260"/>
              <a:gd name="connsiteY281" fmla="*/ 3051712 h 4526153"/>
              <a:gd name="connsiteX282" fmla="*/ 6133107 w 9764260"/>
              <a:gd name="connsiteY282" fmla="*/ 2799383 h 4526153"/>
              <a:gd name="connsiteX283" fmla="*/ 5867413 w 9764260"/>
              <a:gd name="connsiteY283" fmla="*/ 3111083 h 4526153"/>
              <a:gd name="connsiteX284" fmla="*/ 5911695 w 9764260"/>
              <a:gd name="connsiteY284" fmla="*/ 3051712 h 4526153"/>
              <a:gd name="connsiteX285" fmla="*/ 5985499 w 9764260"/>
              <a:gd name="connsiteY285" fmla="*/ 3014605 h 4526153"/>
              <a:gd name="connsiteX286" fmla="*/ 6007641 w 9764260"/>
              <a:gd name="connsiteY286" fmla="*/ 3007184 h 4526153"/>
              <a:gd name="connsiteX287" fmla="*/ 5948597 w 9764260"/>
              <a:gd name="connsiteY287" fmla="*/ 3088819 h 4526153"/>
              <a:gd name="connsiteX288" fmla="*/ 5978119 w 9764260"/>
              <a:gd name="connsiteY288" fmla="*/ 3081398 h 4526153"/>
              <a:gd name="connsiteX289" fmla="*/ 5948597 w 9764260"/>
              <a:gd name="connsiteY289" fmla="*/ 3111083 h 4526153"/>
              <a:gd name="connsiteX290" fmla="*/ 5955977 w 9764260"/>
              <a:gd name="connsiteY290" fmla="*/ 3125926 h 4526153"/>
              <a:gd name="connsiteX291" fmla="*/ 6096205 w 9764260"/>
              <a:gd name="connsiteY291" fmla="*/ 3022026 h 4526153"/>
              <a:gd name="connsiteX292" fmla="*/ 6125727 w 9764260"/>
              <a:gd name="connsiteY292" fmla="*/ 3014605 h 4526153"/>
              <a:gd name="connsiteX293" fmla="*/ 6118346 w 9764260"/>
              <a:gd name="connsiteY293" fmla="*/ 3007184 h 4526153"/>
              <a:gd name="connsiteX294" fmla="*/ 6332377 w 9764260"/>
              <a:gd name="connsiteY294" fmla="*/ 2799383 h 4526153"/>
              <a:gd name="connsiteX295" fmla="*/ 6324997 w 9764260"/>
              <a:gd name="connsiteY295" fmla="*/ 2777118 h 4526153"/>
              <a:gd name="connsiteX296" fmla="*/ 6361899 w 9764260"/>
              <a:gd name="connsiteY296" fmla="*/ 2777118 h 4526153"/>
              <a:gd name="connsiteX297" fmla="*/ 6369280 w 9764260"/>
              <a:gd name="connsiteY297" fmla="*/ 2725169 h 4526153"/>
              <a:gd name="connsiteX298" fmla="*/ 6302856 w 9764260"/>
              <a:gd name="connsiteY298" fmla="*/ 2777118 h 4526153"/>
              <a:gd name="connsiteX299" fmla="*/ 6398801 w 9764260"/>
              <a:gd name="connsiteY299" fmla="*/ 2665797 h 4526153"/>
              <a:gd name="connsiteX300" fmla="*/ 6369280 w 9764260"/>
              <a:gd name="connsiteY300" fmla="*/ 2621268 h 4526153"/>
              <a:gd name="connsiteX301" fmla="*/ 6398801 w 9764260"/>
              <a:gd name="connsiteY301" fmla="*/ 2606425 h 4526153"/>
              <a:gd name="connsiteX302" fmla="*/ 6398801 w 9764260"/>
              <a:gd name="connsiteY302" fmla="*/ 2636111 h 4526153"/>
              <a:gd name="connsiteX303" fmla="*/ 6465225 w 9764260"/>
              <a:gd name="connsiteY303" fmla="*/ 2606425 h 4526153"/>
              <a:gd name="connsiteX304" fmla="*/ 6398801 w 9764260"/>
              <a:gd name="connsiteY304" fmla="*/ 2680640 h 4526153"/>
              <a:gd name="connsiteX305" fmla="*/ 6479985 w 9764260"/>
              <a:gd name="connsiteY305" fmla="*/ 2643532 h 4526153"/>
              <a:gd name="connsiteX306" fmla="*/ 6472605 w 9764260"/>
              <a:gd name="connsiteY306" fmla="*/ 2665797 h 4526153"/>
              <a:gd name="connsiteX307" fmla="*/ 6716158 w 9764260"/>
              <a:gd name="connsiteY307" fmla="*/ 2509946 h 4526153"/>
              <a:gd name="connsiteX308" fmla="*/ 6723539 w 9764260"/>
              <a:gd name="connsiteY308" fmla="*/ 2517368 h 4526153"/>
              <a:gd name="connsiteX309" fmla="*/ 6406181 w 9764260"/>
              <a:gd name="connsiteY309" fmla="*/ 2829069 h 4526153"/>
              <a:gd name="connsiteX310" fmla="*/ 6413562 w 9764260"/>
              <a:gd name="connsiteY310" fmla="*/ 2836490 h 4526153"/>
              <a:gd name="connsiteX311" fmla="*/ 6479985 w 9764260"/>
              <a:gd name="connsiteY311" fmla="*/ 2777118 h 4526153"/>
              <a:gd name="connsiteX312" fmla="*/ 6494746 w 9764260"/>
              <a:gd name="connsiteY312" fmla="*/ 2791962 h 4526153"/>
              <a:gd name="connsiteX313" fmla="*/ 6324997 w 9764260"/>
              <a:gd name="connsiteY313" fmla="*/ 2970076 h 4526153"/>
              <a:gd name="connsiteX314" fmla="*/ 6376660 w 9764260"/>
              <a:gd name="connsiteY314" fmla="*/ 2947812 h 4526153"/>
              <a:gd name="connsiteX315" fmla="*/ 6295476 w 9764260"/>
              <a:gd name="connsiteY315" fmla="*/ 2992340 h 4526153"/>
              <a:gd name="connsiteX316" fmla="*/ 6236433 w 9764260"/>
              <a:gd name="connsiteY316" fmla="*/ 3088819 h 4526153"/>
              <a:gd name="connsiteX317" fmla="*/ 6221672 w 9764260"/>
              <a:gd name="connsiteY317" fmla="*/ 3111083 h 4526153"/>
              <a:gd name="connsiteX318" fmla="*/ 6295476 w 9764260"/>
              <a:gd name="connsiteY318" fmla="*/ 3022026 h 4526153"/>
              <a:gd name="connsiteX319" fmla="*/ 6310237 w 9764260"/>
              <a:gd name="connsiteY319" fmla="*/ 3007184 h 4526153"/>
              <a:gd name="connsiteX320" fmla="*/ 6324997 w 9764260"/>
              <a:gd name="connsiteY320" fmla="*/ 3029448 h 4526153"/>
              <a:gd name="connsiteX321" fmla="*/ 7018754 w 9764260"/>
              <a:gd name="connsiteY321" fmla="*/ 2487682 h 4526153"/>
              <a:gd name="connsiteX322" fmla="*/ 6959711 w 9764260"/>
              <a:gd name="connsiteY322" fmla="*/ 2576739 h 4526153"/>
              <a:gd name="connsiteX323" fmla="*/ 7166362 w 9764260"/>
              <a:gd name="connsiteY323" fmla="*/ 2457997 h 4526153"/>
              <a:gd name="connsiteX324" fmla="*/ 7158982 w 9764260"/>
              <a:gd name="connsiteY324" fmla="*/ 2450575 h 4526153"/>
              <a:gd name="connsiteX325" fmla="*/ 7911781 w 9764260"/>
              <a:gd name="connsiteY325" fmla="*/ 1997867 h 4526153"/>
              <a:gd name="connsiteX326" fmla="*/ 7904401 w 9764260"/>
              <a:gd name="connsiteY326" fmla="*/ 2012710 h 4526153"/>
              <a:gd name="connsiteX327" fmla="*/ 8406267 w 9764260"/>
              <a:gd name="connsiteY327" fmla="*/ 1775224 h 4526153"/>
              <a:gd name="connsiteX328" fmla="*/ 8177475 w 9764260"/>
              <a:gd name="connsiteY328" fmla="*/ 1908810 h 4526153"/>
              <a:gd name="connsiteX329" fmla="*/ 7985585 w 9764260"/>
              <a:gd name="connsiteY329" fmla="*/ 2012710 h 4526153"/>
              <a:gd name="connsiteX330" fmla="*/ 7933923 w 9764260"/>
              <a:gd name="connsiteY330" fmla="*/ 2086924 h 4526153"/>
              <a:gd name="connsiteX331" fmla="*/ 7933923 w 9764260"/>
              <a:gd name="connsiteY331" fmla="*/ 2057239 h 4526153"/>
              <a:gd name="connsiteX332" fmla="*/ 7830597 w 9764260"/>
              <a:gd name="connsiteY332" fmla="*/ 2116611 h 4526153"/>
              <a:gd name="connsiteX333" fmla="*/ 7860119 w 9764260"/>
              <a:gd name="connsiteY333" fmla="*/ 2124032 h 4526153"/>
              <a:gd name="connsiteX334" fmla="*/ 7830597 w 9764260"/>
              <a:gd name="connsiteY334" fmla="*/ 2138875 h 4526153"/>
              <a:gd name="connsiteX335" fmla="*/ 7815836 w 9764260"/>
              <a:gd name="connsiteY335" fmla="*/ 2183404 h 4526153"/>
              <a:gd name="connsiteX336" fmla="*/ 8007727 w 9764260"/>
              <a:gd name="connsiteY336" fmla="*/ 2079503 h 4526153"/>
              <a:gd name="connsiteX337" fmla="*/ 8325083 w 9764260"/>
              <a:gd name="connsiteY337" fmla="*/ 1908810 h 4526153"/>
              <a:gd name="connsiteX338" fmla="*/ 8310323 w 9764260"/>
              <a:gd name="connsiteY338" fmla="*/ 1871702 h 4526153"/>
              <a:gd name="connsiteX339" fmla="*/ 8450550 w 9764260"/>
              <a:gd name="connsiteY339" fmla="*/ 1856860 h 4526153"/>
              <a:gd name="connsiteX340" fmla="*/ 8450550 w 9764260"/>
              <a:gd name="connsiteY340" fmla="*/ 1864281 h 4526153"/>
              <a:gd name="connsiteX341" fmla="*/ 8494832 w 9764260"/>
              <a:gd name="connsiteY341" fmla="*/ 1834596 h 4526153"/>
              <a:gd name="connsiteX342" fmla="*/ 8701483 w 9764260"/>
              <a:gd name="connsiteY342" fmla="*/ 1775224 h 4526153"/>
              <a:gd name="connsiteX343" fmla="*/ 8612918 w 9764260"/>
              <a:gd name="connsiteY343" fmla="*/ 1834596 h 4526153"/>
              <a:gd name="connsiteX344" fmla="*/ 8694103 w 9764260"/>
              <a:gd name="connsiteY344" fmla="*/ 1834596 h 4526153"/>
              <a:gd name="connsiteX345" fmla="*/ 8804809 w 9764260"/>
              <a:gd name="connsiteY345" fmla="*/ 1804909 h 4526153"/>
              <a:gd name="connsiteX346" fmla="*/ 8775287 w 9764260"/>
              <a:gd name="connsiteY346" fmla="*/ 1856860 h 4526153"/>
              <a:gd name="connsiteX347" fmla="*/ 8753147 w 9764260"/>
              <a:gd name="connsiteY347" fmla="*/ 1879124 h 4526153"/>
              <a:gd name="connsiteX348" fmla="*/ 8760526 w 9764260"/>
              <a:gd name="connsiteY348" fmla="*/ 1901389 h 4526153"/>
              <a:gd name="connsiteX349" fmla="*/ 8738386 w 9764260"/>
              <a:gd name="connsiteY349" fmla="*/ 1908810 h 4526153"/>
              <a:gd name="connsiteX350" fmla="*/ 8775287 w 9764260"/>
              <a:gd name="connsiteY350" fmla="*/ 1931074 h 4526153"/>
              <a:gd name="connsiteX351" fmla="*/ 8745766 w 9764260"/>
              <a:gd name="connsiteY351" fmla="*/ 1975603 h 4526153"/>
              <a:gd name="connsiteX352" fmla="*/ 8731005 w 9764260"/>
              <a:gd name="connsiteY352" fmla="*/ 1983024 h 4526153"/>
              <a:gd name="connsiteX353" fmla="*/ 8723625 w 9764260"/>
              <a:gd name="connsiteY353" fmla="*/ 1983024 h 4526153"/>
              <a:gd name="connsiteX354" fmla="*/ 8738386 w 9764260"/>
              <a:gd name="connsiteY354" fmla="*/ 1945917 h 4526153"/>
              <a:gd name="connsiteX355" fmla="*/ 8701483 w 9764260"/>
              <a:gd name="connsiteY355" fmla="*/ 1960759 h 4526153"/>
              <a:gd name="connsiteX356" fmla="*/ 8657201 w 9764260"/>
              <a:gd name="connsiteY356" fmla="*/ 2020131 h 4526153"/>
              <a:gd name="connsiteX357" fmla="*/ 8686722 w 9764260"/>
              <a:gd name="connsiteY357" fmla="*/ 2027552 h 4526153"/>
              <a:gd name="connsiteX358" fmla="*/ 8679343 w 9764260"/>
              <a:gd name="connsiteY358" fmla="*/ 2042396 h 4526153"/>
              <a:gd name="connsiteX359" fmla="*/ 8635060 w 9764260"/>
              <a:gd name="connsiteY359" fmla="*/ 2034974 h 4526153"/>
              <a:gd name="connsiteX360" fmla="*/ 8671962 w 9764260"/>
              <a:gd name="connsiteY360" fmla="*/ 1983024 h 4526153"/>
              <a:gd name="connsiteX361" fmla="*/ 8657201 w 9764260"/>
              <a:gd name="connsiteY361" fmla="*/ 1975603 h 4526153"/>
              <a:gd name="connsiteX362" fmla="*/ 8701483 w 9764260"/>
              <a:gd name="connsiteY362" fmla="*/ 1938495 h 4526153"/>
              <a:gd name="connsiteX363" fmla="*/ 8627679 w 9764260"/>
              <a:gd name="connsiteY363" fmla="*/ 1983024 h 4526153"/>
              <a:gd name="connsiteX364" fmla="*/ 8642440 w 9764260"/>
              <a:gd name="connsiteY364" fmla="*/ 1990446 h 4526153"/>
              <a:gd name="connsiteX365" fmla="*/ 8605539 w 9764260"/>
              <a:gd name="connsiteY365" fmla="*/ 1983024 h 4526153"/>
              <a:gd name="connsiteX366" fmla="*/ 8531735 w 9764260"/>
              <a:gd name="connsiteY366" fmla="*/ 2012710 h 4526153"/>
              <a:gd name="connsiteX367" fmla="*/ 8554913 w 9764260"/>
              <a:gd name="connsiteY367" fmla="*/ 2017001 h 4526153"/>
              <a:gd name="connsiteX368" fmla="*/ 8575597 w 9764260"/>
              <a:gd name="connsiteY368" fmla="*/ 2014087 h 4526153"/>
              <a:gd name="connsiteX369" fmla="*/ 8571174 w 9764260"/>
              <a:gd name="connsiteY369" fmla="*/ 2028596 h 4526153"/>
              <a:gd name="connsiteX370" fmla="*/ 8531735 w 9764260"/>
              <a:gd name="connsiteY370" fmla="*/ 2027552 h 4526153"/>
              <a:gd name="connsiteX371" fmla="*/ 8524354 w 9764260"/>
              <a:gd name="connsiteY371" fmla="*/ 2012710 h 4526153"/>
              <a:gd name="connsiteX372" fmla="*/ 8251279 w 9764260"/>
              <a:gd name="connsiteY372" fmla="*/ 2190825 h 4526153"/>
              <a:gd name="connsiteX373" fmla="*/ 8288182 w 9764260"/>
              <a:gd name="connsiteY373" fmla="*/ 2183404 h 4526153"/>
              <a:gd name="connsiteX374" fmla="*/ 8177475 w 9764260"/>
              <a:gd name="connsiteY374" fmla="*/ 2265039 h 4526153"/>
              <a:gd name="connsiteX375" fmla="*/ 8162715 w 9764260"/>
              <a:gd name="connsiteY375" fmla="*/ 2250197 h 4526153"/>
              <a:gd name="connsiteX376" fmla="*/ 8140574 w 9764260"/>
              <a:gd name="connsiteY376" fmla="*/ 2265039 h 4526153"/>
              <a:gd name="connsiteX377" fmla="*/ 8147953 w 9764260"/>
              <a:gd name="connsiteY377" fmla="*/ 2279882 h 4526153"/>
              <a:gd name="connsiteX378" fmla="*/ 8140574 w 9764260"/>
              <a:gd name="connsiteY378" fmla="*/ 2287303 h 4526153"/>
              <a:gd name="connsiteX379" fmla="*/ 8125813 w 9764260"/>
              <a:gd name="connsiteY379" fmla="*/ 2265039 h 4526153"/>
              <a:gd name="connsiteX380" fmla="*/ 8066770 w 9764260"/>
              <a:gd name="connsiteY380" fmla="*/ 2354096 h 4526153"/>
              <a:gd name="connsiteX381" fmla="*/ 8081531 w 9764260"/>
              <a:gd name="connsiteY381" fmla="*/ 2368939 h 4526153"/>
              <a:gd name="connsiteX382" fmla="*/ 8133193 w 9764260"/>
              <a:gd name="connsiteY382" fmla="*/ 2324411 h 4526153"/>
              <a:gd name="connsiteX383" fmla="*/ 8103671 w 9764260"/>
              <a:gd name="connsiteY383" fmla="*/ 2361517 h 4526153"/>
              <a:gd name="connsiteX384" fmla="*/ 8133193 w 9764260"/>
              <a:gd name="connsiteY384" fmla="*/ 2368939 h 4526153"/>
              <a:gd name="connsiteX385" fmla="*/ 8118432 w 9764260"/>
              <a:gd name="connsiteY385" fmla="*/ 2383782 h 4526153"/>
              <a:gd name="connsiteX386" fmla="*/ 8007727 w 9764260"/>
              <a:gd name="connsiteY386" fmla="*/ 2406046 h 4526153"/>
              <a:gd name="connsiteX387" fmla="*/ 7978205 w 9764260"/>
              <a:gd name="connsiteY387" fmla="*/ 2413468 h 4526153"/>
              <a:gd name="connsiteX388" fmla="*/ 8029867 w 9764260"/>
              <a:gd name="connsiteY388" fmla="*/ 2376360 h 4526153"/>
              <a:gd name="connsiteX389" fmla="*/ 8007727 w 9764260"/>
              <a:gd name="connsiteY389" fmla="*/ 2346675 h 4526153"/>
              <a:gd name="connsiteX390" fmla="*/ 7948683 w 9764260"/>
              <a:gd name="connsiteY390" fmla="*/ 2450575 h 4526153"/>
              <a:gd name="connsiteX391" fmla="*/ 8059389 w 9764260"/>
              <a:gd name="connsiteY391" fmla="*/ 2420889 h 4526153"/>
              <a:gd name="connsiteX392" fmla="*/ 8081531 w 9764260"/>
              <a:gd name="connsiteY392" fmla="*/ 2420889 h 4526153"/>
              <a:gd name="connsiteX393" fmla="*/ 8081531 w 9764260"/>
              <a:gd name="connsiteY393" fmla="*/ 2428310 h 4526153"/>
              <a:gd name="connsiteX394" fmla="*/ 8214378 w 9764260"/>
              <a:gd name="connsiteY394" fmla="*/ 2383782 h 4526153"/>
              <a:gd name="connsiteX395" fmla="*/ 8421028 w 9764260"/>
              <a:gd name="connsiteY395" fmla="*/ 2279882 h 4526153"/>
              <a:gd name="connsiteX396" fmla="*/ 8708864 w 9764260"/>
              <a:gd name="connsiteY396" fmla="*/ 2161138 h 4526153"/>
              <a:gd name="connsiteX397" fmla="*/ 8701483 w 9764260"/>
              <a:gd name="connsiteY397" fmla="*/ 2175982 h 4526153"/>
              <a:gd name="connsiteX398" fmla="*/ 8731005 w 9764260"/>
              <a:gd name="connsiteY398" fmla="*/ 2175982 h 4526153"/>
              <a:gd name="connsiteX399" fmla="*/ 8797429 w 9764260"/>
              <a:gd name="connsiteY399" fmla="*/ 2101767 h 4526153"/>
              <a:gd name="connsiteX400" fmla="*/ 8996699 w 9764260"/>
              <a:gd name="connsiteY400" fmla="*/ 2042396 h 4526153"/>
              <a:gd name="connsiteX401" fmla="*/ 9122166 w 9764260"/>
              <a:gd name="connsiteY401" fmla="*/ 1983024 h 4526153"/>
              <a:gd name="connsiteX402" fmla="*/ 9424762 w 9764260"/>
              <a:gd name="connsiteY402" fmla="*/ 1856860 h 4526153"/>
              <a:gd name="connsiteX403" fmla="*/ 9690456 w 9764260"/>
              <a:gd name="connsiteY403" fmla="*/ 1730695 h 4526153"/>
              <a:gd name="connsiteX404" fmla="*/ 9727358 w 9764260"/>
              <a:gd name="connsiteY404" fmla="*/ 1723274 h 4526153"/>
              <a:gd name="connsiteX405" fmla="*/ 9731971 w 9764260"/>
              <a:gd name="connsiteY405" fmla="*/ 1738116 h 4526153"/>
              <a:gd name="connsiteX406" fmla="*/ 9740569 w 9764260"/>
              <a:gd name="connsiteY406" fmla="*/ 1750693 h 4526153"/>
              <a:gd name="connsiteX407" fmla="*/ 9706370 w 9764260"/>
              <a:gd name="connsiteY407" fmla="*/ 1768846 h 4526153"/>
              <a:gd name="connsiteX408" fmla="*/ 9513326 w 9764260"/>
              <a:gd name="connsiteY408" fmla="*/ 1834596 h 4526153"/>
              <a:gd name="connsiteX409" fmla="*/ 8804809 w 9764260"/>
              <a:gd name="connsiteY409" fmla="*/ 2153717 h 4526153"/>
              <a:gd name="connsiteX410" fmla="*/ 8893374 w 9764260"/>
              <a:gd name="connsiteY410" fmla="*/ 2138875 h 4526153"/>
              <a:gd name="connsiteX411" fmla="*/ 9063122 w 9764260"/>
              <a:gd name="connsiteY411" fmla="*/ 2057239 h 4526153"/>
              <a:gd name="connsiteX412" fmla="*/ 8760526 w 9764260"/>
              <a:gd name="connsiteY412" fmla="*/ 2220510 h 4526153"/>
              <a:gd name="connsiteX413" fmla="*/ 8937656 w 9764260"/>
              <a:gd name="connsiteY413" fmla="*/ 2161138 h 4526153"/>
              <a:gd name="connsiteX414" fmla="*/ 8959797 w 9764260"/>
              <a:gd name="connsiteY414" fmla="*/ 2168560 h 4526153"/>
              <a:gd name="connsiteX415" fmla="*/ 9483805 w 9764260"/>
              <a:gd name="connsiteY415" fmla="*/ 1938495 h 4526153"/>
              <a:gd name="connsiteX416" fmla="*/ 9483805 w 9764260"/>
              <a:gd name="connsiteY416" fmla="*/ 1945917 h 4526153"/>
              <a:gd name="connsiteX417" fmla="*/ 9018840 w 9764260"/>
              <a:gd name="connsiteY417" fmla="*/ 2153717 h 4526153"/>
              <a:gd name="connsiteX418" fmla="*/ 9063122 w 9764260"/>
              <a:gd name="connsiteY418" fmla="*/ 2146296 h 4526153"/>
              <a:gd name="connsiteX419" fmla="*/ 9040982 w 9764260"/>
              <a:gd name="connsiteY419" fmla="*/ 2183404 h 4526153"/>
              <a:gd name="connsiteX420" fmla="*/ 8893374 w 9764260"/>
              <a:gd name="connsiteY420" fmla="*/ 2213089 h 4526153"/>
              <a:gd name="connsiteX421" fmla="*/ 8893374 w 9764260"/>
              <a:gd name="connsiteY421" fmla="*/ 2227931 h 4526153"/>
              <a:gd name="connsiteX422" fmla="*/ 8996699 w 9764260"/>
              <a:gd name="connsiteY422" fmla="*/ 2213089 h 4526153"/>
              <a:gd name="connsiteX423" fmla="*/ 8782668 w 9764260"/>
              <a:gd name="connsiteY423" fmla="*/ 2324411 h 4526153"/>
              <a:gd name="connsiteX424" fmla="*/ 8635060 w 9764260"/>
              <a:gd name="connsiteY424" fmla="*/ 2398625 h 4526153"/>
              <a:gd name="connsiteX425" fmla="*/ 8657201 w 9764260"/>
              <a:gd name="connsiteY425" fmla="*/ 2354096 h 4526153"/>
              <a:gd name="connsiteX426" fmla="*/ 8605539 w 9764260"/>
              <a:gd name="connsiteY426" fmla="*/ 2391204 h 4526153"/>
              <a:gd name="connsiteX427" fmla="*/ 8605539 w 9764260"/>
              <a:gd name="connsiteY427" fmla="*/ 2413468 h 4526153"/>
              <a:gd name="connsiteX428" fmla="*/ 8553875 w 9764260"/>
              <a:gd name="connsiteY428" fmla="*/ 2406046 h 4526153"/>
              <a:gd name="connsiteX429" fmla="*/ 8546495 w 9764260"/>
              <a:gd name="connsiteY429" fmla="*/ 2420889 h 4526153"/>
              <a:gd name="connsiteX430" fmla="*/ 8590778 w 9764260"/>
              <a:gd name="connsiteY430" fmla="*/ 2420889 h 4526153"/>
              <a:gd name="connsiteX431" fmla="*/ 8539114 w 9764260"/>
              <a:gd name="connsiteY431" fmla="*/ 2443153 h 4526153"/>
              <a:gd name="connsiteX432" fmla="*/ 8531735 w 9764260"/>
              <a:gd name="connsiteY432" fmla="*/ 2428310 h 4526153"/>
              <a:gd name="connsiteX433" fmla="*/ 8288182 w 9764260"/>
              <a:gd name="connsiteY433" fmla="*/ 2584161 h 4526153"/>
              <a:gd name="connsiteX434" fmla="*/ 8155335 w 9764260"/>
              <a:gd name="connsiteY434" fmla="*/ 2643532 h 4526153"/>
              <a:gd name="connsiteX435" fmla="*/ 7815836 w 9764260"/>
              <a:gd name="connsiteY435" fmla="*/ 2873598 h 4526153"/>
              <a:gd name="connsiteX436" fmla="*/ 7225404 w 9764260"/>
              <a:gd name="connsiteY436" fmla="*/ 3318884 h 4526153"/>
              <a:gd name="connsiteX437" fmla="*/ 7240166 w 9764260"/>
              <a:gd name="connsiteY437" fmla="*/ 3296620 h 4526153"/>
              <a:gd name="connsiteX438" fmla="*/ 7063036 w 9764260"/>
              <a:gd name="connsiteY438" fmla="*/ 3415363 h 4526153"/>
              <a:gd name="connsiteX439" fmla="*/ 7070417 w 9764260"/>
              <a:gd name="connsiteY439" fmla="*/ 3422784 h 4526153"/>
              <a:gd name="connsiteX440" fmla="*/ 6841624 w 9764260"/>
              <a:gd name="connsiteY440" fmla="*/ 3571213 h 4526153"/>
              <a:gd name="connsiteX441" fmla="*/ 6871146 w 9764260"/>
              <a:gd name="connsiteY441" fmla="*/ 3571213 h 4526153"/>
              <a:gd name="connsiteX442" fmla="*/ 6767820 w 9764260"/>
              <a:gd name="connsiteY442" fmla="*/ 3630585 h 4526153"/>
              <a:gd name="connsiteX443" fmla="*/ 6125727 w 9764260"/>
              <a:gd name="connsiteY443" fmla="*/ 4305937 h 4526153"/>
              <a:gd name="connsiteX444" fmla="*/ 5741946 w 9764260"/>
              <a:gd name="connsiteY444" fmla="*/ 4484051 h 4526153"/>
              <a:gd name="connsiteX445" fmla="*/ 5690284 w 9764260"/>
              <a:gd name="connsiteY445" fmla="*/ 4521158 h 4526153"/>
              <a:gd name="connsiteX446" fmla="*/ 5690284 w 9764260"/>
              <a:gd name="connsiteY446" fmla="*/ 4476629 h 4526153"/>
              <a:gd name="connsiteX447" fmla="*/ 5498393 w 9764260"/>
              <a:gd name="connsiteY447" fmla="*/ 4521158 h 4526153"/>
              <a:gd name="connsiteX448" fmla="*/ 5535295 w 9764260"/>
              <a:gd name="connsiteY448" fmla="*/ 4498894 h 4526153"/>
              <a:gd name="connsiteX449" fmla="*/ 5328645 w 9764260"/>
              <a:gd name="connsiteY449" fmla="*/ 4432101 h 4526153"/>
              <a:gd name="connsiteX450" fmla="*/ 5232699 w 9764260"/>
              <a:gd name="connsiteY450" fmla="*/ 4387572 h 4526153"/>
              <a:gd name="connsiteX451" fmla="*/ 5225319 w 9764260"/>
              <a:gd name="connsiteY451" fmla="*/ 4328201 h 4526153"/>
              <a:gd name="connsiteX452" fmla="*/ 5203177 w 9764260"/>
              <a:gd name="connsiteY452" fmla="*/ 4305937 h 4526153"/>
              <a:gd name="connsiteX453" fmla="*/ 5077711 w 9764260"/>
              <a:gd name="connsiteY453" fmla="*/ 4387572 h 4526153"/>
              <a:gd name="connsiteX454" fmla="*/ 4996526 w 9764260"/>
              <a:gd name="connsiteY454" fmla="*/ 4328201 h 4526153"/>
              <a:gd name="connsiteX455" fmla="*/ 5062950 w 9764260"/>
              <a:gd name="connsiteY455" fmla="*/ 4313358 h 4526153"/>
              <a:gd name="connsiteX456" fmla="*/ 5129374 w 9764260"/>
              <a:gd name="connsiteY456" fmla="*/ 4328201 h 4526153"/>
              <a:gd name="connsiteX457" fmla="*/ 5181037 w 9764260"/>
              <a:gd name="connsiteY457" fmla="*/ 4253986 h 4526153"/>
              <a:gd name="connsiteX458" fmla="*/ 5136754 w 9764260"/>
              <a:gd name="connsiteY458" fmla="*/ 4224301 h 4526153"/>
              <a:gd name="connsiteX459" fmla="*/ 5055569 w 9764260"/>
              <a:gd name="connsiteY459" fmla="*/ 4253986 h 4526153"/>
              <a:gd name="connsiteX460" fmla="*/ 5070330 w 9764260"/>
              <a:gd name="connsiteY460" fmla="*/ 4209457 h 4526153"/>
              <a:gd name="connsiteX461" fmla="*/ 4878441 w 9764260"/>
              <a:gd name="connsiteY461" fmla="*/ 4261408 h 4526153"/>
              <a:gd name="connsiteX462" fmla="*/ 4834158 w 9764260"/>
              <a:gd name="connsiteY462" fmla="*/ 4239144 h 4526153"/>
              <a:gd name="connsiteX463" fmla="*/ 5018668 w 9764260"/>
              <a:gd name="connsiteY463" fmla="*/ 4179772 h 4526153"/>
              <a:gd name="connsiteX464" fmla="*/ 4974385 w 9764260"/>
              <a:gd name="connsiteY464" fmla="*/ 4127821 h 4526153"/>
              <a:gd name="connsiteX465" fmla="*/ 4907962 w 9764260"/>
              <a:gd name="connsiteY465" fmla="*/ 4068450 h 4526153"/>
              <a:gd name="connsiteX466" fmla="*/ 4686550 w 9764260"/>
              <a:gd name="connsiteY466" fmla="*/ 4120400 h 4526153"/>
              <a:gd name="connsiteX467" fmla="*/ 4679169 w 9764260"/>
              <a:gd name="connsiteY467" fmla="*/ 4105557 h 4526153"/>
              <a:gd name="connsiteX468" fmla="*/ 4826778 w 9764260"/>
              <a:gd name="connsiteY468" fmla="*/ 4031343 h 4526153"/>
              <a:gd name="connsiteX469" fmla="*/ 4597986 w 9764260"/>
              <a:gd name="connsiteY469" fmla="*/ 4001657 h 4526153"/>
              <a:gd name="connsiteX470" fmla="*/ 4479899 w 9764260"/>
              <a:gd name="connsiteY470" fmla="*/ 3905178 h 4526153"/>
              <a:gd name="connsiteX471" fmla="*/ 4398715 w 9764260"/>
              <a:gd name="connsiteY471" fmla="*/ 3623164 h 4526153"/>
              <a:gd name="connsiteX472" fmla="*/ 4428236 w 9764260"/>
              <a:gd name="connsiteY472" fmla="*/ 3496999 h 4526153"/>
              <a:gd name="connsiteX473" fmla="*/ 4406097 w 9764260"/>
              <a:gd name="connsiteY473" fmla="*/ 3289198 h 4526153"/>
              <a:gd name="connsiteX474" fmla="*/ 4376574 w 9764260"/>
              <a:gd name="connsiteY474" fmla="*/ 3407942 h 4526153"/>
              <a:gd name="connsiteX475" fmla="*/ 4376574 w 9764260"/>
              <a:gd name="connsiteY475" fmla="*/ 3296620 h 4526153"/>
              <a:gd name="connsiteX476" fmla="*/ 4310150 w 9764260"/>
              <a:gd name="connsiteY476" fmla="*/ 3385677 h 4526153"/>
              <a:gd name="connsiteX477" fmla="*/ 4302770 w 9764260"/>
              <a:gd name="connsiteY477" fmla="*/ 3348570 h 4526153"/>
              <a:gd name="connsiteX478" fmla="*/ 4228966 w 9764260"/>
              <a:gd name="connsiteY478" fmla="*/ 3437627 h 4526153"/>
              <a:gd name="connsiteX479" fmla="*/ 4206825 w 9764260"/>
              <a:gd name="connsiteY479" fmla="*/ 3489577 h 4526153"/>
              <a:gd name="connsiteX480" fmla="*/ 4169922 w 9764260"/>
              <a:gd name="connsiteY480" fmla="*/ 3511841 h 4526153"/>
              <a:gd name="connsiteX481" fmla="*/ 4184683 w 9764260"/>
              <a:gd name="connsiteY481" fmla="*/ 3578635 h 4526153"/>
              <a:gd name="connsiteX482" fmla="*/ 4162542 w 9764260"/>
              <a:gd name="connsiteY482" fmla="*/ 3586056 h 4526153"/>
              <a:gd name="connsiteX483" fmla="*/ 4169922 w 9764260"/>
              <a:gd name="connsiteY483" fmla="*/ 3608320 h 4526153"/>
              <a:gd name="connsiteX484" fmla="*/ 4133021 w 9764260"/>
              <a:gd name="connsiteY484" fmla="*/ 3593477 h 4526153"/>
              <a:gd name="connsiteX485" fmla="*/ 4140401 w 9764260"/>
              <a:gd name="connsiteY485" fmla="*/ 3571213 h 4526153"/>
              <a:gd name="connsiteX486" fmla="*/ 4051836 w 9764260"/>
              <a:gd name="connsiteY486" fmla="*/ 3697378 h 4526153"/>
              <a:gd name="connsiteX487" fmla="*/ 4066597 w 9764260"/>
              <a:gd name="connsiteY487" fmla="*/ 3697378 h 4526153"/>
              <a:gd name="connsiteX488" fmla="*/ 4073977 w 9764260"/>
              <a:gd name="connsiteY488" fmla="*/ 3734485 h 4526153"/>
              <a:gd name="connsiteX489" fmla="*/ 3978032 w 9764260"/>
              <a:gd name="connsiteY489" fmla="*/ 3764171 h 4526153"/>
              <a:gd name="connsiteX490" fmla="*/ 3963271 w 9764260"/>
              <a:gd name="connsiteY490" fmla="*/ 3808699 h 4526153"/>
              <a:gd name="connsiteX491" fmla="*/ 3978032 w 9764260"/>
              <a:gd name="connsiteY491" fmla="*/ 3830964 h 4526153"/>
              <a:gd name="connsiteX492" fmla="*/ 3933750 w 9764260"/>
              <a:gd name="connsiteY492" fmla="*/ 3845807 h 4526153"/>
              <a:gd name="connsiteX493" fmla="*/ 3830425 w 9764260"/>
              <a:gd name="connsiteY493" fmla="*/ 3979393 h 4526153"/>
              <a:gd name="connsiteX494" fmla="*/ 3786142 w 9764260"/>
              <a:gd name="connsiteY494" fmla="*/ 4083293 h 4526153"/>
              <a:gd name="connsiteX495" fmla="*/ 3778762 w 9764260"/>
              <a:gd name="connsiteY495" fmla="*/ 4164929 h 4526153"/>
              <a:gd name="connsiteX496" fmla="*/ 3837806 w 9764260"/>
              <a:gd name="connsiteY496" fmla="*/ 4142664 h 4526153"/>
              <a:gd name="connsiteX497" fmla="*/ 3771381 w 9764260"/>
              <a:gd name="connsiteY497" fmla="*/ 4253986 h 4526153"/>
              <a:gd name="connsiteX498" fmla="*/ 3889468 w 9764260"/>
              <a:gd name="connsiteY498" fmla="*/ 4142664 h 4526153"/>
              <a:gd name="connsiteX499" fmla="*/ 3859946 w 9764260"/>
              <a:gd name="connsiteY499" fmla="*/ 4224301 h 4526153"/>
              <a:gd name="connsiteX500" fmla="*/ 3786142 w 9764260"/>
              <a:gd name="connsiteY500" fmla="*/ 4283672 h 4526153"/>
              <a:gd name="connsiteX501" fmla="*/ 3609013 w 9764260"/>
              <a:gd name="connsiteY501" fmla="*/ 4409836 h 4526153"/>
              <a:gd name="connsiteX502" fmla="*/ 3520449 w 9764260"/>
              <a:gd name="connsiteY502" fmla="*/ 4446944 h 4526153"/>
              <a:gd name="connsiteX503" fmla="*/ 3513068 w 9764260"/>
              <a:gd name="connsiteY503" fmla="*/ 4461787 h 4526153"/>
              <a:gd name="connsiteX504" fmla="*/ 3461405 w 9764260"/>
              <a:gd name="connsiteY504" fmla="*/ 4439523 h 4526153"/>
              <a:gd name="connsiteX505" fmla="*/ 3454024 w 9764260"/>
              <a:gd name="connsiteY505" fmla="*/ 4454365 h 4526153"/>
              <a:gd name="connsiteX506" fmla="*/ 3446644 w 9764260"/>
              <a:gd name="connsiteY506" fmla="*/ 4446944 h 4526153"/>
              <a:gd name="connsiteX507" fmla="*/ 3424502 w 9764260"/>
              <a:gd name="connsiteY507" fmla="*/ 4476629 h 4526153"/>
              <a:gd name="connsiteX508" fmla="*/ 3424502 w 9764260"/>
              <a:gd name="connsiteY508" fmla="*/ 4461787 h 4526153"/>
              <a:gd name="connsiteX509" fmla="*/ 3387601 w 9764260"/>
              <a:gd name="connsiteY509" fmla="*/ 4491472 h 4526153"/>
              <a:gd name="connsiteX510" fmla="*/ 3417123 w 9764260"/>
              <a:gd name="connsiteY510" fmla="*/ 4484051 h 4526153"/>
              <a:gd name="connsiteX511" fmla="*/ 3394981 w 9764260"/>
              <a:gd name="connsiteY511" fmla="*/ 4513737 h 4526153"/>
              <a:gd name="connsiteX512" fmla="*/ 3380220 w 9764260"/>
              <a:gd name="connsiteY512" fmla="*/ 4491472 h 4526153"/>
              <a:gd name="connsiteX513" fmla="*/ 3365460 w 9764260"/>
              <a:gd name="connsiteY513" fmla="*/ 4513737 h 4526153"/>
              <a:gd name="connsiteX514" fmla="*/ 3343319 w 9764260"/>
              <a:gd name="connsiteY514" fmla="*/ 4491472 h 4526153"/>
              <a:gd name="connsiteX515" fmla="*/ 3358080 w 9764260"/>
              <a:gd name="connsiteY515" fmla="*/ 4484051 h 4526153"/>
              <a:gd name="connsiteX516" fmla="*/ 3313798 w 9764260"/>
              <a:gd name="connsiteY516" fmla="*/ 4469208 h 4526153"/>
              <a:gd name="connsiteX517" fmla="*/ 3313798 w 9764260"/>
              <a:gd name="connsiteY517" fmla="*/ 4484051 h 4526153"/>
              <a:gd name="connsiteX518" fmla="*/ 3114527 w 9764260"/>
              <a:gd name="connsiteY518" fmla="*/ 4521158 h 4526153"/>
              <a:gd name="connsiteX519" fmla="*/ 3107146 w 9764260"/>
              <a:gd name="connsiteY519" fmla="*/ 4513737 h 4526153"/>
              <a:gd name="connsiteX520" fmla="*/ 3129287 w 9764260"/>
              <a:gd name="connsiteY520" fmla="*/ 4491472 h 4526153"/>
              <a:gd name="connsiteX521" fmla="*/ 3092385 w 9764260"/>
              <a:gd name="connsiteY521" fmla="*/ 4498894 h 4526153"/>
              <a:gd name="connsiteX522" fmla="*/ 2989060 w 9764260"/>
              <a:gd name="connsiteY522" fmla="*/ 4513737 h 4526153"/>
              <a:gd name="connsiteX523" fmla="*/ 2974299 w 9764260"/>
              <a:gd name="connsiteY523" fmla="*/ 4513737 h 4526153"/>
              <a:gd name="connsiteX524" fmla="*/ 2974299 w 9764260"/>
              <a:gd name="connsiteY524" fmla="*/ 4498894 h 4526153"/>
              <a:gd name="connsiteX525" fmla="*/ 2937397 w 9764260"/>
              <a:gd name="connsiteY525" fmla="*/ 4491472 h 4526153"/>
              <a:gd name="connsiteX526" fmla="*/ 2952158 w 9764260"/>
              <a:gd name="connsiteY526" fmla="*/ 4484051 h 4526153"/>
              <a:gd name="connsiteX527" fmla="*/ 2863593 w 9764260"/>
              <a:gd name="connsiteY527" fmla="*/ 4476629 h 4526153"/>
              <a:gd name="connsiteX528" fmla="*/ 2848832 w 9764260"/>
              <a:gd name="connsiteY528" fmla="*/ 4461787 h 4526153"/>
              <a:gd name="connsiteX529" fmla="*/ 2834071 w 9764260"/>
              <a:gd name="connsiteY529" fmla="*/ 4476629 h 4526153"/>
              <a:gd name="connsiteX530" fmla="*/ 2775028 w 9764260"/>
              <a:gd name="connsiteY530" fmla="*/ 4439523 h 4526153"/>
              <a:gd name="connsiteX531" fmla="*/ 2767648 w 9764260"/>
              <a:gd name="connsiteY531" fmla="*/ 4424680 h 4526153"/>
              <a:gd name="connsiteX532" fmla="*/ 2745507 w 9764260"/>
              <a:gd name="connsiteY532" fmla="*/ 4439523 h 4526153"/>
              <a:gd name="connsiteX533" fmla="*/ 2738127 w 9764260"/>
              <a:gd name="connsiteY533" fmla="*/ 4461787 h 4526153"/>
              <a:gd name="connsiteX534" fmla="*/ 2723366 w 9764260"/>
              <a:gd name="connsiteY534" fmla="*/ 4446944 h 4526153"/>
              <a:gd name="connsiteX535" fmla="*/ 2738127 w 9764260"/>
              <a:gd name="connsiteY535" fmla="*/ 4432101 h 4526153"/>
              <a:gd name="connsiteX536" fmla="*/ 2671703 w 9764260"/>
              <a:gd name="connsiteY536" fmla="*/ 4417258 h 4526153"/>
              <a:gd name="connsiteX537" fmla="*/ 2679083 w 9764260"/>
              <a:gd name="connsiteY537" fmla="*/ 4439523 h 4526153"/>
              <a:gd name="connsiteX538" fmla="*/ 2620040 w 9764260"/>
              <a:gd name="connsiteY538" fmla="*/ 4372730 h 4526153"/>
              <a:gd name="connsiteX539" fmla="*/ 2664323 w 9764260"/>
              <a:gd name="connsiteY539" fmla="*/ 4432101 h 4526153"/>
              <a:gd name="connsiteX540" fmla="*/ 2620040 w 9764260"/>
              <a:gd name="connsiteY540" fmla="*/ 4357887 h 4526153"/>
              <a:gd name="connsiteX541" fmla="*/ 2597899 w 9764260"/>
              <a:gd name="connsiteY541" fmla="*/ 4357887 h 4526153"/>
              <a:gd name="connsiteX542" fmla="*/ 2560997 w 9764260"/>
              <a:gd name="connsiteY542" fmla="*/ 4291094 h 4526153"/>
              <a:gd name="connsiteX543" fmla="*/ 2560997 w 9764260"/>
              <a:gd name="connsiteY543" fmla="*/ 4246565 h 4526153"/>
              <a:gd name="connsiteX544" fmla="*/ 2546236 w 9764260"/>
              <a:gd name="connsiteY544" fmla="*/ 4224301 h 4526153"/>
              <a:gd name="connsiteX545" fmla="*/ 2590519 w 9764260"/>
              <a:gd name="connsiteY545" fmla="*/ 4187193 h 4526153"/>
              <a:gd name="connsiteX546" fmla="*/ 2568378 w 9764260"/>
              <a:gd name="connsiteY546" fmla="*/ 4172350 h 4526153"/>
              <a:gd name="connsiteX547" fmla="*/ 2553617 w 9764260"/>
              <a:gd name="connsiteY547" fmla="*/ 4187193 h 4526153"/>
              <a:gd name="connsiteX548" fmla="*/ 2546236 w 9764260"/>
              <a:gd name="connsiteY548" fmla="*/ 4164929 h 4526153"/>
              <a:gd name="connsiteX549" fmla="*/ 2521342 w 9764260"/>
              <a:gd name="connsiteY549" fmla="*/ 4177445 h 4526153"/>
              <a:gd name="connsiteX550" fmla="*/ 2503914 w 9764260"/>
              <a:gd name="connsiteY550" fmla="*/ 4162726 h 4526153"/>
              <a:gd name="connsiteX551" fmla="*/ 2428150 w 9764260"/>
              <a:gd name="connsiteY551" fmla="*/ 4157508 h 4526153"/>
              <a:gd name="connsiteX552" fmla="*/ 2332205 w 9764260"/>
              <a:gd name="connsiteY552" fmla="*/ 4164929 h 4526153"/>
              <a:gd name="connsiteX553" fmla="*/ 1970566 w 9764260"/>
              <a:gd name="connsiteY553" fmla="*/ 3942285 h 4526153"/>
              <a:gd name="connsiteX554" fmla="*/ 1948424 w 9764260"/>
              <a:gd name="connsiteY554" fmla="*/ 3348570 h 4526153"/>
              <a:gd name="connsiteX555" fmla="*/ 1970566 w 9764260"/>
              <a:gd name="connsiteY555" fmla="*/ 3326305 h 4526153"/>
              <a:gd name="connsiteX556" fmla="*/ 1970566 w 9764260"/>
              <a:gd name="connsiteY556" fmla="*/ 3111083 h 4526153"/>
              <a:gd name="connsiteX557" fmla="*/ 1985327 w 9764260"/>
              <a:gd name="connsiteY557" fmla="*/ 3118505 h 4526153"/>
              <a:gd name="connsiteX558" fmla="*/ 2000087 w 9764260"/>
              <a:gd name="connsiteY558" fmla="*/ 3051712 h 4526153"/>
              <a:gd name="connsiteX559" fmla="*/ 2177217 w 9764260"/>
              <a:gd name="connsiteY559" fmla="*/ 2131453 h 4526153"/>
              <a:gd name="connsiteX560" fmla="*/ 1955805 w 9764260"/>
              <a:gd name="connsiteY560" fmla="*/ 2465418 h 4526153"/>
              <a:gd name="connsiteX561" fmla="*/ 1690111 w 9764260"/>
              <a:gd name="connsiteY561" fmla="*/ 2977497 h 4526153"/>
              <a:gd name="connsiteX562" fmla="*/ 1704871 w 9764260"/>
              <a:gd name="connsiteY562" fmla="*/ 2984919 h 4526153"/>
              <a:gd name="connsiteX563" fmla="*/ 1675350 w 9764260"/>
              <a:gd name="connsiteY563" fmla="*/ 3073977 h 4526153"/>
              <a:gd name="connsiteX564" fmla="*/ 1690111 w 9764260"/>
              <a:gd name="connsiteY564" fmla="*/ 3081398 h 4526153"/>
              <a:gd name="connsiteX565" fmla="*/ 1586785 w 9764260"/>
              <a:gd name="connsiteY565" fmla="*/ 3266933 h 4526153"/>
              <a:gd name="connsiteX566" fmla="*/ 1557263 w 9764260"/>
              <a:gd name="connsiteY566" fmla="*/ 3266933 h 4526153"/>
              <a:gd name="connsiteX567" fmla="*/ 1557263 w 9764260"/>
              <a:gd name="connsiteY567" fmla="*/ 3289198 h 4526153"/>
              <a:gd name="connsiteX568" fmla="*/ 1498220 w 9764260"/>
              <a:gd name="connsiteY568" fmla="*/ 3348570 h 4526153"/>
              <a:gd name="connsiteX569" fmla="*/ 1483459 w 9764260"/>
              <a:gd name="connsiteY569" fmla="*/ 3355991 h 4526153"/>
              <a:gd name="connsiteX570" fmla="*/ 1483459 w 9764260"/>
              <a:gd name="connsiteY570" fmla="*/ 3370834 h 4526153"/>
              <a:gd name="connsiteX571" fmla="*/ 1505601 w 9764260"/>
              <a:gd name="connsiteY571" fmla="*/ 3363413 h 4526153"/>
              <a:gd name="connsiteX572" fmla="*/ 1476079 w 9764260"/>
              <a:gd name="connsiteY572" fmla="*/ 3415363 h 4526153"/>
              <a:gd name="connsiteX573" fmla="*/ 1365373 w 9764260"/>
              <a:gd name="connsiteY573" fmla="*/ 3496999 h 4526153"/>
              <a:gd name="connsiteX574" fmla="*/ 1335851 w 9764260"/>
              <a:gd name="connsiteY574" fmla="*/ 3534106 h 4526153"/>
              <a:gd name="connsiteX575" fmla="*/ 1335851 w 9764260"/>
              <a:gd name="connsiteY575" fmla="*/ 3496999 h 4526153"/>
              <a:gd name="connsiteX576" fmla="*/ 1269428 w 9764260"/>
              <a:gd name="connsiteY576" fmla="*/ 3511841 h 4526153"/>
              <a:gd name="connsiteX577" fmla="*/ 1203005 w 9764260"/>
              <a:gd name="connsiteY577" fmla="*/ 3534106 h 4526153"/>
              <a:gd name="connsiteX578" fmla="*/ 1166103 w 9764260"/>
              <a:gd name="connsiteY578" fmla="*/ 3511841 h 4526153"/>
              <a:gd name="connsiteX579" fmla="*/ 1092299 w 9764260"/>
              <a:gd name="connsiteY579" fmla="*/ 3496999 h 4526153"/>
              <a:gd name="connsiteX580" fmla="*/ 1092299 w 9764260"/>
              <a:gd name="connsiteY580" fmla="*/ 3526684 h 4526153"/>
              <a:gd name="connsiteX581" fmla="*/ 1077538 w 9764260"/>
              <a:gd name="connsiteY581" fmla="*/ 3541527 h 4526153"/>
              <a:gd name="connsiteX582" fmla="*/ 1040636 w 9764260"/>
              <a:gd name="connsiteY582" fmla="*/ 3519263 h 4526153"/>
              <a:gd name="connsiteX583" fmla="*/ 1033256 w 9764260"/>
              <a:gd name="connsiteY583" fmla="*/ 3534106 h 4526153"/>
              <a:gd name="connsiteX584" fmla="*/ 1018495 w 9764260"/>
              <a:gd name="connsiteY584" fmla="*/ 3511841 h 4526153"/>
              <a:gd name="connsiteX585" fmla="*/ 996354 w 9764260"/>
              <a:gd name="connsiteY585" fmla="*/ 3526684 h 4526153"/>
              <a:gd name="connsiteX586" fmla="*/ 1003734 w 9764260"/>
              <a:gd name="connsiteY586" fmla="*/ 3511841 h 4526153"/>
              <a:gd name="connsiteX587" fmla="*/ 723279 w 9764260"/>
              <a:gd name="connsiteY587" fmla="*/ 3415363 h 4526153"/>
              <a:gd name="connsiteX588" fmla="*/ 738040 w 9764260"/>
              <a:gd name="connsiteY588" fmla="*/ 3385677 h 4526153"/>
              <a:gd name="connsiteX589" fmla="*/ 701138 w 9764260"/>
              <a:gd name="connsiteY589" fmla="*/ 3363413 h 4526153"/>
              <a:gd name="connsiteX590" fmla="*/ 701138 w 9764260"/>
              <a:gd name="connsiteY590" fmla="*/ 3393098 h 4526153"/>
              <a:gd name="connsiteX591" fmla="*/ 642095 w 9764260"/>
              <a:gd name="connsiteY591" fmla="*/ 3259512 h 4526153"/>
              <a:gd name="connsiteX592" fmla="*/ 627334 w 9764260"/>
              <a:gd name="connsiteY592" fmla="*/ 3140770 h 4526153"/>
              <a:gd name="connsiteX593" fmla="*/ 649476 w 9764260"/>
              <a:gd name="connsiteY593" fmla="*/ 3081398 h 4526153"/>
              <a:gd name="connsiteX594" fmla="*/ 612573 w 9764260"/>
              <a:gd name="connsiteY594" fmla="*/ 3096241 h 4526153"/>
              <a:gd name="connsiteX595" fmla="*/ 538769 w 9764260"/>
              <a:gd name="connsiteY595" fmla="*/ 3051712 h 4526153"/>
              <a:gd name="connsiteX596" fmla="*/ 538769 w 9764260"/>
              <a:gd name="connsiteY596" fmla="*/ 3022026 h 4526153"/>
              <a:gd name="connsiteX597" fmla="*/ 524008 w 9764260"/>
              <a:gd name="connsiteY597" fmla="*/ 3096241 h 4526153"/>
              <a:gd name="connsiteX598" fmla="*/ 546150 w 9764260"/>
              <a:gd name="connsiteY598" fmla="*/ 3125926 h 4526153"/>
              <a:gd name="connsiteX599" fmla="*/ 524008 w 9764260"/>
              <a:gd name="connsiteY599" fmla="*/ 3200141 h 4526153"/>
              <a:gd name="connsiteX600" fmla="*/ 435443 w 9764260"/>
              <a:gd name="connsiteY600" fmla="*/ 3192719 h 4526153"/>
              <a:gd name="connsiteX601" fmla="*/ 442824 w 9764260"/>
              <a:gd name="connsiteY601" fmla="*/ 3185298 h 4526153"/>
              <a:gd name="connsiteX602" fmla="*/ 405922 w 9764260"/>
              <a:gd name="connsiteY602" fmla="*/ 3163034 h 4526153"/>
              <a:gd name="connsiteX603" fmla="*/ 398542 w 9764260"/>
              <a:gd name="connsiteY603" fmla="*/ 3185298 h 4526153"/>
              <a:gd name="connsiteX604" fmla="*/ 346879 w 9764260"/>
              <a:gd name="connsiteY604" fmla="*/ 3155612 h 4526153"/>
              <a:gd name="connsiteX605" fmla="*/ 339499 w 9764260"/>
              <a:gd name="connsiteY605" fmla="*/ 3170455 h 4526153"/>
              <a:gd name="connsiteX606" fmla="*/ 369020 w 9764260"/>
              <a:gd name="connsiteY606" fmla="*/ 3177876 h 4526153"/>
              <a:gd name="connsiteX607" fmla="*/ 324738 w 9764260"/>
              <a:gd name="connsiteY607" fmla="*/ 3289198 h 4526153"/>
              <a:gd name="connsiteX608" fmla="*/ 295216 w 9764260"/>
              <a:gd name="connsiteY608" fmla="*/ 3281777 h 4526153"/>
              <a:gd name="connsiteX609" fmla="*/ 287836 w 9764260"/>
              <a:gd name="connsiteY609" fmla="*/ 3296620 h 4526153"/>
              <a:gd name="connsiteX610" fmla="*/ 273076 w 9764260"/>
              <a:gd name="connsiteY610" fmla="*/ 3289198 h 4526153"/>
              <a:gd name="connsiteX611" fmla="*/ 265695 w 9764260"/>
              <a:gd name="connsiteY611" fmla="*/ 3289198 h 4526153"/>
              <a:gd name="connsiteX612" fmla="*/ 228793 w 9764260"/>
              <a:gd name="connsiteY612" fmla="*/ 3274356 h 4526153"/>
              <a:gd name="connsiteX613" fmla="*/ 228793 w 9764260"/>
              <a:gd name="connsiteY613" fmla="*/ 3296620 h 4526153"/>
              <a:gd name="connsiteX614" fmla="*/ 169750 w 9764260"/>
              <a:gd name="connsiteY614" fmla="*/ 3252091 h 4526153"/>
              <a:gd name="connsiteX615" fmla="*/ 169750 w 9764260"/>
              <a:gd name="connsiteY615" fmla="*/ 3266933 h 4526153"/>
              <a:gd name="connsiteX616" fmla="*/ 125467 w 9764260"/>
              <a:gd name="connsiteY616" fmla="*/ 3259512 h 4526153"/>
              <a:gd name="connsiteX617" fmla="*/ 154989 w 9764260"/>
              <a:gd name="connsiteY617" fmla="*/ 3214984 h 4526153"/>
              <a:gd name="connsiteX618" fmla="*/ 147608 w 9764260"/>
              <a:gd name="connsiteY618" fmla="*/ 3207563 h 4526153"/>
              <a:gd name="connsiteX619" fmla="*/ 125467 w 9764260"/>
              <a:gd name="connsiteY619" fmla="*/ 3229827 h 4526153"/>
              <a:gd name="connsiteX620" fmla="*/ 125467 w 9764260"/>
              <a:gd name="connsiteY620" fmla="*/ 3237248 h 4526153"/>
              <a:gd name="connsiteX621" fmla="*/ 110707 w 9764260"/>
              <a:gd name="connsiteY621" fmla="*/ 3244669 h 4526153"/>
              <a:gd name="connsiteX622" fmla="*/ 110707 w 9764260"/>
              <a:gd name="connsiteY622" fmla="*/ 3163034 h 4526153"/>
              <a:gd name="connsiteX623" fmla="*/ 95946 w 9764260"/>
              <a:gd name="connsiteY623" fmla="*/ 3133348 h 4526153"/>
              <a:gd name="connsiteX624" fmla="*/ 81185 w 9764260"/>
              <a:gd name="connsiteY624" fmla="*/ 3140770 h 4526153"/>
              <a:gd name="connsiteX625" fmla="*/ 88565 w 9764260"/>
              <a:gd name="connsiteY625" fmla="*/ 3163034 h 4526153"/>
              <a:gd name="connsiteX626" fmla="*/ 95946 w 9764260"/>
              <a:gd name="connsiteY626" fmla="*/ 3163034 h 4526153"/>
              <a:gd name="connsiteX627" fmla="*/ 81185 w 9764260"/>
              <a:gd name="connsiteY627" fmla="*/ 3177876 h 4526153"/>
              <a:gd name="connsiteX628" fmla="*/ 110707 w 9764260"/>
              <a:gd name="connsiteY628" fmla="*/ 3096241 h 4526153"/>
              <a:gd name="connsiteX629" fmla="*/ 118087 w 9764260"/>
              <a:gd name="connsiteY629" fmla="*/ 3118505 h 4526153"/>
              <a:gd name="connsiteX630" fmla="*/ 110707 w 9764260"/>
              <a:gd name="connsiteY630" fmla="*/ 3066555 h 4526153"/>
              <a:gd name="connsiteX631" fmla="*/ 125467 w 9764260"/>
              <a:gd name="connsiteY631" fmla="*/ 3073977 h 4526153"/>
              <a:gd name="connsiteX632" fmla="*/ 132848 w 9764260"/>
              <a:gd name="connsiteY632" fmla="*/ 3066555 h 4526153"/>
              <a:gd name="connsiteX633" fmla="*/ 22142 w 9764260"/>
              <a:gd name="connsiteY633" fmla="*/ 2984919 h 4526153"/>
              <a:gd name="connsiteX634" fmla="*/ 7381 w 9764260"/>
              <a:gd name="connsiteY634" fmla="*/ 2984919 h 4526153"/>
              <a:gd name="connsiteX635" fmla="*/ 22142 w 9764260"/>
              <a:gd name="connsiteY635" fmla="*/ 2955233 h 4526153"/>
              <a:gd name="connsiteX636" fmla="*/ 29522 w 9764260"/>
              <a:gd name="connsiteY636" fmla="*/ 2962655 h 4526153"/>
              <a:gd name="connsiteX637" fmla="*/ 36903 w 9764260"/>
              <a:gd name="connsiteY637" fmla="*/ 2947812 h 4526153"/>
              <a:gd name="connsiteX638" fmla="*/ 22142 w 9764260"/>
              <a:gd name="connsiteY638" fmla="*/ 2932969 h 4526153"/>
              <a:gd name="connsiteX639" fmla="*/ 51664 w 9764260"/>
              <a:gd name="connsiteY639" fmla="*/ 2940391 h 4526153"/>
              <a:gd name="connsiteX640" fmla="*/ 66424 w 9764260"/>
              <a:gd name="connsiteY640" fmla="*/ 2925547 h 4526153"/>
              <a:gd name="connsiteX641" fmla="*/ 14761 w 9764260"/>
              <a:gd name="connsiteY641" fmla="*/ 2903283 h 4526153"/>
              <a:gd name="connsiteX642" fmla="*/ 14761 w 9764260"/>
              <a:gd name="connsiteY642" fmla="*/ 2791962 h 4526153"/>
              <a:gd name="connsiteX643" fmla="*/ 0 w 9764260"/>
              <a:gd name="connsiteY643" fmla="*/ 2791962 h 4526153"/>
              <a:gd name="connsiteX644" fmla="*/ 7381 w 9764260"/>
              <a:gd name="connsiteY644" fmla="*/ 2673219 h 4526153"/>
              <a:gd name="connsiteX645" fmla="*/ 51664 w 9764260"/>
              <a:gd name="connsiteY645" fmla="*/ 2584161 h 4526153"/>
              <a:gd name="connsiteX646" fmla="*/ 95946 w 9764260"/>
              <a:gd name="connsiteY646" fmla="*/ 2606425 h 4526153"/>
              <a:gd name="connsiteX647" fmla="*/ 125467 w 9764260"/>
              <a:gd name="connsiteY647" fmla="*/ 2450575 h 4526153"/>
              <a:gd name="connsiteX648" fmla="*/ 184511 w 9764260"/>
              <a:gd name="connsiteY648" fmla="*/ 2324411 h 4526153"/>
              <a:gd name="connsiteX649" fmla="*/ 214031 w 9764260"/>
              <a:gd name="connsiteY649" fmla="*/ 2250197 h 4526153"/>
              <a:gd name="connsiteX650" fmla="*/ 243553 w 9764260"/>
              <a:gd name="connsiteY650" fmla="*/ 2250197 h 4526153"/>
              <a:gd name="connsiteX651" fmla="*/ 524008 w 9764260"/>
              <a:gd name="connsiteY651" fmla="*/ 1701010 h 4526153"/>
              <a:gd name="connsiteX652" fmla="*/ 612573 w 9764260"/>
              <a:gd name="connsiteY652" fmla="*/ 1582266 h 4526153"/>
              <a:gd name="connsiteX653" fmla="*/ 546150 w 9764260"/>
              <a:gd name="connsiteY653" fmla="*/ 1715852 h 4526153"/>
              <a:gd name="connsiteX654" fmla="*/ 597812 w 9764260"/>
              <a:gd name="connsiteY654" fmla="*/ 1693588 h 4526153"/>
              <a:gd name="connsiteX655" fmla="*/ 583052 w 9764260"/>
              <a:gd name="connsiteY655" fmla="*/ 1678745 h 4526153"/>
              <a:gd name="connsiteX656" fmla="*/ 642095 w 9764260"/>
              <a:gd name="connsiteY656" fmla="*/ 1574845 h 4526153"/>
              <a:gd name="connsiteX657" fmla="*/ 745420 w 9764260"/>
              <a:gd name="connsiteY657" fmla="*/ 1456102 h 4526153"/>
              <a:gd name="connsiteX658" fmla="*/ 752801 w 9764260"/>
              <a:gd name="connsiteY658" fmla="*/ 1463523 h 4526153"/>
              <a:gd name="connsiteX659" fmla="*/ 789703 w 9764260"/>
              <a:gd name="connsiteY659" fmla="*/ 1381887 h 4526153"/>
              <a:gd name="connsiteX660" fmla="*/ 804464 w 9764260"/>
              <a:gd name="connsiteY660" fmla="*/ 1381887 h 4526153"/>
              <a:gd name="connsiteX661" fmla="*/ 782322 w 9764260"/>
              <a:gd name="connsiteY661" fmla="*/ 1411573 h 4526153"/>
              <a:gd name="connsiteX662" fmla="*/ 833985 w 9764260"/>
              <a:gd name="connsiteY662" fmla="*/ 1433838 h 4526153"/>
              <a:gd name="connsiteX663" fmla="*/ 885647 w 9764260"/>
              <a:gd name="connsiteY663" fmla="*/ 1374466 h 4526153"/>
              <a:gd name="connsiteX664" fmla="*/ 745420 w 9764260"/>
              <a:gd name="connsiteY664" fmla="*/ 1641638 h 4526153"/>
              <a:gd name="connsiteX665" fmla="*/ 678996 w 9764260"/>
              <a:gd name="connsiteY665" fmla="*/ 1745538 h 4526153"/>
              <a:gd name="connsiteX666" fmla="*/ 524008 w 9764260"/>
              <a:gd name="connsiteY666" fmla="*/ 2116611 h 4526153"/>
              <a:gd name="connsiteX667" fmla="*/ 457585 w 9764260"/>
              <a:gd name="connsiteY667" fmla="*/ 2302146 h 4526153"/>
              <a:gd name="connsiteX668" fmla="*/ 369020 w 9764260"/>
              <a:gd name="connsiteY668" fmla="*/ 2621268 h 4526153"/>
              <a:gd name="connsiteX669" fmla="*/ 391161 w 9764260"/>
              <a:gd name="connsiteY669" fmla="*/ 2621268 h 4526153"/>
              <a:gd name="connsiteX670" fmla="*/ 383781 w 9764260"/>
              <a:gd name="connsiteY670" fmla="*/ 2643532 h 4526153"/>
              <a:gd name="connsiteX671" fmla="*/ 405922 w 9764260"/>
              <a:gd name="connsiteY671" fmla="*/ 2643532 h 4526153"/>
              <a:gd name="connsiteX672" fmla="*/ 398542 w 9764260"/>
              <a:gd name="connsiteY672" fmla="*/ 2673219 h 4526153"/>
              <a:gd name="connsiteX673" fmla="*/ 413303 w 9764260"/>
              <a:gd name="connsiteY673" fmla="*/ 2680640 h 4526153"/>
              <a:gd name="connsiteX674" fmla="*/ 435443 w 9764260"/>
              <a:gd name="connsiteY674" fmla="*/ 2710325 h 4526153"/>
              <a:gd name="connsiteX675" fmla="*/ 479726 w 9764260"/>
              <a:gd name="connsiteY675" fmla="*/ 2702904 h 4526153"/>
              <a:gd name="connsiteX676" fmla="*/ 538769 w 9764260"/>
              <a:gd name="connsiteY676" fmla="*/ 2777118 h 4526153"/>
              <a:gd name="connsiteX677" fmla="*/ 560911 w 9764260"/>
              <a:gd name="connsiteY677" fmla="*/ 2740012 h 4526153"/>
              <a:gd name="connsiteX678" fmla="*/ 538769 w 9764260"/>
              <a:gd name="connsiteY678" fmla="*/ 2769697 h 4526153"/>
              <a:gd name="connsiteX679" fmla="*/ 546150 w 9764260"/>
              <a:gd name="connsiteY679" fmla="*/ 2725169 h 4526153"/>
              <a:gd name="connsiteX680" fmla="*/ 516628 w 9764260"/>
              <a:gd name="connsiteY680" fmla="*/ 2717747 h 4526153"/>
              <a:gd name="connsiteX681" fmla="*/ 612573 w 9764260"/>
              <a:gd name="connsiteY681" fmla="*/ 2621268 h 4526153"/>
              <a:gd name="connsiteX682" fmla="*/ 619953 w 9764260"/>
              <a:gd name="connsiteY682" fmla="*/ 2710325 h 4526153"/>
              <a:gd name="connsiteX683" fmla="*/ 649476 w 9764260"/>
              <a:gd name="connsiteY683" fmla="*/ 2717747 h 4526153"/>
              <a:gd name="connsiteX684" fmla="*/ 708519 w 9764260"/>
              <a:gd name="connsiteY684" fmla="*/ 2636111 h 4526153"/>
              <a:gd name="connsiteX685" fmla="*/ 745420 w 9764260"/>
              <a:gd name="connsiteY685" fmla="*/ 2740012 h 4526153"/>
              <a:gd name="connsiteX686" fmla="*/ 745420 w 9764260"/>
              <a:gd name="connsiteY686" fmla="*/ 2710325 h 4526153"/>
              <a:gd name="connsiteX687" fmla="*/ 848746 w 9764260"/>
              <a:gd name="connsiteY687" fmla="*/ 2606425 h 4526153"/>
              <a:gd name="connsiteX688" fmla="*/ 907789 w 9764260"/>
              <a:gd name="connsiteY688" fmla="*/ 2502525 h 4526153"/>
              <a:gd name="connsiteX689" fmla="*/ 885647 w 9764260"/>
              <a:gd name="connsiteY689" fmla="*/ 2487682 h 4526153"/>
              <a:gd name="connsiteX690" fmla="*/ 952072 w 9764260"/>
              <a:gd name="connsiteY690" fmla="*/ 2346675 h 4526153"/>
              <a:gd name="connsiteX691" fmla="*/ 1099680 w 9764260"/>
              <a:gd name="connsiteY691" fmla="*/ 2116611 h 4526153"/>
              <a:gd name="connsiteX692" fmla="*/ 1394895 w 9764260"/>
              <a:gd name="connsiteY692" fmla="*/ 1634217 h 4526153"/>
              <a:gd name="connsiteX693" fmla="*/ 1631067 w 9764260"/>
              <a:gd name="connsiteY693" fmla="*/ 1285409 h 4526153"/>
              <a:gd name="connsiteX694" fmla="*/ 2435531 w 9764260"/>
              <a:gd name="connsiteY694" fmla="*/ 528421 h 4526153"/>
              <a:gd name="connsiteX695" fmla="*/ 2346966 w 9764260"/>
              <a:gd name="connsiteY695" fmla="*/ 328042 h 4526153"/>
              <a:gd name="connsiteX696" fmla="*/ 2442910 w 9764260"/>
              <a:gd name="connsiteY696" fmla="*/ 394835 h 4526153"/>
              <a:gd name="connsiteX697" fmla="*/ 2354346 w 9764260"/>
              <a:gd name="connsiteY697" fmla="*/ 238984 h 4526153"/>
              <a:gd name="connsiteX698" fmla="*/ 2450291 w 9764260"/>
              <a:gd name="connsiteY698" fmla="*/ 290935 h 4526153"/>
              <a:gd name="connsiteX699" fmla="*/ 2376487 w 9764260"/>
              <a:gd name="connsiteY699" fmla="*/ 127663 h 4526153"/>
              <a:gd name="connsiteX700" fmla="*/ 2324824 w 9764260"/>
              <a:gd name="connsiteY700" fmla="*/ 157349 h 4526153"/>
              <a:gd name="connsiteX701" fmla="*/ 2258401 w 9764260"/>
              <a:gd name="connsiteY701" fmla="*/ 120242 h 4526153"/>
              <a:gd name="connsiteX702" fmla="*/ 2258401 w 9764260"/>
              <a:gd name="connsiteY702" fmla="*/ 157349 h 4526153"/>
              <a:gd name="connsiteX703" fmla="*/ 2096032 w 9764260"/>
              <a:gd name="connsiteY703" fmla="*/ 120242 h 4526153"/>
              <a:gd name="connsiteX704" fmla="*/ 2096032 w 9764260"/>
              <a:gd name="connsiteY704" fmla="*/ 149927 h 4526153"/>
              <a:gd name="connsiteX705" fmla="*/ 2088652 w 9764260"/>
              <a:gd name="connsiteY705" fmla="*/ 127663 h 4526153"/>
              <a:gd name="connsiteX706" fmla="*/ 2007467 w 9764260"/>
              <a:gd name="connsiteY706" fmla="*/ 187035 h 4526153"/>
              <a:gd name="connsiteX707" fmla="*/ 2169836 w 9764260"/>
              <a:gd name="connsiteY707" fmla="*/ 179613 h 4526153"/>
              <a:gd name="connsiteX708" fmla="*/ 2184597 w 9764260"/>
              <a:gd name="connsiteY708" fmla="*/ 187035 h 4526153"/>
              <a:gd name="connsiteX709" fmla="*/ 2191978 w 9764260"/>
              <a:gd name="connsiteY709" fmla="*/ 172191 h 4526153"/>
              <a:gd name="connsiteX710" fmla="*/ 2273162 w 9764260"/>
              <a:gd name="connsiteY710" fmla="*/ 194456 h 4526153"/>
              <a:gd name="connsiteX711" fmla="*/ 2258401 w 9764260"/>
              <a:gd name="connsiteY711" fmla="*/ 209299 h 4526153"/>
              <a:gd name="connsiteX712" fmla="*/ 2302683 w 9764260"/>
              <a:gd name="connsiteY712" fmla="*/ 261249 h 4526153"/>
              <a:gd name="connsiteX713" fmla="*/ 2177217 w 9764260"/>
              <a:gd name="connsiteY713" fmla="*/ 231563 h 4526153"/>
              <a:gd name="connsiteX714" fmla="*/ 2147696 w 9764260"/>
              <a:gd name="connsiteY714" fmla="*/ 253827 h 4526153"/>
              <a:gd name="connsiteX715" fmla="*/ 2191978 w 9764260"/>
              <a:gd name="connsiteY715" fmla="*/ 261249 h 4526153"/>
              <a:gd name="connsiteX716" fmla="*/ 2103413 w 9764260"/>
              <a:gd name="connsiteY716" fmla="*/ 261249 h 4526153"/>
              <a:gd name="connsiteX717" fmla="*/ 2140315 w 9764260"/>
              <a:gd name="connsiteY717" fmla="*/ 209299 h 4526153"/>
              <a:gd name="connsiteX718" fmla="*/ 2007467 w 9764260"/>
              <a:gd name="connsiteY718" fmla="*/ 253827 h 4526153"/>
              <a:gd name="connsiteX719" fmla="*/ 2096032 w 9764260"/>
              <a:gd name="connsiteY719" fmla="*/ 194456 h 4526153"/>
              <a:gd name="connsiteX720" fmla="*/ 1882001 w 9764260"/>
              <a:gd name="connsiteY720" fmla="*/ 246406 h 4526153"/>
              <a:gd name="connsiteX721" fmla="*/ 1786055 w 9764260"/>
              <a:gd name="connsiteY721" fmla="*/ 290935 h 4526153"/>
              <a:gd name="connsiteX722" fmla="*/ 1446558 w 9764260"/>
              <a:gd name="connsiteY722" fmla="*/ 587792 h 4526153"/>
              <a:gd name="connsiteX723" fmla="*/ 1195624 w 9764260"/>
              <a:gd name="connsiteY723" fmla="*/ 840122 h 4526153"/>
              <a:gd name="connsiteX724" fmla="*/ 1114440 w 9764260"/>
              <a:gd name="connsiteY724" fmla="*/ 966286 h 4526153"/>
              <a:gd name="connsiteX725" fmla="*/ 922550 w 9764260"/>
              <a:gd name="connsiteY725" fmla="*/ 1181508 h 4526153"/>
              <a:gd name="connsiteX726" fmla="*/ 893028 w 9764260"/>
              <a:gd name="connsiteY726" fmla="*/ 1166665 h 4526153"/>
              <a:gd name="connsiteX727" fmla="*/ 944691 w 9764260"/>
              <a:gd name="connsiteY727" fmla="*/ 1092451 h 4526153"/>
              <a:gd name="connsiteX728" fmla="*/ 1114440 w 9764260"/>
              <a:gd name="connsiteY728" fmla="*/ 862386 h 4526153"/>
              <a:gd name="connsiteX729" fmla="*/ 1129201 w 9764260"/>
              <a:gd name="connsiteY729" fmla="*/ 832700 h 4526153"/>
              <a:gd name="connsiteX730" fmla="*/ 1114440 w 9764260"/>
              <a:gd name="connsiteY730" fmla="*/ 832700 h 4526153"/>
              <a:gd name="connsiteX731" fmla="*/ 1136581 w 9764260"/>
              <a:gd name="connsiteY731" fmla="*/ 810436 h 4526153"/>
              <a:gd name="connsiteX732" fmla="*/ 1151342 w 9764260"/>
              <a:gd name="connsiteY732" fmla="*/ 825279 h 4526153"/>
              <a:gd name="connsiteX733" fmla="*/ 1439177 w 9764260"/>
              <a:gd name="connsiteY733" fmla="*/ 535843 h 4526153"/>
              <a:gd name="connsiteX734" fmla="*/ 2132934 w 9764260"/>
              <a:gd name="connsiteY734" fmla="*/ 68292 h 4526153"/>
              <a:gd name="connsiteX735" fmla="*/ 2236259 w 9764260"/>
              <a:gd name="connsiteY735" fmla="*/ 46027 h 4526153"/>
              <a:gd name="connsiteX736" fmla="*/ 2191978 w 9764260"/>
              <a:gd name="connsiteY736" fmla="*/ 16341 h 4526153"/>
              <a:gd name="connsiteX737" fmla="*/ 2140315 w 9764260"/>
              <a:gd name="connsiteY737" fmla="*/ 46027 h 4526153"/>
              <a:gd name="connsiteX738" fmla="*/ 2118174 w 9764260"/>
              <a:gd name="connsiteY738" fmla="*/ 16341 h 4526153"/>
              <a:gd name="connsiteX739" fmla="*/ 2204201 w 9764260"/>
              <a:gd name="connsiteY739" fmla="*/ 1150 h 452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9764260" h="4526153">
                <a:moveTo>
                  <a:pt x="3786142" y="4283672"/>
                </a:moveTo>
                <a:cubicBezTo>
                  <a:pt x="3823044" y="4283672"/>
                  <a:pt x="3823044" y="4283672"/>
                  <a:pt x="3823044" y="4283672"/>
                </a:cubicBezTo>
                <a:cubicBezTo>
                  <a:pt x="3815664" y="4305937"/>
                  <a:pt x="3808283" y="4320779"/>
                  <a:pt x="3786142" y="4335622"/>
                </a:cubicBezTo>
                <a:cubicBezTo>
                  <a:pt x="3786142" y="4283672"/>
                  <a:pt x="3786142" y="4283672"/>
                  <a:pt x="3786142" y="4283672"/>
                </a:cubicBezTo>
                <a:close/>
                <a:moveTo>
                  <a:pt x="2521342" y="4177445"/>
                </a:moveTo>
                <a:lnTo>
                  <a:pt x="2524095" y="4179772"/>
                </a:lnTo>
                <a:cubicBezTo>
                  <a:pt x="2524095" y="4179772"/>
                  <a:pt x="2524095" y="4179772"/>
                  <a:pt x="2516715" y="4179772"/>
                </a:cubicBezTo>
                <a:cubicBezTo>
                  <a:pt x="2516715" y="4179772"/>
                  <a:pt x="2516715" y="4179772"/>
                  <a:pt x="2520405" y="4177917"/>
                </a:cubicBezTo>
                <a:close/>
                <a:moveTo>
                  <a:pt x="6723539" y="2079503"/>
                </a:moveTo>
                <a:cubicBezTo>
                  <a:pt x="6745680" y="2079503"/>
                  <a:pt x="6745680" y="2079503"/>
                  <a:pt x="6745680" y="2079503"/>
                </a:cubicBezTo>
                <a:cubicBezTo>
                  <a:pt x="6738300" y="2086924"/>
                  <a:pt x="6738300" y="2086924"/>
                  <a:pt x="6738300" y="2086924"/>
                </a:cubicBezTo>
                <a:cubicBezTo>
                  <a:pt x="6723539" y="2079503"/>
                  <a:pt x="6723539" y="2079503"/>
                  <a:pt x="6723539" y="2079503"/>
                </a:cubicBezTo>
                <a:close/>
                <a:moveTo>
                  <a:pt x="3852565" y="2034974"/>
                </a:moveTo>
                <a:cubicBezTo>
                  <a:pt x="3830425" y="2057239"/>
                  <a:pt x="3830425" y="2057239"/>
                  <a:pt x="3830425" y="2057239"/>
                </a:cubicBezTo>
                <a:cubicBezTo>
                  <a:pt x="3823044" y="2042396"/>
                  <a:pt x="3823044" y="2042396"/>
                  <a:pt x="3823044" y="2042396"/>
                </a:cubicBezTo>
                <a:cubicBezTo>
                  <a:pt x="3852565" y="2034974"/>
                  <a:pt x="3852565" y="2034974"/>
                  <a:pt x="3852565" y="2034974"/>
                </a:cubicBezTo>
                <a:close/>
                <a:moveTo>
                  <a:pt x="8588817" y="2012014"/>
                </a:moveTo>
                <a:lnTo>
                  <a:pt x="8589533" y="2012696"/>
                </a:lnTo>
                <a:lnTo>
                  <a:pt x="8578784" y="2013638"/>
                </a:lnTo>
                <a:lnTo>
                  <a:pt x="8575597" y="2014087"/>
                </a:lnTo>
                <a:lnTo>
                  <a:pt x="8576017" y="2012710"/>
                </a:lnTo>
                <a:cubicBezTo>
                  <a:pt x="8581552" y="2010855"/>
                  <a:pt x="8585704" y="2010855"/>
                  <a:pt x="8588817" y="2012014"/>
                </a:cubicBezTo>
                <a:close/>
                <a:moveTo>
                  <a:pt x="8601271" y="2011666"/>
                </a:moveTo>
                <a:cubicBezTo>
                  <a:pt x="8608306" y="2012246"/>
                  <a:pt x="8614764" y="2014566"/>
                  <a:pt x="8620299" y="2020131"/>
                </a:cubicBezTo>
                <a:cubicBezTo>
                  <a:pt x="8598158" y="2034974"/>
                  <a:pt x="8598158" y="2034974"/>
                  <a:pt x="8598158" y="2034974"/>
                </a:cubicBezTo>
                <a:cubicBezTo>
                  <a:pt x="8598158" y="2031264"/>
                  <a:pt x="8598158" y="2023842"/>
                  <a:pt x="8595390" y="2018276"/>
                </a:cubicBezTo>
                <a:lnTo>
                  <a:pt x="8589533" y="2012696"/>
                </a:lnTo>
                <a:close/>
                <a:moveTo>
                  <a:pt x="9764260" y="1738116"/>
                </a:moveTo>
                <a:cubicBezTo>
                  <a:pt x="9764260" y="1738116"/>
                  <a:pt x="9764260" y="1738116"/>
                  <a:pt x="9742119" y="1752960"/>
                </a:cubicBezTo>
                <a:lnTo>
                  <a:pt x="9740569" y="1750693"/>
                </a:lnTo>
                <a:close/>
                <a:moveTo>
                  <a:pt x="6108027" y="508625"/>
                </a:moveTo>
                <a:lnTo>
                  <a:pt x="6106281" y="512810"/>
                </a:lnTo>
                <a:lnTo>
                  <a:pt x="6099612" y="518472"/>
                </a:lnTo>
                <a:lnTo>
                  <a:pt x="6096205" y="513578"/>
                </a:lnTo>
                <a:close/>
                <a:moveTo>
                  <a:pt x="6118346" y="483892"/>
                </a:moveTo>
                <a:cubicBezTo>
                  <a:pt x="6122037" y="491314"/>
                  <a:pt x="6122037" y="498735"/>
                  <a:pt x="6118346" y="504301"/>
                </a:cubicBezTo>
                <a:lnTo>
                  <a:pt x="6108027" y="508625"/>
                </a:lnTo>
                <a:close/>
                <a:moveTo>
                  <a:pt x="2204201" y="1150"/>
                </a:moveTo>
                <a:cubicBezTo>
                  <a:pt x="2287922" y="11239"/>
                  <a:pt x="2365416" y="84989"/>
                  <a:pt x="2442910" y="112820"/>
                </a:cubicBezTo>
                <a:lnTo>
                  <a:pt x="2487193" y="127663"/>
                </a:lnTo>
                <a:cubicBezTo>
                  <a:pt x="2479813" y="172191"/>
                  <a:pt x="2553617" y="179613"/>
                  <a:pt x="2531475" y="209299"/>
                </a:cubicBezTo>
                <a:cubicBezTo>
                  <a:pt x="2553617" y="231563"/>
                  <a:pt x="2560997" y="253827"/>
                  <a:pt x="2560997" y="283513"/>
                </a:cubicBezTo>
                <a:cubicBezTo>
                  <a:pt x="2597899" y="261249"/>
                  <a:pt x="2627421" y="290935"/>
                  <a:pt x="2656943" y="305777"/>
                </a:cubicBezTo>
                <a:cubicBezTo>
                  <a:pt x="2656943" y="365149"/>
                  <a:pt x="2649562" y="424521"/>
                  <a:pt x="2634801" y="469050"/>
                </a:cubicBezTo>
                <a:cubicBezTo>
                  <a:pt x="2597899" y="454206"/>
                  <a:pt x="2634801" y="394835"/>
                  <a:pt x="2590519" y="394835"/>
                </a:cubicBezTo>
                <a:cubicBezTo>
                  <a:pt x="2590519" y="424521"/>
                  <a:pt x="2575758" y="476471"/>
                  <a:pt x="2590519" y="513578"/>
                </a:cubicBezTo>
                <a:cubicBezTo>
                  <a:pt x="2605279" y="506156"/>
                  <a:pt x="2627421" y="506156"/>
                  <a:pt x="2634801" y="483892"/>
                </a:cubicBezTo>
                <a:cubicBezTo>
                  <a:pt x="2679083" y="498735"/>
                  <a:pt x="2730746" y="454206"/>
                  <a:pt x="2789789" y="454206"/>
                </a:cubicBezTo>
                <a:cubicBezTo>
                  <a:pt x="2797170" y="446785"/>
                  <a:pt x="2789789" y="424521"/>
                  <a:pt x="2797170" y="417099"/>
                </a:cubicBezTo>
                <a:cubicBezTo>
                  <a:pt x="2841452" y="483892"/>
                  <a:pt x="2937397" y="431942"/>
                  <a:pt x="2981679" y="506156"/>
                </a:cubicBezTo>
                <a:cubicBezTo>
                  <a:pt x="3033343" y="520999"/>
                  <a:pt x="3062863" y="565528"/>
                  <a:pt x="3092385" y="602636"/>
                </a:cubicBezTo>
                <a:cubicBezTo>
                  <a:pt x="3077624" y="669429"/>
                  <a:pt x="3144048" y="632321"/>
                  <a:pt x="3180950" y="662006"/>
                </a:cubicBezTo>
                <a:cubicBezTo>
                  <a:pt x="3195710" y="632321"/>
                  <a:pt x="3158809" y="602636"/>
                  <a:pt x="3180950" y="572949"/>
                </a:cubicBezTo>
                <a:cubicBezTo>
                  <a:pt x="3254755" y="587792"/>
                  <a:pt x="3247374" y="706535"/>
                  <a:pt x="3335938" y="699114"/>
                </a:cubicBezTo>
                <a:cubicBezTo>
                  <a:pt x="3358080" y="676850"/>
                  <a:pt x="3321178" y="662006"/>
                  <a:pt x="3328558" y="639742"/>
                </a:cubicBezTo>
                <a:cubicBezTo>
                  <a:pt x="3335938" y="713957"/>
                  <a:pt x="3446644" y="721378"/>
                  <a:pt x="3461405" y="795593"/>
                </a:cubicBezTo>
                <a:cubicBezTo>
                  <a:pt x="3535209" y="877229"/>
                  <a:pt x="3653295" y="847543"/>
                  <a:pt x="3697577" y="951444"/>
                </a:cubicBezTo>
                <a:cubicBezTo>
                  <a:pt x="3727099" y="973708"/>
                  <a:pt x="3764001" y="981129"/>
                  <a:pt x="3786142" y="1018237"/>
                </a:cubicBezTo>
                <a:cubicBezTo>
                  <a:pt x="3800903" y="1055343"/>
                  <a:pt x="3756621" y="1077608"/>
                  <a:pt x="3778762" y="1107294"/>
                </a:cubicBezTo>
                <a:cubicBezTo>
                  <a:pt x="3712338" y="1122136"/>
                  <a:pt x="3756621" y="1188929"/>
                  <a:pt x="3741860" y="1240880"/>
                </a:cubicBezTo>
                <a:cubicBezTo>
                  <a:pt x="3764001" y="1277986"/>
                  <a:pt x="3808283" y="1292830"/>
                  <a:pt x="3786142" y="1337358"/>
                </a:cubicBezTo>
                <a:cubicBezTo>
                  <a:pt x="3771381" y="1344780"/>
                  <a:pt x="3793522" y="1374466"/>
                  <a:pt x="3778762" y="1389309"/>
                </a:cubicBezTo>
                <a:cubicBezTo>
                  <a:pt x="3719719" y="1426416"/>
                  <a:pt x="3778762" y="1515473"/>
                  <a:pt x="3727099" y="1552581"/>
                </a:cubicBezTo>
                <a:cubicBezTo>
                  <a:pt x="3719719" y="1626795"/>
                  <a:pt x="3704958" y="1671323"/>
                  <a:pt x="3697577" y="1745538"/>
                </a:cubicBezTo>
                <a:cubicBezTo>
                  <a:pt x="3734480" y="1775224"/>
                  <a:pt x="3668056" y="1819752"/>
                  <a:pt x="3675437" y="1871702"/>
                </a:cubicBezTo>
                <a:cubicBezTo>
                  <a:pt x="3712338" y="1864281"/>
                  <a:pt x="3712338" y="1864281"/>
                  <a:pt x="3712338" y="1864281"/>
                </a:cubicBezTo>
                <a:cubicBezTo>
                  <a:pt x="3682817" y="1923653"/>
                  <a:pt x="3682817" y="1923653"/>
                  <a:pt x="3682817" y="1923653"/>
                </a:cubicBezTo>
                <a:cubicBezTo>
                  <a:pt x="3719719" y="1916231"/>
                  <a:pt x="3719719" y="1916231"/>
                  <a:pt x="3719719" y="1916231"/>
                </a:cubicBezTo>
                <a:cubicBezTo>
                  <a:pt x="3727099" y="1990446"/>
                  <a:pt x="3653295" y="1953338"/>
                  <a:pt x="3653295" y="2012710"/>
                </a:cubicBezTo>
                <a:cubicBezTo>
                  <a:pt x="3653295" y="2042396"/>
                  <a:pt x="3653295" y="2057239"/>
                  <a:pt x="3645914" y="2079503"/>
                </a:cubicBezTo>
                <a:cubicBezTo>
                  <a:pt x="3660675" y="2086924"/>
                  <a:pt x="3682817" y="2064660"/>
                  <a:pt x="3697577" y="2042396"/>
                </a:cubicBezTo>
                <a:cubicBezTo>
                  <a:pt x="3697577" y="2064660"/>
                  <a:pt x="3697577" y="2064660"/>
                  <a:pt x="3697577" y="2064660"/>
                </a:cubicBezTo>
                <a:cubicBezTo>
                  <a:pt x="3778762" y="2049817"/>
                  <a:pt x="3704958" y="1968182"/>
                  <a:pt x="3771381" y="1945917"/>
                </a:cubicBezTo>
                <a:cubicBezTo>
                  <a:pt x="3756621" y="1931074"/>
                  <a:pt x="3756621" y="1908810"/>
                  <a:pt x="3756621" y="1879124"/>
                </a:cubicBezTo>
                <a:cubicBezTo>
                  <a:pt x="3786142" y="1901389"/>
                  <a:pt x="3764001" y="1945917"/>
                  <a:pt x="3771381" y="1983024"/>
                </a:cubicBezTo>
                <a:cubicBezTo>
                  <a:pt x="3764001" y="1990446"/>
                  <a:pt x="3756621" y="1990446"/>
                  <a:pt x="3756621" y="2005288"/>
                </a:cubicBezTo>
                <a:cubicBezTo>
                  <a:pt x="3852565" y="1953338"/>
                  <a:pt x="3933750" y="1827174"/>
                  <a:pt x="4022314" y="1775224"/>
                </a:cubicBezTo>
                <a:cubicBezTo>
                  <a:pt x="4007553" y="1804909"/>
                  <a:pt x="3933750" y="1849438"/>
                  <a:pt x="3955891" y="1908810"/>
                </a:cubicBezTo>
                <a:cubicBezTo>
                  <a:pt x="3918989" y="1938495"/>
                  <a:pt x="3918989" y="1938495"/>
                  <a:pt x="3918989" y="1938495"/>
                </a:cubicBezTo>
                <a:cubicBezTo>
                  <a:pt x="3955891" y="1938495"/>
                  <a:pt x="3955891" y="1938495"/>
                  <a:pt x="3955891" y="1938495"/>
                </a:cubicBezTo>
                <a:cubicBezTo>
                  <a:pt x="3896848" y="1953338"/>
                  <a:pt x="3859946" y="2005288"/>
                  <a:pt x="3823044" y="2042396"/>
                </a:cubicBezTo>
                <a:cubicBezTo>
                  <a:pt x="3778762" y="2086924"/>
                  <a:pt x="3719719" y="2153717"/>
                  <a:pt x="3675437" y="2220510"/>
                </a:cubicBezTo>
                <a:cubicBezTo>
                  <a:pt x="3638534" y="2190825"/>
                  <a:pt x="3616393" y="2257618"/>
                  <a:pt x="3594253" y="2272460"/>
                </a:cubicBezTo>
                <a:cubicBezTo>
                  <a:pt x="3557349" y="2324411"/>
                  <a:pt x="3609013" y="2368939"/>
                  <a:pt x="3557349" y="2413468"/>
                </a:cubicBezTo>
                <a:cubicBezTo>
                  <a:pt x="3549969" y="2376360"/>
                  <a:pt x="3549969" y="2376360"/>
                  <a:pt x="3549969" y="2376360"/>
                </a:cubicBezTo>
                <a:cubicBezTo>
                  <a:pt x="3527828" y="2420889"/>
                  <a:pt x="3527828" y="2420889"/>
                  <a:pt x="3527828" y="2420889"/>
                </a:cubicBezTo>
                <a:cubicBezTo>
                  <a:pt x="3520449" y="2413468"/>
                  <a:pt x="3520449" y="2413468"/>
                  <a:pt x="3520449" y="2413468"/>
                </a:cubicBezTo>
                <a:cubicBezTo>
                  <a:pt x="3505687" y="2435732"/>
                  <a:pt x="3505687" y="2435732"/>
                  <a:pt x="3505687" y="2435732"/>
                </a:cubicBezTo>
                <a:cubicBezTo>
                  <a:pt x="3542589" y="2457997"/>
                  <a:pt x="3542589" y="2457997"/>
                  <a:pt x="3542589" y="2457997"/>
                </a:cubicBezTo>
                <a:cubicBezTo>
                  <a:pt x="3527828" y="2472839"/>
                  <a:pt x="3527828" y="2487682"/>
                  <a:pt x="3542589" y="2502525"/>
                </a:cubicBezTo>
                <a:cubicBezTo>
                  <a:pt x="3660675" y="2532211"/>
                  <a:pt x="3682817" y="2368939"/>
                  <a:pt x="3778762" y="2331832"/>
                </a:cubicBezTo>
                <a:cubicBezTo>
                  <a:pt x="3786142" y="2354096"/>
                  <a:pt x="3786142" y="2354096"/>
                  <a:pt x="3786142" y="2354096"/>
                </a:cubicBezTo>
                <a:cubicBezTo>
                  <a:pt x="3830425" y="2324411"/>
                  <a:pt x="3874707" y="2272460"/>
                  <a:pt x="3911609" y="2235353"/>
                </a:cubicBezTo>
                <a:cubicBezTo>
                  <a:pt x="3904228" y="2227931"/>
                  <a:pt x="3904228" y="2227931"/>
                  <a:pt x="3904228" y="2227931"/>
                </a:cubicBezTo>
                <a:cubicBezTo>
                  <a:pt x="3874707" y="2265039"/>
                  <a:pt x="3823044" y="2287303"/>
                  <a:pt x="3800903" y="2324411"/>
                </a:cubicBezTo>
                <a:cubicBezTo>
                  <a:pt x="3808283" y="2257618"/>
                  <a:pt x="3882088" y="2227931"/>
                  <a:pt x="3904228" y="2175982"/>
                </a:cubicBezTo>
                <a:cubicBezTo>
                  <a:pt x="3918989" y="2161138"/>
                  <a:pt x="3933750" y="2146296"/>
                  <a:pt x="3941131" y="2168560"/>
                </a:cubicBezTo>
                <a:cubicBezTo>
                  <a:pt x="3963271" y="2175982"/>
                  <a:pt x="3911609" y="2190825"/>
                  <a:pt x="3933750" y="2213089"/>
                </a:cubicBezTo>
                <a:cubicBezTo>
                  <a:pt x="3978032" y="2183404"/>
                  <a:pt x="3955891" y="2131453"/>
                  <a:pt x="4000174" y="2101767"/>
                </a:cubicBezTo>
                <a:cubicBezTo>
                  <a:pt x="4007553" y="2109189"/>
                  <a:pt x="4007553" y="2109189"/>
                  <a:pt x="4007553" y="2109189"/>
                </a:cubicBezTo>
                <a:cubicBezTo>
                  <a:pt x="4037076" y="2064660"/>
                  <a:pt x="4096120" y="2042396"/>
                  <a:pt x="4140401" y="2012710"/>
                </a:cubicBezTo>
                <a:cubicBezTo>
                  <a:pt x="4398715" y="1819752"/>
                  <a:pt x="4398715" y="1819752"/>
                  <a:pt x="4398715" y="1819752"/>
                </a:cubicBezTo>
                <a:cubicBezTo>
                  <a:pt x="4361814" y="1856860"/>
                  <a:pt x="4310150" y="1916231"/>
                  <a:pt x="4243726" y="1938495"/>
                </a:cubicBezTo>
                <a:cubicBezTo>
                  <a:pt x="4236347" y="1945917"/>
                  <a:pt x="4243726" y="1960759"/>
                  <a:pt x="4228966" y="1968182"/>
                </a:cubicBezTo>
                <a:cubicBezTo>
                  <a:pt x="4236347" y="1975603"/>
                  <a:pt x="4236347" y="1975603"/>
                  <a:pt x="4236347" y="1975603"/>
                </a:cubicBezTo>
                <a:cubicBezTo>
                  <a:pt x="4406097" y="1849438"/>
                  <a:pt x="4406097" y="1849438"/>
                  <a:pt x="4406097" y="1849438"/>
                </a:cubicBezTo>
                <a:cubicBezTo>
                  <a:pt x="4243726" y="1997867"/>
                  <a:pt x="4243726" y="1997867"/>
                  <a:pt x="4243726" y="1997867"/>
                </a:cubicBezTo>
                <a:cubicBezTo>
                  <a:pt x="4258487" y="2012710"/>
                  <a:pt x="4258487" y="2012710"/>
                  <a:pt x="4258487" y="2012710"/>
                </a:cubicBezTo>
                <a:cubicBezTo>
                  <a:pt x="4221586" y="2057239"/>
                  <a:pt x="4192064" y="2079503"/>
                  <a:pt x="4177303" y="2124032"/>
                </a:cubicBezTo>
                <a:cubicBezTo>
                  <a:pt x="4125641" y="2116611"/>
                  <a:pt x="4103499" y="2190825"/>
                  <a:pt x="4073977" y="2227931"/>
                </a:cubicBezTo>
                <a:cubicBezTo>
                  <a:pt x="4081357" y="2235353"/>
                  <a:pt x="4081357" y="2235353"/>
                  <a:pt x="4081357" y="2235353"/>
                </a:cubicBezTo>
                <a:cubicBezTo>
                  <a:pt x="4096120" y="2213089"/>
                  <a:pt x="4096120" y="2213089"/>
                  <a:pt x="4096120" y="2213089"/>
                </a:cubicBezTo>
                <a:cubicBezTo>
                  <a:pt x="4118260" y="2242775"/>
                  <a:pt x="4133021" y="2198246"/>
                  <a:pt x="4147781" y="2198246"/>
                </a:cubicBezTo>
                <a:cubicBezTo>
                  <a:pt x="4125641" y="2213089"/>
                  <a:pt x="4140401" y="2279882"/>
                  <a:pt x="4088738" y="2265039"/>
                </a:cubicBezTo>
                <a:cubicBezTo>
                  <a:pt x="4073977" y="2250197"/>
                  <a:pt x="4073977" y="2250197"/>
                  <a:pt x="4073977" y="2250197"/>
                </a:cubicBezTo>
                <a:cubicBezTo>
                  <a:pt x="4081357" y="2309567"/>
                  <a:pt x="4014935" y="2316990"/>
                  <a:pt x="3992794" y="2354096"/>
                </a:cubicBezTo>
                <a:cubicBezTo>
                  <a:pt x="3955891" y="2354096"/>
                  <a:pt x="3948511" y="2413468"/>
                  <a:pt x="3926369" y="2428310"/>
                </a:cubicBezTo>
                <a:cubicBezTo>
                  <a:pt x="3941131" y="2428310"/>
                  <a:pt x="3941131" y="2428310"/>
                  <a:pt x="3941131" y="2428310"/>
                </a:cubicBezTo>
                <a:cubicBezTo>
                  <a:pt x="3933750" y="2443153"/>
                  <a:pt x="3933750" y="2457997"/>
                  <a:pt x="3918989" y="2465418"/>
                </a:cubicBezTo>
                <a:cubicBezTo>
                  <a:pt x="3911609" y="2435732"/>
                  <a:pt x="3911609" y="2435732"/>
                  <a:pt x="3911609" y="2435732"/>
                </a:cubicBezTo>
                <a:cubicBezTo>
                  <a:pt x="3904228" y="2457997"/>
                  <a:pt x="3852565" y="2480261"/>
                  <a:pt x="3889468" y="2502525"/>
                </a:cubicBezTo>
                <a:cubicBezTo>
                  <a:pt x="3882088" y="2517368"/>
                  <a:pt x="3874707" y="2532211"/>
                  <a:pt x="3859946" y="2547054"/>
                </a:cubicBezTo>
                <a:cubicBezTo>
                  <a:pt x="3837806" y="2554475"/>
                  <a:pt x="3830425" y="2539632"/>
                  <a:pt x="3830425" y="2532211"/>
                </a:cubicBezTo>
                <a:cubicBezTo>
                  <a:pt x="3808283" y="2547054"/>
                  <a:pt x="3815664" y="2584161"/>
                  <a:pt x="3778762" y="2591583"/>
                </a:cubicBezTo>
                <a:cubicBezTo>
                  <a:pt x="3800903" y="2606425"/>
                  <a:pt x="3800903" y="2606425"/>
                  <a:pt x="3800903" y="2606425"/>
                </a:cubicBezTo>
                <a:cubicBezTo>
                  <a:pt x="3756621" y="2636111"/>
                  <a:pt x="3756621" y="2636111"/>
                  <a:pt x="3756621" y="2636111"/>
                </a:cubicBezTo>
                <a:cubicBezTo>
                  <a:pt x="3764001" y="2636111"/>
                  <a:pt x="3764001" y="2636111"/>
                  <a:pt x="3764001" y="2636111"/>
                </a:cubicBezTo>
                <a:cubicBezTo>
                  <a:pt x="3756621" y="2636111"/>
                  <a:pt x="3727099" y="2643532"/>
                  <a:pt x="3741860" y="2665797"/>
                </a:cubicBezTo>
                <a:cubicBezTo>
                  <a:pt x="3719719" y="2710325"/>
                  <a:pt x="3653295" y="2747433"/>
                  <a:pt x="3697577" y="2799383"/>
                </a:cubicBezTo>
                <a:cubicBezTo>
                  <a:pt x="3741860" y="2762276"/>
                  <a:pt x="3793522" y="2695483"/>
                  <a:pt x="3830425" y="2636111"/>
                </a:cubicBezTo>
                <a:cubicBezTo>
                  <a:pt x="3845185" y="2636111"/>
                  <a:pt x="3845185" y="2636111"/>
                  <a:pt x="3845185" y="2636111"/>
                </a:cubicBezTo>
                <a:cubicBezTo>
                  <a:pt x="3874707" y="2599004"/>
                  <a:pt x="3904228" y="2547054"/>
                  <a:pt x="3955891" y="2524790"/>
                </a:cubicBezTo>
                <a:cubicBezTo>
                  <a:pt x="3904228" y="2606425"/>
                  <a:pt x="3904228" y="2606425"/>
                  <a:pt x="3904228" y="2606425"/>
                </a:cubicBezTo>
                <a:cubicBezTo>
                  <a:pt x="4051836" y="2465418"/>
                  <a:pt x="4199445" y="2294724"/>
                  <a:pt x="4376574" y="2161138"/>
                </a:cubicBezTo>
                <a:cubicBezTo>
                  <a:pt x="4361814" y="2146296"/>
                  <a:pt x="4361814" y="2146296"/>
                  <a:pt x="4361814" y="2146296"/>
                </a:cubicBezTo>
                <a:cubicBezTo>
                  <a:pt x="4406097" y="2116611"/>
                  <a:pt x="4472518" y="2027552"/>
                  <a:pt x="4546322" y="2027552"/>
                </a:cubicBezTo>
                <a:cubicBezTo>
                  <a:pt x="4568464" y="2012710"/>
                  <a:pt x="4568464" y="2012710"/>
                  <a:pt x="4568464" y="2012710"/>
                </a:cubicBezTo>
                <a:cubicBezTo>
                  <a:pt x="4553703" y="2042396"/>
                  <a:pt x="4553703" y="2042396"/>
                  <a:pt x="4553703" y="2042396"/>
                </a:cubicBezTo>
                <a:cubicBezTo>
                  <a:pt x="4597986" y="2027552"/>
                  <a:pt x="4664410" y="1968182"/>
                  <a:pt x="4686550" y="1931074"/>
                </a:cubicBezTo>
                <a:cubicBezTo>
                  <a:pt x="4716072" y="1923653"/>
                  <a:pt x="4716072" y="1923653"/>
                  <a:pt x="4716072" y="1923653"/>
                </a:cubicBezTo>
                <a:cubicBezTo>
                  <a:pt x="4915342" y="1775224"/>
                  <a:pt x="4915342" y="1775224"/>
                  <a:pt x="4915342" y="1775224"/>
                </a:cubicBezTo>
                <a:cubicBezTo>
                  <a:pt x="4937483" y="1790067"/>
                  <a:pt x="4974385" y="1760381"/>
                  <a:pt x="4989147" y="1738116"/>
                </a:cubicBezTo>
                <a:cubicBezTo>
                  <a:pt x="4981766" y="1745538"/>
                  <a:pt x="4989147" y="1745538"/>
                  <a:pt x="4996526" y="1752960"/>
                </a:cubicBezTo>
                <a:cubicBezTo>
                  <a:pt x="5055569" y="1715852"/>
                  <a:pt x="5129374" y="1671323"/>
                  <a:pt x="5158896" y="1597109"/>
                </a:cubicBezTo>
                <a:cubicBezTo>
                  <a:pt x="5158896" y="1619374"/>
                  <a:pt x="5151515" y="1649059"/>
                  <a:pt x="5129374" y="1663902"/>
                </a:cubicBezTo>
                <a:cubicBezTo>
                  <a:pt x="5240080" y="1656481"/>
                  <a:pt x="5276981" y="1515473"/>
                  <a:pt x="5336025" y="1448680"/>
                </a:cubicBezTo>
                <a:cubicBezTo>
                  <a:pt x="5372926" y="1374466"/>
                  <a:pt x="5446730" y="1315094"/>
                  <a:pt x="5468872" y="1248301"/>
                </a:cubicBezTo>
                <a:cubicBezTo>
                  <a:pt x="5439350" y="1255722"/>
                  <a:pt x="5395068" y="1292830"/>
                  <a:pt x="5350785" y="1315094"/>
                </a:cubicBezTo>
                <a:cubicBezTo>
                  <a:pt x="5365546" y="1337358"/>
                  <a:pt x="5343406" y="1352202"/>
                  <a:pt x="5321264" y="1367044"/>
                </a:cubicBezTo>
                <a:cubicBezTo>
                  <a:pt x="5321264" y="1359623"/>
                  <a:pt x="5306503" y="1359623"/>
                  <a:pt x="5306503" y="1359623"/>
                </a:cubicBezTo>
                <a:cubicBezTo>
                  <a:pt x="5291742" y="1374466"/>
                  <a:pt x="5291742" y="1374466"/>
                  <a:pt x="5291742" y="1374466"/>
                </a:cubicBezTo>
                <a:cubicBezTo>
                  <a:pt x="5291742" y="1367044"/>
                  <a:pt x="5299124" y="1359623"/>
                  <a:pt x="5299124" y="1352202"/>
                </a:cubicBezTo>
                <a:cubicBezTo>
                  <a:pt x="5247461" y="1344780"/>
                  <a:pt x="5210558" y="1411573"/>
                  <a:pt x="5166276" y="1411573"/>
                </a:cubicBezTo>
                <a:cubicBezTo>
                  <a:pt x="5158896" y="1411573"/>
                  <a:pt x="5144136" y="1433838"/>
                  <a:pt x="5129374" y="1418995"/>
                </a:cubicBezTo>
                <a:cubicBezTo>
                  <a:pt x="5232699" y="1344780"/>
                  <a:pt x="5343406" y="1285409"/>
                  <a:pt x="5454111" y="1233458"/>
                </a:cubicBezTo>
                <a:cubicBezTo>
                  <a:pt x="5417209" y="1226037"/>
                  <a:pt x="5380307" y="1248301"/>
                  <a:pt x="5343406" y="1263144"/>
                </a:cubicBezTo>
                <a:cubicBezTo>
                  <a:pt x="5336025" y="1255722"/>
                  <a:pt x="5365546" y="1226037"/>
                  <a:pt x="5380307" y="1226037"/>
                </a:cubicBezTo>
                <a:cubicBezTo>
                  <a:pt x="5395068" y="1226037"/>
                  <a:pt x="5402449" y="1226037"/>
                  <a:pt x="5409829" y="1226037"/>
                </a:cubicBezTo>
                <a:cubicBezTo>
                  <a:pt x="5424589" y="1203772"/>
                  <a:pt x="5431969" y="1174087"/>
                  <a:pt x="5461491" y="1151823"/>
                </a:cubicBezTo>
                <a:cubicBezTo>
                  <a:pt x="5417209" y="1151823"/>
                  <a:pt x="5380307" y="1196351"/>
                  <a:pt x="5336025" y="1211194"/>
                </a:cubicBezTo>
                <a:cubicBezTo>
                  <a:pt x="5291742" y="1270565"/>
                  <a:pt x="5195798" y="1285409"/>
                  <a:pt x="5144136" y="1337358"/>
                </a:cubicBezTo>
                <a:cubicBezTo>
                  <a:pt x="5188418" y="1300251"/>
                  <a:pt x="5262221" y="1226037"/>
                  <a:pt x="5336025" y="1196351"/>
                </a:cubicBezTo>
                <a:cubicBezTo>
                  <a:pt x="5358165" y="1181508"/>
                  <a:pt x="5358165" y="1181508"/>
                  <a:pt x="5358165" y="1181508"/>
                </a:cubicBezTo>
                <a:cubicBezTo>
                  <a:pt x="5350785" y="1174087"/>
                  <a:pt x="5343406" y="1174087"/>
                  <a:pt x="5336025" y="1174087"/>
                </a:cubicBezTo>
                <a:cubicBezTo>
                  <a:pt x="5336025" y="1166665"/>
                  <a:pt x="5343406" y="1151823"/>
                  <a:pt x="5336025" y="1151823"/>
                </a:cubicBezTo>
                <a:cubicBezTo>
                  <a:pt x="5306503" y="1159244"/>
                  <a:pt x="5276981" y="1203772"/>
                  <a:pt x="5247461" y="1181508"/>
                </a:cubicBezTo>
                <a:cubicBezTo>
                  <a:pt x="5232699" y="1218616"/>
                  <a:pt x="5173656" y="1226037"/>
                  <a:pt x="5151515" y="1255722"/>
                </a:cubicBezTo>
                <a:cubicBezTo>
                  <a:pt x="5092472" y="1285409"/>
                  <a:pt x="5092472" y="1285409"/>
                  <a:pt x="5092472" y="1285409"/>
                </a:cubicBezTo>
                <a:cubicBezTo>
                  <a:pt x="5092472" y="1277986"/>
                  <a:pt x="5092472" y="1277986"/>
                  <a:pt x="5092472" y="1277986"/>
                </a:cubicBezTo>
                <a:cubicBezTo>
                  <a:pt x="5070330" y="1263144"/>
                  <a:pt x="5062950" y="1292830"/>
                  <a:pt x="5040809" y="1285409"/>
                </a:cubicBezTo>
                <a:cubicBezTo>
                  <a:pt x="5121994" y="1218616"/>
                  <a:pt x="5225319" y="1181508"/>
                  <a:pt x="5306503" y="1114715"/>
                </a:cubicBezTo>
                <a:cubicBezTo>
                  <a:pt x="5306503" y="1099872"/>
                  <a:pt x="5306503" y="1099872"/>
                  <a:pt x="5306503" y="1099872"/>
                </a:cubicBezTo>
                <a:cubicBezTo>
                  <a:pt x="5247461" y="1092451"/>
                  <a:pt x="5203177" y="1166665"/>
                  <a:pt x="5144136" y="1159244"/>
                </a:cubicBezTo>
                <a:cubicBezTo>
                  <a:pt x="5121994" y="1233458"/>
                  <a:pt x="5011287" y="1233458"/>
                  <a:pt x="4959625" y="1292830"/>
                </a:cubicBezTo>
                <a:cubicBezTo>
                  <a:pt x="4952244" y="1285409"/>
                  <a:pt x="4952244" y="1285409"/>
                  <a:pt x="4952244" y="1285409"/>
                </a:cubicBezTo>
                <a:cubicBezTo>
                  <a:pt x="4974385" y="1255722"/>
                  <a:pt x="5003908" y="1240880"/>
                  <a:pt x="5033429" y="1233458"/>
                </a:cubicBezTo>
                <a:cubicBezTo>
                  <a:pt x="5033429" y="1226037"/>
                  <a:pt x="5033429" y="1226037"/>
                  <a:pt x="5033429" y="1226037"/>
                </a:cubicBezTo>
                <a:cubicBezTo>
                  <a:pt x="4974385" y="1233458"/>
                  <a:pt x="4974385" y="1233458"/>
                  <a:pt x="4974385" y="1233458"/>
                </a:cubicBezTo>
                <a:cubicBezTo>
                  <a:pt x="5026048" y="1166665"/>
                  <a:pt x="5144136" y="1166665"/>
                  <a:pt x="5158896" y="1092451"/>
                </a:cubicBezTo>
                <a:cubicBezTo>
                  <a:pt x="5188418" y="1092451"/>
                  <a:pt x="5203177" y="1062765"/>
                  <a:pt x="5217938" y="1047922"/>
                </a:cubicBezTo>
                <a:cubicBezTo>
                  <a:pt x="5188418" y="1018237"/>
                  <a:pt x="5188418" y="1018237"/>
                  <a:pt x="5188418" y="1018237"/>
                </a:cubicBezTo>
                <a:cubicBezTo>
                  <a:pt x="5195798" y="995972"/>
                  <a:pt x="5217938" y="1003393"/>
                  <a:pt x="5225319" y="981129"/>
                </a:cubicBezTo>
                <a:cubicBezTo>
                  <a:pt x="5210558" y="1018237"/>
                  <a:pt x="5210558" y="1018237"/>
                  <a:pt x="5210558" y="1018237"/>
                </a:cubicBezTo>
                <a:cubicBezTo>
                  <a:pt x="5269602" y="1010815"/>
                  <a:pt x="5321264" y="966286"/>
                  <a:pt x="5365546" y="944021"/>
                </a:cubicBezTo>
                <a:cubicBezTo>
                  <a:pt x="5358165" y="966286"/>
                  <a:pt x="5306503" y="1010815"/>
                  <a:pt x="5262221" y="1033079"/>
                </a:cubicBezTo>
                <a:cubicBezTo>
                  <a:pt x="5217938" y="1033079"/>
                  <a:pt x="5217938" y="1033079"/>
                  <a:pt x="5217938" y="1033079"/>
                </a:cubicBezTo>
                <a:cubicBezTo>
                  <a:pt x="5225319" y="1040501"/>
                  <a:pt x="5225319" y="1077608"/>
                  <a:pt x="5203177" y="1077608"/>
                </a:cubicBezTo>
                <a:cubicBezTo>
                  <a:pt x="5299124" y="1055343"/>
                  <a:pt x="5395068" y="973708"/>
                  <a:pt x="5476252" y="906915"/>
                </a:cubicBezTo>
                <a:cubicBezTo>
                  <a:pt x="5461491" y="884651"/>
                  <a:pt x="5461491" y="884651"/>
                  <a:pt x="5461491" y="884651"/>
                </a:cubicBezTo>
                <a:cubicBezTo>
                  <a:pt x="5468872" y="877229"/>
                  <a:pt x="5468872" y="877229"/>
                  <a:pt x="5468872" y="877229"/>
                </a:cubicBezTo>
                <a:cubicBezTo>
                  <a:pt x="5476252" y="936601"/>
                  <a:pt x="5513154" y="877229"/>
                  <a:pt x="5542676" y="869808"/>
                </a:cubicBezTo>
                <a:cubicBezTo>
                  <a:pt x="5520534" y="854964"/>
                  <a:pt x="5505774" y="899493"/>
                  <a:pt x="5483633" y="869808"/>
                </a:cubicBezTo>
                <a:cubicBezTo>
                  <a:pt x="5513154" y="832700"/>
                  <a:pt x="5594338" y="869808"/>
                  <a:pt x="5609100" y="795593"/>
                </a:cubicBezTo>
                <a:cubicBezTo>
                  <a:pt x="5601719" y="765907"/>
                  <a:pt x="5660762" y="751064"/>
                  <a:pt x="5646001" y="713957"/>
                </a:cubicBezTo>
                <a:cubicBezTo>
                  <a:pt x="5557437" y="706535"/>
                  <a:pt x="5483633" y="773329"/>
                  <a:pt x="5409829" y="803015"/>
                </a:cubicBezTo>
                <a:cubicBezTo>
                  <a:pt x="5402449" y="817858"/>
                  <a:pt x="5402449" y="817858"/>
                  <a:pt x="5402449" y="817858"/>
                </a:cubicBezTo>
                <a:cubicBezTo>
                  <a:pt x="5395068" y="795593"/>
                  <a:pt x="5395068" y="795593"/>
                  <a:pt x="5395068" y="795593"/>
                </a:cubicBezTo>
                <a:cubicBezTo>
                  <a:pt x="5417209" y="780750"/>
                  <a:pt x="5439350" y="773329"/>
                  <a:pt x="5461491" y="758486"/>
                </a:cubicBezTo>
                <a:cubicBezTo>
                  <a:pt x="5409829" y="751064"/>
                  <a:pt x="5365546" y="795593"/>
                  <a:pt x="5321264" y="810436"/>
                </a:cubicBezTo>
                <a:cubicBezTo>
                  <a:pt x="5365546" y="758486"/>
                  <a:pt x="5476252" y="743643"/>
                  <a:pt x="5535295" y="684271"/>
                </a:cubicBezTo>
                <a:cubicBezTo>
                  <a:pt x="5476252" y="669429"/>
                  <a:pt x="5439350" y="751064"/>
                  <a:pt x="5380307" y="721378"/>
                </a:cubicBezTo>
                <a:cubicBezTo>
                  <a:pt x="5358165" y="736222"/>
                  <a:pt x="5358165" y="736222"/>
                  <a:pt x="5358165" y="736222"/>
                </a:cubicBezTo>
                <a:cubicBezTo>
                  <a:pt x="5431969" y="676850"/>
                  <a:pt x="5535295" y="617478"/>
                  <a:pt x="5631241" y="572949"/>
                </a:cubicBezTo>
                <a:cubicBezTo>
                  <a:pt x="5668143" y="580371"/>
                  <a:pt x="5697664" y="572949"/>
                  <a:pt x="5727185" y="558107"/>
                </a:cubicBezTo>
                <a:cubicBezTo>
                  <a:pt x="5734566" y="558107"/>
                  <a:pt x="5734566" y="558107"/>
                  <a:pt x="5734566" y="558107"/>
                </a:cubicBezTo>
                <a:cubicBezTo>
                  <a:pt x="5675523" y="602636"/>
                  <a:pt x="5594338" y="602636"/>
                  <a:pt x="5535295" y="639742"/>
                </a:cubicBezTo>
                <a:cubicBezTo>
                  <a:pt x="5594338" y="639742"/>
                  <a:pt x="5660762" y="617478"/>
                  <a:pt x="5727185" y="617478"/>
                </a:cubicBezTo>
                <a:cubicBezTo>
                  <a:pt x="5749327" y="587792"/>
                  <a:pt x="5749327" y="587792"/>
                  <a:pt x="5749327" y="587792"/>
                </a:cubicBezTo>
                <a:cubicBezTo>
                  <a:pt x="5778849" y="602636"/>
                  <a:pt x="5778849" y="602636"/>
                  <a:pt x="5778849" y="602636"/>
                </a:cubicBezTo>
                <a:cubicBezTo>
                  <a:pt x="5867413" y="558107"/>
                  <a:pt x="5911695" y="439363"/>
                  <a:pt x="5978119" y="372570"/>
                </a:cubicBezTo>
                <a:cubicBezTo>
                  <a:pt x="6000260" y="372570"/>
                  <a:pt x="6007641" y="402257"/>
                  <a:pt x="6022401" y="402257"/>
                </a:cubicBezTo>
                <a:cubicBezTo>
                  <a:pt x="6000260" y="394835"/>
                  <a:pt x="5985499" y="446785"/>
                  <a:pt x="5955977" y="446785"/>
                </a:cubicBezTo>
                <a:cubicBezTo>
                  <a:pt x="5948597" y="461628"/>
                  <a:pt x="5970738" y="476471"/>
                  <a:pt x="5985499" y="483892"/>
                </a:cubicBezTo>
                <a:cubicBezTo>
                  <a:pt x="6024246" y="467194"/>
                  <a:pt x="6062993" y="533987"/>
                  <a:pt x="6092399" y="524595"/>
                </a:cubicBezTo>
                <a:lnTo>
                  <a:pt x="6099612" y="518472"/>
                </a:lnTo>
                <a:lnTo>
                  <a:pt x="6115579" y="541409"/>
                </a:lnTo>
                <a:cubicBezTo>
                  <a:pt x="6122037" y="550685"/>
                  <a:pt x="6129417" y="558107"/>
                  <a:pt x="6140488" y="558107"/>
                </a:cubicBezTo>
                <a:cubicBezTo>
                  <a:pt x="6118346" y="580371"/>
                  <a:pt x="6118346" y="580371"/>
                  <a:pt x="6118346" y="580371"/>
                </a:cubicBezTo>
                <a:cubicBezTo>
                  <a:pt x="6177389" y="587792"/>
                  <a:pt x="6125727" y="639742"/>
                  <a:pt x="6118346" y="662006"/>
                </a:cubicBezTo>
                <a:cubicBezTo>
                  <a:pt x="6066684" y="706535"/>
                  <a:pt x="6000260" y="728800"/>
                  <a:pt x="5948597" y="765907"/>
                </a:cubicBezTo>
                <a:cubicBezTo>
                  <a:pt x="6044542" y="817858"/>
                  <a:pt x="5926456" y="840122"/>
                  <a:pt x="5911695" y="892072"/>
                </a:cubicBezTo>
                <a:cubicBezTo>
                  <a:pt x="5889554" y="914336"/>
                  <a:pt x="5889554" y="914336"/>
                  <a:pt x="5889554" y="914336"/>
                </a:cubicBezTo>
                <a:cubicBezTo>
                  <a:pt x="5904315" y="921757"/>
                  <a:pt x="5926456" y="914336"/>
                  <a:pt x="5941217" y="914336"/>
                </a:cubicBezTo>
                <a:cubicBezTo>
                  <a:pt x="5911695" y="929179"/>
                  <a:pt x="5874793" y="929179"/>
                  <a:pt x="5852652" y="951444"/>
                </a:cubicBezTo>
                <a:cubicBezTo>
                  <a:pt x="5882173" y="944021"/>
                  <a:pt x="5874793" y="1003393"/>
                  <a:pt x="5911695" y="988550"/>
                </a:cubicBezTo>
                <a:cubicBezTo>
                  <a:pt x="5955977" y="958865"/>
                  <a:pt x="5933837" y="892072"/>
                  <a:pt x="6000260" y="892072"/>
                </a:cubicBezTo>
                <a:cubicBezTo>
                  <a:pt x="5963358" y="884651"/>
                  <a:pt x="5963358" y="884651"/>
                  <a:pt x="5963358" y="884651"/>
                </a:cubicBezTo>
                <a:cubicBezTo>
                  <a:pt x="6029781" y="869808"/>
                  <a:pt x="6081445" y="854964"/>
                  <a:pt x="6155249" y="840122"/>
                </a:cubicBezTo>
                <a:cubicBezTo>
                  <a:pt x="6192150" y="825279"/>
                  <a:pt x="6221672" y="773329"/>
                  <a:pt x="6265954" y="810436"/>
                </a:cubicBezTo>
                <a:cubicBezTo>
                  <a:pt x="6280715" y="817858"/>
                  <a:pt x="6295476" y="810436"/>
                  <a:pt x="6302856" y="795593"/>
                </a:cubicBezTo>
                <a:cubicBezTo>
                  <a:pt x="6302856" y="788171"/>
                  <a:pt x="6295476" y="780750"/>
                  <a:pt x="6295476" y="765907"/>
                </a:cubicBezTo>
                <a:cubicBezTo>
                  <a:pt x="6302856" y="765907"/>
                  <a:pt x="6310237" y="751064"/>
                  <a:pt x="6324997" y="758486"/>
                </a:cubicBezTo>
                <a:cubicBezTo>
                  <a:pt x="6332377" y="765907"/>
                  <a:pt x="6332377" y="765907"/>
                  <a:pt x="6332377" y="765907"/>
                </a:cubicBezTo>
                <a:cubicBezTo>
                  <a:pt x="6324997" y="780750"/>
                  <a:pt x="6317617" y="780750"/>
                  <a:pt x="6317617" y="795593"/>
                </a:cubicBezTo>
                <a:cubicBezTo>
                  <a:pt x="6384041" y="803015"/>
                  <a:pt x="6428323" y="847543"/>
                  <a:pt x="6479985" y="877229"/>
                </a:cubicBezTo>
                <a:cubicBezTo>
                  <a:pt x="6472605" y="892072"/>
                  <a:pt x="6465225" y="914336"/>
                  <a:pt x="6450464" y="921757"/>
                </a:cubicBezTo>
                <a:cubicBezTo>
                  <a:pt x="6524268" y="988550"/>
                  <a:pt x="6524268" y="988550"/>
                  <a:pt x="6524268" y="988550"/>
                </a:cubicBezTo>
                <a:cubicBezTo>
                  <a:pt x="6516888" y="995972"/>
                  <a:pt x="6516888" y="995972"/>
                  <a:pt x="6516888" y="995972"/>
                </a:cubicBezTo>
                <a:cubicBezTo>
                  <a:pt x="6539029" y="988550"/>
                  <a:pt x="6590692" y="973708"/>
                  <a:pt x="6620213" y="973708"/>
                </a:cubicBezTo>
                <a:cubicBezTo>
                  <a:pt x="6649735" y="1003393"/>
                  <a:pt x="6649735" y="1003393"/>
                  <a:pt x="6649735" y="1003393"/>
                </a:cubicBezTo>
                <a:cubicBezTo>
                  <a:pt x="6671876" y="973708"/>
                  <a:pt x="6701397" y="1018237"/>
                  <a:pt x="6716158" y="1018237"/>
                </a:cubicBezTo>
                <a:cubicBezTo>
                  <a:pt x="6730919" y="1047922"/>
                  <a:pt x="6694017" y="1055343"/>
                  <a:pt x="6701397" y="1077608"/>
                </a:cubicBezTo>
                <a:cubicBezTo>
                  <a:pt x="6738300" y="1092451"/>
                  <a:pt x="6782581" y="1122136"/>
                  <a:pt x="6812103" y="1151823"/>
                </a:cubicBezTo>
                <a:cubicBezTo>
                  <a:pt x="6856385" y="1151823"/>
                  <a:pt x="6863766" y="1055343"/>
                  <a:pt x="6915428" y="1122136"/>
                </a:cubicBezTo>
                <a:cubicBezTo>
                  <a:pt x="6908049" y="1159244"/>
                  <a:pt x="6856385" y="1188929"/>
                  <a:pt x="6900668" y="1226037"/>
                </a:cubicBezTo>
                <a:cubicBezTo>
                  <a:pt x="6871146" y="1248301"/>
                  <a:pt x="6856385" y="1270565"/>
                  <a:pt x="6841624" y="1300251"/>
                </a:cubicBezTo>
                <a:cubicBezTo>
                  <a:pt x="6900668" y="1300251"/>
                  <a:pt x="6915428" y="1181508"/>
                  <a:pt x="6996612" y="1233458"/>
                </a:cubicBezTo>
                <a:cubicBezTo>
                  <a:pt x="7048275" y="1270565"/>
                  <a:pt x="7107319" y="1300251"/>
                  <a:pt x="7151601" y="1352202"/>
                </a:cubicBezTo>
                <a:cubicBezTo>
                  <a:pt x="7114699" y="1374466"/>
                  <a:pt x="7181123" y="1396730"/>
                  <a:pt x="7144220" y="1418995"/>
                </a:cubicBezTo>
                <a:cubicBezTo>
                  <a:pt x="7210644" y="1463523"/>
                  <a:pt x="7262307" y="1500631"/>
                  <a:pt x="7328731" y="1522895"/>
                </a:cubicBezTo>
                <a:cubicBezTo>
                  <a:pt x="7365632" y="1522895"/>
                  <a:pt x="7387774" y="1508052"/>
                  <a:pt x="7417295" y="1493209"/>
                </a:cubicBezTo>
                <a:cubicBezTo>
                  <a:pt x="7365632" y="1545159"/>
                  <a:pt x="7328731" y="1589688"/>
                  <a:pt x="7254925" y="1641638"/>
                </a:cubicBezTo>
                <a:cubicBezTo>
                  <a:pt x="7313969" y="1701010"/>
                  <a:pt x="7313969" y="1701010"/>
                  <a:pt x="7313969" y="1701010"/>
                </a:cubicBezTo>
                <a:cubicBezTo>
                  <a:pt x="7299209" y="1715852"/>
                  <a:pt x="7262307" y="1693588"/>
                  <a:pt x="7254925" y="1723274"/>
                </a:cubicBezTo>
                <a:cubicBezTo>
                  <a:pt x="7240166" y="1701010"/>
                  <a:pt x="7203263" y="1686167"/>
                  <a:pt x="7181123" y="1708431"/>
                </a:cubicBezTo>
                <a:cubicBezTo>
                  <a:pt x="7129461" y="1767803"/>
                  <a:pt x="7129461" y="1767803"/>
                  <a:pt x="7129461" y="1767803"/>
                </a:cubicBezTo>
                <a:cubicBezTo>
                  <a:pt x="7129461" y="1752960"/>
                  <a:pt x="7151601" y="1745538"/>
                  <a:pt x="7151601" y="1730695"/>
                </a:cubicBezTo>
                <a:cubicBezTo>
                  <a:pt x="6900668" y="1953338"/>
                  <a:pt x="6900668" y="1953338"/>
                  <a:pt x="6900668" y="1953338"/>
                </a:cubicBezTo>
                <a:cubicBezTo>
                  <a:pt x="6849005" y="1908810"/>
                  <a:pt x="6826864" y="1990446"/>
                  <a:pt x="6782581" y="1997867"/>
                </a:cubicBezTo>
                <a:cubicBezTo>
                  <a:pt x="6789962" y="2005288"/>
                  <a:pt x="6789962" y="2005288"/>
                  <a:pt x="6789962" y="2005288"/>
                </a:cubicBezTo>
                <a:cubicBezTo>
                  <a:pt x="6760441" y="2027552"/>
                  <a:pt x="6760441" y="2057239"/>
                  <a:pt x="6723539" y="2079503"/>
                </a:cubicBezTo>
                <a:cubicBezTo>
                  <a:pt x="6679257" y="2101767"/>
                  <a:pt x="6642354" y="2146296"/>
                  <a:pt x="6612833" y="2183404"/>
                </a:cubicBezTo>
                <a:cubicBezTo>
                  <a:pt x="6649735" y="2190825"/>
                  <a:pt x="6664496" y="2138875"/>
                  <a:pt x="6701397" y="2153717"/>
                </a:cubicBezTo>
                <a:cubicBezTo>
                  <a:pt x="6642354" y="2175982"/>
                  <a:pt x="6605453" y="2242775"/>
                  <a:pt x="6553789" y="2279882"/>
                </a:cubicBezTo>
                <a:cubicBezTo>
                  <a:pt x="6575931" y="2302146"/>
                  <a:pt x="6575931" y="2302146"/>
                  <a:pt x="6575931" y="2302146"/>
                </a:cubicBezTo>
                <a:cubicBezTo>
                  <a:pt x="6539029" y="2279882"/>
                  <a:pt x="6553789" y="2354096"/>
                  <a:pt x="6509507" y="2331832"/>
                </a:cubicBezTo>
                <a:cubicBezTo>
                  <a:pt x="6531649" y="2294724"/>
                  <a:pt x="6531649" y="2294724"/>
                  <a:pt x="6531649" y="2294724"/>
                </a:cubicBezTo>
                <a:cubicBezTo>
                  <a:pt x="6509507" y="2294724"/>
                  <a:pt x="6502127" y="2316990"/>
                  <a:pt x="6487366" y="2324411"/>
                </a:cubicBezTo>
                <a:cubicBezTo>
                  <a:pt x="6502127" y="2339253"/>
                  <a:pt x="6502127" y="2339253"/>
                  <a:pt x="6502127" y="2339253"/>
                </a:cubicBezTo>
                <a:cubicBezTo>
                  <a:pt x="6502127" y="2383782"/>
                  <a:pt x="6413562" y="2368939"/>
                  <a:pt x="6457845" y="2413468"/>
                </a:cubicBezTo>
                <a:cubicBezTo>
                  <a:pt x="6443084" y="2428310"/>
                  <a:pt x="6443084" y="2428310"/>
                  <a:pt x="6443084" y="2428310"/>
                </a:cubicBezTo>
                <a:cubicBezTo>
                  <a:pt x="6450464" y="2406046"/>
                  <a:pt x="6435703" y="2406046"/>
                  <a:pt x="6428323" y="2398625"/>
                </a:cubicBezTo>
                <a:cubicBezTo>
                  <a:pt x="6361899" y="2480261"/>
                  <a:pt x="6361899" y="2480261"/>
                  <a:pt x="6361899" y="2480261"/>
                </a:cubicBezTo>
                <a:cubicBezTo>
                  <a:pt x="6376660" y="2480261"/>
                  <a:pt x="6376660" y="2480261"/>
                  <a:pt x="6376660" y="2480261"/>
                </a:cubicBezTo>
                <a:cubicBezTo>
                  <a:pt x="6369280" y="2487682"/>
                  <a:pt x="6369280" y="2487682"/>
                  <a:pt x="6369280" y="2487682"/>
                </a:cubicBezTo>
                <a:cubicBezTo>
                  <a:pt x="6376660" y="2487682"/>
                  <a:pt x="6376660" y="2487682"/>
                  <a:pt x="6376660" y="2487682"/>
                </a:cubicBezTo>
                <a:cubicBezTo>
                  <a:pt x="6384041" y="2457997"/>
                  <a:pt x="6428323" y="2472839"/>
                  <a:pt x="6443084" y="2443153"/>
                </a:cubicBezTo>
                <a:cubicBezTo>
                  <a:pt x="6428323" y="2509946"/>
                  <a:pt x="6324997" y="2524790"/>
                  <a:pt x="6347138" y="2591583"/>
                </a:cubicBezTo>
                <a:cubicBezTo>
                  <a:pt x="6317617" y="2621268"/>
                  <a:pt x="6317617" y="2621268"/>
                  <a:pt x="6317617" y="2621268"/>
                </a:cubicBezTo>
                <a:cubicBezTo>
                  <a:pt x="6288095" y="2606425"/>
                  <a:pt x="6265954" y="2643532"/>
                  <a:pt x="6243813" y="2665797"/>
                </a:cubicBezTo>
                <a:cubicBezTo>
                  <a:pt x="6251193" y="2680640"/>
                  <a:pt x="6251193" y="2680640"/>
                  <a:pt x="6251193" y="2680640"/>
                </a:cubicBezTo>
                <a:cubicBezTo>
                  <a:pt x="6140488" y="2777118"/>
                  <a:pt x="6103585" y="2925547"/>
                  <a:pt x="6022401" y="3051712"/>
                </a:cubicBezTo>
                <a:cubicBezTo>
                  <a:pt x="6044542" y="2977497"/>
                  <a:pt x="6096205" y="2888440"/>
                  <a:pt x="6133107" y="2799383"/>
                </a:cubicBezTo>
                <a:cubicBezTo>
                  <a:pt x="6029781" y="2866176"/>
                  <a:pt x="5926456" y="3007184"/>
                  <a:pt x="5867413" y="3111083"/>
                </a:cubicBezTo>
                <a:cubicBezTo>
                  <a:pt x="5874793" y="3081398"/>
                  <a:pt x="5933837" y="3096241"/>
                  <a:pt x="5911695" y="3051712"/>
                </a:cubicBezTo>
                <a:cubicBezTo>
                  <a:pt x="5926456" y="3088819"/>
                  <a:pt x="5955977" y="3022026"/>
                  <a:pt x="5985499" y="3014605"/>
                </a:cubicBezTo>
                <a:cubicBezTo>
                  <a:pt x="5985499" y="3007184"/>
                  <a:pt x="5992880" y="2999762"/>
                  <a:pt x="6007641" y="3007184"/>
                </a:cubicBezTo>
                <a:cubicBezTo>
                  <a:pt x="5948597" y="3088819"/>
                  <a:pt x="5948597" y="3088819"/>
                  <a:pt x="5948597" y="3088819"/>
                </a:cubicBezTo>
                <a:cubicBezTo>
                  <a:pt x="5978119" y="3081398"/>
                  <a:pt x="5978119" y="3081398"/>
                  <a:pt x="5978119" y="3081398"/>
                </a:cubicBezTo>
                <a:cubicBezTo>
                  <a:pt x="5948597" y="3111083"/>
                  <a:pt x="5948597" y="3111083"/>
                  <a:pt x="5948597" y="3111083"/>
                </a:cubicBezTo>
                <a:cubicBezTo>
                  <a:pt x="5955977" y="3125926"/>
                  <a:pt x="5955977" y="3125926"/>
                  <a:pt x="5955977" y="3125926"/>
                </a:cubicBezTo>
                <a:cubicBezTo>
                  <a:pt x="6007641" y="3096241"/>
                  <a:pt x="6059303" y="3059133"/>
                  <a:pt x="6096205" y="3022026"/>
                </a:cubicBezTo>
                <a:cubicBezTo>
                  <a:pt x="6110966" y="3022026"/>
                  <a:pt x="6118346" y="3029448"/>
                  <a:pt x="6125727" y="3014605"/>
                </a:cubicBezTo>
                <a:cubicBezTo>
                  <a:pt x="6118346" y="3007184"/>
                  <a:pt x="6118346" y="3007184"/>
                  <a:pt x="6118346" y="3007184"/>
                </a:cubicBezTo>
                <a:cubicBezTo>
                  <a:pt x="6192150" y="2962655"/>
                  <a:pt x="6258574" y="2851333"/>
                  <a:pt x="6332377" y="2799383"/>
                </a:cubicBezTo>
                <a:cubicBezTo>
                  <a:pt x="6324997" y="2777118"/>
                  <a:pt x="6324997" y="2777118"/>
                  <a:pt x="6324997" y="2777118"/>
                </a:cubicBezTo>
                <a:cubicBezTo>
                  <a:pt x="6347138" y="2769697"/>
                  <a:pt x="6339758" y="2814226"/>
                  <a:pt x="6361899" y="2777118"/>
                </a:cubicBezTo>
                <a:cubicBezTo>
                  <a:pt x="6332377" y="2754854"/>
                  <a:pt x="6391421" y="2747433"/>
                  <a:pt x="6369280" y="2725169"/>
                </a:cubicBezTo>
                <a:cubicBezTo>
                  <a:pt x="6302856" y="2777118"/>
                  <a:pt x="6302856" y="2777118"/>
                  <a:pt x="6302856" y="2777118"/>
                </a:cubicBezTo>
                <a:cubicBezTo>
                  <a:pt x="6310237" y="2740012"/>
                  <a:pt x="6369280" y="2702904"/>
                  <a:pt x="6398801" y="2665797"/>
                </a:cubicBezTo>
                <a:cubicBezTo>
                  <a:pt x="6391421" y="2643532"/>
                  <a:pt x="6347138" y="2643532"/>
                  <a:pt x="6369280" y="2621268"/>
                </a:cubicBezTo>
                <a:cubicBezTo>
                  <a:pt x="6398801" y="2606425"/>
                  <a:pt x="6398801" y="2606425"/>
                  <a:pt x="6398801" y="2606425"/>
                </a:cubicBezTo>
                <a:cubicBezTo>
                  <a:pt x="6398801" y="2636111"/>
                  <a:pt x="6398801" y="2636111"/>
                  <a:pt x="6398801" y="2636111"/>
                </a:cubicBezTo>
                <a:cubicBezTo>
                  <a:pt x="6413562" y="2599004"/>
                  <a:pt x="6443084" y="2650954"/>
                  <a:pt x="6465225" y="2606425"/>
                </a:cubicBezTo>
                <a:cubicBezTo>
                  <a:pt x="6450464" y="2643532"/>
                  <a:pt x="6413562" y="2650954"/>
                  <a:pt x="6398801" y="2680640"/>
                </a:cubicBezTo>
                <a:cubicBezTo>
                  <a:pt x="6435703" y="2702904"/>
                  <a:pt x="6457845" y="2658376"/>
                  <a:pt x="6479985" y="2643532"/>
                </a:cubicBezTo>
                <a:cubicBezTo>
                  <a:pt x="6487366" y="2650954"/>
                  <a:pt x="6472605" y="2658376"/>
                  <a:pt x="6472605" y="2665797"/>
                </a:cubicBezTo>
                <a:cubicBezTo>
                  <a:pt x="6561170" y="2636111"/>
                  <a:pt x="6620213" y="2547054"/>
                  <a:pt x="6716158" y="2509946"/>
                </a:cubicBezTo>
                <a:cubicBezTo>
                  <a:pt x="6723539" y="2517368"/>
                  <a:pt x="6723539" y="2517368"/>
                  <a:pt x="6723539" y="2517368"/>
                </a:cubicBezTo>
                <a:cubicBezTo>
                  <a:pt x="6627593" y="2628690"/>
                  <a:pt x="6502127" y="2710325"/>
                  <a:pt x="6406181" y="2829069"/>
                </a:cubicBezTo>
                <a:cubicBezTo>
                  <a:pt x="6413562" y="2836490"/>
                  <a:pt x="6413562" y="2836490"/>
                  <a:pt x="6413562" y="2836490"/>
                </a:cubicBezTo>
                <a:cubicBezTo>
                  <a:pt x="6435703" y="2814226"/>
                  <a:pt x="6457845" y="2799383"/>
                  <a:pt x="6479985" y="2777118"/>
                </a:cubicBezTo>
                <a:cubicBezTo>
                  <a:pt x="6494746" y="2791962"/>
                  <a:pt x="6494746" y="2791962"/>
                  <a:pt x="6494746" y="2791962"/>
                </a:cubicBezTo>
                <a:cubicBezTo>
                  <a:pt x="6443084" y="2843911"/>
                  <a:pt x="6361899" y="2903283"/>
                  <a:pt x="6324997" y="2970076"/>
                </a:cubicBezTo>
                <a:cubicBezTo>
                  <a:pt x="6339758" y="2984919"/>
                  <a:pt x="6354519" y="2940391"/>
                  <a:pt x="6376660" y="2947812"/>
                </a:cubicBezTo>
                <a:cubicBezTo>
                  <a:pt x="6354519" y="2962655"/>
                  <a:pt x="6332377" y="2992340"/>
                  <a:pt x="6295476" y="2992340"/>
                </a:cubicBezTo>
                <a:cubicBezTo>
                  <a:pt x="6265954" y="3022026"/>
                  <a:pt x="6236433" y="3059133"/>
                  <a:pt x="6236433" y="3088819"/>
                </a:cubicBezTo>
                <a:cubicBezTo>
                  <a:pt x="6221672" y="3111083"/>
                  <a:pt x="6221672" y="3111083"/>
                  <a:pt x="6221672" y="3111083"/>
                </a:cubicBezTo>
                <a:cubicBezTo>
                  <a:pt x="6243813" y="3073977"/>
                  <a:pt x="6310237" y="3081398"/>
                  <a:pt x="6295476" y="3022026"/>
                </a:cubicBezTo>
                <a:cubicBezTo>
                  <a:pt x="6310237" y="3007184"/>
                  <a:pt x="6310237" y="3007184"/>
                  <a:pt x="6310237" y="3007184"/>
                </a:cubicBezTo>
                <a:cubicBezTo>
                  <a:pt x="6324997" y="3029448"/>
                  <a:pt x="6324997" y="3029448"/>
                  <a:pt x="6324997" y="3029448"/>
                </a:cubicBezTo>
                <a:cubicBezTo>
                  <a:pt x="6546409" y="2829069"/>
                  <a:pt x="6767820" y="2650954"/>
                  <a:pt x="7018754" y="2487682"/>
                </a:cubicBezTo>
                <a:cubicBezTo>
                  <a:pt x="7011374" y="2517368"/>
                  <a:pt x="6967092" y="2539632"/>
                  <a:pt x="6959711" y="2576739"/>
                </a:cubicBezTo>
                <a:cubicBezTo>
                  <a:pt x="7033515" y="2561896"/>
                  <a:pt x="7092558" y="2472839"/>
                  <a:pt x="7166362" y="2457997"/>
                </a:cubicBezTo>
                <a:cubicBezTo>
                  <a:pt x="7158982" y="2450575"/>
                  <a:pt x="7158982" y="2450575"/>
                  <a:pt x="7158982" y="2450575"/>
                </a:cubicBezTo>
                <a:cubicBezTo>
                  <a:pt x="7395154" y="2265039"/>
                  <a:pt x="7660848" y="2131453"/>
                  <a:pt x="7911781" y="1997867"/>
                </a:cubicBezTo>
                <a:cubicBezTo>
                  <a:pt x="7919162" y="2005288"/>
                  <a:pt x="7911781" y="2005288"/>
                  <a:pt x="7904401" y="2012710"/>
                </a:cubicBezTo>
                <a:cubicBezTo>
                  <a:pt x="8074149" y="1953338"/>
                  <a:pt x="8236519" y="1842017"/>
                  <a:pt x="8406267" y="1775224"/>
                </a:cubicBezTo>
                <a:cubicBezTo>
                  <a:pt x="8354605" y="1842017"/>
                  <a:pt x="8251279" y="1856860"/>
                  <a:pt x="8177475" y="1908810"/>
                </a:cubicBezTo>
                <a:cubicBezTo>
                  <a:pt x="7985585" y="2012710"/>
                  <a:pt x="7985585" y="2012710"/>
                  <a:pt x="7985585" y="2012710"/>
                </a:cubicBezTo>
                <a:cubicBezTo>
                  <a:pt x="7992966" y="2049817"/>
                  <a:pt x="7956063" y="2064660"/>
                  <a:pt x="7933923" y="2086924"/>
                </a:cubicBezTo>
                <a:cubicBezTo>
                  <a:pt x="7933923" y="2057239"/>
                  <a:pt x="7933923" y="2057239"/>
                  <a:pt x="7933923" y="2057239"/>
                </a:cubicBezTo>
                <a:cubicBezTo>
                  <a:pt x="7897021" y="2072081"/>
                  <a:pt x="7860119" y="2086924"/>
                  <a:pt x="7830597" y="2116611"/>
                </a:cubicBezTo>
                <a:cubicBezTo>
                  <a:pt x="7860119" y="2124032"/>
                  <a:pt x="7860119" y="2124032"/>
                  <a:pt x="7860119" y="2124032"/>
                </a:cubicBezTo>
                <a:cubicBezTo>
                  <a:pt x="7830597" y="2138875"/>
                  <a:pt x="7830597" y="2138875"/>
                  <a:pt x="7830597" y="2138875"/>
                </a:cubicBezTo>
                <a:cubicBezTo>
                  <a:pt x="7852739" y="2161138"/>
                  <a:pt x="7808455" y="2153717"/>
                  <a:pt x="7815836" y="2183404"/>
                </a:cubicBezTo>
                <a:cubicBezTo>
                  <a:pt x="7889640" y="2175982"/>
                  <a:pt x="7948683" y="2116611"/>
                  <a:pt x="8007727" y="2079503"/>
                </a:cubicBezTo>
                <a:cubicBezTo>
                  <a:pt x="8118432" y="2020131"/>
                  <a:pt x="8229139" y="1983024"/>
                  <a:pt x="8325083" y="1908810"/>
                </a:cubicBezTo>
                <a:cubicBezTo>
                  <a:pt x="8332464" y="1886546"/>
                  <a:pt x="8288182" y="1893966"/>
                  <a:pt x="8310323" y="1871702"/>
                </a:cubicBezTo>
                <a:cubicBezTo>
                  <a:pt x="8347225" y="1945917"/>
                  <a:pt x="8406267" y="1849438"/>
                  <a:pt x="8450550" y="1856860"/>
                </a:cubicBezTo>
                <a:cubicBezTo>
                  <a:pt x="8450550" y="1864281"/>
                  <a:pt x="8450550" y="1864281"/>
                  <a:pt x="8450550" y="1864281"/>
                </a:cubicBezTo>
                <a:cubicBezTo>
                  <a:pt x="8465310" y="1871702"/>
                  <a:pt x="8494832" y="1849438"/>
                  <a:pt x="8494832" y="1834596"/>
                </a:cubicBezTo>
                <a:cubicBezTo>
                  <a:pt x="8568636" y="1849438"/>
                  <a:pt x="8612918" y="1745538"/>
                  <a:pt x="8701483" y="1775224"/>
                </a:cubicBezTo>
                <a:cubicBezTo>
                  <a:pt x="8701483" y="1804909"/>
                  <a:pt x="8642440" y="1804909"/>
                  <a:pt x="8612918" y="1834596"/>
                </a:cubicBezTo>
                <a:cubicBezTo>
                  <a:pt x="8642440" y="1864281"/>
                  <a:pt x="8657201" y="1834596"/>
                  <a:pt x="8694103" y="1834596"/>
                </a:cubicBezTo>
                <a:cubicBezTo>
                  <a:pt x="8716244" y="1804909"/>
                  <a:pt x="8767907" y="1827174"/>
                  <a:pt x="8804809" y="1804909"/>
                </a:cubicBezTo>
                <a:cubicBezTo>
                  <a:pt x="8819570" y="1827174"/>
                  <a:pt x="8775287" y="1834596"/>
                  <a:pt x="8775287" y="1856860"/>
                </a:cubicBezTo>
                <a:cubicBezTo>
                  <a:pt x="8760526" y="1849438"/>
                  <a:pt x="8760526" y="1864281"/>
                  <a:pt x="8753147" y="1879124"/>
                </a:cubicBezTo>
                <a:cubicBezTo>
                  <a:pt x="8760526" y="1901389"/>
                  <a:pt x="8760526" y="1901389"/>
                  <a:pt x="8760526" y="1901389"/>
                </a:cubicBezTo>
                <a:cubicBezTo>
                  <a:pt x="8753147" y="1893966"/>
                  <a:pt x="8745766" y="1908810"/>
                  <a:pt x="8738386" y="1908810"/>
                </a:cubicBezTo>
                <a:cubicBezTo>
                  <a:pt x="8745766" y="1931074"/>
                  <a:pt x="8760526" y="1923653"/>
                  <a:pt x="8775287" y="1931074"/>
                </a:cubicBezTo>
                <a:cubicBezTo>
                  <a:pt x="8767907" y="1945917"/>
                  <a:pt x="8731005" y="1945917"/>
                  <a:pt x="8745766" y="1975603"/>
                </a:cubicBezTo>
                <a:cubicBezTo>
                  <a:pt x="8738386" y="1968182"/>
                  <a:pt x="8731005" y="1983024"/>
                  <a:pt x="8731005" y="1983024"/>
                </a:cubicBezTo>
                <a:cubicBezTo>
                  <a:pt x="8723625" y="1983024"/>
                  <a:pt x="8723625" y="1983024"/>
                  <a:pt x="8723625" y="1983024"/>
                </a:cubicBezTo>
                <a:cubicBezTo>
                  <a:pt x="8731005" y="1975603"/>
                  <a:pt x="8745766" y="1968182"/>
                  <a:pt x="8738386" y="1945917"/>
                </a:cubicBezTo>
                <a:cubicBezTo>
                  <a:pt x="8723625" y="1923653"/>
                  <a:pt x="8716244" y="1960759"/>
                  <a:pt x="8701483" y="1960759"/>
                </a:cubicBezTo>
                <a:cubicBezTo>
                  <a:pt x="8679343" y="1975603"/>
                  <a:pt x="8701483" y="2020131"/>
                  <a:pt x="8657201" y="2020131"/>
                </a:cubicBezTo>
                <a:cubicBezTo>
                  <a:pt x="8664582" y="2034974"/>
                  <a:pt x="8679343" y="2027552"/>
                  <a:pt x="8686722" y="2027552"/>
                </a:cubicBezTo>
                <a:cubicBezTo>
                  <a:pt x="8686722" y="2034974"/>
                  <a:pt x="8679343" y="2034974"/>
                  <a:pt x="8679343" y="2042396"/>
                </a:cubicBezTo>
                <a:cubicBezTo>
                  <a:pt x="8649821" y="2042396"/>
                  <a:pt x="8664582" y="2005288"/>
                  <a:pt x="8635060" y="2034974"/>
                </a:cubicBezTo>
                <a:cubicBezTo>
                  <a:pt x="8671962" y="1983024"/>
                  <a:pt x="8671962" y="1983024"/>
                  <a:pt x="8671962" y="1983024"/>
                </a:cubicBezTo>
                <a:cubicBezTo>
                  <a:pt x="8657201" y="1975603"/>
                  <a:pt x="8657201" y="1975603"/>
                  <a:pt x="8657201" y="1975603"/>
                </a:cubicBezTo>
                <a:cubicBezTo>
                  <a:pt x="8679343" y="1968182"/>
                  <a:pt x="8701483" y="1960759"/>
                  <a:pt x="8701483" y="1938495"/>
                </a:cubicBezTo>
                <a:cubicBezTo>
                  <a:pt x="8679343" y="1945917"/>
                  <a:pt x="8635060" y="1945917"/>
                  <a:pt x="8627679" y="1983024"/>
                </a:cubicBezTo>
                <a:cubicBezTo>
                  <a:pt x="8642440" y="1990446"/>
                  <a:pt x="8642440" y="1990446"/>
                  <a:pt x="8642440" y="1990446"/>
                </a:cubicBezTo>
                <a:cubicBezTo>
                  <a:pt x="8612918" y="2020131"/>
                  <a:pt x="8635060" y="1968182"/>
                  <a:pt x="8605539" y="1983024"/>
                </a:cubicBezTo>
                <a:cubicBezTo>
                  <a:pt x="8576017" y="1983024"/>
                  <a:pt x="8546495" y="1997867"/>
                  <a:pt x="8531735" y="2012710"/>
                </a:cubicBezTo>
                <a:cubicBezTo>
                  <a:pt x="8539115" y="2016421"/>
                  <a:pt x="8546957" y="2017348"/>
                  <a:pt x="8554913" y="2017001"/>
                </a:cubicBezTo>
                <a:lnTo>
                  <a:pt x="8575597" y="2014087"/>
                </a:lnTo>
                <a:lnTo>
                  <a:pt x="8571174" y="2028596"/>
                </a:lnTo>
                <a:cubicBezTo>
                  <a:pt x="8562179" y="2038685"/>
                  <a:pt x="8542805" y="2033119"/>
                  <a:pt x="8531735" y="2027552"/>
                </a:cubicBezTo>
                <a:cubicBezTo>
                  <a:pt x="8524354" y="2012710"/>
                  <a:pt x="8524354" y="2012710"/>
                  <a:pt x="8524354" y="2012710"/>
                </a:cubicBezTo>
                <a:cubicBezTo>
                  <a:pt x="8428409" y="2064660"/>
                  <a:pt x="8332464" y="2116611"/>
                  <a:pt x="8251279" y="2190825"/>
                </a:cubicBezTo>
                <a:cubicBezTo>
                  <a:pt x="8288182" y="2183404"/>
                  <a:pt x="8288182" y="2183404"/>
                  <a:pt x="8288182" y="2183404"/>
                </a:cubicBezTo>
                <a:cubicBezTo>
                  <a:pt x="8258660" y="2242775"/>
                  <a:pt x="8170095" y="2213089"/>
                  <a:pt x="8177475" y="2265039"/>
                </a:cubicBezTo>
                <a:cubicBezTo>
                  <a:pt x="8162715" y="2257618"/>
                  <a:pt x="8184856" y="2250197"/>
                  <a:pt x="8162715" y="2250197"/>
                </a:cubicBezTo>
                <a:cubicBezTo>
                  <a:pt x="8140574" y="2265039"/>
                  <a:pt x="8140574" y="2265039"/>
                  <a:pt x="8140574" y="2265039"/>
                </a:cubicBezTo>
                <a:cubicBezTo>
                  <a:pt x="8147953" y="2272460"/>
                  <a:pt x="8155335" y="2272460"/>
                  <a:pt x="8147953" y="2279882"/>
                </a:cubicBezTo>
                <a:cubicBezTo>
                  <a:pt x="8140574" y="2287303"/>
                  <a:pt x="8140574" y="2287303"/>
                  <a:pt x="8140574" y="2287303"/>
                </a:cubicBezTo>
                <a:cubicBezTo>
                  <a:pt x="8125813" y="2265039"/>
                  <a:pt x="8125813" y="2265039"/>
                  <a:pt x="8125813" y="2265039"/>
                </a:cubicBezTo>
                <a:cubicBezTo>
                  <a:pt x="8111052" y="2316990"/>
                  <a:pt x="8007727" y="2294724"/>
                  <a:pt x="8066770" y="2354096"/>
                </a:cubicBezTo>
                <a:cubicBezTo>
                  <a:pt x="8081531" y="2368939"/>
                  <a:pt x="8081531" y="2368939"/>
                  <a:pt x="8081531" y="2368939"/>
                </a:cubicBezTo>
                <a:cubicBezTo>
                  <a:pt x="8096291" y="2354096"/>
                  <a:pt x="8118432" y="2331832"/>
                  <a:pt x="8133193" y="2324411"/>
                </a:cubicBezTo>
                <a:cubicBezTo>
                  <a:pt x="8103671" y="2361517"/>
                  <a:pt x="8103671" y="2361517"/>
                  <a:pt x="8103671" y="2361517"/>
                </a:cubicBezTo>
                <a:cubicBezTo>
                  <a:pt x="8111052" y="2376360"/>
                  <a:pt x="8125813" y="2368939"/>
                  <a:pt x="8133193" y="2368939"/>
                </a:cubicBezTo>
                <a:cubicBezTo>
                  <a:pt x="8118432" y="2383782"/>
                  <a:pt x="8118432" y="2383782"/>
                  <a:pt x="8118432" y="2383782"/>
                </a:cubicBezTo>
                <a:cubicBezTo>
                  <a:pt x="8081531" y="2368939"/>
                  <a:pt x="8052009" y="2428310"/>
                  <a:pt x="8007727" y="2406046"/>
                </a:cubicBezTo>
                <a:cubicBezTo>
                  <a:pt x="8000345" y="2420889"/>
                  <a:pt x="7985585" y="2413468"/>
                  <a:pt x="7978205" y="2413468"/>
                </a:cubicBezTo>
                <a:cubicBezTo>
                  <a:pt x="8029867" y="2376360"/>
                  <a:pt x="8029867" y="2376360"/>
                  <a:pt x="8029867" y="2376360"/>
                </a:cubicBezTo>
                <a:cubicBezTo>
                  <a:pt x="8007727" y="2346675"/>
                  <a:pt x="8007727" y="2346675"/>
                  <a:pt x="8007727" y="2346675"/>
                </a:cubicBezTo>
                <a:cubicBezTo>
                  <a:pt x="7963444" y="2361517"/>
                  <a:pt x="7956063" y="2413468"/>
                  <a:pt x="7948683" y="2450575"/>
                </a:cubicBezTo>
                <a:cubicBezTo>
                  <a:pt x="7985585" y="2398625"/>
                  <a:pt x="8022487" y="2465418"/>
                  <a:pt x="8059389" y="2420889"/>
                </a:cubicBezTo>
                <a:cubicBezTo>
                  <a:pt x="8081531" y="2420889"/>
                  <a:pt x="8081531" y="2420889"/>
                  <a:pt x="8081531" y="2420889"/>
                </a:cubicBezTo>
                <a:cubicBezTo>
                  <a:pt x="8081531" y="2428310"/>
                  <a:pt x="8081531" y="2428310"/>
                  <a:pt x="8081531" y="2428310"/>
                </a:cubicBezTo>
                <a:cubicBezTo>
                  <a:pt x="8140574" y="2435732"/>
                  <a:pt x="8155335" y="2361517"/>
                  <a:pt x="8214378" y="2383782"/>
                </a:cubicBezTo>
                <a:cubicBezTo>
                  <a:pt x="8258660" y="2294724"/>
                  <a:pt x="8354605" y="2331832"/>
                  <a:pt x="8421028" y="2279882"/>
                </a:cubicBezTo>
                <a:cubicBezTo>
                  <a:pt x="8509593" y="2279882"/>
                  <a:pt x="8612918" y="2190825"/>
                  <a:pt x="8708864" y="2161138"/>
                </a:cubicBezTo>
                <a:cubicBezTo>
                  <a:pt x="8708864" y="2168560"/>
                  <a:pt x="8708864" y="2168560"/>
                  <a:pt x="8701483" y="2175982"/>
                </a:cubicBezTo>
                <a:cubicBezTo>
                  <a:pt x="8731005" y="2175982"/>
                  <a:pt x="8731005" y="2175982"/>
                  <a:pt x="8731005" y="2175982"/>
                </a:cubicBezTo>
                <a:cubicBezTo>
                  <a:pt x="8708864" y="2138875"/>
                  <a:pt x="8790048" y="2146296"/>
                  <a:pt x="8797429" y="2101767"/>
                </a:cubicBezTo>
                <a:cubicBezTo>
                  <a:pt x="8856471" y="2086924"/>
                  <a:pt x="8930275" y="2072081"/>
                  <a:pt x="8996699" y="2042396"/>
                </a:cubicBezTo>
                <a:cubicBezTo>
                  <a:pt x="9026221" y="2005288"/>
                  <a:pt x="9085264" y="2012710"/>
                  <a:pt x="9122166" y="1983024"/>
                </a:cubicBezTo>
                <a:cubicBezTo>
                  <a:pt x="9225491" y="1938495"/>
                  <a:pt x="9314056" y="1871702"/>
                  <a:pt x="9424762" y="1856860"/>
                </a:cubicBezTo>
                <a:cubicBezTo>
                  <a:pt x="9505946" y="1775224"/>
                  <a:pt x="9624033" y="1819752"/>
                  <a:pt x="9690456" y="1730695"/>
                </a:cubicBezTo>
                <a:cubicBezTo>
                  <a:pt x="9705217" y="1730695"/>
                  <a:pt x="9727358" y="1752960"/>
                  <a:pt x="9727358" y="1723274"/>
                </a:cubicBezTo>
                <a:cubicBezTo>
                  <a:pt x="9727358" y="1726985"/>
                  <a:pt x="9729203" y="1732550"/>
                  <a:pt x="9731971" y="1738116"/>
                </a:cubicBezTo>
                <a:lnTo>
                  <a:pt x="9740569" y="1750693"/>
                </a:lnTo>
                <a:lnTo>
                  <a:pt x="9706370" y="1768846"/>
                </a:lnTo>
                <a:cubicBezTo>
                  <a:pt x="9646174" y="1792850"/>
                  <a:pt x="9579750" y="1801199"/>
                  <a:pt x="9513326" y="1834596"/>
                </a:cubicBezTo>
                <a:cubicBezTo>
                  <a:pt x="9277155" y="1923653"/>
                  <a:pt x="9033601" y="2020131"/>
                  <a:pt x="8804809" y="2153717"/>
                </a:cubicBezTo>
                <a:cubicBezTo>
                  <a:pt x="8834330" y="2168560"/>
                  <a:pt x="8863852" y="2131453"/>
                  <a:pt x="8893374" y="2138875"/>
                </a:cubicBezTo>
                <a:cubicBezTo>
                  <a:pt x="9063122" y="2057239"/>
                  <a:pt x="9063122" y="2057239"/>
                  <a:pt x="9063122" y="2057239"/>
                </a:cubicBezTo>
                <a:cubicBezTo>
                  <a:pt x="8967178" y="2116611"/>
                  <a:pt x="8863852" y="2161138"/>
                  <a:pt x="8760526" y="2220510"/>
                </a:cubicBezTo>
                <a:cubicBezTo>
                  <a:pt x="8819570" y="2220510"/>
                  <a:pt x="8885993" y="2198246"/>
                  <a:pt x="8937656" y="2161138"/>
                </a:cubicBezTo>
                <a:cubicBezTo>
                  <a:pt x="8959797" y="2168560"/>
                  <a:pt x="8959797" y="2168560"/>
                  <a:pt x="8959797" y="2168560"/>
                </a:cubicBezTo>
                <a:cubicBezTo>
                  <a:pt x="9129546" y="2086924"/>
                  <a:pt x="9299295" y="1997867"/>
                  <a:pt x="9483805" y="1938495"/>
                </a:cubicBezTo>
                <a:cubicBezTo>
                  <a:pt x="9483805" y="1945917"/>
                  <a:pt x="9483805" y="1945917"/>
                  <a:pt x="9483805" y="1945917"/>
                </a:cubicBezTo>
                <a:cubicBezTo>
                  <a:pt x="9336197" y="2012710"/>
                  <a:pt x="9173829" y="2094345"/>
                  <a:pt x="9018840" y="2153717"/>
                </a:cubicBezTo>
                <a:cubicBezTo>
                  <a:pt x="9033601" y="2168560"/>
                  <a:pt x="9048362" y="2153717"/>
                  <a:pt x="9063122" y="2146296"/>
                </a:cubicBezTo>
                <a:cubicBezTo>
                  <a:pt x="9070503" y="2161138"/>
                  <a:pt x="9048362" y="2168560"/>
                  <a:pt x="9040982" y="2183404"/>
                </a:cubicBezTo>
                <a:cubicBezTo>
                  <a:pt x="8996699" y="2161138"/>
                  <a:pt x="8952417" y="2183404"/>
                  <a:pt x="8893374" y="2213089"/>
                </a:cubicBezTo>
                <a:cubicBezTo>
                  <a:pt x="8893374" y="2227931"/>
                  <a:pt x="8893374" y="2227931"/>
                  <a:pt x="8893374" y="2227931"/>
                </a:cubicBezTo>
                <a:cubicBezTo>
                  <a:pt x="8937656" y="2250197"/>
                  <a:pt x="8959797" y="2220510"/>
                  <a:pt x="8996699" y="2213089"/>
                </a:cubicBezTo>
                <a:cubicBezTo>
                  <a:pt x="8937656" y="2257618"/>
                  <a:pt x="8849091" y="2279882"/>
                  <a:pt x="8782668" y="2324411"/>
                </a:cubicBezTo>
                <a:cubicBezTo>
                  <a:pt x="8731005" y="2346675"/>
                  <a:pt x="8686722" y="2368939"/>
                  <a:pt x="8635060" y="2398625"/>
                </a:cubicBezTo>
                <a:cubicBezTo>
                  <a:pt x="8657201" y="2354096"/>
                  <a:pt x="8657201" y="2354096"/>
                  <a:pt x="8657201" y="2354096"/>
                </a:cubicBezTo>
                <a:cubicBezTo>
                  <a:pt x="8642440" y="2354096"/>
                  <a:pt x="8627679" y="2376360"/>
                  <a:pt x="8605539" y="2391204"/>
                </a:cubicBezTo>
                <a:cubicBezTo>
                  <a:pt x="8605539" y="2398625"/>
                  <a:pt x="8620299" y="2406046"/>
                  <a:pt x="8605539" y="2413468"/>
                </a:cubicBezTo>
                <a:cubicBezTo>
                  <a:pt x="8612918" y="2398625"/>
                  <a:pt x="8568636" y="2383782"/>
                  <a:pt x="8553875" y="2406046"/>
                </a:cubicBezTo>
                <a:cubicBezTo>
                  <a:pt x="8546495" y="2420889"/>
                  <a:pt x="8546495" y="2420889"/>
                  <a:pt x="8546495" y="2420889"/>
                </a:cubicBezTo>
                <a:cubicBezTo>
                  <a:pt x="8590778" y="2420889"/>
                  <a:pt x="8590778" y="2420889"/>
                  <a:pt x="8590778" y="2420889"/>
                </a:cubicBezTo>
                <a:cubicBezTo>
                  <a:pt x="8539114" y="2443153"/>
                  <a:pt x="8539114" y="2443153"/>
                  <a:pt x="8539114" y="2443153"/>
                </a:cubicBezTo>
                <a:cubicBezTo>
                  <a:pt x="8531735" y="2428310"/>
                  <a:pt x="8531735" y="2428310"/>
                  <a:pt x="8531735" y="2428310"/>
                </a:cubicBezTo>
                <a:cubicBezTo>
                  <a:pt x="8480071" y="2509946"/>
                  <a:pt x="8361986" y="2509946"/>
                  <a:pt x="8288182" y="2584161"/>
                </a:cubicBezTo>
                <a:cubicBezTo>
                  <a:pt x="8243899" y="2569318"/>
                  <a:pt x="8206997" y="2636111"/>
                  <a:pt x="8155335" y="2643532"/>
                </a:cubicBezTo>
                <a:cubicBezTo>
                  <a:pt x="8037248" y="2717747"/>
                  <a:pt x="7919162" y="2777118"/>
                  <a:pt x="7815836" y="2873598"/>
                </a:cubicBezTo>
                <a:cubicBezTo>
                  <a:pt x="7594425" y="2999762"/>
                  <a:pt x="7439436" y="3177876"/>
                  <a:pt x="7225404" y="3318884"/>
                </a:cubicBezTo>
                <a:cubicBezTo>
                  <a:pt x="7225404" y="3304041"/>
                  <a:pt x="7240166" y="3304041"/>
                  <a:pt x="7240166" y="3296620"/>
                </a:cubicBezTo>
                <a:cubicBezTo>
                  <a:pt x="7181123" y="3311462"/>
                  <a:pt x="7122079" y="3378255"/>
                  <a:pt x="7063036" y="3415363"/>
                </a:cubicBezTo>
                <a:cubicBezTo>
                  <a:pt x="7070417" y="3422784"/>
                  <a:pt x="7070417" y="3422784"/>
                  <a:pt x="7070417" y="3422784"/>
                </a:cubicBezTo>
                <a:cubicBezTo>
                  <a:pt x="7003993" y="3452470"/>
                  <a:pt x="6900668" y="3496999"/>
                  <a:pt x="6841624" y="3571213"/>
                </a:cubicBezTo>
                <a:cubicBezTo>
                  <a:pt x="6871146" y="3571213"/>
                  <a:pt x="6871146" y="3571213"/>
                  <a:pt x="6871146" y="3571213"/>
                </a:cubicBezTo>
                <a:cubicBezTo>
                  <a:pt x="6841624" y="3586056"/>
                  <a:pt x="6804723" y="3578635"/>
                  <a:pt x="6767820" y="3630585"/>
                </a:cubicBezTo>
                <a:cubicBezTo>
                  <a:pt x="6546409" y="3845807"/>
                  <a:pt x="6324997" y="4068450"/>
                  <a:pt x="6125727" y="4305937"/>
                </a:cubicBezTo>
                <a:cubicBezTo>
                  <a:pt x="6015021" y="4402415"/>
                  <a:pt x="5896934" y="4491472"/>
                  <a:pt x="5741946" y="4484051"/>
                </a:cubicBezTo>
                <a:cubicBezTo>
                  <a:pt x="5705045" y="4484051"/>
                  <a:pt x="5734566" y="4543422"/>
                  <a:pt x="5690284" y="4521158"/>
                </a:cubicBezTo>
                <a:cubicBezTo>
                  <a:pt x="5690284" y="4476629"/>
                  <a:pt x="5690284" y="4476629"/>
                  <a:pt x="5690284" y="4476629"/>
                </a:cubicBezTo>
                <a:cubicBezTo>
                  <a:pt x="5623860" y="4491472"/>
                  <a:pt x="5564817" y="4536001"/>
                  <a:pt x="5498393" y="4521158"/>
                </a:cubicBezTo>
                <a:cubicBezTo>
                  <a:pt x="5535295" y="4498894"/>
                  <a:pt x="5535295" y="4498894"/>
                  <a:pt x="5535295" y="4498894"/>
                </a:cubicBezTo>
                <a:cubicBezTo>
                  <a:pt x="5476252" y="4461787"/>
                  <a:pt x="5365546" y="4513737"/>
                  <a:pt x="5328645" y="4432101"/>
                </a:cubicBezTo>
                <a:cubicBezTo>
                  <a:pt x="5291742" y="4424680"/>
                  <a:pt x="5262221" y="4372730"/>
                  <a:pt x="5232699" y="4387572"/>
                </a:cubicBezTo>
                <a:cubicBezTo>
                  <a:pt x="5269602" y="4372730"/>
                  <a:pt x="5232699" y="4350465"/>
                  <a:pt x="5225319" y="4328201"/>
                </a:cubicBezTo>
                <a:cubicBezTo>
                  <a:pt x="5203177" y="4305937"/>
                  <a:pt x="5203177" y="4305937"/>
                  <a:pt x="5203177" y="4305937"/>
                </a:cubicBezTo>
                <a:cubicBezTo>
                  <a:pt x="5173656" y="4357887"/>
                  <a:pt x="5114613" y="4350465"/>
                  <a:pt x="5077711" y="4387572"/>
                </a:cubicBezTo>
                <a:cubicBezTo>
                  <a:pt x="5048190" y="4380151"/>
                  <a:pt x="5003908" y="4372730"/>
                  <a:pt x="4996526" y="4328201"/>
                </a:cubicBezTo>
                <a:cubicBezTo>
                  <a:pt x="4996526" y="4283672"/>
                  <a:pt x="5040809" y="4298515"/>
                  <a:pt x="5062950" y="4313358"/>
                </a:cubicBezTo>
                <a:cubicBezTo>
                  <a:pt x="5062950" y="4357887"/>
                  <a:pt x="5114613" y="4335622"/>
                  <a:pt x="5129374" y="4328201"/>
                </a:cubicBezTo>
                <a:cubicBezTo>
                  <a:pt x="5136754" y="4291094"/>
                  <a:pt x="5217938" y="4298515"/>
                  <a:pt x="5181037" y="4253986"/>
                </a:cubicBezTo>
                <a:cubicBezTo>
                  <a:pt x="5158896" y="4261408"/>
                  <a:pt x="5144136" y="4231722"/>
                  <a:pt x="5136754" y="4224301"/>
                </a:cubicBezTo>
                <a:cubicBezTo>
                  <a:pt x="5107233" y="4224301"/>
                  <a:pt x="5085092" y="4261408"/>
                  <a:pt x="5055569" y="4253986"/>
                </a:cubicBezTo>
                <a:cubicBezTo>
                  <a:pt x="5048190" y="4239144"/>
                  <a:pt x="5092472" y="4224301"/>
                  <a:pt x="5070330" y="4209457"/>
                </a:cubicBezTo>
                <a:cubicBezTo>
                  <a:pt x="5018668" y="4261408"/>
                  <a:pt x="4944864" y="4276250"/>
                  <a:pt x="4878441" y="4261408"/>
                </a:cubicBezTo>
                <a:cubicBezTo>
                  <a:pt x="4863680" y="4253986"/>
                  <a:pt x="4841538" y="4253986"/>
                  <a:pt x="4834158" y="4239144"/>
                </a:cubicBezTo>
                <a:cubicBezTo>
                  <a:pt x="4907962" y="4224301"/>
                  <a:pt x="4959625" y="4224301"/>
                  <a:pt x="5018668" y="4179772"/>
                </a:cubicBezTo>
                <a:cubicBezTo>
                  <a:pt x="5026048" y="4150086"/>
                  <a:pt x="4959625" y="4150086"/>
                  <a:pt x="4974385" y="4127821"/>
                </a:cubicBezTo>
                <a:cubicBezTo>
                  <a:pt x="4922723" y="4135243"/>
                  <a:pt x="4952244" y="4068450"/>
                  <a:pt x="4907962" y="4068450"/>
                </a:cubicBezTo>
                <a:cubicBezTo>
                  <a:pt x="4856299" y="4127821"/>
                  <a:pt x="4760354" y="4142664"/>
                  <a:pt x="4686550" y="4120400"/>
                </a:cubicBezTo>
                <a:cubicBezTo>
                  <a:pt x="4679169" y="4105557"/>
                  <a:pt x="4679169" y="4105557"/>
                  <a:pt x="4679169" y="4105557"/>
                </a:cubicBezTo>
                <a:cubicBezTo>
                  <a:pt x="4716072" y="4046186"/>
                  <a:pt x="4797256" y="4090715"/>
                  <a:pt x="4826778" y="4031343"/>
                </a:cubicBezTo>
                <a:cubicBezTo>
                  <a:pt x="4752974" y="4038764"/>
                  <a:pt x="4664410" y="4046186"/>
                  <a:pt x="4597986" y="4001657"/>
                </a:cubicBezTo>
                <a:cubicBezTo>
                  <a:pt x="4538942" y="4038764"/>
                  <a:pt x="4531562" y="3927442"/>
                  <a:pt x="4479899" y="3905178"/>
                </a:cubicBezTo>
                <a:cubicBezTo>
                  <a:pt x="4398715" y="3623164"/>
                  <a:pt x="4398715" y="3623164"/>
                  <a:pt x="4398715" y="3623164"/>
                </a:cubicBezTo>
                <a:cubicBezTo>
                  <a:pt x="4450378" y="3600899"/>
                  <a:pt x="4376574" y="3541527"/>
                  <a:pt x="4428236" y="3496999"/>
                </a:cubicBezTo>
                <a:cubicBezTo>
                  <a:pt x="4420856" y="3430206"/>
                  <a:pt x="4450378" y="3333726"/>
                  <a:pt x="4406097" y="3289198"/>
                </a:cubicBezTo>
                <a:cubicBezTo>
                  <a:pt x="4376574" y="3407942"/>
                  <a:pt x="4376574" y="3407942"/>
                  <a:pt x="4376574" y="3407942"/>
                </a:cubicBezTo>
                <a:cubicBezTo>
                  <a:pt x="4361814" y="3385677"/>
                  <a:pt x="4361814" y="3333726"/>
                  <a:pt x="4376574" y="3296620"/>
                </a:cubicBezTo>
                <a:cubicBezTo>
                  <a:pt x="4354433" y="3304041"/>
                  <a:pt x="4310150" y="3348570"/>
                  <a:pt x="4310150" y="3385677"/>
                </a:cubicBezTo>
                <a:cubicBezTo>
                  <a:pt x="4302770" y="3348570"/>
                  <a:pt x="4302770" y="3348570"/>
                  <a:pt x="4302770" y="3348570"/>
                </a:cubicBezTo>
                <a:cubicBezTo>
                  <a:pt x="4258487" y="3363413"/>
                  <a:pt x="4302770" y="3467313"/>
                  <a:pt x="4228966" y="3437627"/>
                </a:cubicBezTo>
                <a:cubicBezTo>
                  <a:pt x="4206825" y="3459891"/>
                  <a:pt x="4243726" y="3474735"/>
                  <a:pt x="4206825" y="3489577"/>
                </a:cubicBezTo>
                <a:cubicBezTo>
                  <a:pt x="4199445" y="3467313"/>
                  <a:pt x="4177303" y="3496999"/>
                  <a:pt x="4169922" y="3511841"/>
                </a:cubicBezTo>
                <a:cubicBezTo>
                  <a:pt x="4206825" y="3526684"/>
                  <a:pt x="4192064" y="3556370"/>
                  <a:pt x="4184683" y="3578635"/>
                </a:cubicBezTo>
                <a:cubicBezTo>
                  <a:pt x="4162542" y="3586056"/>
                  <a:pt x="4162542" y="3586056"/>
                  <a:pt x="4162542" y="3586056"/>
                </a:cubicBezTo>
                <a:cubicBezTo>
                  <a:pt x="4169922" y="3608320"/>
                  <a:pt x="4169922" y="3608320"/>
                  <a:pt x="4169922" y="3608320"/>
                </a:cubicBezTo>
                <a:cubicBezTo>
                  <a:pt x="4133021" y="3593477"/>
                  <a:pt x="4133021" y="3593477"/>
                  <a:pt x="4133021" y="3593477"/>
                </a:cubicBezTo>
                <a:cubicBezTo>
                  <a:pt x="4140401" y="3571213"/>
                  <a:pt x="4140401" y="3571213"/>
                  <a:pt x="4140401" y="3571213"/>
                </a:cubicBezTo>
                <a:cubicBezTo>
                  <a:pt x="4088738" y="3600899"/>
                  <a:pt x="4096120" y="3660270"/>
                  <a:pt x="4051836" y="3697378"/>
                </a:cubicBezTo>
                <a:cubicBezTo>
                  <a:pt x="4066597" y="3697378"/>
                  <a:pt x="4066597" y="3697378"/>
                  <a:pt x="4066597" y="3697378"/>
                </a:cubicBezTo>
                <a:cubicBezTo>
                  <a:pt x="4044456" y="3719642"/>
                  <a:pt x="4096120" y="3712221"/>
                  <a:pt x="4073977" y="3734485"/>
                </a:cubicBezTo>
                <a:cubicBezTo>
                  <a:pt x="4044456" y="3697378"/>
                  <a:pt x="4007553" y="3749328"/>
                  <a:pt x="3978032" y="3764171"/>
                </a:cubicBezTo>
                <a:cubicBezTo>
                  <a:pt x="3970653" y="3779014"/>
                  <a:pt x="3948511" y="3786435"/>
                  <a:pt x="3963271" y="3808699"/>
                </a:cubicBezTo>
                <a:cubicBezTo>
                  <a:pt x="3978032" y="3830964"/>
                  <a:pt x="3978032" y="3830964"/>
                  <a:pt x="3978032" y="3830964"/>
                </a:cubicBezTo>
                <a:cubicBezTo>
                  <a:pt x="3970653" y="3845807"/>
                  <a:pt x="3948511" y="3845807"/>
                  <a:pt x="3933750" y="3845807"/>
                </a:cubicBezTo>
                <a:cubicBezTo>
                  <a:pt x="3882088" y="3868071"/>
                  <a:pt x="3859946" y="3942285"/>
                  <a:pt x="3830425" y="3979393"/>
                </a:cubicBezTo>
                <a:cubicBezTo>
                  <a:pt x="3815664" y="4001657"/>
                  <a:pt x="3845185" y="4098136"/>
                  <a:pt x="3786142" y="4083293"/>
                </a:cubicBezTo>
                <a:cubicBezTo>
                  <a:pt x="3764001" y="4112979"/>
                  <a:pt x="3771381" y="4135243"/>
                  <a:pt x="3778762" y="4164929"/>
                </a:cubicBezTo>
                <a:cubicBezTo>
                  <a:pt x="3800903" y="4164929"/>
                  <a:pt x="3815664" y="4105557"/>
                  <a:pt x="3837806" y="4142664"/>
                </a:cubicBezTo>
                <a:cubicBezTo>
                  <a:pt x="3771381" y="4253986"/>
                  <a:pt x="3771381" y="4253986"/>
                  <a:pt x="3771381" y="4253986"/>
                </a:cubicBezTo>
                <a:cubicBezTo>
                  <a:pt x="3800903" y="4224301"/>
                  <a:pt x="3867326" y="4187193"/>
                  <a:pt x="3889468" y="4142664"/>
                </a:cubicBezTo>
                <a:cubicBezTo>
                  <a:pt x="3918989" y="4164929"/>
                  <a:pt x="3867326" y="4194615"/>
                  <a:pt x="3859946" y="4224301"/>
                </a:cubicBezTo>
                <a:cubicBezTo>
                  <a:pt x="3837806" y="4239144"/>
                  <a:pt x="3815664" y="4268829"/>
                  <a:pt x="3786142" y="4283672"/>
                </a:cubicBezTo>
                <a:cubicBezTo>
                  <a:pt x="3741860" y="4365308"/>
                  <a:pt x="3616393" y="4305937"/>
                  <a:pt x="3609013" y="4409836"/>
                </a:cubicBezTo>
                <a:cubicBezTo>
                  <a:pt x="3579492" y="4409836"/>
                  <a:pt x="3564730" y="4461787"/>
                  <a:pt x="3520449" y="4446944"/>
                </a:cubicBezTo>
                <a:cubicBezTo>
                  <a:pt x="3513068" y="4461787"/>
                  <a:pt x="3513068" y="4461787"/>
                  <a:pt x="3513068" y="4461787"/>
                </a:cubicBezTo>
                <a:cubicBezTo>
                  <a:pt x="3461405" y="4439523"/>
                  <a:pt x="3461405" y="4439523"/>
                  <a:pt x="3461405" y="4439523"/>
                </a:cubicBezTo>
                <a:cubicBezTo>
                  <a:pt x="3454024" y="4454365"/>
                  <a:pt x="3454024" y="4454365"/>
                  <a:pt x="3454024" y="4454365"/>
                </a:cubicBezTo>
                <a:cubicBezTo>
                  <a:pt x="3446644" y="4446944"/>
                  <a:pt x="3446644" y="4446944"/>
                  <a:pt x="3446644" y="4446944"/>
                </a:cubicBezTo>
                <a:cubicBezTo>
                  <a:pt x="3424502" y="4476629"/>
                  <a:pt x="3424502" y="4476629"/>
                  <a:pt x="3424502" y="4476629"/>
                </a:cubicBezTo>
                <a:cubicBezTo>
                  <a:pt x="3424502" y="4461787"/>
                  <a:pt x="3424502" y="4461787"/>
                  <a:pt x="3424502" y="4461787"/>
                </a:cubicBezTo>
                <a:cubicBezTo>
                  <a:pt x="3409743" y="4454365"/>
                  <a:pt x="3387601" y="4469208"/>
                  <a:pt x="3387601" y="4491472"/>
                </a:cubicBezTo>
                <a:cubicBezTo>
                  <a:pt x="3417123" y="4484051"/>
                  <a:pt x="3417123" y="4484051"/>
                  <a:pt x="3417123" y="4484051"/>
                </a:cubicBezTo>
                <a:cubicBezTo>
                  <a:pt x="3409743" y="4491472"/>
                  <a:pt x="3402362" y="4506316"/>
                  <a:pt x="3394981" y="4513737"/>
                </a:cubicBezTo>
                <a:cubicBezTo>
                  <a:pt x="3380220" y="4491472"/>
                  <a:pt x="3380220" y="4491472"/>
                  <a:pt x="3380220" y="4491472"/>
                </a:cubicBezTo>
                <a:cubicBezTo>
                  <a:pt x="3365460" y="4513737"/>
                  <a:pt x="3365460" y="4513737"/>
                  <a:pt x="3365460" y="4513737"/>
                </a:cubicBezTo>
                <a:cubicBezTo>
                  <a:pt x="3372840" y="4484051"/>
                  <a:pt x="3335938" y="4528580"/>
                  <a:pt x="3343319" y="4491472"/>
                </a:cubicBezTo>
                <a:cubicBezTo>
                  <a:pt x="3350699" y="4491472"/>
                  <a:pt x="3358080" y="4491472"/>
                  <a:pt x="3358080" y="4484051"/>
                </a:cubicBezTo>
                <a:cubicBezTo>
                  <a:pt x="3313798" y="4469208"/>
                  <a:pt x="3313798" y="4469208"/>
                  <a:pt x="3313798" y="4469208"/>
                </a:cubicBezTo>
                <a:cubicBezTo>
                  <a:pt x="3313798" y="4484051"/>
                  <a:pt x="3313798" y="4484051"/>
                  <a:pt x="3313798" y="4484051"/>
                </a:cubicBezTo>
                <a:cubicBezTo>
                  <a:pt x="3254755" y="4506316"/>
                  <a:pt x="3158809" y="4432101"/>
                  <a:pt x="3114527" y="4521158"/>
                </a:cubicBezTo>
                <a:cubicBezTo>
                  <a:pt x="3107146" y="4513737"/>
                  <a:pt x="3107146" y="4513737"/>
                  <a:pt x="3107146" y="4513737"/>
                </a:cubicBezTo>
                <a:cubicBezTo>
                  <a:pt x="3129287" y="4491472"/>
                  <a:pt x="3129287" y="4491472"/>
                  <a:pt x="3129287" y="4491472"/>
                </a:cubicBezTo>
                <a:cubicBezTo>
                  <a:pt x="3121906" y="4491472"/>
                  <a:pt x="3092385" y="4476629"/>
                  <a:pt x="3092385" y="4498894"/>
                </a:cubicBezTo>
                <a:cubicBezTo>
                  <a:pt x="3062863" y="4491472"/>
                  <a:pt x="3011201" y="4498894"/>
                  <a:pt x="2989060" y="4513737"/>
                </a:cubicBezTo>
                <a:cubicBezTo>
                  <a:pt x="2974299" y="4513737"/>
                  <a:pt x="2974299" y="4513737"/>
                  <a:pt x="2974299" y="4513737"/>
                </a:cubicBezTo>
                <a:cubicBezTo>
                  <a:pt x="2966919" y="4506316"/>
                  <a:pt x="2974299" y="4506316"/>
                  <a:pt x="2974299" y="4498894"/>
                </a:cubicBezTo>
                <a:cubicBezTo>
                  <a:pt x="2966919" y="4484051"/>
                  <a:pt x="2952158" y="4484051"/>
                  <a:pt x="2937397" y="4491472"/>
                </a:cubicBezTo>
                <a:cubicBezTo>
                  <a:pt x="2952158" y="4484051"/>
                  <a:pt x="2952158" y="4484051"/>
                  <a:pt x="2952158" y="4484051"/>
                </a:cubicBezTo>
                <a:cubicBezTo>
                  <a:pt x="2922636" y="4498894"/>
                  <a:pt x="2893115" y="4476629"/>
                  <a:pt x="2863593" y="4476629"/>
                </a:cubicBezTo>
                <a:cubicBezTo>
                  <a:pt x="2863593" y="4469208"/>
                  <a:pt x="2856213" y="4461787"/>
                  <a:pt x="2848832" y="4461787"/>
                </a:cubicBezTo>
                <a:cubicBezTo>
                  <a:pt x="2826691" y="4461787"/>
                  <a:pt x="2856213" y="4476629"/>
                  <a:pt x="2834071" y="4476629"/>
                </a:cubicBezTo>
                <a:cubicBezTo>
                  <a:pt x="2826691" y="4454365"/>
                  <a:pt x="2797170" y="4432101"/>
                  <a:pt x="2775028" y="4439523"/>
                </a:cubicBezTo>
                <a:cubicBezTo>
                  <a:pt x="2782409" y="4432101"/>
                  <a:pt x="2767648" y="4432101"/>
                  <a:pt x="2767648" y="4424680"/>
                </a:cubicBezTo>
                <a:cubicBezTo>
                  <a:pt x="2752887" y="4432101"/>
                  <a:pt x="2767648" y="4461787"/>
                  <a:pt x="2745507" y="4439523"/>
                </a:cubicBezTo>
                <a:cubicBezTo>
                  <a:pt x="2738127" y="4461787"/>
                  <a:pt x="2738127" y="4461787"/>
                  <a:pt x="2738127" y="4461787"/>
                </a:cubicBezTo>
                <a:cubicBezTo>
                  <a:pt x="2723366" y="4446944"/>
                  <a:pt x="2723366" y="4446944"/>
                  <a:pt x="2723366" y="4446944"/>
                </a:cubicBezTo>
                <a:cubicBezTo>
                  <a:pt x="2738127" y="4432101"/>
                  <a:pt x="2738127" y="4432101"/>
                  <a:pt x="2738127" y="4432101"/>
                </a:cubicBezTo>
                <a:cubicBezTo>
                  <a:pt x="2723366" y="4417258"/>
                  <a:pt x="2701224" y="4409836"/>
                  <a:pt x="2671703" y="4417258"/>
                </a:cubicBezTo>
                <a:cubicBezTo>
                  <a:pt x="2679083" y="4439523"/>
                  <a:pt x="2679083" y="4439523"/>
                  <a:pt x="2679083" y="4439523"/>
                </a:cubicBezTo>
                <a:cubicBezTo>
                  <a:pt x="2642182" y="4446944"/>
                  <a:pt x="2634801" y="4409836"/>
                  <a:pt x="2620040" y="4372730"/>
                </a:cubicBezTo>
                <a:cubicBezTo>
                  <a:pt x="2627421" y="4394994"/>
                  <a:pt x="2649562" y="4409836"/>
                  <a:pt x="2664323" y="4432101"/>
                </a:cubicBezTo>
                <a:cubicBezTo>
                  <a:pt x="2686463" y="4402415"/>
                  <a:pt x="2620040" y="4365308"/>
                  <a:pt x="2620040" y="4357887"/>
                </a:cubicBezTo>
                <a:cubicBezTo>
                  <a:pt x="2612660" y="4357887"/>
                  <a:pt x="2605279" y="4357887"/>
                  <a:pt x="2597899" y="4357887"/>
                </a:cubicBezTo>
                <a:cubicBezTo>
                  <a:pt x="2605279" y="4328201"/>
                  <a:pt x="2575758" y="4313358"/>
                  <a:pt x="2560997" y="4291094"/>
                </a:cubicBezTo>
                <a:cubicBezTo>
                  <a:pt x="2590519" y="4291094"/>
                  <a:pt x="2575758" y="4261408"/>
                  <a:pt x="2560997" y="4246565"/>
                </a:cubicBezTo>
                <a:cubicBezTo>
                  <a:pt x="2546236" y="4224301"/>
                  <a:pt x="2546236" y="4224301"/>
                  <a:pt x="2546236" y="4224301"/>
                </a:cubicBezTo>
                <a:cubicBezTo>
                  <a:pt x="2568378" y="4224301"/>
                  <a:pt x="2575758" y="4202036"/>
                  <a:pt x="2590519" y="4187193"/>
                </a:cubicBezTo>
                <a:cubicBezTo>
                  <a:pt x="2568378" y="4172350"/>
                  <a:pt x="2568378" y="4172350"/>
                  <a:pt x="2568378" y="4172350"/>
                </a:cubicBezTo>
                <a:cubicBezTo>
                  <a:pt x="2553617" y="4187193"/>
                  <a:pt x="2553617" y="4187193"/>
                  <a:pt x="2553617" y="4187193"/>
                </a:cubicBezTo>
                <a:cubicBezTo>
                  <a:pt x="2546236" y="4164929"/>
                  <a:pt x="2546236" y="4164929"/>
                  <a:pt x="2546236" y="4164929"/>
                </a:cubicBezTo>
                <a:lnTo>
                  <a:pt x="2521342" y="4177445"/>
                </a:lnTo>
                <a:lnTo>
                  <a:pt x="2503914" y="4162726"/>
                </a:lnTo>
                <a:cubicBezTo>
                  <a:pt x="2480735" y="4150550"/>
                  <a:pt x="2450291" y="4151941"/>
                  <a:pt x="2428150" y="4157508"/>
                </a:cubicBezTo>
                <a:cubicBezTo>
                  <a:pt x="2391248" y="4179772"/>
                  <a:pt x="2354346" y="4187193"/>
                  <a:pt x="2332205" y="4164929"/>
                </a:cubicBezTo>
                <a:cubicBezTo>
                  <a:pt x="2184597" y="4150086"/>
                  <a:pt x="2029609" y="4098136"/>
                  <a:pt x="1970566" y="3942285"/>
                </a:cubicBezTo>
                <a:cubicBezTo>
                  <a:pt x="1926283" y="3749328"/>
                  <a:pt x="1918903" y="3548949"/>
                  <a:pt x="1948424" y="3348570"/>
                </a:cubicBezTo>
                <a:cubicBezTo>
                  <a:pt x="1970566" y="3326305"/>
                  <a:pt x="1970566" y="3326305"/>
                  <a:pt x="1970566" y="3326305"/>
                </a:cubicBezTo>
                <a:cubicBezTo>
                  <a:pt x="1948424" y="3274356"/>
                  <a:pt x="1955805" y="3177876"/>
                  <a:pt x="1970566" y="3111083"/>
                </a:cubicBezTo>
                <a:cubicBezTo>
                  <a:pt x="1977946" y="3111083"/>
                  <a:pt x="1985327" y="3118505"/>
                  <a:pt x="1985327" y="3118505"/>
                </a:cubicBezTo>
                <a:cubicBezTo>
                  <a:pt x="2014848" y="3096241"/>
                  <a:pt x="1948424" y="3066555"/>
                  <a:pt x="2000087" y="3051712"/>
                </a:cubicBezTo>
                <a:cubicBezTo>
                  <a:pt x="2014848" y="2740012"/>
                  <a:pt x="2147696" y="2443153"/>
                  <a:pt x="2177217" y="2131453"/>
                </a:cubicBezTo>
                <a:cubicBezTo>
                  <a:pt x="2051750" y="2227931"/>
                  <a:pt x="2081271" y="2361517"/>
                  <a:pt x="1955805" y="2465418"/>
                </a:cubicBezTo>
                <a:cubicBezTo>
                  <a:pt x="1867240" y="2621268"/>
                  <a:pt x="1741773" y="2784540"/>
                  <a:pt x="1690111" y="2977497"/>
                </a:cubicBezTo>
                <a:cubicBezTo>
                  <a:pt x="1704871" y="2984919"/>
                  <a:pt x="1704871" y="2984919"/>
                  <a:pt x="1704871" y="2984919"/>
                </a:cubicBezTo>
                <a:cubicBezTo>
                  <a:pt x="1667970" y="3007184"/>
                  <a:pt x="1719632" y="3044290"/>
                  <a:pt x="1675350" y="3073977"/>
                </a:cubicBezTo>
                <a:cubicBezTo>
                  <a:pt x="1690111" y="3081398"/>
                  <a:pt x="1690111" y="3081398"/>
                  <a:pt x="1690111" y="3081398"/>
                </a:cubicBezTo>
                <a:cubicBezTo>
                  <a:pt x="1660589" y="3133348"/>
                  <a:pt x="1608926" y="3200141"/>
                  <a:pt x="1586785" y="3266933"/>
                </a:cubicBezTo>
                <a:cubicBezTo>
                  <a:pt x="1557263" y="3266933"/>
                  <a:pt x="1557263" y="3266933"/>
                  <a:pt x="1557263" y="3266933"/>
                </a:cubicBezTo>
                <a:cubicBezTo>
                  <a:pt x="1557263" y="3289198"/>
                  <a:pt x="1557263" y="3289198"/>
                  <a:pt x="1557263" y="3289198"/>
                </a:cubicBezTo>
                <a:cubicBezTo>
                  <a:pt x="1549883" y="3318884"/>
                  <a:pt x="1476079" y="3304041"/>
                  <a:pt x="1498220" y="3348570"/>
                </a:cubicBezTo>
                <a:cubicBezTo>
                  <a:pt x="1498220" y="3348570"/>
                  <a:pt x="1483459" y="3348570"/>
                  <a:pt x="1483459" y="3355991"/>
                </a:cubicBezTo>
                <a:cubicBezTo>
                  <a:pt x="1483459" y="3370834"/>
                  <a:pt x="1483459" y="3370834"/>
                  <a:pt x="1483459" y="3370834"/>
                </a:cubicBezTo>
                <a:cubicBezTo>
                  <a:pt x="1505601" y="3363413"/>
                  <a:pt x="1505601" y="3363413"/>
                  <a:pt x="1505601" y="3363413"/>
                </a:cubicBezTo>
                <a:cubicBezTo>
                  <a:pt x="1483459" y="3370834"/>
                  <a:pt x="1483459" y="3400519"/>
                  <a:pt x="1476079" y="3415363"/>
                </a:cubicBezTo>
                <a:cubicBezTo>
                  <a:pt x="1424416" y="3378255"/>
                  <a:pt x="1387515" y="3474735"/>
                  <a:pt x="1365373" y="3496999"/>
                </a:cubicBezTo>
                <a:cubicBezTo>
                  <a:pt x="1335851" y="3534106"/>
                  <a:pt x="1335851" y="3534106"/>
                  <a:pt x="1335851" y="3534106"/>
                </a:cubicBezTo>
                <a:cubicBezTo>
                  <a:pt x="1328472" y="3519263"/>
                  <a:pt x="1343232" y="3511841"/>
                  <a:pt x="1335851" y="3496999"/>
                </a:cubicBezTo>
                <a:cubicBezTo>
                  <a:pt x="1306330" y="3511841"/>
                  <a:pt x="1306330" y="3526684"/>
                  <a:pt x="1269428" y="3511841"/>
                </a:cubicBezTo>
                <a:cubicBezTo>
                  <a:pt x="1254668" y="3548949"/>
                  <a:pt x="1232526" y="3526684"/>
                  <a:pt x="1203005" y="3534106"/>
                </a:cubicBezTo>
                <a:cubicBezTo>
                  <a:pt x="1210385" y="3511841"/>
                  <a:pt x="1173484" y="3511841"/>
                  <a:pt x="1166103" y="3511841"/>
                </a:cubicBezTo>
                <a:cubicBezTo>
                  <a:pt x="1143962" y="3526684"/>
                  <a:pt x="1114440" y="3482156"/>
                  <a:pt x="1092299" y="3496999"/>
                </a:cubicBezTo>
                <a:cubicBezTo>
                  <a:pt x="1092299" y="3526684"/>
                  <a:pt x="1092299" y="3526684"/>
                  <a:pt x="1092299" y="3526684"/>
                </a:cubicBezTo>
                <a:cubicBezTo>
                  <a:pt x="1070158" y="3511841"/>
                  <a:pt x="1084919" y="3541527"/>
                  <a:pt x="1077538" y="3541527"/>
                </a:cubicBezTo>
                <a:cubicBezTo>
                  <a:pt x="1055397" y="3541527"/>
                  <a:pt x="1055397" y="3534106"/>
                  <a:pt x="1040636" y="3519263"/>
                </a:cubicBezTo>
                <a:cubicBezTo>
                  <a:pt x="1033256" y="3519263"/>
                  <a:pt x="1033256" y="3526684"/>
                  <a:pt x="1033256" y="3534106"/>
                </a:cubicBezTo>
                <a:cubicBezTo>
                  <a:pt x="1018495" y="3511841"/>
                  <a:pt x="1018495" y="3511841"/>
                  <a:pt x="1018495" y="3511841"/>
                </a:cubicBezTo>
                <a:cubicBezTo>
                  <a:pt x="996354" y="3526684"/>
                  <a:pt x="996354" y="3526684"/>
                  <a:pt x="996354" y="3526684"/>
                </a:cubicBezTo>
                <a:cubicBezTo>
                  <a:pt x="1003734" y="3511841"/>
                  <a:pt x="1003734" y="3511841"/>
                  <a:pt x="1003734" y="3511841"/>
                </a:cubicBezTo>
                <a:cubicBezTo>
                  <a:pt x="900408" y="3474735"/>
                  <a:pt x="811844" y="3467313"/>
                  <a:pt x="723279" y="3415363"/>
                </a:cubicBezTo>
                <a:cubicBezTo>
                  <a:pt x="723279" y="3400519"/>
                  <a:pt x="723279" y="3393098"/>
                  <a:pt x="738040" y="3385677"/>
                </a:cubicBezTo>
                <a:cubicBezTo>
                  <a:pt x="723279" y="3370834"/>
                  <a:pt x="715899" y="3363413"/>
                  <a:pt x="701138" y="3363413"/>
                </a:cubicBezTo>
                <a:cubicBezTo>
                  <a:pt x="686377" y="3370834"/>
                  <a:pt x="730660" y="3378255"/>
                  <a:pt x="701138" y="3393098"/>
                </a:cubicBezTo>
                <a:cubicBezTo>
                  <a:pt x="627334" y="3370834"/>
                  <a:pt x="649476" y="3311462"/>
                  <a:pt x="642095" y="3259512"/>
                </a:cubicBezTo>
                <a:cubicBezTo>
                  <a:pt x="575671" y="3237248"/>
                  <a:pt x="627334" y="3177876"/>
                  <a:pt x="627334" y="3140770"/>
                </a:cubicBezTo>
                <a:cubicBezTo>
                  <a:pt x="656855" y="3118505"/>
                  <a:pt x="627334" y="3103662"/>
                  <a:pt x="649476" y="3081398"/>
                </a:cubicBezTo>
                <a:cubicBezTo>
                  <a:pt x="642095" y="3096241"/>
                  <a:pt x="605193" y="3066555"/>
                  <a:pt x="612573" y="3096241"/>
                </a:cubicBezTo>
                <a:cubicBezTo>
                  <a:pt x="583052" y="3103662"/>
                  <a:pt x="560911" y="3014605"/>
                  <a:pt x="538769" y="3051712"/>
                </a:cubicBezTo>
                <a:cubicBezTo>
                  <a:pt x="538769" y="3022026"/>
                  <a:pt x="538769" y="3022026"/>
                  <a:pt x="538769" y="3022026"/>
                </a:cubicBezTo>
                <a:cubicBezTo>
                  <a:pt x="509247" y="3022026"/>
                  <a:pt x="524008" y="3073977"/>
                  <a:pt x="524008" y="3096241"/>
                </a:cubicBezTo>
                <a:cubicBezTo>
                  <a:pt x="546150" y="3125926"/>
                  <a:pt x="546150" y="3125926"/>
                  <a:pt x="546150" y="3125926"/>
                </a:cubicBezTo>
                <a:cubicBezTo>
                  <a:pt x="531389" y="3140770"/>
                  <a:pt x="531389" y="3177876"/>
                  <a:pt x="524008" y="3200141"/>
                </a:cubicBezTo>
                <a:cubicBezTo>
                  <a:pt x="494487" y="3185298"/>
                  <a:pt x="464965" y="3222405"/>
                  <a:pt x="435443" y="3192719"/>
                </a:cubicBezTo>
                <a:cubicBezTo>
                  <a:pt x="442824" y="3185298"/>
                  <a:pt x="442824" y="3185298"/>
                  <a:pt x="442824" y="3185298"/>
                </a:cubicBezTo>
                <a:cubicBezTo>
                  <a:pt x="450204" y="3163034"/>
                  <a:pt x="420683" y="3163034"/>
                  <a:pt x="405922" y="3163034"/>
                </a:cubicBezTo>
                <a:cubicBezTo>
                  <a:pt x="391161" y="3170455"/>
                  <a:pt x="398542" y="3177876"/>
                  <a:pt x="398542" y="3185298"/>
                </a:cubicBezTo>
                <a:cubicBezTo>
                  <a:pt x="391161" y="3163034"/>
                  <a:pt x="376400" y="3155612"/>
                  <a:pt x="346879" y="3155612"/>
                </a:cubicBezTo>
                <a:cubicBezTo>
                  <a:pt x="339499" y="3155612"/>
                  <a:pt x="339499" y="3163034"/>
                  <a:pt x="339499" y="3170455"/>
                </a:cubicBezTo>
                <a:cubicBezTo>
                  <a:pt x="369020" y="3177876"/>
                  <a:pt x="369020" y="3177876"/>
                  <a:pt x="369020" y="3177876"/>
                </a:cubicBezTo>
                <a:cubicBezTo>
                  <a:pt x="346879" y="3177876"/>
                  <a:pt x="405922" y="3289198"/>
                  <a:pt x="324738" y="3289198"/>
                </a:cubicBezTo>
                <a:cubicBezTo>
                  <a:pt x="317357" y="3281777"/>
                  <a:pt x="302596" y="3274356"/>
                  <a:pt x="295216" y="3281777"/>
                </a:cubicBezTo>
                <a:cubicBezTo>
                  <a:pt x="287836" y="3296620"/>
                  <a:pt x="287836" y="3296620"/>
                  <a:pt x="287836" y="3296620"/>
                </a:cubicBezTo>
                <a:cubicBezTo>
                  <a:pt x="273076" y="3289198"/>
                  <a:pt x="273076" y="3289198"/>
                  <a:pt x="273076" y="3289198"/>
                </a:cubicBezTo>
                <a:cubicBezTo>
                  <a:pt x="265695" y="3289198"/>
                  <a:pt x="265695" y="3289198"/>
                  <a:pt x="265695" y="3289198"/>
                </a:cubicBezTo>
                <a:cubicBezTo>
                  <a:pt x="273076" y="3281777"/>
                  <a:pt x="243553" y="3266933"/>
                  <a:pt x="228793" y="3274356"/>
                </a:cubicBezTo>
                <a:cubicBezTo>
                  <a:pt x="228793" y="3296620"/>
                  <a:pt x="228793" y="3296620"/>
                  <a:pt x="228793" y="3296620"/>
                </a:cubicBezTo>
                <a:cubicBezTo>
                  <a:pt x="169750" y="3252091"/>
                  <a:pt x="169750" y="3252091"/>
                  <a:pt x="169750" y="3252091"/>
                </a:cubicBezTo>
                <a:cubicBezTo>
                  <a:pt x="169750" y="3266933"/>
                  <a:pt x="169750" y="3266933"/>
                  <a:pt x="169750" y="3266933"/>
                </a:cubicBezTo>
                <a:cubicBezTo>
                  <a:pt x="162369" y="3244669"/>
                  <a:pt x="140228" y="3252091"/>
                  <a:pt x="125467" y="3259512"/>
                </a:cubicBezTo>
                <a:cubicBezTo>
                  <a:pt x="132848" y="3259512"/>
                  <a:pt x="154989" y="3229827"/>
                  <a:pt x="154989" y="3214984"/>
                </a:cubicBezTo>
                <a:cubicBezTo>
                  <a:pt x="147608" y="3207563"/>
                  <a:pt x="147608" y="3207563"/>
                  <a:pt x="147608" y="3207563"/>
                </a:cubicBezTo>
                <a:cubicBezTo>
                  <a:pt x="125467" y="3229827"/>
                  <a:pt x="125467" y="3229827"/>
                  <a:pt x="125467" y="3229827"/>
                </a:cubicBezTo>
                <a:cubicBezTo>
                  <a:pt x="125467" y="3237248"/>
                  <a:pt x="125467" y="3237248"/>
                  <a:pt x="125467" y="3237248"/>
                </a:cubicBezTo>
                <a:cubicBezTo>
                  <a:pt x="110707" y="3244669"/>
                  <a:pt x="110707" y="3244669"/>
                  <a:pt x="110707" y="3244669"/>
                </a:cubicBezTo>
                <a:cubicBezTo>
                  <a:pt x="103326" y="3207563"/>
                  <a:pt x="154989" y="3185298"/>
                  <a:pt x="110707" y="3163034"/>
                </a:cubicBezTo>
                <a:cubicBezTo>
                  <a:pt x="118087" y="3155612"/>
                  <a:pt x="110707" y="3140770"/>
                  <a:pt x="95946" y="3133348"/>
                </a:cubicBezTo>
                <a:cubicBezTo>
                  <a:pt x="88565" y="3133348"/>
                  <a:pt x="81185" y="3133348"/>
                  <a:pt x="81185" y="3140770"/>
                </a:cubicBezTo>
                <a:cubicBezTo>
                  <a:pt x="81185" y="3148191"/>
                  <a:pt x="73804" y="3155612"/>
                  <a:pt x="88565" y="3163034"/>
                </a:cubicBezTo>
                <a:cubicBezTo>
                  <a:pt x="95946" y="3163034"/>
                  <a:pt x="95946" y="3163034"/>
                  <a:pt x="95946" y="3163034"/>
                </a:cubicBezTo>
                <a:cubicBezTo>
                  <a:pt x="81185" y="3177876"/>
                  <a:pt x="81185" y="3177876"/>
                  <a:pt x="81185" y="3177876"/>
                </a:cubicBezTo>
                <a:cubicBezTo>
                  <a:pt x="51664" y="3133348"/>
                  <a:pt x="110707" y="3133348"/>
                  <a:pt x="110707" y="3096241"/>
                </a:cubicBezTo>
                <a:cubicBezTo>
                  <a:pt x="110707" y="3103662"/>
                  <a:pt x="103326" y="3118505"/>
                  <a:pt x="118087" y="3118505"/>
                </a:cubicBezTo>
                <a:cubicBezTo>
                  <a:pt x="132848" y="3103662"/>
                  <a:pt x="110707" y="3081398"/>
                  <a:pt x="110707" y="3066555"/>
                </a:cubicBezTo>
                <a:cubicBezTo>
                  <a:pt x="118087" y="3066555"/>
                  <a:pt x="125467" y="3066555"/>
                  <a:pt x="125467" y="3073977"/>
                </a:cubicBezTo>
                <a:cubicBezTo>
                  <a:pt x="132848" y="3066555"/>
                  <a:pt x="132848" y="3066555"/>
                  <a:pt x="132848" y="3066555"/>
                </a:cubicBezTo>
                <a:cubicBezTo>
                  <a:pt x="110707" y="3007184"/>
                  <a:pt x="44283" y="3036869"/>
                  <a:pt x="22142" y="2984919"/>
                </a:cubicBezTo>
                <a:cubicBezTo>
                  <a:pt x="7381" y="2984919"/>
                  <a:pt x="7381" y="2984919"/>
                  <a:pt x="7381" y="2984919"/>
                </a:cubicBezTo>
                <a:cubicBezTo>
                  <a:pt x="22142" y="2955233"/>
                  <a:pt x="22142" y="2955233"/>
                  <a:pt x="22142" y="2955233"/>
                </a:cubicBezTo>
                <a:cubicBezTo>
                  <a:pt x="22142" y="2962655"/>
                  <a:pt x="22142" y="2962655"/>
                  <a:pt x="29522" y="2962655"/>
                </a:cubicBezTo>
                <a:cubicBezTo>
                  <a:pt x="36903" y="2962655"/>
                  <a:pt x="36903" y="2955233"/>
                  <a:pt x="36903" y="2947812"/>
                </a:cubicBezTo>
                <a:cubicBezTo>
                  <a:pt x="22142" y="2932969"/>
                  <a:pt x="22142" y="2932969"/>
                  <a:pt x="22142" y="2932969"/>
                </a:cubicBezTo>
                <a:cubicBezTo>
                  <a:pt x="29522" y="2932969"/>
                  <a:pt x="44283" y="2955233"/>
                  <a:pt x="51664" y="2940391"/>
                </a:cubicBezTo>
                <a:cubicBezTo>
                  <a:pt x="66424" y="2925547"/>
                  <a:pt x="66424" y="2925547"/>
                  <a:pt x="66424" y="2925547"/>
                </a:cubicBezTo>
                <a:cubicBezTo>
                  <a:pt x="36903" y="2888440"/>
                  <a:pt x="36903" y="2947812"/>
                  <a:pt x="14761" y="2903283"/>
                </a:cubicBezTo>
                <a:cubicBezTo>
                  <a:pt x="14761" y="2858755"/>
                  <a:pt x="0" y="2829069"/>
                  <a:pt x="14761" y="2791962"/>
                </a:cubicBezTo>
                <a:cubicBezTo>
                  <a:pt x="0" y="2791962"/>
                  <a:pt x="0" y="2791962"/>
                  <a:pt x="0" y="2791962"/>
                </a:cubicBezTo>
                <a:cubicBezTo>
                  <a:pt x="14761" y="2784540"/>
                  <a:pt x="7381" y="2695483"/>
                  <a:pt x="7381" y="2673219"/>
                </a:cubicBezTo>
                <a:cubicBezTo>
                  <a:pt x="7381" y="2650954"/>
                  <a:pt x="66424" y="2621268"/>
                  <a:pt x="51664" y="2584161"/>
                </a:cubicBezTo>
                <a:cubicBezTo>
                  <a:pt x="95946" y="2606425"/>
                  <a:pt x="95946" y="2606425"/>
                  <a:pt x="95946" y="2606425"/>
                </a:cubicBezTo>
                <a:cubicBezTo>
                  <a:pt x="110707" y="2569318"/>
                  <a:pt x="110707" y="2495103"/>
                  <a:pt x="125467" y="2450575"/>
                </a:cubicBezTo>
                <a:cubicBezTo>
                  <a:pt x="162369" y="2420889"/>
                  <a:pt x="154989" y="2368939"/>
                  <a:pt x="184511" y="2324411"/>
                </a:cubicBezTo>
                <a:cubicBezTo>
                  <a:pt x="199271" y="2302146"/>
                  <a:pt x="184511" y="2265039"/>
                  <a:pt x="214031" y="2250197"/>
                </a:cubicBezTo>
                <a:cubicBezTo>
                  <a:pt x="243553" y="2250197"/>
                  <a:pt x="243553" y="2250197"/>
                  <a:pt x="243553" y="2250197"/>
                </a:cubicBezTo>
                <a:cubicBezTo>
                  <a:pt x="346879" y="2072081"/>
                  <a:pt x="428064" y="1886546"/>
                  <a:pt x="524008" y="1701010"/>
                </a:cubicBezTo>
                <a:cubicBezTo>
                  <a:pt x="553530" y="1649059"/>
                  <a:pt x="575671" y="1626795"/>
                  <a:pt x="612573" y="1582266"/>
                </a:cubicBezTo>
                <a:cubicBezTo>
                  <a:pt x="605193" y="1626795"/>
                  <a:pt x="568291" y="1671323"/>
                  <a:pt x="546150" y="1715852"/>
                </a:cubicBezTo>
                <a:cubicBezTo>
                  <a:pt x="553530" y="1708431"/>
                  <a:pt x="590432" y="1715852"/>
                  <a:pt x="597812" y="1693588"/>
                </a:cubicBezTo>
                <a:cubicBezTo>
                  <a:pt x="583052" y="1678745"/>
                  <a:pt x="583052" y="1678745"/>
                  <a:pt x="583052" y="1678745"/>
                </a:cubicBezTo>
                <a:cubicBezTo>
                  <a:pt x="619953" y="1656481"/>
                  <a:pt x="612573" y="1604530"/>
                  <a:pt x="642095" y="1574845"/>
                </a:cubicBezTo>
                <a:cubicBezTo>
                  <a:pt x="671616" y="1537737"/>
                  <a:pt x="693758" y="1456102"/>
                  <a:pt x="745420" y="1456102"/>
                </a:cubicBezTo>
                <a:cubicBezTo>
                  <a:pt x="745420" y="1456102"/>
                  <a:pt x="745420" y="1463523"/>
                  <a:pt x="752801" y="1463523"/>
                </a:cubicBezTo>
                <a:cubicBezTo>
                  <a:pt x="738040" y="1433838"/>
                  <a:pt x="752801" y="1389309"/>
                  <a:pt x="789703" y="1381887"/>
                </a:cubicBezTo>
                <a:cubicBezTo>
                  <a:pt x="804464" y="1381887"/>
                  <a:pt x="804464" y="1381887"/>
                  <a:pt x="804464" y="1381887"/>
                </a:cubicBezTo>
                <a:cubicBezTo>
                  <a:pt x="782322" y="1411573"/>
                  <a:pt x="782322" y="1411573"/>
                  <a:pt x="782322" y="1411573"/>
                </a:cubicBezTo>
                <a:cubicBezTo>
                  <a:pt x="819224" y="1389309"/>
                  <a:pt x="797083" y="1448680"/>
                  <a:pt x="833985" y="1433838"/>
                </a:cubicBezTo>
                <a:cubicBezTo>
                  <a:pt x="885647" y="1374466"/>
                  <a:pt x="885647" y="1374466"/>
                  <a:pt x="885647" y="1374466"/>
                </a:cubicBezTo>
                <a:cubicBezTo>
                  <a:pt x="826604" y="1448680"/>
                  <a:pt x="819224" y="1567424"/>
                  <a:pt x="745420" y="1641638"/>
                </a:cubicBezTo>
                <a:cubicBezTo>
                  <a:pt x="767561" y="1678745"/>
                  <a:pt x="701138" y="1701010"/>
                  <a:pt x="678996" y="1745538"/>
                </a:cubicBezTo>
                <a:cubicBezTo>
                  <a:pt x="642095" y="1879124"/>
                  <a:pt x="524008" y="1975603"/>
                  <a:pt x="524008" y="2116611"/>
                </a:cubicBezTo>
                <a:cubicBezTo>
                  <a:pt x="509247" y="2183404"/>
                  <a:pt x="428064" y="2235353"/>
                  <a:pt x="457585" y="2302146"/>
                </a:cubicBezTo>
                <a:cubicBezTo>
                  <a:pt x="420683" y="2406046"/>
                  <a:pt x="383781" y="2502525"/>
                  <a:pt x="369020" y="2621268"/>
                </a:cubicBezTo>
                <a:cubicBezTo>
                  <a:pt x="391161" y="2621268"/>
                  <a:pt x="391161" y="2621268"/>
                  <a:pt x="391161" y="2621268"/>
                </a:cubicBezTo>
                <a:cubicBezTo>
                  <a:pt x="376400" y="2621268"/>
                  <a:pt x="383781" y="2636111"/>
                  <a:pt x="383781" y="2643532"/>
                </a:cubicBezTo>
                <a:cubicBezTo>
                  <a:pt x="405922" y="2643532"/>
                  <a:pt x="405922" y="2643532"/>
                  <a:pt x="405922" y="2643532"/>
                </a:cubicBezTo>
                <a:cubicBezTo>
                  <a:pt x="391161" y="2650954"/>
                  <a:pt x="398542" y="2665797"/>
                  <a:pt x="398542" y="2673219"/>
                </a:cubicBezTo>
                <a:cubicBezTo>
                  <a:pt x="413303" y="2680640"/>
                  <a:pt x="413303" y="2680640"/>
                  <a:pt x="413303" y="2680640"/>
                </a:cubicBezTo>
                <a:cubicBezTo>
                  <a:pt x="391161" y="2725169"/>
                  <a:pt x="450204" y="2665797"/>
                  <a:pt x="435443" y="2710325"/>
                </a:cubicBezTo>
                <a:cubicBezTo>
                  <a:pt x="450204" y="2725169"/>
                  <a:pt x="464965" y="2710325"/>
                  <a:pt x="479726" y="2702904"/>
                </a:cubicBezTo>
                <a:cubicBezTo>
                  <a:pt x="516628" y="2732590"/>
                  <a:pt x="501867" y="2769697"/>
                  <a:pt x="538769" y="2777118"/>
                </a:cubicBezTo>
                <a:cubicBezTo>
                  <a:pt x="553530" y="2769697"/>
                  <a:pt x="560911" y="2754854"/>
                  <a:pt x="560911" y="2740012"/>
                </a:cubicBezTo>
                <a:cubicBezTo>
                  <a:pt x="538769" y="2725169"/>
                  <a:pt x="553530" y="2754854"/>
                  <a:pt x="538769" y="2769697"/>
                </a:cubicBezTo>
                <a:cubicBezTo>
                  <a:pt x="524008" y="2754854"/>
                  <a:pt x="546150" y="2740012"/>
                  <a:pt x="546150" y="2725169"/>
                </a:cubicBezTo>
                <a:cubicBezTo>
                  <a:pt x="516628" y="2717747"/>
                  <a:pt x="516628" y="2717747"/>
                  <a:pt x="516628" y="2717747"/>
                </a:cubicBezTo>
                <a:cubicBezTo>
                  <a:pt x="575671" y="2725169"/>
                  <a:pt x="568291" y="2621268"/>
                  <a:pt x="612573" y="2621268"/>
                </a:cubicBezTo>
                <a:cubicBezTo>
                  <a:pt x="619953" y="2710325"/>
                  <a:pt x="619953" y="2710325"/>
                  <a:pt x="619953" y="2710325"/>
                </a:cubicBezTo>
                <a:cubicBezTo>
                  <a:pt x="634715" y="2695483"/>
                  <a:pt x="634715" y="2717747"/>
                  <a:pt x="649476" y="2717747"/>
                </a:cubicBezTo>
                <a:cubicBezTo>
                  <a:pt x="686377" y="2695483"/>
                  <a:pt x="678996" y="2658376"/>
                  <a:pt x="708519" y="2636111"/>
                </a:cubicBezTo>
                <a:cubicBezTo>
                  <a:pt x="701138" y="2673219"/>
                  <a:pt x="708519" y="2702904"/>
                  <a:pt x="745420" y="2740012"/>
                </a:cubicBezTo>
                <a:cubicBezTo>
                  <a:pt x="752801" y="2732590"/>
                  <a:pt x="752801" y="2725169"/>
                  <a:pt x="745420" y="2710325"/>
                </a:cubicBezTo>
                <a:cubicBezTo>
                  <a:pt x="789703" y="2673219"/>
                  <a:pt x="811844" y="2650954"/>
                  <a:pt x="848746" y="2606425"/>
                </a:cubicBezTo>
                <a:cubicBezTo>
                  <a:pt x="863507" y="2569318"/>
                  <a:pt x="878268" y="2532211"/>
                  <a:pt x="907789" y="2502525"/>
                </a:cubicBezTo>
                <a:cubicBezTo>
                  <a:pt x="885647" y="2487682"/>
                  <a:pt x="885647" y="2487682"/>
                  <a:pt x="885647" y="2487682"/>
                </a:cubicBezTo>
                <a:cubicBezTo>
                  <a:pt x="929930" y="2457997"/>
                  <a:pt x="929930" y="2398625"/>
                  <a:pt x="952072" y="2346675"/>
                </a:cubicBezTo>
                <a:cubicBezTo>
                  <a:pt x="996354" y="2265039"/>
                  <a:pt x="1033256" y="2190825"/>
                  <a:pt x="1099680" y="2116611"/>
                </a:cubicBezTo>
                <a:cubicBezTo>
                  <a:pt x="1195624" y="1960759"/>
                  <a:pt x="1298950" y="1804909"/>
                  <a:pt x="1394895" y="1634217"/>
                </a:cubicBezTo>
                <a:cubicBezTo>
                  <a:pt x="1476079" y="1530316"/>
                  <a:pt x="1542503" y="1396730"/>
                  <a:pt x="1631067" y="1285409"/>
                </a:cubicBezTo>
                <a:cubicBezTo>
                  <a:pt x="1867240" y="1010815"/>
                  <a:pt x="2162456" y="758486"/>
                  <a:pt x="2435531" y="528421"/>
                </a:cubicBezTo>
                <a:cubicBezTo>
                  <a:pt x="2369107" y="491314"/>
                  <a:pt x="2413389" y="379992"/>
                  <a:pt x="2346966" y="328042"/>
                </a:cubicBezTo>
                <a:cubicBezTo>
                  <a:pt x="2383867" y="328042"/>
                  <a:pt x="2406009" y="379992"/>
                  <a:pt x="2442910" y="394835"/>
                </a:cubicBezTo>
                <a:cubicBezTo>
                  <a:pt x="2435531" y="342885"/>
                  <a:pt x="2383867" y="290935"/>
                  <a:pt x="2354346" y="238984"/>
                </a:cubicBezTo>
                <a:cubicBezTo>
                  <a:pt x="2413389" y="209299"/>
                  <a:pt x="2398628" y="290935"/>
                  <a:pt x="2450291" y="290935"/>
                </a:cubicBezTo>
                <a:cubicBezTo>
                  <a:pt x="2450291" y="231563"/>
                  <a:pt x="2413389" y="172191"/>
                  <a:pt x="2376487" y="127663"/>
                </a:cubicBezTo>
                <a:cubicBezTo>
                  <a:pt x="2361727" y="142506"/>
                  <a:pt x="2339585" y="142506"/>
                  <a:pt x="2324824" y="157349"/>
                </a:cubicBezTo>
                <a:cubicBezTo>
                  <a:pt x="2302683" y="149927"/>
                  <a:pt x="2287922" y="120242"/>
                  <a:pt x="2258401" y="120242"/>
                </a:cubicBezTo>
                <a:cubicBezTo>
                  <a:pt x="2258401" y="157349"/>
                  <a:pt x="2258401" y="157349"/>
                  <a:pt x="2258401" y="157349"/>
                </a:cubicBezTo>
                <a:cubicBezTo>
                  <a:pt x="2228879" y="83134"/>
                  <a:pt x="2155075" y="127663"/>
                  <a:pt x="2096032" y="120242"/>
                </a:cubicBezTo>
                <a:cubicBezTo>
                  <a:pt x="2096032" y="149927"/>
                  <a:pt x="2096032" y="149927"/>
                  <a:pt x="2096032" y="149927"/>
                </a:cubicBezTo>
                <a:cubicBezTo>
                  <a:pt x="2088652" y="127663"/>
                  <a:pt x="2088652" y="127663"/>
                  <a:pt x="2088652" y="127663"/>
                </a:cubicBezTo>
                <a:cubicBezTo>
                  <a:pt x="2051750" y="127663"/>
                  <a:pt x="2029609" y="164770"/>
                  <a:pt x="2007467" y="187035"/>
                </a:cubicBezTo>
                <a:cubicBezTo>
                  <a:pt x="2169836" y="179613"/>
                  <a:pt x="2169836" y="179613"/>
                  <a:pt x="2169836" y="179613"/>
                </a:cubicBezTo>
                <a:cubicBezTo>
                  <a:pt x="2177217" y="179613"/>
                  <a:pt x="2177217" y="194456"/>
                  <a:pt x="2184597" y="187035"/>
                </a:cubicBezTo>
                <a:cubicBezTo>
                  <a:pt x="2191978" y="172191"/>
                  <a:pt x="2191978" y="172191"/>
                  <a:pt x="2191978" y="172191"/>
                </a:cubicBezTo>
                <a:cubicBezTo>
                  <a:pt x="2221499" y="179613"/>
                  <a:pt x="2251020" y="179613"/>
                  <a:pt x="2273162" y="194456"/>
                </a:cubicBezTo>
                <a:cubicBezTo>
                  <a:pt x="2258401" y="209299"/>
                  <a:pt x="2258401" y="209299"/>
                  <a:pt x="2258401" y="209299"/>
                </a:cubicBezTo>
                <a:cubicBezTo>
                  <a:pt x="2302683" y="261249"/>
                  <a:pt x="2302683" y="261249"/>
                  <a:pt x="2302683" y="261249"/>
                </a:cubicBezTo>
                <a:cubicBezTo>
                  <a:pt x="2280542" y="238984"/>
                  <a:pt x="2221499" y="216720"/>
                  <a:pt x="2177217" y="231563"/>
                </a:cubicBezTo>
                <a:cubicBezTo>
                  <a:pt x="2147696" y="253827"/>
                  <a:pt x="2147696" y="253827"/>
                  <a:pt x="2147696" y="253827"/>
                </a:cubicBezTo>
                <a:cubicBezTo>
                  <a:pt x="2155075" y="261249"/>
                  <a:pt x="2177217" y="253827"/>
                  <a:pt x="2191978" y="261249"/>
                </a:cubicBezTo>
                <a:cubicBezTo>
                  <a:pt x="2103413" y="261249"/>
                  <a:pt x="2103413" y="261249"/>
                  <a:pt x="2103413" y="261249"/>
                </a:cubicBezTo>
                <a:cubicBezTo>
                  <a:pt x="2140315" y="209299"/>
                  <a:pt x="2140315" y="209299"/>
                  <a:pt x="2140315" y="209299"/>
                </a:cubicBezTo>
                <a:cubicBezTo>
                  <a:pt x="2088652" y="216720"/>
                  <a:pt x="2044370" y="231563"/>
                  <a:pt x="2007467" y="253827"/>
                </a:cubicBezTo>
                <a:cubicBezTo>
                  <a:pt x="2000087" y="172191"/>
                  <a:pt x="2059131" y="246406"/>
                  <a:pt x="2096032" y="194456"/>
                </a:cubicBezTo>
                <a:cubicBezTo>
                  <a:pt x="2029609" y="187035"/>
                  <a:pt x="1948424" y="209299"/>
                  <a:pt x="1882001" y="246406"/>
                </a:cubicBezTo>
                <a:cubicBezTo>
                  <a:pt x="1837719" y="231563"/>
                  <a:pt x="1837719" y="290935"/>
                  <a:pt x="1786055" y="290935"/>
                </a:cubicBezTo>
                <a:cubicBezTo>
                  <a:pt x="1675350" y="379992"/>
                  <a:pt x="1542503" y="461628"/>
                  <a:pt x="1446558" y="587792"/>
                </a:cubicBezTo>
                <a:cubicBezTo>
                  <a:pt x="1343232" y="654585"/>
                  <a:pt x="1291569" y="765907"/>
                  <a:pt x="1195624" y="840122"/>
                </a:cubicBezTo>
                <a:cubicBezTo>
                  <a:pt x="1180863" y="884651"/>
                  <a:pt x="1107059" y="914336"/>
                  <a:pt x="1114440" y="966286"/>
                </a:cubicBezTo>
                <a:cubicBezTo>
                  <a:pt x="1055397" y="1033079"/>
                  <a:pt x="959452" y="1092451"/>
                  <a:pt x="922550" y="1181508"/>
                </a:cubicBezTo>
                <a:cubicBezTo>
                  <a:pt x="915169" y="1166665"/>
                  <a:pt x="893028" y="1188929"/>
                  <a:pt x="893028" y="1166665"/>
                </a:cubicBezTo>
                <a:cubicBezTo>
                  <a:pt x="944691" y="1188929"/>
                  <a:pt x="915169" y="1114715"/>
                  <a:pt x="944691" y="1092451"/>
                </a:cubicBezTo>
                <a:cubicBezTo>
                  <a:pt x="974212" y="988550"/>
                  <a:pt x="1099680" y="973708"/>
                  <a:pt x="1114440" y="862386"/>
                </a:cubicBezTo>
                <a:cubicBezTo>
                  <a:pt x="1114440" y="847543"/>
                  <a:pt x="1151342" y="847543"/>
                  <a:pt x="1129201" y="832700"/>
                </a:cubicBezTo>
                <a:cubicBezTo>
                  <a:pt x="1114440" y="832700"/>
                  <a:pt x="1114440" y="832700"/>
                  <a:pt x="1114440" y="832700"/>
                </a:cubicBezTo>
                <a:cubicBezTo>
                  <a:pt x="1136581" y="810436"/>
                  <a:pt x="1136581" y="810436"/>
                  <a:pt x="1136581" y="810436"/>
                </a:cubicBezTo>
                <a:cubicBezTo>
                  <a:pt x="1151342" y="825279"/>
                  <a:pt x="1151342" y="825279"/>
                  <a:pt x="1151342" y="825279"/>
                </a:cubicBezTo>
                <a:cubicBezTo>
                  <a:pt x="1232526" y="721378"/>
                  <a:pt x="1343232" y="617478"/>
                  <a:pt x="1439177" y="535843"/>
                </a:cubicBezTo>
                <a:cubicBezTo>
                  <a:pt x="1645828" y="342885"/>
                  <a:pt x="1896762" y="179613"/>
                  <a:pt x="2132934" y="68292"/>
                </a:cubicBezTo>
                <a:cubicBezTo>
                  <a:pt x="2236259" y="46027"/>
                  <a:pt x="2236259" y="46027"/>
                  <a:pt x="2236259" y="46027"/>
                </a:cubicBezTo>
                <a:cubicBezTo>
                  <a:pt x="2243640" y="23763"/>
                  <a:pt x="2214119" y="16341"/>
                  <a:pt x="2191978" y="16341"/>
                </a:cubicBezTo>
                <a:cubicBezTo>
                  <a:pt x="2169836" y="16341"/>
                  <a:pt x="2155075" y="23763"/>
                  <a:pt x="2140315" y="46027"/>
                </a:cubicBezTo>
                <a:cubicBezTo>
                  <a:pt x="2118174" y="16341"/>
                  <a:pt x="2118174" y="16341"/>
                  <a:pt x="2118174" y="16341"/>
                </a:cubicBezTo>
                <a:cubicBezTo>
                  <a:pt x="2147696" y="1499"/>
                  <a:pt x="2176294" y="-2213"/>
                  <a:pt x="2204201" y="1150"/>
                </a:cubicBezTo>
                <a:close/>
              </a:path>
            </a:pathLst>
          </a:custGeom>
          <a:solidFill>
            <a:schemeClr val="bg1">
              <a:lumMod val="95000"/>
            </a:schemeClr>
          </a:solidFill>
        </p:spPr>
        <p:txBody>
          <a:bodyPr wrap="square">
            <a:noAutofit/>
          </a:bodyPr>
          <a:lstStyle>
            <a:lvl1pPr>
              <a:defRPr sz="1800"/>
            </a:lvl1pPr>
          </a:lstStyle>
          <a:p>
            <a:endParaRPr lang="en-US"/>
          </a:p>
        </p:txBody>
      </p:sp>
    </p:spTree>
    <p:extLst>
      <p:ext uri="{BB962C8B-B14F-4D97-AF65-F5344CB8AC3E}">
        <p14:creationId xmlns:p14="http://schemas.microsoft.com/office/powerpoint/2010/main" val="1262380529"/>
      </p:ext>
    </p:extLst>
  </p:cSld>
  <p:clrMapOvr>
    <a:masterClrMapping/>
  </p:clrMapOvr>
  <p:transition spd="slow" advClick="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202290" y="215152"/>
            <a:ext cx="3783106" cy="2931460"/>
          </a:xfrm>
          <a:custGeom>
            <a:avLst/>
            <a:gdLst>
              <a:gd name="connsiteX0" fmla="*/ 0 w 3783106"/>
              <a:gd name="connsiteY0" fmla="*/ 0 h 2931460"/>
              <a:gd name="connsiteX1" fmla="*/ 3783106 w 3783106"/>
              <a:gd name="connsiteY1" fmla="*/ 0 h 2931460"/>
              <a:gd name="connsiteX2" fmla="*/ 3783106 w 3783106"/>
              <a:gd name="connsiteY2" fmla="*/ 2931460 h 2931460"/>
              <a:gd name="connsiteX3" fmla="*/ 0 w 378310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3783106" h="2931460">
                <a:moveTo>
                  <a:pt x="0" y="0"/>
                </a:moveTo>
                <a:lnTo>
                  <a:pt x="3783106" y="0"/>
                </a:lnTo>
                <a:lnTo>
                  <a:pt x="3783106" y="2931460"/>
                </a:lnTo>
                <a:lnTo>
                  <a:pt x="0" y="2931460"/>
                </a:lnTo>
                <a:close/>
              </a:path>
            </a:pathLst>
          </a:custGeom>
          <a:solidFill>
            <a:schemeClr val="bg1">
              <a:lumMod val="95000"/>
            </a:schemeClr>
          </a:solidFill>
        </p:spPr>
        <p:txBody>
          <a:bodyPr wrap="square">
            <a:noAutofit/>
          </a:bodyPr>
          <a:lstStyle>
            <a:lvl1pPr>
              <a:defRPr sz="1800"/>
            </a:lvl1pPr>
          </a:lstStyle>
          <a:p>
            <a:endParaRPr lang="en-US"/>
          </a:p>
        </p:txBody>
      </p:sp>
      <p:sp>
        <p:nvSpPr>
          <p:cNvPr id="17" name="Picture Placeholder 16"/>
          <p:cNvSpPr>
            <a:spLocks noGrp="1"/>
          </p:cNvSpPr>
          <p:nvPr>
            <p:ph type="pic" sz="quarter" idx="14"/>
          </p:nvPr>
        </p:nvSpPr>
        <p:spPr>
          <a:xfrm>
            <a:off x="4202514" y="215152"/>
            <a:ext cx="3783106" cy="2931460"/>
          </a:xfrm>
          <a:custGeom>
            <a:avLst/>
            <a:gdLst>
              <a:gd name="connsiteX0" fmla="*/ 0 w 3783106"/>
              <a:gd name="connsiteY0" fmla="*/ 0 h 2931460"/>
              <a:gd name="connsiteX1" fmla="*/ 3783106 w 3783106"/>
              <a:gd name="connsiteY1" fmla="*/ 0 h 2931460"/>
              <a:gd name="connsiteX2" fmla="*/ 3783106 w 3783106"/>
              <a:gd name="connsiteY2" fmla="*/ 2931460 h 2931460"/>
              <a:gd name="connsiteX3" fmla="*/ 0 w 378310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3783106" h="2931460">
                <a:moveTo>
                  <a:pt x="0" y="0"/>
                </a:moveTo>
                <a:lnTo>
                  <a:pt x="3783106" y="0"/>
                </a:lnTo>
                <a:lnTo>
                  <a:pt x="3783106" y="2931460"/>
                </a:lnTo>
                <a:lnTo>
                  <a:pt x="0" y="2931460"/>
                </a:lnTo>
                <a:close/>
              </a:path>
            </a:pathLst>
          </a:custGeom>
          <a:solidFill>
            <a:schemeClr val="bg1">
              <a:lumMod val="95000"/>
            </a:schemeClr>
          </a:solidFill>
        </p:spPr>
        <p:txBody>
          <a:bodyPr wrap="square">
            <a:noAutofit/>
          </a:bodyPr>
          <a:lstStyle>
            <a:lvl1pPr>
              <a:defRPr sz="1800"/>
            </a:lvl1pPr>
          </a:lstStyle>
          <a:p>
            <a:endParaRPr lang="en-US"/>
          </a:p>
        </p:txBody>
      </p:sp>
    </p:spTree>
    <p:extLst>
      <p:ext uri="{BB962C8B-B14F-4D97-AF65-F5344CB8AC3E}">
        <p14:creationId xmlns:p14="http://schemas.microsoft.com/office/powerpoint/2010/main" val="3185519760"/>
      </p:ext>
    </p:extLst>
  </p:cSld>
  <p:clrMapOvr>
    <a:masterClrMapping/>
  </p:clrMapOvr>
  <p:transition spd="slow" advClick="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856134" y="2849376"/>
            <a:ext cx="3506975" cy="3506974"/>
          </a:xfrm>
          <a:custGeom>
            <a:avLst/>
            <a:gdLst>
              <a:gd name="connsiteX0" fmla="*/ 2446162 w 3506975"/>
              <a:gd name="connsiteY0" fmla="*/ 0 h 3506974"/>
              <a:gd name="connsiteX1" fmla="*/ 3506975 w 3506975"/>
              <a:gd name="connsiteY1" fmla="*/ 1060813 h 3506974"/>
              <a:gd name="connsiteX2" fmla="*/ 1060813 w 3506975"/>
              <a:gd name="connsiteY2" fmla="*/ 3506974 h 3506974"/>
              <a:gd name="connsiteX3" fmla="*/ 0 w 3506975"/>
              <a:gd name="connsiteY3" fmla="*/ 2446162 h 3506974"/>
            </a:gdLst>
            <a:ahLst/>
            <a:cxnLst>
              <a:cxn ang="0">
                <a:pos x="connsiteX0" y="connsiteY0"/>
              </a:cxn>
              <a:cxn ang="0">
                <a:pos x="connsiteX1" y="connsiteY1"/>
              </a:cxn>
              <a:cxn ang="0">
                <a:pos x="connsiteX2" y="connsiteY2"/>
              </a:cxn>
              <a:cxn ang="0">
                <a:pos x="connsiteX3" y="connsiteY3"/>
              </a:cxn>
            </a:cxnLst>
            <a:rect l="l" t="t" r="r" b="b"/>
            <a:pathLst>
              <a:path w="3506975" h="3506974">
                <a:moveTo>
                  <a:pt x="2446162" y="0"/>
                </a:moveTo>
                <a:lnTo>
                  <a:pt x="3506975" y="1060813"/>
                </a:lnTo>
                <a:lnTo>
                  <a:pt x="1060813" y="3506974"/>
                </a:lnTo>
                <a:lnTo>
                  <a:pt x="0" y="2446162"/>
                </a:lnTo>
                <a:close/>
              </a:path>
            </a:pathLst>
          </a:custGeom>
          <a:solidFill>
            <a:schemeClr val="bg1">
              <a:lumMod val="95000"/>
            </a:schemeClr>
          </a:solidFill>
        </p:spPr>
        <p:txBody>
          <a:bodyPr wrap="square">
            <a:noAutofit/>
          </a:bodyPr>
          <a:lstStyle>
            <a:lvl1pPr>
              <a:defRPr sz="1400"/>
            </a:lvl1pPr>
          </a:lstStyle>
          <a:p>
            <a:endParaRPr lang="en-US"/>
          </a:p>
        </p:txBody>
      </p:sp>
      <p:sp>
        <p:nvSpPr>
          <p:cNvPr id="16" name="Picture Placeholder 15"/>
          <p:cNvSpPr>
            <a:spLocks noGrp="1"/>
          </p:cNvSpPr>
          <p:nvPr>
            <p:ph type="pic" sz="quarter" idx="15"/>
          </p:nvPr>
        </p:nvSpPr>
        <p:spPr>
          <a:xfrm>
            <a:off x="2807583" y="3012891"/>
            <a:ext cx="3506975" cy="3506974"/>
          </a:xfrm>
          <a:custGeom>
            <a:avLst/>
            <a:gdLst>
              <a:gd name="connsiteX0" fmla="*/ 2446162 w 3506975"/>
              <a:gd name="connsiteY0" fmla="*/ 0 h 3506974"/>
              <a:gd name="connsiteX1" fmla="*/ 3506975 w 3506975"/>
              <a:gd name="connsiteY1" fmla="*/ 1060813 h 3506974"/>
              <a:gd name="connsiteX2" fmla="*/ 1060813 w 3506975"/>
              <a:gd name="connsiteY2" fmla="*/ 3506974 h 3506974"/>
              <a:gd name="connsiteX3" fmla="*/ 0 w 3506975"/>
              <a:gd name="connsiteY3" fmla="*/ 2446162 h 3506974"/>
            </a:gdLst>
            <a:ahLst/>
            <a:cxnLst>
              <a:cxn ang="0">
                <a:pos x="connsiteX0" y="connsiteY0"/>
              </a:cxn>
              <a:cxn ang="0">
                <a:pos x="connsiteX1" y="connsiteY1"/>
              </a:cxn>
              <a:cxn ang="0">
                <a:pos x="connsiteX2" y="connsiteY2"/>
              </a:cxn>
              <a:cxn ang="0">
                <a:pos x="connsiteX3" y="connsiteY3"/>
              </a:cxn>
            </a:cxnLst>
            <a:rect l="l" t="t" r="r" b="b"/>
            <a:pathLst>
              <a:path w="3506975" h="3506974">
                <a:moveTo>
                  <a:pt x="2446162" y="0"/>
                </a:moveTo>
                <a:lnTo>
                  <a:pt x="3506975" y="1060813"/>
                </a:lnTo>
                <a:lnTo>
                  <a:pt x="1060813" y="3506974"/>
                </a:lnTo>
                <a:lnTo>
                  <a:pt x="0" y="2446162"/>
                </a:lnTo>
                <a:close/>
              </a:path>
            </a:pathLst>
          </a:custGeom>
          <a:solidFill>
            <a:schemeClr val="bg1">
              <a:lumMod val="95000"/>
            </a:schemeClr>
          </a:solidFill>
        </p:spPr>
        <p:txBody>
          <a:bodyPr wrap="square">
            <a:noAutofit/>
          </a:bodyPr>
          <a:lstStyle>
            <a:lvl1pPr>
              <a:defRPr sz="1400"/>
            </a:lvl1pPr>
          </a:lstStyle>
          <a:p>
            <a:endParaRPr lang="en-US"/>
          </a:p>
        </p:txBody>
      </p:sp>
      <p:sp>
        <p:nvSpPr>
          <p:cNvPr id="17" name="Picture Placeholder 16"/>
          <p:cNvSpPr>
            <a:spLocks noGrp="1"/>
          </p:cNvSpPr>
          <p:nvPr>
            <p:ph type="pic" sz="quarter" idx="16"/>
          </p:nvPr>
        </p:nvSpPr>
        <p:spPr>
          <a:xfrm>
            <a:off x="5093216" y="2849376"/>
            <a:ext cx="3506975" cy="3506974"/>
          </a:xfrm>
          <a:custGeom>
            <a:avLst/>
            <a:gdLst>
              <a:gd name="connsiteX0" fmla="*/ 2446162 w 3506975"/>
              <a:gd name="connsiteY0" fmla="*/ 0 h 3506974"/>
              <a:gd name="connsiteX1" fmla="*/ 3506975 w 3506975"/>
              <a:gd name="connsiteY1" fmla="*/ 1060813 h 3506974"/>
              <a:gd name="connsiteX2" fmla="*/ 1060813 w 3506975"/>
              <a:gd name="connsiteY2" fmla="*/ 3506974 h 3506974"/>
              <a:gd name="connsiteX3" fmla="*/ 0 w 3506975"/>
              <a:gd name="connsiteY3" fmla="*/ 2446162 h 3506974"/>
            </a:gdLst>
            <a:ahLst/>
            <a:cxnLst>
              <a:cxn ang="0">
                <a:pos x="connsiteX0" y="connsiteY0"/>
              </a:cxn>
              <a:cxn ang="0">
                <a:pos x="connsiteX1" y="connsiteY1"/>
              </a:cxn>
              <a:cxn ang="0">
                <a:pos x="connsiteX2" y="connsiteY2"/>
              </a:cxn>
              <a:cxn ang="0">
                <a:pos x="connsiteX3" y="connsiteY3"/>
              </a:cxn>
            </a:cxnLst>
            <a:rect l="l" t="t" r="r" b="b"/>
            <a:pathLst>
              <a:path w="3506975" h="3506974">
                <a:moveTo>
                  <a:pt x="2446162" y="0"/>
                </a:moveTo>
                <a:lnTo>
                  <a:pt x="3506975" y="1060813"/>
                </a:lnTo>
                <a:lnTo>
                  <a:pt x="1060813" y="3506974"/>
                </a:lnTo>
                <a:lnTo>
                  <a:pt x="0" y="2446162"/>
                </a:lnTo>
                <a:close/>
              </a:path>
            </a:pathLst>
          </a:custGeom>
          <a:solidFill>
            <a:schemeClr val="bg1">
              <a:lumMod val="95000"/>
            </a:schemeClr>
          </a:solidFill>
        </p:spPr>
        <p:txBody>
          <a:bodyPr wrap="square">
            <a:noAutofit/>
          </a:bodyPr>
          <a:lstStyle>
            <a:lvl1pPr>
              <a:defRPr sz="1400"/>
            </a:lvl1pPr>
          </a:lstStyle>
          <a:p>
            <a:endParaRPr lang="en-US"/>
          </a:p>
        </p:txBody>
      </p:sp>
      <p:sp>
        <p:nvSpPr>
          <p:cNvPr id="18" name="Picture Placeholder 17"/>
          <p:cNvSpPr>
            <a:spLocks noGrp="1"/>
          </p:cNvSpPr>
          <p:nvPr>
            <p:ph type="pic" sz="quarter" idx="17"/>
          </p:nvPr>
        </p:nvSpPr>
        <p:spPr>
          <a:xfrm>
            <a:off x="7044665" y="3012891"/>
            <a:ext cx="3506975" cy="3506974"/>
          </a:xfrm>
          <a:custGeom>
            <a:avLst/>
            <a:gdLst>
              <a:gd name="connsiteX0" fmla="*/ 2446162 w 3506975"/>
              <a:gd name="connsiteY0" fmla="*/ 0 h 3506974"/>
              <a:gd name="connsiteX1" fmla="*/ 3506975 w 3506975"/>
              <a:gd name="connsiteY1" fmla="*/ 1060813 h 3506974"/>
              <a:gd name="connsiteX2" fmla="*/ 1060813 w 3506975"/>
              <a:gd name="connsiteY2" fmla="*/ 3506974 h 3506974"/>
              <a:gd name="connsiteX3" fmla="*/ 0 w 3506975"/>
              <a:gd name="connsiteY3" fmla="*/ 2446162 h 3506974"/>
            </a:gdLst>
            <a:ahLst/>
            <a:cxnLst>
              <a:cxn ang="0">
                <a:pos x="connsiteX0" y="connsiteY0"/>
              </a:cxn>
              <a:cxn ang="0">
                <a:pos x="connsiteX1" y="connsiteY1"/>
              </a:cxn>
              <a:cxn ang="0">
                <a:pos x="connsiteX2" y="connsiteY2"/>
              </a:cxn>
              <a:cxn ang="0">
                <a:pos x="connsiteX3" y="connsiteY3"/>
              </a:cxn>
            </a:cxnLst>
            <a:rect l="l" t="t" r="r" b="b"/>
            <a:pathLst>
              <a:path w="3506975" h="3506974">
                <a:moveTo>
                  <a:pt x="2446162" y="0"/>
                </a:moveTo>
                <a:lnTo>
                  <a:pt x="3506975" y="1060813"/>
                </a:lnTo>
                <a:lnTo>
                  <a:pt x="1060813" y="3506974"/>
                </a:lnTo>
                <a:lnTo>
                  <a:pt x="0" y="2446162"/>
                </a:lnTo>
                <a:close/>
              </a:path>
            </a:pathLst>
          </a:custGeom>
          <a:solidFill>
            <a:schemeClr val="bg1">
              <a:lumMod val="95000"/>
            </a:schemeClr>
          </a:solidFill>
        </p:spPr>
        <p:txBody>
          <a:bodyPr wrap="square">
            <a:noAutofit/>
          </a:bodyPr>
          <a:lstStyle>
            <a:lvl1pPr>
              <a:defRPr sz="1400"/>
            </a:lvl1pPr>
          </a:lstStyle>
          <a:p>
            <a:endParaRPr lang="en-US"/>
          </a:p>
        </p:txBody>
      </p:sp>
      <p:sp>
        <p:nvSpPr>
          <p:cNvPr id="19" name="Picture Placeholder 18"/>
          <p:cNvSpPr>
            <a:spLocks noGrp="1"/>
          </p:cNvSpPr>
          <p:nvPr>
            <p:ph type="pic" sz="quarter" idx="18"/>
          </p:nvPr>
        </p:nvSpPr>
        <p:spPr>
          <a:xfrm>
            <a:off x="9330298" y="2849376"/>
            <a:ext cx="3506975" cy="3506974"/>
          </a:xfrm>
          <a:custGeom>
            <a:avLst/>
            <a:gdLst>
              <a:gd name="connsiteX0" fmla="*/ 2446162 w 3506975"/>
              <a:gd name="connsiteY0" fmla="*/ 0 h 3506974"/>
              <a:gd name="connsiteX1" fmla="*/ 3506975 w 3506975"/>
              <a:gd name="connsiteY1" fmla="*/ 1060813 h 3506974"/>
              <a:gd name="connsiteX2" fmla="*/ 1060813 w 3506975"/>
              <a:gd name="connsiteY2" fmla="*/ 3506974 h 3506974"/>
              <a:gd name="connsiteX3" fmla="*/ 0 w 3506975"/>
              <a:gd name="connsiteY3" fmla="*/ 2446162 h 3506974"/>
            </a:gdLst>
            <a:ahLst/>
            <a:cxnLst>
              <a:cxn ang="0">
                <a:pos x="connsiteX0" y="connsiteY0"/>
              </a:cxn>
              <a:cxn ang="0">
                <a:pos x="connsiteX1" y="connsiteY1"/>
              </a:cxn>
              <a:cxn ang="0">
                <a:pos x="connsiteX2" y="connsiteY2"/>
              </a:cxn>
              <a:cxn ang="0">
                <a:pos x="connsiteX3" y="connsiteY3"/>
              </a:cxn>
            </a:cxnLst>
            <a:rect l="l" t="t" r="r" b="b"/>
            <a:pathLst>
              <a:path w="3506975" h="3506974">
                <a:moveTo>
                  <a:pt x="2446162" y="0"/>
                </a:moveTo>
                <a:lnTo>
                  <a:pt x="3506975" y="1060813"/>
                </a:lnTo>
                <a:lnTo>
                  <a:pt x="1060813" y="3506974"/>
                </a:lnTo>
                <a:lnTo>
                  <a:pt x="0" y="2446162"/>
                </a:lnTo>
                <a:close/>
              </a:path>
            </a:pathLst>
          </a:custGeom>
          <a:solidFill>
            <a:schemeClr val="bg1">
              <a:lumMod val="95000"/>
            </a:schemeClr>
          </a:solidFill>
        </p:spPr>
        <p:txBody>
          <a:bodyPr wrap="square">
            <a:noAutofit/>
          </a:bodyPr>
          <a:lstStyle>
            <a:lvl1pPr>
              <a:defRPr sz="1400"/>
            </a:lvl1pPr>
          </a:lstStyle>
          <a:p>
            <a:endParaRPr lang="en-US"/>
          </a:p>
        </p:txBody>
      </p:sp>
      <p:sp>
        <p:nvSpPr>
          <p:cNvPr id="14" name="Picture Placeholder 13"/>
          <p:cNvSpPr>
            <a:spLocks noGrp="1"/>
          </p:cNvSpPr>
          <p:nvPr>
            <p:ph type="pic" sz="quarter" idx="13"/>
          </p:nvPr>
        </p:nvSpPr>
        <p:spPr>
          <a:xfrm>
            <a:off x="-1268038" y="2849378"/>
            <a:ext cx="3506975" cy="3506974"/>
          </a:xfrm>
          <a:custGeom>
            <a:avLst/>
            <a:gdLst>
              <a:gd name="connsiteX0" fmla="*/ 2446162 w 3506975"/>
              <a:gd name="connsiteY0" fmla="*/ 0 h 3506974"/>
              <a:gd name="connsiteX1" fmla="*/ 3506975 w 3506975"/>
              <a:gd name="connsiteY1" fmla="*/ 1060813 h 3506974"/>
              <a:gd name="connsiteX2" fmla="*/ 1060813 w 3506975"/>
              <a:gd name="connsiteY2" fmla="*/ 3506974 h 3506974"/>
              <a:gd name="connsiteX3" fmla="*/ 0 w 3506975"/>
              <a:gd name="connsiteY3" fmla="*/ 2446162 h 3506974"/>
            </a:gdLst>
            <a:ahLst/>
            <a:cxnLst>
              <a:cxn ang="0">
                <a:pos x="connsiteX0" y="connsiteY0"/>
              </a:cxn>
              <a:cxn ang="0">
                <a:pos x="connsiteX1" y="connsiteY1"/>
              </a:cxn>
              <a:cxn ang="0">
                <a:pos x="connsiteX2" y="connsiteY2"/>
              </a:cxn>
              <a:cxn ang="0">
                <a:pos x="connsiteX3" y="connsiteY3"/>
              </a:cxn>
            </a:cxnLst>
            <a:rect l="l" t="t" r="r" b="b"/>
            <a:pathLst>
              <a:path w="3506975" h="3506974">
                <a:moveTo>
                  <a:pt x="2446162" y="0"/>
                </a:moveTo>
                <a:lnTo>
                  <a:pt x="3506975" y="1060813"/>
                </a:lnTo>
                <a:lnTo>
                  <a:pt x="1060813" y="3506974"/>
                </a:lnTo>
                <a:lnTo>
                  <a:pt x="0" y="2446162"/>
                </a:lnTo>
                <a:close/>
              </a:path>
            </a:pathLst>
          </a:custGeom>
          <a:solidFill>
            <a:schemeClr val="bg1">
              <a:lumMod val="95000"/>
            </a:schemeClr>
          </a:solidFill>
        </p:spPr>
        <p:txBody>
          <a:bodyPr wrap="square">
            <a:noAutofit/>
          </a:bodyPr>
          <a:lstStyle>
            <a:lvl1pPr>
              <a:defRPr sz="1400"/>
            </a:lvl1pPr>
          </a:lstStyle>
          <a:p>
            <a:endParaRPr lang="en-US"/>
          </a:p>
        </p:txBody>
      </p:sp>
    </p:spTree>
    <p:extLst>
      <p:ext uri="{BB962C8B-B14F-4D97-AF65-F5344CB8AC3E}">
        <p14:creationId xmlns:p14="http://schemas.microsoft.com/office/powerpoint/2010/main" val="1730710032"/>
      </p:ext>
    </p:extLst>
  </p:cSld>
  <p:clrMapOvr>
    <a:masterClrMapping/>
  </p:clrMapOvr>
  <p:transition spd="slow" advClick="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3218761" y="210346"/>
            <a:ext cx="2780831" cy="3294854"/>
          </a:xfrm>
          <a:custGeom>
            <a:avLst/>
            <a:gdLst>
              <a:gd name="connsiteX0" fmla="*/ 0 w 2780831"/>
              <a:gd name="connsiteY0" fmla="*/ 0 h 3927900"/>
              <a:gd name="connsiteX1" fmla="*/ 2780831 w 2780831"/>
              <a:gd name="connsiteY1" fmla="*/ 0 h 3927900"/>
              <a:gd name="connsiteX2" fmla="*/ 2780831 w 2780831"/>
              <a:gd name="connsiteY2" fmla="*/ 3927900 h 3927900"/>
              <a:gd name="connsiteX3" fmla="*/ 0 w 2780831"/>
              <a:gd name="connsiteY3" fmla="*/ 3927900 h 3927900"/>
            </a:gdLst>
            <a:ahLst/>
            <a:cxnLst>
              <a:cxn ang="0">
                <a:pos x="connsiteX0" y="connsiteY0"/>
              </a:cxn>
              <a:cxn ang="0">
                <a:pos x="connsiteX1" y="connsiteY1"/>
              </a:cxn>
              <a:cxn ang="0">
                <a:pos x="connsiteX2" y="connsiteY2"/>
              </a:cxn>
              <a:cxn ang="0">
                <a:pos x="connsiteX3" y="connsiteY3"/>
              </a:cxn>
            </a:cxnLst>
            <a:rect l="l" t="t" r="r" b="b"/>
            <a:pathLst>
              <a:path w="2780831" h="3927900">
                <a:moveTo>
                  <a:pt x="0" y="0"/>
                </a:moveTo>
                <a:lnTo>
                  <a:pt x="2780831" y="0"/>
                </a:lnTo>
                <a:lnTo>
                  <a:pt x="2780831" y="3927900"/>
                </a:lnTo>
                <a:lnTo>
                  <a:pt x="0" y="3927900"/>
                </a:lnTo>
                <a:close/>
              </a:path>
            </a:pathLst>
          </a:custGeom>
          <a:solidFill>
            <a:schemeClr val="bg1">
              <a:lumMod val="95000"/>
            </a:schemeClr>
          </a:solidFill>
        </p:spPr>
        <p:txBody>
          <a:bodyPr wrap="square">
            <a:noAutofit/>
          </a:bodyPr>
          <a:lstStyle>
            <a:lvl1pPr>
              <a:defRPr sz="1200"/>
            </a:lvl1pPr>
          </a:lstStyle>
          <a:p>
            <a:endParaRPr lang="en-US"/>
          </a:p>
        </p:txBody>
      </p:sp>
      <p:sp>
        <p:nvSpPr>
          <p:cNvPr id="22" name="Picture Placeholder 21"/>
          <p:cNvSpPr>
            <a:spLocks noGrp="1"/>
          </p:cNvSpPr>
          <p:nvPr>
            <p:ph type="pic" sz="quarter" idx="15"/>
          </p:nvPr>
        </p:nvSpPr>
        <p:spPr>
          <a:xfrm>
            <a:off x="6208922" y="210346"/>
            <a:ext cx="2780831" cy="3294854"/>
          </a:xfrm>
          <a:custGeom>
            <a:avLst/>
            <a:gdLst>
              <a:gd name="connsiteX0" fmla="*/ 0 w 2780831"/>
              <a:gd name="connsiteY0" fmla="*/ 0 h 3927900"/>
              <a:gd name="connsiteX1" fmla="*/ 2780831 w 2780831"/>
              <a:gd name="connsiteY1" fmla="*/ 0 h 3927900"/>
              <a:gd name="connsiteX2" fmla="*/ 2780831 w 2780831"/>
              <a:gd name="connsiteY2" fmla="*/ 3927900 h 3927900"/>
              <a:gd name="connsiteX3" fmla="*/ 0 w 2780831"/>
              <a:gd name="connsiteY3" fmla="*/ 3927900 h 3927900"/>
            </a:gdLst>
            <a:ahLst/>
            <a:cxnLst>
              <a:cxn ang="0">
                <a:pos x="connsiteX0" y="connsiteY0"/>
              </a:cxn>
              <a:cxn ang="0">
                <a:pos x="connsiteX1" y="connsiteY1"/>
              </a:cxn>
              <a:cxn ang="0">
                <a:pos x="connsiteX2" y="connsiteY2"/>
              </a:cxn>
              <a:cxn ang="0">
                <a:pos x="connsiteX3" y="connsiteY3"/>
              </a:cxn>
            </a:cxnLst>
            <a:rect l="l" t="t" r="r" b="b"/>
            <a:pathLst>
              <a:path w="2780831" h="3927900">
                <a:moveTo>
                  <a:pt x="0" y="0"/>
                </a:moveTo>
                <a:lnTo>
                  <a:pt x="2780831" y="0"/>
                </a:lnTo>
                <a:lnTo>
                  <a:pt x="2780831" y="3927900"/>
                </a:lnTo>
                <a:lnTo>
                  <a:pt x="0" y="3927900"/>
                </a:lnTo>
                <a:close/>
              </a:path>
            </a:pathLst>
          </a:custGeom>
          <a:solidFill>
            <a:schemeClr val="bg1">
              <a:lumMod val="95000"/>
            </a:schemeClr>
          </a:solidFill>
        </p:spPr>
        <p:txBody>
          <a:bodyPr wrap="square">
            <a:noAutofit/>
          </a:bodyPr>
          <a:lstStyle>
            <a:lvl1pPr>
              <a:defRPr sz="1200"/>
            </a:lvl1pPr>
          </a:lstStyle>
          <a:p>
            <a:endParaRPr lang="en-US"/>
          </a:p>
        </p:txBody>
      </p:sp>
      <p:sp>
        <p:nvSpPr>
          <p:cNvPr id="23" name="Picture Placeholder 22"/>
          <p:cNvSpPr>
            <a:spLocks noGrp="1"/>
          </p:cNvSpPr>
          <p:nvPr>
            <p:ph type="pic" sz="quarter" idx="16"/>
          </p:nvPr>
        </p:nvSpPr>
        <p:spPr>
          <a:xfrm>
            <a:off x="9199083" y="210346"/>
            <a:ext cx="2780831" cy="3294854"/>
          </a:xfrm>
          <a:custGeom>
            <a:avLst/>
            <a:gdLst>
              <a:gd name="connsiteX0" fmla="*/ 0 w 2780831"/>
              <a:gd name="connsiteY0" fmla="*/ 0 h 3927900"/>
              <a:gd name="connsiteX1" fmla="*/ 2780831 w 2780831"/>
              <a:gd name="connsiteY1" fmla="*/ 0 h 3927900"/>
              <a:gd name="connsiteX2" fmla="*/ 2780831 w 2780831"/>
              <a:gd name="connsiteY2" fmla="*/ 3927900 h 3927900"/>
              <a:gd name="connsiteX3" fmla="*/ 0 w 2780831"/>
              <a:gd name="connsiteY3" fmla="*/ 3927900 h 3927900"/>
            </a:gdLst>
            <a:ahLst/>
            <a:cxnLst>
              <a:cxn ang="0">
                <a:pos x="connsiteX0" y="connsiteY0"/>
              </a:cxn>
              <a:cxn ang="0">
                <a:pos x="connsiteX1" y="connsiteY1"/>
              </a:cxn>
              <a:cxn ang="0">
                <a:pos x="connsiteX2" y="connsiteY2"/>
              </a:cxn>
              <a:cxn ang="0">
                <a:pos x="connsiteX3" y="connsiteY3"/>
              </a:cxn>
            </a:cxnLst>
            <a:rect l="l" t="t" r="r" b="b"/>
            <a:pathLst>
              <a:path w="2780831" h="3927900">
                <a:moveTo>
                  <a:pt x="0" y="0"/>
                </a:moveTo>
                <a:lnTo>
                  <a:pt x="2780831" y="0"/>
                </a:lnTo>
                <a:lnTo>
                  <a:pt x="2780831" y="3927900"/>
                </a:lnTo>
                <a:lnTo>
                  <a:pt x="0" y="3927900"/>
                </a:lnTo>
                <a:close/>
              </a:path>
            </a:pathLst>
          </a:custGeom>
          <a:solidFill>
            <a:schemeClr val="bg1">
              <a:lumMod val="95000"/>
            </a:schemeClr>
          </a:solid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53289424"/>
      </p:ext>
    </p:extLst>
  </p:cSld>
  <p:clrMapOvr>
    <a:masterClrMapping/>
  </p:clrMapOvr>
  <p:transition spd="slow" advClick="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About Us">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229600" y="0"/>
            <a:ext cx="3962400" cy="3962400"/>
          </a:xfrm>
          <a:prstGeom prst="rect">
            <a:avLst/>
          </a:prstGeom>
        </p:spPr>
        <p:txBody>
          <a:bodyPr/>
          <a:lstStyle/>
          <a:p>
            <a:endParaRPr lang="en-US"/>
          </a:p>
        </p:txBody>
      </p:sp>
      <p:sp>
        <p:nvSpPr>
          <p:cNvPr id="10" name="Picture Placeholder 9"/>
          <p:cNvSpPr>
            <a:spLocks noGrp="1"/>
          </p:cNvSpPr>
          <p:nvPr>
            <p:ph type="pic" sz="quarter" idx="11"/>
          </p:nvPr>
        </p:nvSpPr>
        <p:spPr>
          <a:xfrm>
            <a:off x="5460999" y="1193800"/>
            <a:ext cx="2768600" cy="2768600"/>
          </a:xfrm>
          <a:prstGeom prst="rect">
            <a:avLst/>
          </a:prstGeom>
        </p:spPr>
        <p:txBody>
          <a:bodyPr/>
          <a:lstStyle/>
          <a:p>
            <a:endParaRPr lang="en-US"/>
          </a:p>
        </p:txBody>
      </p:sp>
      <p:sp>
        <p:nvSpPr>
          <p:cNvPr id="12" name="Picture Placeholder 11"/>
          <p:cNvSpPr>
            <a:spLocks noGrp="1"/>
          </p:cNvSpPr>
          <p:nvPr>
            <p:ph type="pic" sz="quarter" idx="12"/>
          </p:nvPr>
        </p:nvSpPr>
        <p:spPr>
          <a:xfrm>
            <a:off x="7207247" y="3962401"/>
            <a:ext cx="2089151" cy="2089151"/>
          </a:xfrm>
          <a:prstGeom prst="rect">
            <a:avLst/>
          </a:prstGeom>
        </p:spPr>
        <p:txBody>
          <a:bodyPr/>
          <a:lstStyle/>
          <a:p>
            <a:endParaRPr lang="en-US"/>
          </a:p>
        </p:txBody>
      </p:sp>
      <p:sp>
        <p:nvSpPr>
          <p:cNvPr id="14" name="Picture Placeholder 13"/>
          <p:cNvSpPr>
            <a:spLocks noGrp="1"/>
          </p:cNvSpPr>
          <p:nvPr>
            <p:ph type="pic" sz="quarter" idx="13"/>
          </p:nvPr>
        </p:nvSpPr>
        <p:spPr>
          <a:xfrm>
            <a:off x="9296399" y="3962400"/>
            <a:ext cx="2895600" cy="2895600"/>
          </a:xfrm>
          <a:prstGeom prst="rect">
            <a:avLst/>
          </a:prstGeom>
        </p:spPr>
        <p:txBody>
          <a:bodyPr/>
          <a:lstStyle/>
          <a:p>
            <a:endParaRPr lang="en-US"/>
          </a:p>
        </p:txBody>
      </p:sp>
    </p:spTree>
    <p:extLst>
      <p:ext uri="{BB962C8B-B14F-4D97-AF65-F5344CB8AC3E}">
        <p14:creationId xmlns:p14="http://schemas.microsoft.com/office/powerpoint/2010/main" val="898843569"/>
      </p:ext>
    </p:extLst>
  </p:cSld>
  <p:clrMapOvr>
    <a:masterClrMapping/>
  </p:clrMapOvr>
  <p:transition spd="slow"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24BCB25-477E-4206-83C7-096417CE6079}"/>
              </a:ext>
            </a:extLst>
          </p:cNvPr>
          <p:cNvSpPr>
            <a:spLocks noGrp="1"/>
          </p:cNvSpPr>
          <p:nvPr>
            <p:ph type="pic" sz="quarter" idx="10"/>
          </p:nvPr>
        </p:nvSpPr>
        <p:spPr>
          <a:xfrm>
            <a:off x="-1" y="0"/>
            <a:ext cx="4064001" cy="6858000"/>
          </a:xfrm>
          <a:custGeom>
            <a:avLst/>
            <a:gdLst>
              <a:gd name="connsiteX0" fmla="*/ 0 w 4064001"/>
              <a:gd name="connsiteY0" fmla="*/ 0 h 6858000"/>
              <a:gd name="connsiteX1" fmla="*/ 4064001 w 4064001"/>
              <a:gd name="connsiteY1" fmla="*/ 0 h 6858000"/>
              <a:gd name="connsiteX2" fmla="*/ 4064001 w 4064001"/>
              <a:gd name="connsiteY2" fmla="*/ 6858000 h 6858000"/>
              <a:gd name="connsiteX3" fmla="*/ 0 w 4064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4001" h="6858000">
                <a:moveTo>
                  <a:pt x="0" y="0"/>
                </a:moveTo>
                <a:lnTo>
                  <a:pt x="4064001" y="0"/>
                </a:lnTo>
                <a:lnTo>
                  <a:pt x="4064001" y="6858000"/>
                </a:lnTo>
                <a:lnTo>
                  <a:pt x="0" y="6858000"/>
                </a:ln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7EEFA5C9-330A-4064-9625-05B15F6D517D}"/>
              </a:ext>
            </a:extLst>
          </p:cNvPr>
          <p:cNvSpPr>
            <a:spLocks noGrp="1"/>
          </p:cNvSpPr>
          <p:nvPr>
            <p:ph type="pic" sz="quarter" idx="11"/>
          </p:nvPr>
        </p:nvSpPr>
        <p:spPr>
          <a:xfrm>
            <a:off x="4064000" y="0"/>
            <a:ext cx="3722914" cy="3429000"/>
          </a:xfrm>
          <a:custGeom>
            <a:avLst/>
            <a:gdLst>
              <a:gd name="connsiteX0" fmla="*/ 0 w 3722914"/>
              <a:gd name="connsiteY0" fmla="*/ 0 h 3429000"/>
              <a:gd name="connsiteX1" fmla="*/ 3722914 w 3722914"/>
              <a:gd name="connsiteY1" fmla="*/ 0 h 3429000"/>
              <a:gd name="connsiteX2" fmla="*/ 3722914 w 3722914"/>
              <a:gd name="connsiteY2" fmla="*/ 3429000 h 3429000"/>
              <a:gd name="connsiteX3" fmla="*/ 0 w 3722914"/>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722914" h="3429000">
                <a:moveTo>
                  <a:pt x="0" y="0"/>
                </a:moveTo>
                <a:lnTo>
                  <a:pt x="3722914" y="0"/>
                </a:lnTo>
                <a:lnTo>
                  <a:pt x="3722914"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4017509523"/>
      </p:ext>
    </p:extLst>
  </p:cSld>
  <p:clrMapOvr>
    <a:masterClrMapping/>
  </p:clrMapOvr>
  <p:transition spd="slow" advClick="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B1A404-91EF-42C4-AAF6-8786407084CB}"/>
              </a:ext>
            </a:extLst>
          </p:cNvPr>
          <p:cNvSpPr>
            <a:spLocks noGrp="1"/>
          </p:cNvSpPr>
          <p:nvPr>
            <p:ph type="pic" sz="quarter" idx="10"/>
          </p:nvPr>
        </p:nvSpPr>
        <p:spPr>
          <a:xfrm>
            <a:off x="866273" y="580292"/>
            <a:ext cx="5229727" cy="6277708"/>
          </a:xfrm>
          <a:custGeom>
            <a:avLst/>
            <a:gdLst>
              <a:gd name="connsiteX0" fmla="*/ 0 w 5229727"/>
              <a:gd name="connsiteY0" fmla="*/ 0 h 4106779"/>
              <a:gd name="connsiteX1" fmla="*/ 5229727 w 5229727"/>
              <a:gd name="connsiteY1" fmla="*/ 0 h 4106779"/>
              <a:gd name="connsiteX2" fmla="*/ 5229727 w 5229727"/>
              <a:gd name="connsiteY2" fmla="*/ 4106779 h 4106779"/>
              <a:gd name="connsiteX3" fmla="*/ 0 w 5229727"/>
              <a:gd name="connsiteY3" fmla="*/ 4106779 h 4106779"/>
            </a:gdLst>
            <a:ahLst/>
            <a:cxnLst>
              <a:cxn ang="0">
                <a:pos x="connsiteX0" y="connsiteY0"/>
              </a:cxn>
              <a:cxn ang="0">
                <a:pos x="connsiteX1" y="connsiteY1"/>
              </a:cxn>
              <a:cxn ang="0">
                <a:pos x="connsiteX2" y="connsiteY2"/>
              </a:cxn>
              <a:cxn ang="0">
                <a:pos x="connsiteX3" y="connsiteY3"/>
              </a:cxn>
            </a:cxnLst>
            <a:rect l="l" t="t" r="r" b="b"/>
            <a:pathLst>
              <a:path w="5229727" h="4106779">
                <a:moveTo>
                  <a:pt x="0" y="0"/>
                </a:moveTo>
                <a:lnTo>
                  <a:pt x="5229727" y="0"/>
                </a:lnTo>
                <a:lnTo>
                  <a:pt x="5229727" y="4106779"/>
                </a:lnTo>
                <a:lnTo>
                  <a:pt x="0" y="4106779"/>
                </a:lnTo>
                <a:close/>
              </a:path>
            </a:pathLst>
          </a:custGeom>
        </p:spPr>
        <p:txBody>
          <a:bodyPr wrap="square">
            <a:noAutofit/>
          </a:bodyPr>
          <a:lstStyle/>
          <a:p>
            <a:endParaRPr lang="en-US"/>
          </a:p>
        </p:txBody>
      </p:sp>
    </p:spTree>
    <p:extLst>
      <p:ext uri="{BB962C8B-B14F-4D97-AF65-F5344CB8AC3E}">
        <p14:creationId xmlns:p14="http://schemas.microsoft.com/office/powerpoint/2010/main" val="2504095541"/>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BD3639-4B54-4B5B-80EF-197796742AAA}"/>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501369190"/>
      </p:ext>
    </p:extLst>
  </p:cSld>
  <p:clrMapOvr>
    <a:masterClrMapping/>
  </p:clrMapOvr>
  <p:transition spd="slow" advClick="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a:p>
        </p:txBody>
      </p:sp>
      <p:sp>
        <p:nvSpPr>
          <p:cNvPr id="3" name="Picture Placeholder 8"/>
          <p:cNvSpPr>
            <a:spLocks noGrp="1"/>
          </p:cNvSpPr>
          <p:nvPr>
            <p:ph type="pic" sz="quarter" idx="11"/>
          </p:nvPr>
        </p:nvSpPr>
        <p:spPr>
          <a:xfrm>
            <a:off x="4613953" y="1946953"/>
            <a:ext cx="2964094" cy="2964094"/>
          </a:xfrm>
          <a:custGeom>
            <a:avLst/>
            <a:gdLst>
              <a:gd name="connsiteX0" fmla="*/ 1653988 w 3307976"/>
              <a:gd name="connsiteY0" fmla="*/ 0 h 3307976"/>
              <a:gd name="connsiteX1" fmla="*/ 3307976 w 3307976"/>
              <a:gd name="connsiteY1" fmla="*/ 1653988 h 3307976"/>
              <a:gd name="connsiteX2" fmla="*/ 1653988 w 3307976"/>
              <a:gd name="connsiteY2" fmla="*/ 3307976 h 3307976"/>
              <a:gd name="connsiteX3" fmla="*/ 0 w 3307976"/>
              <a:gd name="connsiteY3" fmla="*/ 1653988 h 3307976"/>
              <a:gd name="connsiteX4" fmla="*/ 1653988 w 3307976"/>
              <a:gd name="connsiteY4" fmla="*/ 0 h 3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76" h="3307976">
                <a:moveTo>
                  <a:pt x="1653988" y="0"/>
                </a:moveTo>
                <a:cubicBezTo>
                  <a:pt x="2567460" y="0"/>
                  <a:pt x="3307976" y="740516"/>
                  <a:pt x="3307976" y="1653988"/>
                </a:cubicBezTo>
                <a:cubicBezTo>
                  <a:pt x="3307976" y="2567460"/>
                  <a:pt x="2567460" y="3307976"/>
                  <a:pt x="1653988" y="3307976"/>
                </a:cubicBezTo>
                <a:cubicBezTo>
                  <a:pt x="740516" y="3307976"/>
                  <a:pt x="0" y="2567460"/>
                  <a:pt x="0" y="1653988"/>
                </a:cubicBezTo>
                <a:cubicBezTo>
                  <a:pt x="0" y="740516"/>
                  <a:pt x="740516" y="0"/>
                  <a:pt x="1653988"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702302482"/>
      </p:ext>
    </p:extLst>
  </p:cSld>
  <p:clrMapOvr>
    <a:masterClrMapping/>
  </p:clrMapOvr>
  <p:transition spd="slow" advClick="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595745" y="618067"/>
            <a:ext cx="4916055"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6680200" y="618067"/>
            <a:ext cx="3208867" cy="4461934"/>
          </a:xfrm>
          <a:custGeom>
            <a:avLst/>
            <a:gdLst>
              <a:gd name="connsiteX0" fmla="*/ 0 w 3208867"/>
              <a:gd name="connsiteY0" fmla="*/ 0 h 4461934"/>
              <a:gd name="connsiteX1" fmla="*/ 3208867 w 3208867"/>
              <a:gd name="connsiteY1" fmla="*/ 0 h 4461934"/>
              <a:gd name="connsiteX2" fmla="*/ 3208867 w 3208867"/>
              <a:gd name="connsiteY2" fmla="*/ 4461934 h 4461934"/>
              <a:gd name="connsiteX3" fmla="*/ 0 w 3208867"/>
              <a:gd name="connsiteY3" fmla="*/ 4461934 h 4461934"/>
            </a:gdLst>
            <a:ahLst/>
            <a:cxnLst>
              <a:cxn ang="0">
                <a:pos x="connsiteX0" y="connsiteY0"/>
              </a:cxn>
              <a:cxn ang="0">
                <a:pos x="connsiteX1" y="connsiteY1"/>
              </a:cxn>
              <a:cxn ang="0">
                <a:pos x="connsiteX2" y="connsiteY2"/>
              </a:cxn>
              <a:cxn ang="0">
                <a:pos x="connsiteX3" y="connsiteY3"/>
              </a:cxn>
            </a:cxnLst>
            <a:rect l="l" t="t" r="r" b="b"/>
            <a:pathLst>
              <a:path w="3208867" h="4461934">
                <a:moveTo>
                  <a:pt x="0" y="0"/>
                </a:moveTo>
                <a:lnTo>
                  <a:pt x="3208867" y="0"/>
                </a:lnTo>
                <a:lnTo>
                  <a:pt x="3208867" y="4461934"/>
                </a:lnTo>
                <a:lnTo>
                  <a:pt x="0" y="4461934"/>
                </a:lnTo>
                <a:close/>
              </a:path>
            </a:pathLst>
          </a:custGeom>
        </p:spPr>
        <p:txBody>
          <a:bodyPr wrap="square">
            <a:noAutofit/>
          </a:bodyPr>
          <a:lstStyle/>
          <a:p>
            <a:endParaRPr lang="en-US"/>
          </a:p>
        </p:txBody>
      </p:sp>
    </p:spTree>
    <p:extLst>
      <p:ext uri="{BB962C8B-B14F-4D97-AF65-F5344CB8AC3E}">
        <p14:creationId xmlns:p14="http://schemas.microsoft.com/office/powerpoint/2010/main" val="3644625073"/>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BD3639-4B54-4B5B-80EF-197796742AAA}"/>
              </a:ext>
            </a:extLst>
          </p:cNvPr>
          <p:cNvSpPr>
            <a:spLocks noGrp="1"/>
          </p:cNvSpPr>
          <p:nvPr>
            <p:ph type="pic" sz="quarter" idx="10"/>
          </p:nvPr>
        </p:nvSpPr>
        <p:spPr>
          <a:xfrm>
            <a:off x="5742432" y="0"/>
            <a:ext cx="5047488" cy="6858000"/>
          </a:xfrm>
        </p:spPr>
        <p:txBody>
          <a:bodyPr/>
          <a:lstStyle/>
          <a:p>
            <a:endParaRPr lang="en-US"/>
          </a:p>
        </p:txBody>
      </p:sp>
    </p:spTree>
    <p:extLst>
      <p:ext uri="{BB962C8B-B14F-4D97-AF65-F5344CB8AC3E}">
        <p14:creationId xmlns:p14="http://schemas.microsoft.com/office/powerpoint/2010/main" val="3645134829"/>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BD3639-4B54-4B5B-80EF-197796742AAA}"/>
              </a:ext>
            </a:extLst>
          </p:cNvPr>
          <p:cNvSpPr>
            <a:spLocks noGrp="1"/>
          </p:cNvSpPr>
          <p:nvPr>
            <p:ph type="pic" sz="quarter" idx="10"/>
          </p:nvPr>
        </p:nvSpPr>
        <p:spPr>
          <a:xfrm>
            <a:off x="4224527" y="3428998"/>
            <a:ext cx="7967471" cy="3429001"/>
          </a:xfrm>
        </p:spPr>
        <p:txBody>
          <a:bodyPr/>
          <a:lstStyle/>
          <a:p>
            <a:endParaRPr lang="en-US"/>
          </a:p>
        </p:txBody>
      </p:sp>
    </p:spTree>
    <p:extLst>
      <p:ext uri="{BB962C8B-B14F-4D97-AF65-F5344CB8AC3E}">
        <p14:creationId xmlns:p14="http://schemas.microsoft.com/office/powerpoint/2010/main" val="707783511"/>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20802B-FF69-487E-8947-3A7C7A73E2CB}"/>
              </a:ext>
            </a:extLst>
          </p:cNvPr>
          <p:cNvSpPr>
            <a:spLocks noGrp="1"/>
          </p:cNvSpPr>
          <p:nvPr>
            <p:ph type="pic" sz="quarter" idx="11"/>
          </p:nvPr>
        </p:nvSpPr>
        <p:spPr>
          <a:xfrm>
            <a:off x="8204704" y="1"/>
            <a:ext cx="3987296" cy="6858000"/>
          </a:xfrm>
        </p:spPr>
        <p:txBody>
          <a:bodyPr/>
          <a:lstStyle/>
          <a:p>
            <a:endParaRPr lang="en-US"/>
          </a:p>
        </p:txBody>
      </p:sp>
      <p:sp>
        <p:nvSpPr>
          <p:cNvPr id="9" name="Picture Placeholder 8">
            <a:extLst>
              <a:ext uri="{FF2B5EF4-FFF2-40B4-BE49-F238E27FC236}">
                <a16:creationId xmlns:a16="http://schemas.microsoft.com/office/drawing/2014/main" id="{4DBD3639-4B54-4B5B-80EF-197796742AAA}"/>
              </a:ext>
            </a:extLst>
          </p:cNvPr>
          <p:cNvSpPr>
            <a:spLocks noGrp="1"/>
          </p:cNvSpPr>
          <p:nvPr>
            <p:ph type="pic" sz="quarter" idx="10"/>
          </p:nvPr>
        </p:nvSpPr>
        <p:spPr>
          <a:xfrm>
            <a:off x="3255167" y="1"/>
            <a:ext cx="3987296" cy="6858000"/>
          </a:xfrm>
        </p:spPr>
        <p:txBody>
          <a:bodyPr/>
          <a:lstStyle/>
          <a:p>
            <a:endParaRPr lang="en-US"/>
          </a:p>
        </p:txBody>
      </p:sp>
    </p:spTree>
    <p:extLst>
      <p:ext uri="{BB962C8B-B14F-4D97-AF65-F5344CB8AC3E}">
        <p14:creationId xmlns:p14="http://schemas.microsoft.com/office/powerpoint/2010/main" val="2871648283"/>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81E73C6-74E6-4ECA-B955-E79962469049}"/>
              </a:ext>
            </a:extLst>
          </p:cNvPr>
          <p:cNvSpPr>
            <a:spLocks noGrp="1"/>
          </p:cNvSpPr>
          <p:nvPr>
            <p:ph type="pic" sz="quarter" idx="10"/>
          </p:nvPr>
        </p:nvSpPr>
        <p:spPr>
          <a:xfrm>
            <a:off x="662277" y="764032"/>
            <a:ext cx="5214267" cy="5298699"/>
          </a:xfrm>
          <a:custGeom>
            <a:avLst/>
            <a:gdLst>
              <a:gd name="connsiteX0" fmla="*/ 3903794 w 5214267"/>
              <a:gd name="connsiteY0" fmla="*/ 5002903 h 5298699"/>
              <a:gd name="connsiteX1" fmla="*/ 4001000 w 5214267"/>
              <a:gd name="connsiteY1" fmla="*/ 5045597 h 5298699"/>
              <a:gd name="connsiteX2" fmla="*/ 4041018 w 5214267"/>
              <a:gd name="connsiteY2" fmla="*/ 5150185 h 5298699"/>
              <a:gd name="connsiteX3" fmla="*/ 4001000 w 5214267"/>
              <a:gd name="connsiteY3" fmla="*/ 5255379 h 5298699"/>
              <a:gd name="connsiteX4" fmla="*/ 3903794 w 5214267"/>
              <a:gd name="connsiteY4" fmla="*/ 5298699 h 5298699"/>
              <a:gd name="connsiteX5" fmla="*/ 3803751 w 5214267"/>
              <a:gd name="connsiteY5" fmla="*/ 5255379 h 5298699"/>
              <a:gd name="connsiteX6" fmla="*/ 3763155 w 5214267"/>
              <a:gd name="connsiteY6" fmla="*/ 5150185 h 5298699"/>
              <a:gd name="connsiteX7" fmla="*/ 3803751 w 5214267"/>
              <a:gd name="connsiteY7" fmla="*/ 5045597 h 5298699"/>
              <a:gd name="connsiteX8" fmla="*/ 3903794 w 5214267"/>
              <a:gd name="connsiteY8" fmla="*/ 5002903 h 5298699"/>
              <a:gd name="connsiteX9" fmla="*/ 3419747 w 5214267"/>
              <a:gd name="connsiteY9" fmla="*/ 5002903 h 5298699"/>
              <a:gd name="connsiteX10" fmla="*/ 3516953 w 5214267"/>
              <a:gd name="connsiteY10" fmla="*/ 5045597 h 5298699"/>
              <a:gd name="connsiteX11" fmla="*/ 3556971 w 5214267"/>
              <a:gd name="connsiteY11" fmla="*/ 5150185 h 5298699"/>
              <a:gd name="connsiteX12" fmla="*/ 3516953 w 5214267"/>
              <a:gd name="connsiteY12" fmla="*/ 5255379 h 5298699"/>
              <a:gd name="connsiteX13" fmla="*/ 3419747 w 5214267"/>
              <a:gd name="connsiteY13" fmla="*/ 5298699 h 5298699"/>
              <a:gd name="connsiteX14" fmla="*/ 3319704 w 5214267"/>
              <a:gd name="connsiteY14" fmla="*/ 5255379 h 5298699"/>
              <a:gd name="connsiteX15" fmla="*/ 3279108 w 5214267"/>
              <a:gd name="connsiteY15" fmla="*/ 5150185 h 5298699"/>
              <a:gd name="connsiteX16" fmla="*/ 3319704 w 5214267"/>
              <a:gd name="connsiteY16" fmla="*/ 5045597 h 5298699"/>
              <a:gd name="connsiteX17" fmla="*/ 3419747 w 5214267"/>
              <a:gd name="connsiteY17" fmla="*/ 5002903 h 5298699"/>
              <a:gd name="connsiteX18" fmla="*/ 4279087 w 5214267"/>
              <a:gd name="connsiteY18" fmla="*/ 3596640 h 5298699"/>
              <a:gd name="connsiteX19" fmla="*/ 5163922 w 5214267"/>
              <a:gd name="connsiteY19" fmla="*/ 3596640 h 5298699"/>
              <a:gd name="connsiteX20" fmla="*/ 5163922 w 5214267"/>
              <a:gd name="connsiteY20" fmla="*/ 3961455 h 5298699"/>
              <a:gd name="connsiteX21" fmla="*/ 4683356 w 5214267"/>
              <a:gd name="connsiteY21" fmla="*/ 3961455 h 5298699"/>
              <a:gd name="connsiteX22" fmla="*/ 4683356 w 5214267"/>
              <a:gd name="connsiteY22" fmla="*/ 4248624 h 5298699"/>
              <a:gd name="connsiteX23" fmla="*/ 5137729 w 5214267"/>
              <a:gd name="connsiteY23" fmla="*/ 4248624 h 5298699"/>
              <a:gd name="connsiteX24" fmla="*/ 5137729 w 5214267"/>
              <a:gd name="connsiteY24" fmla="*/ 4613438 h 5298699"/>
              <a:gd name="connsiteX25" fmla="*/ 4683356 w 5214267"/>
              <a:gd name="connsiteY25" fmla="*/ 4613438 h 5298699"/>
              <a:gd name="connsiteX26" fmla="*/ 4683356 w 5214267"/>
              <a:gd name="connsiteY26" fmla="*/ 4914164 h 5298699"/>
              <a:gd name="connsiteX27" fmla="*/ 5163922 w 5214267"/>
              <a:gd name="connsiteY27" fmla="*/ 4914164 h 5298699"/>
              <a:gd name="connsiteX28" fmla="*/ 5163922 w 5214267"/>
              <a:gd name="connsiteY28" fmla="*/ 5278979 h 5298699"/>
              <a:gd name="connsiteX29" fmla="*/ 4279087 w 5214267"/>
              <a:gd name="connsiteY29" fmla="*/ 5278979 h 5298699"/>
              <a:gd name="connsiteX30" fmla="*/ 2197509 w 5214267"/>
              <a:gd name="connsiteY30" fmla="*/ 2171762 h 5298699"/>
              <a:gd name="connsiteX31" fmla="*/ 1945189 w 5214267"/>
              <a:gd name="connsiteY31" fmla="*/ 2256409 h 5298699"/>
              <a:gd name="connsiteX32" fmla="*/ 1784202 w 5214267"/>
              <a:gd name="connsiteY32" fmla="*/ 2481924 h 5298699"/>
              <a:gd name="connsiteX33" fmla="*/ 1756800 w 5214267"/>
              <a:gd name="connsiteY33" fmla="*/ 2645035 h 5298699"/>
              <a:gd name="connsiteX34" fmla="*/ 1861835 w 5214267"/>
              <a:gd name="connsiteY34" fmla="*/ 2950248 h 5298699"/>
              <a:gd name="connsiteX35" fmla="*/ 2197509 w 5214267"/>
              <a:gd name="connsiteY35" fmla="*/ 3117077 h 5298699"/>
              <a:gd name="connsiteX36" fmla="*/ 2534321 w 5214267"/>
              <a:gd name="connsiteY36" fmla="*/ 2951500 h 5298699"/>
              <a:gd name="connsiteX37" fmla="*/ 2639356 w 5214267"/>
              <a:gd name="connsiteY37" fmla="*/ 2645035 h 5298699"/>
              <a:gd name="connsiteX38" fmla="*/ 2534321 w 5214267"/>
              <a:gd name="connsiteY38" fmla="*/ 2337338 h 5298699"/>
              <a:gd name="connsiteX39" fmla="*/ 2197509 w 5214267"/>
              <a:gd name="connsiteY39" fmla="*/ 2171762 h 5298699"/>
              <a:gd name="connsiteX40" fmla="*/ 3476507 w 5214267"/>
              <a:gd name="connsiteY40" fmla="*/ 1798320 h 5298699"/>
              <a:gd name="connsiteX41" fmla="*/ 3876219 w 5214267"/>
              <a:gd name="connsiteY41" fmla="*/ 1798320 h 5298699"/>
              <a:gd name="connsiteX42" fmla="*/ 4190559 w 5214267"/>
              <a:gd name="connsiteY42" fmla="*/ 2695567 h 5298699"/>
              <a:gd name="connsiteX43" fmla="*/ 4523047 w 5214267"/>
              <a:gd name="connsiteY43" fmla="*/ 1798320 h 5298699"/>
              <a:gd name="connsiteX44" fmla="*/ 4926176 w 5214267"/>
              <a:gd name="connsiteY44" fmla="*/ 1798320 h 5298699"/>
              <a:gd name="connsiteX45" fmla="*/ 5160765 w 5214267"/>
              <a:gd name="connsiteY45" fmla="*/ 3480659 h 5298699"/>
              <a:gd name="connsiteX46" fmla="*/ 4756497 w 5214267"/>
              <a:gd name="connsiteY46" fmla="*/ 3480659 h 5298699"/>
              <a:gd name="connsiteX47" fmla="*/ 4641587 w 5214267"/>
              <a:gd name="connsiteY47" fmla="*/ 2511927 h 5298699"/>
              <a:gd name="connsiteX48" fmla="*/ 4266163 w 5214267"/>
              <a:gd name="connsiteY48" fmla="*/ 3480659 h 5298699"/>
              <a:gd name="connsiteX49" fmla="*/ 4105755 w 5214267"/>
              <a:gd name="connsiteY49" fmla="*/ 3480659 h 5298699"/>
              <a:gd name="connsiteX50" fmla="*/ 3747412 w 5214267"/>
              <a:gd name="connsiteY50" fmla="*/ 2511927 h 5298699"/>
              <a:gd name="connsiteX51" fmla="*/ 3615439 w 5214267"/>
              <a:gd name="connsiteY51" fmla="*/ 3480659 h 5298699"/>
              <a:gd name="connsiteX52" fmla="*/ 3212310 w 5214267"/>
              <a:gd name="connsiteY52" fmla="*/ 3480659 h 5298699"/>
              <a:gd name="connsiteX53" fmla="*/ 825617 w 5214267"/>
              <a:gd name="connsiteY53" fmla="*/ 1762578 h 5298699"/>
              <a:gd name="connsiteX54" fmla="*/ 1188888 w 5214267"/>
              <a:gd name="connsiteY54" fmla="*/ 1847619 h 5298699"/>
              <a:gd name="connsiteX55" fmla="*/ 1188888 w 5214267"/>
              <a:gd name="connsiteY55" fmla="*/ 2371424 h 5298699"/>
              <a:gd name="connsiteX56" fmla="*/ 1072554 w 5214267"/>
              <a:gd name="connsiteY56" fmla="*/ 2257265 h 5298699"/>
              <a:gd name="connsiteX57" fmla="*/ 839905 w 5214267"/>
              <a:gd name="connsiteY57" fmla="*/ 2186552 h 5298699"/>
              <a:gd name="connsiteX58" fmla="*/ 566188 w 5214267"/>
              <a:gd name="connsiteY58" fmla="*/ 2289118 h 5298699"/>
              <a:gd name="connsiteX59" fmla="*/ 419071 w 5214267"/>
              <a:gd name="connsiteY59" fmla="*/ 2645035 h 5298699"/>
              <a:gd name="connsiteX60" fmla="*/ 566188 w 5214267"/>
              <a:gd name="connsiteY60" fmla="*/ 2999721 h 5298699"/>
              <a:gd name="connsiteX61" fmla="*/ 839905 w 5214267"/>
              <a:gd name="connsiteY61" fmla="*/ 3102287 h 5298699"/>
              <a:gd name="connsiteX62" fmla="*/ 1072554 w 5214267"/>
              <a:gd name="connsiteY62" fmla="*/ 3031573 h 5298699"/>
              <a:gd name="connsiteX63" fmla="*/ 1188888 w 5214267"/>
              <a:gd name="connsiteY63" fmla="*/ 2917414 h 5298699"/>
              <a:gd name="connsiteX64" fmla="*/ 1188888 w 5214267"/>
              <a:gd name="connsiteY64" fmla="*/ 3441220 h 5298699"/>
              <a:gd name="connsiteX65" fmla="*/ 822201 w 5214267"/>
              <a:gd name="connsiteY65" fmla="*/ 3526261 h 5298699"/>
              <a:gd name="connsiteX66" fmla="*/ 296083 w 5214267"/>
              <a:gd name="connsiteY66" fmla="*/ 3322901 h 5298699"/>
              <a:gd name="connsiteX67" fmla="*/ 0 w 5214267"/>
              <a:gd name="connsiteY67" fmla="*/ 2645035 h 5298699"/>
              <a:gd name="connsiteX68" fmla="*/ 296083 w 5214267"/>
              <a:gd name="connsiteY68" fmla="*/ 1965937 h 5298699"/>
              <a:gd name="connsiteX69" fmla="*/ 825617 w 5214267"/>
              <a:gd name="connsiteY69" fmla="*/ 1762578 h 5298699"/>
              <a:gd name="connsiteX70" fmla="*/ 2197509 w 5214267"/>
              <a:gd name="connsiteY70" fmla="*/ 1747788 h 5298699"/>
              <a:gd name="connsiteX71" fmla="*/ 2847753 w 5214267"/>
              <a:gd name="connsiteY71" fmla="*/ 2042351 h 5298699"/>
              <a:gd name="connsiteX72" fmla="*/ 3058428 w 5214267"/>
              <a:gd name="connsiteY72" fmla="*/ 2645035 h 5298699"/>
              <a:gd name="connsiteX73" fmla="*/ 2847753 w 5214267"/>
              <a:gd name="connsiteY73" fmla="*/ 3246487 h 5298699"/>
              <a:gd name="connsiteX74" fmla="*/ 2197509 w 5214267"/>
              <a:gd name="connsiteY74" fmla="*/ 3541051 h 5298699"/>
              <a:gd name="connsiteX75" fmla="*/ 1548403 w 5214267"/>
              <a:gd name="connsiteY75" fmla="*/ 3246487 h 5298699"/>
              <a:gd name="connsiteX76" fmla="*/ 1337729 w 5214267"/>
              <a:gd name="connsiteY76" fmla="*/ 2645035 h 5298699"/>
              <a:gd name="connsiteX77" fmla="*/ 1394668 w 5214267"/>
              <a:gd name="connsiteY77" fmla="*/ 2323974 h 5298699"/>
              <a:gd name="connsiteX78" fmla="*/ 1547265 w 5214267"/>
              <a:gd name="connsiteY78" fmla="*/ 2042351 h 5298699"/>
              <a:gd name="connsiteX79" fmla="*/ 2197509 w 5214267"/>
              <a:gd name="connsiteY79" fmla="*/ 1747788 h 5298699"/>
              <a:gd name="connsiteX80" fmla="*/ 4324878 w 5214267"/>
              <a:gd name="connsiteY80" fmla="*/ 0 h 5298699"/>
              <a:gd name="connsiteX81" fmla="*/ 4729147 w 5214267"/>
              <a:gd name="connsiteY81" fmla="*/ 0 h 5298699"/>
              <a:gd name="connsiteX82" fmla="*/ 4729147 w 5214267"/>
              <a:gd name="connsiteY82" fmla="*/ 1317524 h 5298699"/>
              <a:gd name="connsiteX83" fmla="*/ 5214267 w 5214267"/>
              <a:gd name="connsiteY83" fmla="*/ 1317524 h 5298699"/>
              <a:gd name="connsiteX84" fmla="*/ 5214267 w 5214267"/>
              <a:gd name="connsiteY84" fmla="*/ 1682339 h 5298699"/>
              <a:gd name="connsiteX85" fmla="*/ 4324878 w 5214267"/>
              <a:gd name="connsiteY85" fmla="*/ 1682339 h 5298699"/>
              <a:gd name="connsiteX86" fmla="*/ 3215971 w 5214267"/>
              <a:gd name="connsiteY86" fmla="*/ 0 h 5298699"/>
              <a:gd name="connsiteX87" fmla="*/ 4100805 w 5214267"/>
              <a:gd name="connsiteY87" fmla="*/ 0 h 5298699"/>
              <a:gd name="connsiteX88" fmla="*/ 4100805 w 5214267"/>
              <a:gd name="connsiteY88" fmla="*/ 364815 h 5298699"/>
              <a:gd name="connsiteX89" fmla="*/ 3620240 w 5214267"/>
              <a:gd name="connsiteY89" fmla="*/ 364815 h 5298699"/>
              <a:gd name="connsiteX90" fmla="*/ 3620240 w 5214267"/>
              <a:gd name="connsiteY90" fmla="*/ 651983 h 5298699"/>
              <a:gd name="connsiteX91" fmla="*/ 4074613 w 5214267"/>
              <a:gd name="connsiteY91" fmla="*/ 651983 h 5298699"/>
              <a:gd name="connsiteX92" fmla="*/ 4074613 w 5214267"/>
              <a:gd name="connsiteY92" fmla="*/ 1016798 h 5298699"/>
              <a:gd name="connsiteX93" fmla="*/ 3620240 w 5214267"/>
              <a:gd name="connsiteY93" fmla="*/ 1016798 h 5298699"/>
              <a:gd name="connsiteX94" fmla="*/ 3620240 w 5214267"/>
              <a:gd name="connsiteY94" fmla="*/ 1317524 h 5298699"/>
              <a:gd name="connsiteX95" fmla="*/ 4100805 w 5214267"/>
              <a:gd name="connsiteY95" fmla="*/ 1317524 h 5298699"/>
              <a:gd name="connsiteX96" fmla="*/ 4100805 w 5214267"/>
              <a:gd name="connsiteY96" fmla="*/ 1682339 h 5298699"/>
              <a:gd name="connsiteX97" fmla="*/ 3215971 w 5214267"/>
              <a:gd name="connsiteY97" fmla="*/ 1682339 h 5298699"/>
              <a:gd name="connsiteX98" fmla="*/ 720901 w 5214267"/>
              <a:gd name="connsiteY98" fmla="*/ 0 h 5298699"/>
              <a:gd name="connsiteX99" fmla="*/ 1143389 w 5214267"/>
              <a:gd name="connsiteY99" fmla="*/ 0 h 5298699"/>
              <a:gd name="connsiteX100" fmla="*/ 1413280 w 5214267"/>
              <a:gd name="connsiteY100" fmla="*/ 1087050 h 5298699"/>
              <a:gd name="connsiteX101" fmla="*/ 1742388 w 5214267"/>
              <a:gd name="connsiteY101" fmla="*/ 0 h 5298699"/>
              <a:gd name="connsiteX102" fmla="*/ 2063525 w 5214267"/>
              <a:gd name="connsiteY102" fmla="*/ 0 h 5298699"/>
              <a:gd name="connsiteX103" fmla="*/ 2369856 w 5214267"/>
              <a:gd name="connsiteY103" fmla="*/ 1087050 h 5298699"/>
              <a:gd name="connsiteX104" fmla="*/ 2663663 w 5214267"/>
              <a:gd name="connsiteY104" fmla="*/ 0 h 5298699"/>
              <a:gd name="connsiteX105" fmla="*/ 3085012 w 5214267"/>
              <a:gd name="connsiteY105" fmla="*/ 0 h 5298699"/>
              <a:gd name="connsiteX106" fmla="*/ 2588503 w 5214267"/>
              <a:gd name="connsiteY106" fmla="*/ 1682339 h 5298699"/>
              <a:gd name="connsiteX107" fmla="*/ 2176264 w 5214267"/>
              <a:gd name="connsiteY107" fmla="*/ 1682339 h 5298699"/>
              <a:gd name="connsiteX108" fmla="*/ 1892707 w 5214267"/>
              <a:gd name="connsiteY108" fmla="*/ 707445 h 5298699"/>
              <a:gd name="connsiteX109" fmla="*/ 1595485 w 5214267"/>
              <a:gd name="connsiteY109" fmla="*/ 1682339 h 5298699"/>
              <a:gd name="connsiteX110" fmla="*/ 1184385 w 5214267"/>
              <a:gd name="connsiteY110" fmla="*/ 1682339 h 52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214267" h="5298699">
                <a:moveTo>
                  <a:pt x="3903794" y="5002903"/>
                </a:moveTo>
                <a:cubicBezTo>
                  <a:pt x="3941920" y="5002903"/>
                  <a:pt x="3974322" y="5017134"/>
                  <a:pt x="4001000" y="5045597"/>
                </a:cubicBezTo>
                <a:cubicBezTo>
                  <a:pt x="4027679" y="5074060"/>
                  <a:pt x="4041018" y="5108922"/>
                  <a:pt x="4041018" y="5150185"/>
                </a:cubicBezTo>
                <a:cubicBezTo>
                  <a:pt x="4041018" y="5191434"/>
                  <a:pt x="4027679" y="5226499"/>
                  <a:pt x="4001000" y="5255379"/>
                </a:cubicBezTo>
                <a:cubicBezTo>
                  <a:pt x="3974322" y="5284259"/>
                  <a:pt x="3941920" y="5298699"/>
                  <a:pt x="3903794" y="5298699"/>
                </a:cubicBezTo>
                <a:cubicBezTo>
                  <a:pt x="3864162" y="5298699"/>
                  <a:pt x="3830815" y="5284259"/>
                  <a:pt x="3803751" y="5255379"/>
                </a:cubicBezTo>
                <a:cubicBezTo>
                  <a:pt x="3776687" y="5226499"/>
                  <a:pt x="3763155" y="5191434"/>
                  <a:pt x="3763155" y="5150185"/>
                </a:cubicBezTo>
                <a:cubicBezTo>
                  <a:pt x="3763155" y="5108922"/>
                  <a:pt x="3776687" y="5074060"/>
                  <a:pt x="3803751" y="5045597"/>
                </a:cubicBezTo>
                <a:cubicBezTo>
                  <a:pt x="3830815" y="5017134"/>
                  <a:pt x="3864162" y="5002903"/>
                  <a:pt x="3903794" y="5002903"/>
                </a:cubicBezTo>
                <a:close/>
                <a:moveTo>
                  <a:pt x="3419747" y="5002903"/>
                </a:moveTo>
                <a:cubicBezTo>
                  <a:pt x="3457873" y="5002903"/>
                  <a:pt x="3490275" y="5017134"/>
                  <a:pt x="3516953" y="5045597"/>
                </a:cubicBezTo>
                <a:cubicBezTo>
                  <a:pt x="3543632" y="5074060"/>
                  <a:pt x="3556971" y="5108922"/>
                  <a:pt x="3556971" y="5150185"/>
                </a:cubicBezTo>
                <a:cubicBezTo>
                  <a:pt x="3556971" y="5191434"/>
                  <a:pt x="3543632" y="5226499"/>
                  <a:pt x="3516953" y="5255379"/>
                </a:cubicBezTo>
                <a:cubicBezTo>
                  <a:pt x="3490275" y="5284259"/>
                  <a:pt x="3457873" y="5298699"/>
                  <a:pt x="3419747" y="5298699"/>
                </a:cubicBezTo>
                <a:cubicBezTo>
                  <a:pt x="3380115" y="5298699"/>
                  <a:pt x="3346767" y="5284259"/>
                  <a:pt x="3319704" y="5255379"/>
                </a:cubicBezTo>
                <a:cubicBezTo>
                  <a:pt x="3292640" y="5226499"/>
                  <a:pt x="3279108" y="5191434"/>
                  <a:pt x="3279108" y="5150185"/>
                </a:cubicBezTo>
                <a:cubicBezTo>
                  <a:pt x="3279108" y="5108922"/>
                  <a:pt x="3292640" y="5074060"/>
                  <a:pt x="3319704" y="5045597"/>
                </a:cubicBezTo>
                <a:cubicBezTo>
                  <a:pt x="3346767" y="5017134"/>
                  <a:pt x="3380115" y="5002903"/>
                  <a:pt x="3419747" y="5002903"/>
                </a:cubicBezTo>
                <a:close/>
                <a:moveTo>
                  <a:pt x="4279087" y="3596640"/>
                </a:moveTo>
                <a:lnTo>
                  <a:pt x="5163922" y="3596640"/>
                </a:lnTo>
                <a:lnTo>
                  <a:pt x="5163922" y="3961455"/>
                </a:lnTo>
                <a:lnTo>
                  <a:pt x="4683356" y="3961455"/>
                </a:lnTo>
                <a:lnTo>
                  <a:pt x="4683356" y="4248624"/>
                </a:lnTo>
                <a:lnTo>
                  <a:pt x="5137729" y="4248624"/>
                </a:lnTo>
                <a:lnTo>
                  <a:pt x="5137729" y="4613438"/>
                </a:lnTo>
                <a:lnTo>
                  <a:pt x="4683356" y="4613438"/>
                </a:lnTo>
                <a:lnTo>
                  <a:pt x="4683356" y="4914164"/>
                </a:lnTo>
                <a:lnTo>
                  <a:pt x="5163922" y="4914164"/>
                </a:lnTo>
                <a:lnTo>
                  <a:pt x="5163922" y="5278979"/>
                </a:lnTo>
                <a:lnTo>
                  <a:pt x="4279087" y="5278979"/>
                </a:lnTo>
                <a:close/>
                <a:moveTo>
                  <a:pt x="2197509" y="2171762"/>
                </a:moveTo>
                <a:cubicBezTo>
                  <a:pt x="2104651" y="2171762"/>
                  <a:pt x="2020544" y="2199977"/>
                  <a:pt x="1945189" y="2256409"/>
                </a:cubicBezTo>
                <a:cubicBezTo>
                  <a:pt x="1869833" y="2312840"/>
                  <a:pt x="1816171" y="2388011"/>
                  <a:pt x="1784202" y="2481924"/>
                </a:cubicBezTo>
                <a:cubicBezTo>
                  <a:pt x="1765934" y="2535473"/>
                  <a:pt x="1756800" y="2589843"/>
                  <a:pt x="1756800" y="2645035"/>
                </a:cubicBezTo>
                <a:cubicBezTo>
                  <a:pt x="1756800" y="2758719"/>
                  <a:pt x="1791812" y="2860457"/>
                  <a:pt x="1861835" y="2950248"/>
                </a:cubicBezTo>
                <a:cubicBezTo>
                  <a:pt x="1948608" y="3061467"/>
                  <a:pt x="2060499" y="3117077"/>
                  <a:pt x="2197509" y="3117077"/>
                </a:cubicBezTo>
                <a:cubicBezTo>
                  <a:pt x="2334518" y="3117077"/>
                  <a:pt x="2446789" y="3061885"/>
                  <a:pt x="2534321" y="2951500"/>
                </a:cubicBezTo>
                <a:cubicBezTo>
                  <a:pt x="2604344" y="2863352"/>
                  <a:pt x="2639356" y="2761197"/>
                  <a:pt x="2639356" y="2645035"/>
                </a:cubicBezTo>
                <a:cubicBezTo>
                  <a:pt x="2639356" y="2526409"/>
                  <a:pt x="2604344" y="2423843"/>
                  <a:pt x="2534321" y="2337338"/>
                </a:cubicBezTo>
                <a:cubicBezTo>
                  <a:pt x="2444500" y="2226954"/>
                  <a:pt x="2332229" y="2171762"/>
                  <a:pt x="2197509" y="2171762"/>
                </a:cubicBezTo>
                <a:close/>
                <a:moveTo>
                  <a:pt x="3476507" y="1798320"/>
                </a:moveTo>
                <a:lnTo>
                  <a:pt x="3876219" y="1798320"/>
                </a:lnTo>
                <a:lnTo>
                  <a:pt x="4190559" y="2695567"/>
                </a:lnTo>
                <a:lnTo>
                  <a:pt x="4523047" y="1798320"/>
                </a:lnTo>
                <a:lnTo>
                  <a:pt x="4926176" y="1798320"/>
                </a:lnTo>
                <a:lnTo>
                  <a:pt x="5160765" y="3480659"/>
                </a:lnTo>
                <a:lnTo>
                  <a:pt x="4756497" y="3480659"/>
                </a:lnTo>
                <a:lnTo>
                  <a:pt x="4641587" y="2511927"/>
                </a:lnTo>
                <a:lnTo>
                  <a:pt x="4266163" y="3480659"/>
                </a:lnTo>
                <a:lnTo>
                  <a:pt x="4105755" y="3480659"/>
                </a:lnTo>
                <a:lnTo>
                  <a:pt x="3747412" y="2511927"/>
                </a:lnTo>
                <a:lnTo>
                  <a:pt x="3615439" y="3480659"/>
                </a:lnTo>
                <a:lnTo>
                  <a:pt x="3212310" y="3480659"/>
                </a:lnTo>
                <a:close/>
                <a:moveTo>
                  <a:pt x="825617" y="1762578"/>
                </a:moveTo>
                <a:cubicBezTo>
                  <a:pt x="933421" y="1762578"/>
                  <a:pt x="1054512" y="1790925"/>
                  <a:pt x="1188888" y="1847619"/>
                </a:cubicBezTo>
                <a:lnTo>
                  <a:pt x="1188888" y="2371424"/>
                </a:lnTo>
                <a:cubicBezTo>
                  <a:pt x="1150869" y="2320969"/>
                  <a:pt x="1112091" y="2282917"/>
                  <a:pt x="1072554" y="2257265"/>
                </a:cubicBezTo>
                <a:cubicBezTo>
                  <a:pt x="1000324" y="2210123"/>
                  <a:pt x="922774" y="2186552"/>
                  <a:pt x="839905" y="2186552"/>
                </a:cubicBezTo>
                <a:cubicBezTo>
                  <a:pt x="734982" y="2186552"/>
                  <a:pt x="643744" y="2220740"/>
                  <a:pt x="566188" y="2289118"/>
                </a:cubicBezTo>
                <a:cubicBezTo>
                  <a:pt x="468110" y="2375622"/>
                  <a:pt x="419071" y="2494262"/>
                  <a:pt x="419071" y="2645035"/>
                </a:cubicBezTo>
                <a:cubicBezTo>
                  <a:pt x="419071" y="2794987"/>
                  <a:pt x="468110" y="2913216"/>
                  <a:pt x="566188" y="2999721"/>
                </a:cubicBezTo>
                <a:cubicBezTo>
                  <a:pt x="643744" y="3068098"/>
                  <a:pt x="734982" y="3102287"/>
                  <a:pt x="839905" y="3102287"/>
                </a:cubicBezTo>
                <a:cubicBezTo>
                  <a:pt x="922774" y="3102287"/>
                  <a:pt x="1000324" y="3078716"/>
                  <a:pt x="1072554" y="3031573"/>
                </a:cubicBezTo>
                <a:cubicBezTo>
                  <a:pt x="1111332" y="3006757"/>
                  <a:pt x="1150111" y="2968703"/>
                  <a:pt x="1188888" y="2917414"/>
                </a:cubicBezTo>
                <a:lnTo>
                  <a:pt x="1188888" y="3441220"/>
                </a:lnTo>
                <a:cubicBezTo>
                  <a:pt x="1056789" y="3497914"/>
                  <a:pt x="934560" y="3526261"/>
                  <a:pt x="822201" y="3526261"/>
                </a:cubicBezTo>
                <a:cubicBezTo>
                  <a:pt x="626329" y="3526261"/>
                  <a:pt x="450957" y="3458474"/>
                  <a:pt x="296083" y="3322901"/>
                </a:cubicBezTo>
                <a:cubicBezTo>
                  <a:pt x="98694" y="3149532"/>
                  <a:pt x="0" y="2923577"/>
                  <a:pt x="0" y="2645035"/>
                </a:cubicBezTo>
                <a:cubicBezTo>
                  <a:pt x="0" y="2365673"/>
                  <a:pt x="98694" y="2139307"/>
                  <a:pt x="296083" y="1965937"/>
                </a:cubicBezTo>
                <a:cubicBezTo>
                  <a:pt x="450957" y="1830364"/>
                  <a:pt x="627469" y="1762578"/>
                  <a:pt x="825617" y="1762578"/>
                </a:cubicBezTo>
                <a:close/>
                <a:moveTo>
                  <a:pt x="2197509" y="1747788"/>
                </a:moveTo>
                <a:cubicBezTo>
                  <a:pt x="2470816" y="1747788"/>
                  <a:pt x="2687565" y="1845976"/>
                  <a:pt x="2847753" y="2042351"/>
                </a:cubicBezTo>
                <a:cubicBezTo>
                  <a:pt x="2988203" y="2214899"/>
                  <a:pt x="3058428" y="2415794"/>
                  <a:pt x="3058428" y="2645035"/>
                </a:cubicBezTo>
                <a:cubicBezTo>
                  <a:pt x="3058428" y="2873456"/>
                  <a:pt x="2988203" y="3073940"/>
                  <a:pt x="2847753" y="3246487"/>
                </a:cubicBezTo>
                <a:cubicBezTo>
                  <a:pt x="2687565" y="3442863"/>
                  <a:pt x="2470816" y="3541051"/>
                  <a:pt x="2197509" y="3541051"/>
                </a:cubicBezTo>
                <a:cubicBezTo>
                  <a:pt x="1924960" y="3541051"/>
                  <a:pt x="1708592" y="3442863"/>
                  <a:pt x="1548403" y="3246487"/>
                </a:cubicBezTo>
                <a:cubicBezTo>
                  <a:pt x="1407954" y="3073940"/>
                  <a:pt x="1337729" y="2873456"/>
                  <a:pt x="1337729" y="2645035"/>
                </a:cubicBezTo>
                <a:cubicBezTo>
                  <a:pt x="1337729" y="2540685"/>
                  <a:pt x="1356708" y="2433665"/>
                  <a:pt x="1394668" y="2323974"/>
                </a:cubicBezTo>
                <a:cubicBezTo>
                  <a:pt x="1432627" y="2214283"/>
                  <a:pt x="1483493" y="2120409"/>
                  <a:pt x="1547265" y="2042351"/>
                </a:cubicBezTo>
                <a:cubicBezTo>
                  <a:pt x="1707453" y="1845976"/>
                  <a:pt x="1924201" y="1747788"/>
                  <a:pt x="2197509" y="1747788"/>
                </a:cubicBezTo>
                <a:close/>
                <a:moveTo>
                  <a:pt x="4324878" y="0"/>
                </a:moveTo>
                <a:lnTo>
                  <a:pt x="4729147" y="0"/>
                </a:lnTo>
                <a:lnTo>
                  <a:pt x="4729147" y="1317524"/>
                </a:lnTo>
                <a:lnTo>
                  <a:pt x="5214267" y="1317524"/>
                </a:lnTo>
                <a:lnTo>
                  <a:pt x="5214267" y="1682339"/>
                </a:lnTo>
                <a:lnTo>
                  <a:pt x="4324878" y="1682339"/>
                </a:lnTo>
                <a:close/>
                <a:moveTo>
                  <a:pt x="3215971" y="0"/>
                </a:moveTo>
                <a:lnTo>
                  <a:pt x="4100805" y="0"/>
                </a:lnTo>
                <a:lnTo>
                  <a:pt x="4100805" y="364815"/>
                </a:lnTo>
                <a:lnTo>
                  <a:pt x="3620240" y="364815"/>
                </a:lnTo>
                <a:lnTo>
                  <a:pt x="3620240" y="651983"/>
                </a:lnTo>
                <a:lnTo>
                  <a:pt x="4074613" y="651983"/>
                </a:lnTo>
                <a:lnTo>
                  <a:pt x="4074613" y="1016798"/>
                </a:lnTo>
                <a:lnTo>
                  <a:pt x="3620240" y="1016798"/>
                </a:lnTo>
                <a:lnTo>
                  <a:pt x="3620240" y="1317524"/>
                </a:lnTo>
                <a:lnTo>
                  <a:pt x="4100805" y="1317524"/>
                </a:lnTo>
                <a:lnTo>
                  <a:pt x="4100805" y="1682339"/>
                </a:lnTo>
                <a:lnTo>
                  <a:pt x="3215971" y="1682339"/>
                </a:lnTo>
                <a:close/>
                <a:moveTo>
                  <a:pt x="720901" y="0"/>
                </a:moveTo>
                <a:lnTo>
                  <a:pt x="1143389" y="0"/>
                </a:lnTo>
                <a:lnTo>
                  <a:pt x="1413280" y="1087050"/>
                </a:lnTo>
                <a:lnTo>
                  <a:pt x="1742388" y="0"/>
                </a:lnTo>
                <a:lnTo>
                  <a:pt x="2063525" y="0"/>
                </a:lnTo>
                <a:lnTo>
                  <a:pt x="2369856" y="1087050"/>
                </a:lnTo>
                <a:lnTo>
                  <a:pt x="2663663" y="0"/>
                </a:lnTo>
                <a:lnTo>
                  <a:pt x="3085012" y="0"/>
                </a:lnTo>
                <a:lnTo>
                  <a:pt x="2588503" y="1682339"/>
                </a:lnTo>
                <a:lnTo>
                  <a:pt x="2176264" y="1682339"/>
                </a:lnTo>
                <a:lnTo>
                  <a:pt x="1892707" y="707445"/>
                </a:lnTo>
                <a:lnTo>
                  <a:pt x="1595485" y="1682339"/>
                </a:lnTo>
                <a:lnTo>
                  <a:pt x="1184385" y="1682339"/>
                </a:lnTo>
                <a:close/>
              </a:path>
            </a:pathLst>
          </a:custGeom>
        </p:spPr>
        <p:txBody>
          <a:bodyPr wrap="square">
            <a:noAutofit/>
          </a:bodyPr>
          <a:lstStyle/>
          <a:p>
            <a:endParaRPr lang="en-US"/>
          </a:p>
        </p:txBody>
      </p:sp>
    </p:spTree>
    <p:extLst>
      <p:ext uri="{BB962C8B-B14F-4D97-AF65-F5344CB8AC3E}">
        <p14:creationId xmlns:p14="http://schemas.microsoft.com/office/powerpoint/2010/main" val="1645936138"/>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121562"/>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OUR PORTFOLI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255657" y="685800"/>
            <a:ext cx="5384800" cy="5588000"/>
          </a:xfrm>
          <a:prstGeom prst="rect">
            <a:avLst/>
          </a:prstGeom>
        </p:spPr>
        <p:txBody>
          <a:bodyPr/>
          <a:lstStyle/>
          <a:p>
            <a:endParaRPr lang="en-US"/>
          </a:p>
        </p:txBody>
      </p:sp>
    </p:spTree>
    <p:extLst>
      <p:ext uri="{BB962C8B-B14F-4D97-AF65-F5344CB8AC3E}">
        <p14:creationId xmlns:p14="http://schemas.microsoft.com/office/powerpoint/2010/main" val="1842384919"/>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OUR PORTFOLI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6400800" cy="6857999"/>
          </a:xfrm>
          <a:prstGeom prst="rect">
            <a:avLst/>
          </a:prstGeom>
        </p:spPr>
        <p:txBody>
          <a:bodyPr/>
          <a:lstStyle/>
          <a:p>
            <a:endParaRPr lang="en-US"/>
          </a:p>
        </p:txBody>
      </p:sp>
    </p:spTree>
    <p:extLst>
      <p:ext uri="{BB962C8B-B14F-4D97-AF65-F5344CB8AC3E}">
        <p14:creationId xmlns:p14="http://schemas.microsoft.com/office/powerpoint/2010/main" val="3832797605"/>
      </p:ext>
    </p:extLst>
  </p:cSld>
  <p:clrMapOvr>
    <a:masterClrMapping/>
  </p:clrMapOvr>
  <p:transition spd="slow"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8D03F4-5BE1-4644-9807-D1F5BF9DC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3E37F1-6E04-4971-8FBC-9538D5BD8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72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4" r:id="rId5"/>
    <p:sldLayoutId id="2147483653" r:id="rId6"/>
    <p:sldLayoutId id="2147483700" r:id="rId7"/>
    <p:sldLayoutId id="2147483655" r:id="rId8"/>
    <p:sldLayoutId id="2147483656" r:id="rId9"/>
    <p:sldLayoutId id="2147483660" r:id="rId10"/>
    <p:sldLayoutId id="2147483658" r:id="rId11"/>
    <p:sldLayoutId id="2147483661" r:id="rId12"/>
    <p:sldLayoutId id="2147483667" r:id="rId13"/>
    <p:sldLayoutId id="2147483669" r:id="rId14"/>
    <p:sldLayoutId id="2147483670" r:id="rId15"/>
    <p:sldLayoutId id="2147483671" r:id="rId16"/>
    <p:sldLayoutId id="2147483690" r:id="rId17"/>
    <p:sldLayoutId id="2147483691" r:id="rId18"/>
    <p:sldLayoutId id="2147483692" r:id="rId19"/>
    <p:sldLayoutId id="2147483696" r:id="rId20"/>
    <p:sldLayoutId id="2147483699" r:id="rId21"/>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8.jpg"/><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3.jpg"/><Relationship Id="rId5" Type="http://schemas.openxmlformats.org/officeDocument/2006/relationships/image" Target="../media/image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347BB25-64F5-C930-4282-F43ACDF39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85" b="7885"/>
          <a:stretch>
            <a:fillRect/>
          </a:stretch>
        </p:blipFill>
        <p:spPr/>
      </p:pic>
      <p:sp>
        <p:nvSpPr>
          <p:cNvPr id="21" name="Rectangle 20">
            <a:extLst>
              <a:ext uri="{FF2B5EF4-FFF2-40B4-BE49-F238E27FC236}">
                <a16:creationId xmlns:a16="http://schemas.microsoft.com/office/drawing/2014/main" id="{09DE6469-D64F-4C69-A3D5-6AB550184097}"/>
              </a:ext>
            </a:extLst>
          </p:cNvPr>
          <p:cNvSpPr/>
          <p:nvPr/>
        </p:nvSpPr>
        <p:spPr>
          <a:xfrm>
            <a:off x="0" y="0"/>
            <a:ext cx="12192000" cy="6858000"/>
          </a:xfrm>
          <a:prstGeom prst="rect">
            <a:avLst/>
          </a:prstGeom>
          <a:solidFill>
            <a:schemeClr val="tx1">
              <a:lumMod val="95000"/>
              <a:lumOff val="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1">
            <a:extLst>
              <a:ext uri="{FF2B5EF4-FFF2-40B4-BE49-F238E27FC236}">
                <a16:creationId xmlns:a16="http://schemas.microsoft.com/office/drawing/2014/main" id="{7FB90D27-5D57-4387-946C-B35C1ED096AC}"/>
              </a:ext>
            </a:extLst>
          </p:cNvPr>
          <p:cNvSpPr/>
          <p:nvPr/>
        </p:nvSpPr>
        <p:spPr>
          <a:xfrm>
            <a:off x="2178626" y="2624763"/>
            <a:ext cx="7834745" cy="7834745"/>
          </a:xfrm>
          <a:prstGeom prst="donut">
            <a:avLst>
              <a:gd name="adj" fmla="val 63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36F1263D-A82A-C4EA-FBF3-30F08DCED5C2}"/>
              </a:ext>
            </a:extLst>
          </p:cNvPr>
          <p:cNvSpPr txBox="1"/>
          <p:nvPr/>
        </p:nvSpPr>
        <p:spPr>
          <a:xfrm>
            <a:off x="4789392" y="3616162"/>
            <a:ext cx="2581156" cy="769441"/>
          </a:xfrm>
          <a:prstGeom prst="rect">
            <a:avLst/>
          </a:prstGeom>
          <a:noFill/>
        </p:spPr>
        <p:txBody>
          <a:bodyPr wrap="none" rtlCol="0">
            <a:spAutoFit/>
          </a:bodyPr>
          <a:lstStyle/>
          <a:p>
            <a:r>
              <a:rPr lang="en-US" sz="4400" dirty="0">
                <a:solidFill>
                  <a:schemeClr val="bg1"/>
                </a:solidFill>
                <a:latin typeface="Montserrat" panose="00000500000000000000" pitchFamily="2" charset="0"/>
                <a:ea typeface="HandsDown" panose="02000603000000000000" pitchFamily="50" charset="0"/>
              </a:rPr>
              <a:t>CONFER</a:t>
            </a:r>
          </a:p>
        </p:txBody>
      </p:sp>
      <p:sp>
        <p:nvSpPr>
          <p:cNvPr id="11" name="TextBox 10">
            <a:extLst>
              <a:ext uri="{FF2B5EF4-FFF2-40B4-BE49-F238E27FC236}">
                <a16:creationId xmlns:a16="http://schemas.microsoft.com/office/drawing/2014/main" id="{1C54DF36-1FFB-6C5F-6A67-78F8979468A5}"/>
              </a:ext>
            </a:extLst>
          </p:cNvPr>
          <p:cNvSpPr txBox="1"/>
          <p:nvPr/>
        </p:nvSpPr>
        <p:spPr>
          <a:xfrm>
            <a:off x="4821452" y="4385603"/>
            <a:ext cx="2549096" cy="338554"/>
          </a:xfrm>
          <a:prstGeom prst="rect">
            <a:avLst/>
          </a:prstGeom>
          <a:noFill/>
        </p:spPr>
        <p:txBody>
          <a:bodyPr wrap="none" rtlCol="0">
            <a:spAutoFit/>
          </a:bodyPr>
          <a:lstStyle/>
          <a:p>
            <a:r>
              <a:rPr lang="en-US" sz="1600" dirty="0">
                <a:solidFill>
                  <a:schemeClr val="bg1"/>
                </a:solidFill>
                <a:latin typeface="Montserrat" panose="00000500000000000000" pitchFamily="2" charset="0"/>
                <a:cs typeface="Segoe UI" panose="020B0502040204020203" pitchFamily="34" charset="0"/>
              </a:rPr>
              <a:t> Presentation Template</a:t>
            </a:r>
          </a:p>
        </p:txBody>
      </p:sp>
    </p:spTree>
    <p:extLst>
      <p:ext uri="{BB962C8B-B14F-4D97-AF65-F5344CB8AC3E}">
        <p14:creationId xmlns:p14="http://schemas.microsoft.com/office/powerpoint/2010/main" val="284798655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1334A3E-B6F8-A78D-5EDC-5DA6BEED09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889" r="18889"/>
          <a:stretch>
            <a:fillRect/>
          </a:stretch>
        </p:blipFill>
        <p:spPr/>
      </p:pic>
      <p:sp>
        <p:nvSpPr>
          <p:cNvPr id="5" name="Freeform 6"/>
          <p:cNvSpPr>
            <a:spLocks noEditPoints="1"/>
          </p:cNvSpPr>
          <p:nvPr/>
        </p:nvSpPr>
        <p:spPr bwMode="auto">
          <a:xfrm flipH="1">
            <a:off x="0" y="-2"/>
            <a:ext cx="12192000" cy="6857999"/>
          </a:xfrm>
          <a:custGeom>
            <a:avLst/>
            <a:gdLst>
              <a:gd name="T0" fmla="*/ 1761 w 2881"/>
              <a:gd name="T1" fmla="*/ 1540 h 1618"/>
              <a:gd name="T2" fmla="*/ 2058 w 2881"/>
              <a:gd name="T3" fmla="*/ 601 h 1618"/>
              <a:gd name="T4" fmla="*/ 1945 w 2881"/>
              <a:gd name="T5" fmla="*/ 520 h 1618"/>
              <a:gd name="T6" fmla="*/ 2013 w 2881"/>
              <a:gd name="T7" fmla="*/ 601 h 1618"/>
              <a:gd name="T8" fmla="*/ 2799 w 2881"/>
              <a:gd name="T9" fmla="*/ 1077 h 1618"/>
              <a:gd name="T10" fmla="*/ 2353 w 2881"/>
              <a:gd name="T11" fmla="*/ 954 h 1618"/>
              <a:gd name="T12" fmla="*/ 2871 w 2881"/>
              <a:gd name="T13" fmla="*/ 993 h 1618"/>
              <a:gd name="T14" fmla="*/ 2673 w 2881"/>
              <a:gd name="T15" fmla="*/ 1342 h 1618"/>
              <a:gd name="T16" fmla="*/ 2379 w 2881"/>
              <a:gd name="T17" fmla="*/ 1326 h 1618"/>
              <a:gd name="T18" fmla="*/ 2595 w 2881"/>
              <a:gd name="T19" fmla="*/ 999 h 1618"/>
              <a:gd name="T20" fmla="*/ 2485 w 2881"/>
              <a:gd name="T21" fmla="*/ 851 h 1618"/>
              <a:gd name="T22" fmla="*/ 2207 w 2881"/>
              <a:gd name="T23" fmla="*/ 1064 h 1618"/>
              <a:gd name="T24" fmla="*/ 1832 w 2881"/>
              <a:gd name="T25" fmla="*/ 1524 h 1618"/>
              <a:gd name="T26" fmla="*/ 1602 w 2881"/>
              <a:gd name="T27" fmla="*/ 1372 h 1618"/>
              <a:gd name="T28" fmla="*/ 1686 w 2881"/>
              <a:gd name="T29" fmla="*/ 1041 h 1618"/>
              <a:gd name="T30" fmla="*/ 1602 w 2881"/>
              <a:gd name="T31" fmla="*/ 928 h 1618"/>
              <a:gd name="T32" fmla="*/ 1751 w 2881"/>
              <a:gd name="T33" fmla="*/ 731 h 1618"/>
              <a:gd name="T34" fmla="*/ 1774 w 2881"/>
              <a:gd name="T35" fmla="*/ 663 h 1618"/>
              <a:gd name="T36" fmla="*/ 2327 w 2881"/>
              <a:gd name="T37" fmla="*/ 168 h 1618"/>
              <a:gd name="T38" fmla="*/ 2848 w 2881"/>
              <a:gd name="T39" fmla="*/ 38 h 1618"/>
              <a:gd name="T40" fmla="*/ 2793 w 2881"/>
              <a:gd name="T41" fmla="*/ 1181 h 1618"/>
              <a:gd name="T42" fmla="*/ 2764 w 2881"/>
              <a:gd name="T43" fmla="*/ 1219 h 1618"/>
              <a:gd name="T44" fmla="*/ 2612 w 2881"/>
              <a:gd name="T45" fmla="*/ 1462 h 1618"/>
              <a:gd name="T46" fmla="*/ 2346 w 2881"/>
              <a:gd name="T47" fmla="*/ 1271 h 1618"/>
              <a:gd name="T48" fmla="*/ 2476 w 2881"/>
              <a:gd name="T49" fmla="*/ 1077 h 1618"/>
              <a:gd name="T50" fmla="*/ 2392 w 2881"/>
              <a:gd name="T51" fmla="*/ 1067 h 1618"/>
              <a:gd name="T52" fmla="*/ 2427 w 2881"/>
              <a:gd name="T53" fmla="*/ 1194 h 1618"/>
              <a:gd name="T54" fmla="*/ 2544 w 2881"/>
              <a:gd name="T55" fmla="*/ 964 h 1618"/>
              <a:gd name="T56" fmla="*/ 2579 w 2881"/>
              <a:gd name="T57" fmla="*/ 906 h 1618"/>
              <a:gd name="T58" fmla="*/ 2489 w 2881"/>
              <a:gd name="T59" fmla="*/ 977 h 1618"/>
              <a:gd name="T60" fmla="*/ 2405 w 2881"/>
              <a:gd name="T61" fmla="*/ 851 h 1618"/>
              <a:gd name="T62" fmla="*/ 2340 w 2881"/>
              <a:gd name="T63" fmla="*/ 935 h 1618"/>
              <a:gd name="T64" fmla="*/ 2207 w 2881"/>
              <a:gd name="T65" fmla="*/ 1145 h 1618"/>
              <a:gd name="T66" fmla="*/ 1919 w 2881"/>
              <a:gd name="T67" fmla="*/ 1530 h 1618"/>
              <a:gd name="T68" fmla="*/ 1544 w 2881"/>
              <a:gd name="T69" fmla="*/ 1459 h 1618"/>
              <a:gd name="T70" fmla="*/ 1689 w 2881"/>
              <a:gd name="T71" fmla="*/ 938 h 1618"/>
              <a:gd name="T72" fmla="*/ 1838 w 2881"/>
              <a:gd name="T73" fmla="*/ 773 h 1618"/>
              <a:gd name="T74" fmla="*/ 2019 w 2881"/>
              <a:gd name="T75" fmla="*/ 313 h 1618"/>
              <a:gd name="T76" fmla="*/ 1903 w 2881"/>
              <a:gd name="T77" fmla="*/ 365 h 1618"/>
              <a:gd name="T78" fmla="*/ 1738 w 2881"/>
              <a:gd name="T79" fmla="*/ 663 h 1618"/>
              <a:gd name="T80" fmla="*/ 1654 w 2881"/>
              <a:gd name="T81" fmla="*/ 394 h 1618"/>
              <a:gd name="T82" fmla="*/ 1780 w 2881"/>
              <a:gd name="T83" fmla="*/ 372 h 1618"/>
              <a:gd name="T84" fmla="*/ 1709 w 2881"/>
              <a:gd name="T85" fmla="*/ 333 h 1618"/>
              <a:gd name="T86" fmla="*/ 1673 w 2881"/>
              <a:gd name="T87" fmla="*/ 388 h 1618"/>
              <a:gd name="T88" fmla="*/ 1715 w 2881"/>
              <a:gd name="T89" fmla="*/ 698 h 1618"/>
              <a:gd name="T90" fmla="*/ 1867 w 2881"/>
              <a:gd name="T91" fmla="*/ 414 h 1618"/>
              <a:gd name="T92" fmla="*/ 1735 w 2881"/>
              <a:gd name="T93" fmla="*/ 294 h 1618"/>
              <a:gd name="T94" fmla="*/ 1537 w 2881"/>
              <a:gd name="T95" fmla="*/ 462 h 1618"/>
              <a:gd name="T96" fmla="*/ 1456 w 2881"/>
              <a:gd name="T97" fmla="*/ 753 h 1618"/>
              <a:gd name="T98" fmla="*/ 1557 w 2881"/>
              <a:gd name="T99" fmla="*/ 815 h 1618"/>
              <a:gd name="T100" fmla="*/ 1563 w 2881"/>
              <a:gd name="T101" fmla="*/ 611 h 1618"/>
              <a:gd name="T102" fmla="*/ 1676 w 2881"/>
              <a:gd name="T103" fmla="*/ 721 h 1618"/>
              <a:gd name="T104" fmla="*/ 1809 w 2881"/>
              <a:gd name="T105" fmla="*/ 559 h 1618"/>
              <a:gd name="T106" fmla="*/ 1942 w 2881"/>
              <a:gd name="T107" fmla="*/ 469 h 1618"/>
              <a:gd name="T108" fmla="*/ 2065 w 2881"/>
              <a:gd name="T109" fmla="*/ 346 h 1618"/>
              <a:gd name="T110" fmla="*/ 2220 w 2881"/>
              <a:gd name="T111" fmla="*/ 203 h 1618"/>
              <a:gd name="T112" fmla="*/ 2566 w 2881"/>
              <a:gd name="T113" fmla="*/ 116 h 1618"/>
              <a:gd name="T114" fmla="*/ 1977 w 2881"/>
              <a:gd name="T115" fmla="*/ 456 h 1618"/>
              <a:gd name="T116" fmla="*/ 1654 w 2881"/>
              <a:gd name="T117" fmla="*/ 184 h 1618"/>
              <a:gd name="T118" fmla="*/ 2722 w 2881"/>
              <a:gd name="T119" fmla="*/ 74 h 1618"/>
              <a:gd name="T120" fmla="*/ 2803 w 2881"/>
              <a:gd name="T121" fmla="*/ 779 h 1618"/>
              <a:gd name="T122" fmla="*/ 2657 w 2881"/>
              <a:gd name="T123" fmla="*/ 838 h 1618"/>
              <a:gd name="T124" fmla="*/ 2699 w 2881"/>
              <a:gd name="T125" fmla="*/ 1197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1" h="1618">
                <a:moveTo>
                  <a:pt x="2032" y="537"/>
                </a:moveTo>
                <a:cubicBezTo>
                  <a:pt x="2035" y="536"/>
                  <a:pt x="2037" y="534"/>
                  <a:pt x="2039" y="533"/>
                </a:cubicBezTo>
                <a:cubicBezTo>
                  <a:pt x="2042" y="530"/>
                  <a:pt x="2038" y="533"/>
                  <a:pt x="2042" y="530"/>
                </a:cubicBezTo>
                <a:cubicBezTo>
                  <a:pt x="2042" y="527"/>
                  <a:pt x="2042" y="527"/>
                  <a:pt x="2042" y="527"/>
                </a:cubicBezTo>
                <a:cubicBezTo>
                  <a:pt x="2039" y="528"/>
                  <a:pt x="2036" y="529"/>
                  <a:pt x="2032" y="530"/>
                </a:cubicBezTo>
                <a:lnTo>
                  <a:pt x="2032" y="537"/>
                </a:lnTo>
                <a:close/>
                <a:moveTo>
                  <a:pt x="2026" y="511"/>
                </a:moveTo>
                <a:cubicBezTo>
                  <a:pt x="2026" y="514"/>
                  <a:pt x="2026" y="514"/>
                  <a:pt x="2026" y="514"/>
                </a:cubicBezTo>
                <a:cubicBezTo>
                  <a:pt x="2029" y="514"/>
                  <a:pt x="2029" y="514"/>
                  <a:pt x="2029" y="514"/>
                </a:cubicBezTo>
                <a:cubicBezTo>
                  <a:pt x="2029" y="520"/>
                  <a:pt x="2029" y="520"/>
                  <a:pt x="2029" y="520"/>
                </a:cubicBezTo>
                <a:cubicBezTo>
                  <a:pt x="2032" y="520"/>
                  <a:pt x="2032" y="520"/>
                  <a:pt x="2032" y="520"/>
                </a:cubicBezTo>
                <a:cubicBezTo>
                  <a:pt x="2031" y="517"/>
                  <a:pt x="2030" y="514"/>
                  <a:pt x="2029" y="511"/>
                </a:cubicBezTo>
                <a:lnTo>
                  <a:pt x="2026" y="511"/>
                </a:lnTo>
                <a:close/>
                <a:moveTo>
                  <a:pt x="2019" y="514"/>
                </a:moveTo>
                <a:cubicBezTo>
                  <a:pt x="2019" y="517"/>
                  <a:pt x="2019" y="517"/>
                  <a:pt x="2019" y="517"/>
                </a:cubicBezTo>
                <a:cubicBezTo>
                  <a:pt x="2023" y="517"/>
                  <a:pt x="2023" y="517"/>
                  <a:pt x="2023" y="517"/>
                </a:cubicBezTo>
                <a:cubicBezTo>
                  <a:pt x="2025" y="524"/>
                  <a:pt x="2022" y="520"/>
                  <a:pt x="2026" y="524"/>
                </a:cubicBezTo>
                <a:cubicBezTo>
                  <a:pt x="2026" y="527"/>
                  <a:pt x="2026" y="527"/>
                  <a:pt x="2026" y="527"/>
                </a:cubicBezTo>
                <a:cubicBezTo>
                  <a:pt x="2029" y="527"/>
                  <a:pt x="2029" y="527"/>
                  <a:pt x="2029" y="527"/>
                </a:cubicBezTo>
                <a:cubicBezTo>
                  <a:pt x="2027" y="523"/>
                  <a:pt x="2025" y="518"/>
                  <a:pt x="2023" y="514"/>
                </a:cubicBezTo>
                <a:lnTo>
                  <a:pt x="2019" y="514"/>
                </a:lnTo>
                <a:close/>
                <a:moveTo>
                  <a:pt x="1848" y="792"/>
                </a:moveTo>
                <a:cubicBezTo>
                  <a:pt x="1852" y="794"/>
                  <a:pt x="1848" y="788"/>
                  <a:pt x="1851" y="783"/>
                </a:cubicBezTo>
                <a:cubicBezTo>
                  <a:pt x="1846" y="788"/>
                  <a:pt x="1844" y="785"/>
                  <a:pt x="1848" y="792"/>
                </a:cubicBezTo>
                <a:close/>
                <a:moveTo>
                  <a:pt x="1877" y="760"/>
                </a:moveTo>
                <a:cubicBezTo>
                  <a:pt x="1874" y="760"/>
                  <a:pt x="1874" y="760"/>
                  <a:pt x="1874" y="760"/>
                </a:cubicBezTo>
                <a:cubicBezTo>
                  <a:pt x="1874" y="766"/>
                  <a:pt x="1874" y="766"/>
                  <a:pt x="1874" y="766"/>
                </a:cubicBezTo>
                <a:cubicBezTo>
                  <a:pt x="1877" y="766"/>
                  <a:pt x="1877" y="766"/>
                  <a:pt x="1877" y="766"/>
                </a:cubicBezTo>
                <a:lnTo>
                  <a:pt x="1877" y="760"/>
                </a:lnTo>
                <a:close/>
                <a:moveTo>
                  <a:pt x="2042" y="514"/>
                </a:moveTo>
                <a:cubicBezTo>
                  <a:pt x="2039" y="514"/>
                  <a:pt x="2039" y="514"/>
                  <a:pt x="2039" y="514"/>
                </a:cubicBezTo>
                <a:cubicBezTo>
                  <a:pt x="2036" y="518"/>
                  <a:pt x="2039" y="514"/>
                  <a:pt x="2036" y="517"/>
                </a:cubicBezTo>
                <a:cubicBezTo>
                  <a:pt x="2036" y="520"/>
                  <a:pt x="2036" y="520"/>
                  <a:pt x="2036" y="520"/>
                </a:cubicBezTo>
                <a:cubicBezTo>
                  <a:pt x="2042" y="520"/>
                  <a:pt x="2042" y="520"/>
                  <a:pt x="2042" y="520"/>
                </a:cubicBezTo>
                <a:lnTo>
                  <a:pt x="2042" y="514"/>
                </a:lnTo>
                <a:close/>
                <a:moveTo>
                  <a:pt x="1864" y="1520"/>
                </a:moveTo>
                <a:cubicBezTo>
                  <a:pt x="1866" y="1515"/>
                  <a:pt x="1867" y="1515"/>
                  <a:pt x="1867" y="1507"/>
                </a:cubicBezTo>
                <a:cubicBezTo>
                  <a:pt x="1865" y="1509"/>
                  <a:pt x="1863" y="1510"/>
                  <a:pt x="1861" y="1511"/>
                </a:cubicBezTo>
                <a:cubicBezTo>
                  <a:pt x="1861" y="1520"/>
                  <a:pt x="1861" y="1520"/>
                  <a:pt x="1861" y="1520"/>
                </a:cubicBezTo>
                <a:lnTo>
                  <a:pt x="1864" y="1520"/>
                </a:lnTo>
                <a:close/>
                <a:moveTo>
                  <a:pt x="1854" y="1514"/>
                </a:moveTo>
                <a:cubicBezTo>
                  <a:pt x="1851" y="1514"/>
                  <a:pt x="1851" y="1514"/>
                  <a:pt x="1851" y="1514"/>
                </a:cubicBezTo>
                <a:cubicBezTo>
                  <a:pt x="1851" y="1520"/>
                  <a:pt x="1851" y="1520"/>
                  <a:pt x="1851" y="1520"/>
                </a:cubicBezTo>
                <a:cubicBezTo>
                  <a:pt x="1854" y="1520"/>
                  <a:pt x="1854" y="1520"/>
                  <a:pt x="1854" y="1520"/>
                </a:cubicBezTo>
                <a:lnTo>
                  <a:pt x="1854" y="1514"/>
                </a:lnTo>
                <a:close/>
                <a:moveTo>
                  <a:pt x="2087" y="624"/>
                </a:moveTo>
                <a:cubicBezTo>
                  <a:pt x="2087" y="618"/>
                  <a:pt x="2087" y="618"/>
                  <a:pt x="2087" y="618"/>
                </a:cubicBezTo>
                <a:cubicBezTo>
                  <a:pt x="2084" y="618"/>
                  <a:pt x="2084" y="618"/>
                  <a:pt x="2084" y="618"/>
                </a:cubicBezTo>
                <a:cubicBezTo>
                  <a:pt x="2084" y="624"/>
                  <a:pt x="2084" y="624"/>
                  <a:pt x="2084" y="624"/>
                </a:cubicBezTo>
                <a:lnTo>
                  <a:pt x="2087" y="624"/>
                </a:lnTo>
                <a:close/>
                <a:moveTo>
                  <a:pt x="1880" y="1517"/>
                </a:moveTo>
                <a:cubicBezTo>
                  <a:pt x="1877" y="1517"/>
                  <a:pt x="1877" y="1517"/>
                  <a:pt x="1877" y="1517"/>
                </a:cubicBezTo>
                <a:cubicBezTo>
                  <a:pt x="1877" y="1524"/>
                  <a:pt x="1877" y="1524"/>
                  <a:pt x="1877" y="1524"/>
                </a:cubicBezTo>
                <a:cubicBezTo>
                  <a:pt x="1880" y="1524"/>
                  <a:pt x="1880" y="1524"/>
                  <a:pt x="1880" y="1524"/>
                </a:cubicBezTo>
                <a:lnTo>
                  <a:pt x="1880" y="1517"/>
                </a:lnTo>
                <a:close/>
                <a:moveTo>
                  <a:pt x="1780" y="1524"/>
                </a:moveTo>
                <a:cubicBezTo>
                  <a:pt x="1780" y="1530"/>
                  <a:pt x="1780" y="1530"/>
                  <a:pt x="1780" y="1530"/>
                </a:cubicBezTo>
                <a:cubicBezTo>
                  <a:pt x="1786" y="1528"/>
                  <a:pt x="1783" y="1531"/>
                  <a:pt x="1786" y="1527"/>
                </a:cubicBezTo>
                <a:cubicBezTo>
                  <a:pt x="1783" y="1527"/>
                  <a:pt x="1783" y="1527"/>
                  <a:pt x="1783" y="1527"/>
                </a:cubicBezTo>
                <a:cubicBezTo>
                  <a:pt x="1780" y="1523"/>
                  <a:pt x="1784" y="1526"/>
                  <a:pt x="1780" y="1524"/>
                </a:cubicBezTo>
                <a:close/>
                <a:moveTo>
                  <a:pt x="1719" y="880"/>
                </a:moveTo>
                <a:cubicBezTo>
                  <a:pt x="1722" y="880"/>
                  <a:pt x="1722" y="880"/>
                  <a:pt x="1722" y="880"/>
                </a:cubicBezTo>
                <a:cubicBezTo>
                  <a:pt x="1722" y="873"/>
                  <a:pt x="1722" y="873"/>
                  <a:pt x="1722" y="873"/>
                </a:cubicBezTo>
                <a:cubicBezTo>
                  <a:pt x="1719" y="873"/>
                  <a:pt x="1719" y="873"/>
                  <a:pt x="1719" y="873"/>
                </a:cubicBezTo>
                <a:lnTo>
                  <a:pt x="1719" y="880"/>
                </a:lnTo>
                <a:close/>
                <a:moveTo>
                  <a:pt x="1744" y="770"/>
                </a:moveTo>
                <a:cubicBezTo>
                  <a:pt x="1744" y="773"/>
                  <a:pt x="1744" y="773"/>
                  <a:pt x="1744" y="773"/>
                </a:cubicBezTo>
                <a:cubicBezTo>
                  <a:pt x="1742" y="772"/>
                  <a:pt x="1740" y="771"/>
                  <a:pt x="1738" y="770"/>
                </a:cubicBezTo>
                <a:cubicBezTo>
                  <a:pt x="1735" y="774"/>
                  <a:pt x="1731" y="778"/>
                  <a:pt x="1728" y="783"/>
                </a:cubicBezTo>
                <a:cubicBezTo>
                  <a:pt x="1739" y="777"/>
                  <a:pt x="1737" y="778"/>
                  <a:pt x="1751" y="776"/>
                </a:cubicBezTo>
                <a:cubicBezTo>
                  <a:pt x="1751" y="770"/>
                  <a:pt x="1751" y="770"/>
                  <a:pt x="1751" y="770"/>
                </a:cubicBezTo>
                <a:cubicBezTo>
                  <a:pt x="1759" y="768"/>
                  <a:pt x="1757" y="769"/>
                  <a:pt x="1761" y="763"/>
                </a:cubicBezTo>
                <a:cubicBezTo>
                  <a:pt x="1764" y="763"/>
                  <a:pt x="1764" y="763"/>
                  <a:pt x="1764" y="763"/>
                </a:cubicBezTo>
                <a:cubicBezTo>
                  <a:pt x="1764" y="760"/>
                  <a:pt x="1764" y="760"/>
                  <a:pt x="1764" y="760"/>
                </a:cubicBezTo>
                <a:cubicBezTo>
                  <a:pt x="1761" y="760"/>
                  <a:pt x="1761" y="760"/>
                  <a:pt x="1761" y="760"/>
                </a:cubicBezTo>
                <a:cubicBezTo>
                  <a:pt x="1761" y="753"/>
                  <a:pt x="1761" y="753"/>
                  <a:pt x="1761" y="753"/>
                </a:cubicBezTo>
                <a:cubicBezTo>
                  <a:pt x="1757" y="753"/>
                  <a:pt x="1757" y="753"/>
                  <a:pt x="1757" y="753"/>
                </a:cubicBezTo>
                <a:cubicBezTo>
                  <a:pt x="1756" y="757"/>
                  <a:pt x="1755" y="760"/>
                  <a:pt x="1754" y="763"/>
                </a:cubicBezTo>
                <a:cubicBezTo>
                  <a:pt x="1752" y="762"/>
                  <a:pt x="1750" y="761"/>
                  <a:pt x="1748" y="760"/>
                </a:cubicBezTo>
                <a:cubicBezTo>
                  <a:pt x="1747" y="762"/>
                  <a:pt x="1745" y="764"/>
                  <a:pt x="1744" y="766"/>
                </a:cubicBezTo>
                <a:cubicBezTo>
                  <a:pt x="1748" y="766"/>
                  <a:pt x="1748" y="766"/>
                  <a:pt x="1748" y="766"/>
                </a:cubicBezTo>
                <a:cubicBezTo>
                  <a:pt x="1748" y="770"/>
                  <a:pt x="1748" y="770"/>
                  <a:pt x="1748" y="770"/>
                </a:cubicBezTo>
                <a:lnTo>
                  <a:pt x="1744" y="770"/>
                </a:lnTo>
                <a:close/>
                <a:moveTo>
                  <a:pt x="1841" y="802"/>
                </a:moveTo>
                <a:cubicBezTo>
                  <a:pt x="1843" y="799"/>
                  <a:pt x="1844" y="796"/>
                  <a:pt x="1845" y="792"/>
                </a:cubicBezTo>
                <a:cubicBezTo>
                  <a:pt x="1838" y="794"/>
                  <a:pt x="1842" y="792"/>
                  <a:pt x="1838" y="796"/>
                </a:cubicBezTo>
                <a:cubicBezTo>
                  <a:pt x="1835" y="796"/>
                  <a:pt x="1835" y="796"/>
                  <a:pt x="1835" y="796"/>
                </a:cubicBezTo>
                <a:cubicBezTo>
                  <a:pt x="1838" y="799"/>
                  <a:pt x="1835" y="796"/>
                  <a:pt x="1838" y="799"/>
                </a:cubicBezTo>
                <a:cubicBezTo>
                  <a:pt x="1841" y="802"/>
                  <a:pt x="1838" y="799"/>
                  <a:pt x="1841" y="802"/>
                </a:cubicBezTo>
                <a:close/>
                <a:moveTo>
                  <a:pt x="1712" y="873"/>
                </a:moveTo>
                <a:cubicBezTo>
                  <a:pt x="1715" y="871"/>
                  <a:pt x="1715" y="869"/>
                  <a:pt x="1719" y="867"/>
                </a:cubicBezTo>
                <a:cubicBezTo>
                  <a:pt x="1716" y="858"/>
                  <a:pt x="1713" y="869"/>
                  <a:pt x="1712" y="873"/>
                </a:cubicBezTo>
                <a:close/>
                <a:moveTo>
                  <a:pt x="1686" y="1520"/>
                </a:moveTo>
                <a:cubicBezTo>
                  <a:pt x="1686" y="1514"/>
                  <a:pt x="1686" y="1514"/>
                  <a:pt x="1686" y="1514"/>
                </a:cubicBezTo>
                <a:cubicBezTo>
                  <a:pt x="1683" y="1514"/>
                  <a:pt x="1683" y="1514"/>
                  <a:pt x="1683" y="1514"/>
                </a:cubicBezTo>
                <a:cubicBezTo>
                  <a:pt x="1683" y="1520"/>
                  <a:pt x="1683" y="1520"/>
                  <a:pt x="1683" y="1520"/>
                </a:cubicBezTo>
                <a:lnTo>
                  <a:pt x="1686" y="1520"/>
                </a:lnTo>
                <a:close/>
                <a:moveTo>
                  <a:pt x="1731" y="1553"/>
                </a:moveTo>
                <a:cubicBezTo>
                  <a:pt x="1733" y="1549"/>
                  <a:pt x="1735" y="1546"/>
                  <a:pt x="1738" y="1543"/>
                </a:cubicBezTo>
                <a:cubicBezTo>
                  <a:pt x="1738" y="1540"/>
                  <a:pt x="1738" y="1540"/>
                  <a:pt x="1738" y="1540"/>
                </a:cubicBezTo>
                <a:cubicBezTo>
                  <a:pt x="1725" y="1540"/>
                  <a:pt x="1725" y="1540"/>
                  <a:pt x="1725" y="1540"/>
                </a:cubicBezTo>
                <a:cubicBezTo>
                  <a:pt x="1724" y="1543"/>
                  <a:pt x="1723" y="1546"/>
                  <a:pt x="1722" y="1550"/>
                </a:cubicBezTo>
                <a:cubicBezTo>
                  <a:pt x="1725" y="1550"/>
                  <a:pt x="1725" y="1550"/>
                  <a:pt x="1725" y="1550"/>
                </a:cubicBezTo>
                <a:cubicBezTo>
                  <a:pt x="1729" y="1553"/>
                  <a:pt x="1725" y="1551"/>
                  <a:pt x="1731" y="1553"/>
                </a:cubicBezTo>
                <a:close/>
                <a:moveTo>
                  <a:pt x="1722" y="1527"/>
                </a:moveTo>
                <a:cubicBezTo>
                  <a:pt x="1720" y="1520"/>
                  <a:pt x="1722" y="1524"/>
                  <a:pt x="1719" y="1520"/>
                </a:cubicBezTo>
                <a:cubicBezTo>
                  <a:pt x="1719" y="1517"/>
                  <a:pt x="1719" y="1517"/>
                  <a:pt x="1719" y="1517"/>
                </a:cubicBezTo>
                <a:cubicBezTo>
                  <a:pt x="1709" y="1517"/>
                  <a:pt x="1709" y="1517"/>
                  <a:pt x="1709" y="1517"/>
                </a:cubicBezTo>
                <a:cubicBezTo>
                  <a:pt x="1711" y="1524"/>
                  <a:pt x="1708" y="1520"/>
                  <a:pt x="1712" y="1524"/>
                </a:cubicBezTo>
                <a:cubicBezTo>
                  <a:pt x="1712" y="1527"/>
                  <a:pt x="1712" y="1527"/>
                  <a:pt x="1712" y="1527"/>
                </a:cubicBezTo>
                <a:lnTo>
                  <a:pt x="1722" y="1527"/>
                </a:lnTo>
                <a:close/>
                <a:moveTo>
                  <a:pt x="1738" y="870"/>
                </a:moveTo>
                <a:cubicBezTo>
                  <a:pt x="1738" y="860"/>
                  <a:pt x="1738" y="860"/>
                  <a:pt x="1738" y="860"/>
                </a:cubicBezTo>
                <a:cubicBezTo>
                  <a:pt x="1735" y="860"/>
                  <a:pt x="1735" y="860"/>
                  <a:pt x="1735" y="860"/>
                </a:cubicBezTo>
                <a:cubicBezTo>
                  <a:pt x="1734" y="865"/>
                  <a:pt x="1733" y="869"/>
                  <a:pt x="1731" y="873"/>
                </a:cubicBezTo>
                <a:cubicBezTo>
                  <a:pt x="1725" y="873"/>
                  <a:pt x="1725" y="873"/>
                  <a:pt x="1725" y="873"/>
                </a:cubicBezTo>
                <a:cubicBezTo>
                  <a:pt x="1727" y="867"/>
                  <a:pt x="1725" y="870"/>
                  <a:pt x="1728" y="867"/>
                </a:cubicBezTo>
                <a:cubicBezTo>
                  <a:pt x="1728" y="857"/>
                  <a:pt x="1728" y="857"/>
                  <a:pt x="1728" y="857"/>
                </a:cubicBezTo>
                <a:cubicBezTo>
                  <a:pt x="1725" y="857"/>
                  <a:pt x="1725" y="857"/>
                  <a:pt x="1725" y="857"/>
                </a:cubicBezTo>
                <a:cubicBezTo>
                  <a:pt x="1725" y="860"/>
                  <a:pt x="1725" y="860"/>
                  <a:pt x="1725" y="860"/>
                </a:cubicBezTo>
                <a:cubicBezTo>
                  <a:pt x="1721" y="858"/>
                  <a:pt x="1725" y="861"/>
                  <a:pt x="1722" y="857"/>
                </a:cubicBezTo>
                <a:cubicBezTo>
                  <a:pt x="1719" y="857"/>
                  <a:pt x="1719" y="857"/>
                  <a:pt x="1719" y="857"/>
                </a:cubicBezTo>
                <a:cubicBezTo>
                  <a:pt x="1720" y="860"/>
                  <a:pt x="1721" y="863"/>
                  <a:pt x="1722" y="867"/>
                </a:cubicBezTo>
                <a:cubicBezTo>
                  <a:pt x="1719" y="867"/>
                  <a:pt x="1719" y="867"/>
                  <a:pt x="1719" y="867"/>
                </a:cubicBezTo>
                <a:cubicBezTo>
                  <a:pt x="1720" y="869"/>
                  <a:pt x="1721" y="871"/>
                  <a:pt x="1722" y="873"/>
                </a:cubicBezTo>
                <a:cubicBezTo>
                  <a:pt x="1725" y="875"/>
                  <a:pt x="1728" y="877"/>
                  <a:pt x="1731" y="880"/>
                </a:cubicBezTo>
                <a:cubicBezTo>
                  <a:pt x="1733" y="876"/>
                  <a:pt x="1735" y="873"/>
                  <a:pt x="1738" y="870"/>
                </a:cubicBezTo>
                <a:close/>
                <a:moveTo>
                  <a:pt x="2016" y="407"/>
                </a:moveTo>
                <a:cubicBezTo>
                  <a:pt x="2016" y="404"/>
                  <a:pt x="2016" y="404"/>
                  <a:pt x="2016" y="404"/>
                </a:cubicBezTo>
                <a:cubicBezTo>
                  <a:pt x="2019" y="404"/>
                  <a:pt x="2019" y="404"/>
                  <a:pt x="2019" y="404"/>
                </a:cubicBezTo>
                <a:cubicBezTo>
                  <a:pt x="2019" y="401"/>
                  <a:pt x="2019" y="401"/>
                  <a:pt x="2019" y="401"/>
                </a:cubicBezTo>
                <a:cubicBezTo>
                  <a:pt x="2017" y="402"/>
                  <a:pt x="2015" y="403"/>
                  <a:pt x="2013" y="404"/>
                </a:cubicBezTo>
                <a:cubicBezTo>
                  <a:pt x="2013" y="401"/>
                  <a:pt x="2013" y="401"/>
                  <a:pt x="2013" y="401"/>
                </a:cubicBezTo>
                <a:cubicBezTo>
                  <a:pt x="2010" y="401"/>
                  <a:pt x="2010" y="401"/>
                  <a:pt x="2010" y="401"/>
                </a:cubicBezTo>
                <a:cubicBezTo>
                  <a:pt x="2010" y="404"/>
                  <a:pt x="2010" y="404"/>
                  <a:pt x="2010" y="404"/>
                </a:cubicBezTo>
                <a:cubicBezTo>
                  <a:pt x="2012" y="405"/>
                  <a:pt x="2014" y="406"/>
                  <a:pt x="2016" y="407"/>
                </a:cubicBezTo>
                <a:close/>
                <a:moveTo>
                  <a:pt x="1764" y="1546"/>
                </a:moveTo>
                <a:cubicBezTo>
                  <a:pt x="1764" y="1543"/>
                  <a:pt x="1764" y="1543"/>
                  <a:pt x="1764" y="1543"/>
                </a:cubicBezTo>
                <a:cubicBezTo>
                  <a:pt x="1767" y="1540"/>
                  <a:pt x="1764" y="1543"/>
                  <a:pt x="1767" y="1540"/>
                </a:cubicBezTo>
                <a:cubicBezTo>
                  <a:pt x="1761" y="1540"/>
                  <a:pt x="1761" y="1540"/>
                  <a:pt x="1761" y="1540"/>
                </a:cubicBezTo>
                <a:cubicBezTo>
                  <a:pt x="1761" y="1546"/>
                  <a:pt x="1761" y="1546"/>
                  <a:pt x="1761" y="1546"/>
                </a:cubicBezTo>
                <a:lnTo>
                  <a:pt x="1764" y="1546"/>
                </a:lnTo>
                <a:close/>
                <a:moveTo>
                  <a:pt x="1825" y="808"/>
                </a:moveTo>
                <a:cubicBezTo>
                  <a:pt x="1829" y="808"/>
                  <a:pt x="1829" y="808"/>
                  <a:pt x="1829" y="808"/>
                </a:cubicBezTo>
                <a:cubicBezTo>
                  <a:pt x="1829" y="805"/>
                  <a:pt x="1829" y="805"/>
                  <a:pt x="1829" y="805"/>
                </a:cubicBezTo>
                <a:cubicBezTo>
                  <a:pt x="1834" y="804"/>
                  <a:pt x="1830" y="809"/>
                  <a:pt x="1835" y="812"/>
                </a:cubicBezTo>
                <a:cubicBezTo>
                  <a:pt x="1835" y="808"/>
                  <a:pt x="1835" y="808"/>
                  <a:pt x="1835" y="808"/>
                </a:cubicBezTo>
                <a:cubicBezTo>
                  <a:pt x="1838" y="808"/>
                  <a:pt x="1838" y="808"/>
                  <a:pt x="1838" y="808"/>
                </a:cubicBezTo>
                <a:cubicBezTo>
                  <a:pt x="1843" y="803"/>
                  <a:pt x="1832" y="806"/>
                  <a:pt x="1832" y="805"/>
                </a:cubicBezTo>
                <a:cubicBezTo>
                  <a:pt x="1832" y="802"/>
                  <a:pt x="1832" y="802"/>
                  <a:pt x="1832" y="802"/>
                </a:cubicBezTo>
                <a:cubicBezTo>
                  <a:pt x="1828" y="805"/>
                  <a:pt x="1828" y="804"/>
                  <a:pt x="1825" y="808"/>
                </a:cubicBezTo>
                <a:close/>
                <a:moveTo>
                  <a:pt x="1793" y="1537"/>
                </a:moveTo>
                <a:cubicBezTo>
                  <a:pt x="1799" y="1537"/>
                  <a:pt x="1799" y="1537"/>
                  <a:pt x="1799" y="1537"/>
                </a:cubicBezTo>
                <a:cubicBezTo>
                  <a:pt x="1799" y="1530"/>
                  <a:pt x="1799" y="1530"/>
                  <a:pt x="1799" y="1530"/>
                </a:cubicBezTo>
                <a:cubicBezTo>
                  <a:pt x="1793" y="1530"/>
                  <a:pt x="1793" y="1530"/>
                  <a:pt x="1793" y="1530"/>
                </a:cubicBezTo>
                <a:lnTo>
                  <a:pt x="1793" y="1537"/>
                </a:lnTo>
                <a:close/>
                <a:moveTo>
                  <a:pt x="1761" y="1572"/>
                </a:moveTo>
                <a:cubicBezTo>
                  <a:pt x="1761" y="1566"/>
                  <a:pt x="1761" y="1566"/>
                  <a:pt x="1761" y="1566"/>
                </a:cubicBezTo>
                <a:cubicBezTo>
                  <a:pt x="1754" y="1568"/>
                  <a:pt x="1758" y="1565"/>
                  <a:pt x="1754" y="1569"/>
                </a:cubicBezTo>
                <a:cubicBezTo>
                  <a:pt x="1757" y="1569"/>
                  <a:pt x="1757" y="1569"/>
                  <a:pt x="1757" y="1569"/>
                </a:cubicBezTo>
                <a:cubicBezTo>
                  <a:pt x="1760" y="1573"/>
                  <a:pt x="1757" y="1569"/>
                  <a:pt x="1761" y="1572"/>
                </a:cubicBezTo>
                <a:close/>
                <a:moveTo>
                  <a:pt x="1754" y="883"/>
                </a:moveTo>
                <a:cubicBezTo>
                  <a:pt x="1754" y="886"/>
                  <a:pt x="1754" y="886"/>
                  <a:pt x="1754" y="886"/>
                </a:cubicBezTo>
                <a:cubicBezTo>
                  <a:pt x="1757" y="886"/>
                  <a:pt x="1757" y="886"/>
                  <a:pt x="1757" y="886"/>
                </a:cubicBezTo>
                <a:cubicBezTo>
                  <a:pt x="1755" y="881"/>
                  <a:pt x="1753" y="875"/>
                  <a:pt x="1751" y="870"/>
                </a:cubicBezTo>
                <a:cubicBezTo>
                  <a:pt x="1749" y="869"/>
                  <a:pt x="1747" y="868"/>
                  <a:pt x="1744" y="867"/>
                </a:cubicBezTo>
                <a:cubicBezTo>
                  <a:pt x="1741" y="874"/>
                  <a:pt x="1738" y="879"/>
                  <a:pt x="1731" y="883"/>
                </a:cubicBezTo>
                <a:cubicBezTo>
                  <a:pt x="1731" y="889"/>
                  <a:pt x="1731" y="889"/>
                  <a:pt x="1731" y="889"/>
                </a:cubicBezTo>
                <a:cubicBezTo>
                  <a:pt x="1738" y="889"/>
                  <a:pt x="1738" y="889"/>
                  <a:pt x="1738" y="889"/>
                </a:cubicBezTo>
                <a:cubicBezTo>
                  <a:pt x="1738" y="883"/>
                  <a:pt x="1738" y="883"/>
                  <a:pt x="1738" y="883"/>
                </a:cubicBezTo>
                <a:cubicBezTo>
                  <a:pt x="1744" y="883"/>
                  <a:pt x="1744" y="883"/>
                  <a:pt x="1744" y="883"/>
                </a:cubicBezTo>
                <a:cubicBezTo>
                  <a:pt x="1746" y="875"/>
                  <a:pt x="1745" y="877"/>
                  <a:pt x="1751" y="873"/>
                </a:cubicBezTo>
                <a:cubicBezTo>
                  <a:pt x="1749" y="880"/>
                  <a:pt x="1751" y="876"/>
                  <a:pt x="1748" y="880"/>
                </a:cubicBezTo>
                <a:cubicBezTo>
                  <a:pt x="1748" y="883"/>
                  <a:pt x="1748" y="883"/>
                  <a:pt x="1748" y="883"/>
                </a:cubicBezTo>
                <a:cubicBezTo>
                  <a:pt x="1744" y="883"/>
                  <a:pt x="1744" y="883"/>
                  <a:pt x="1744" y="883"/>
                </a:cubicBezTo>
                <a:cubicBezTo>
                  <a:pt x="1744" y="889"/>
                  <a:pt x="1744" y="889"/>
                  <a:pt x="1744" y="889"/>
                </a:cubicBezTo>
                <a:cubicBezTo>
                  <a:pt x="1748" y="887"/>
                  <a:pt x="1751" y="885"/>
                  <a:pt x="1754" y="883"/>
                </a:cubicBezTo>
                <a:close/>
                <a:moveTo>
                  <a:pt x="1744" y="1582"/>
                </a:moveTo>
                <a:cubicBezTo>
                  <a:pt x="1757" y="1582"/>
                  <a:pt x="1757" y="1582"/>
                  <a:pt x="1757" y="1582"/>
                </a:cubicBezTo>
                <a:cubicBezTo>
                  <a:pt x="1757" y="1579"/>
                  <a:pt x="1757" y="1579"/>
                  <a:pt x="1757" y="1579"/>
                </a:cubicBezTo>
                <a:cubicBezTo>
                  <a:pt x="1751" y="1577"/>
                  <a:pt x="1755" y="1579"/>
                  <a:pt x="1751" y="1575"/>
                </a:cubicBezTo>
                <a:cubicBezTo>
                  <a:pt x="1749" y="1576"/>
                  <a:pt x="1747" y="1578"/>
                  <a:pt x="1744" y="1579"/>
                </a:cubicBezTo>
                <a:lnTo>
                  <a:pt x="1744" y="1582"/>
                </a:lnTo>
                <a:close/>
                <a:moveTo>
                  <a:pt x="2091" y="637"/>
                </a:moveTo>
                <a:cubicBezTo>
                  <a:pt x="2094" y="637"/>
                  <a:pt x="2094" y="637"/>
                  <a:pt x="2094" y="637"/>
                </a:cubicBezTo>
                <a:cubicBezTo>
                  <a:pt x="2093" y="634"/>
                  <a:pt x="2092" y="630"/>
                  <a:pt x="2091" y="627"/>
                </a:cubicBezTo>
                <a:cubicBezTo>
                  <a:pt x="2087" y="627"/>
                  <a:pt x="2087" y="627"/>
                  <a:pt x="2087" y="627"/>
                </a:cubicBezTo>
                <a:cubicBezTo>
                  <a:pt x="2084" y="631"/>
                  <a:pt x="2090" y="630"/>
                  <a:pt x="2091" y="630"/>
                </a:cubicBezTo>
                <a:cubicBezTo>
                  <a:pt x="2089" y="635"/>
                  <a:pt x="2088" y="634"/>
                  <a:pt x="2084" y="637"/>
                </a:cubicBezTo>
                <a:cubicBezTo>
                  <a:pt x="2084" y="640"/>
                  <a:pt x="2084" y="640"/>
                  <a:pt x="2084" y="640"/>
                </a:cubicBezTo>
                <a:cubicBezTo>
                  <a:pt x="2091" y="638"/>
                  <a:pt x="2087" y="641"/>
                  <a:pt x="2091" y="637"/>
                </a:cubicBezTo>
                <a:close/>
                <a:moveTo>
                  <a:pt x="1631" y="1414"/>
                </a:moveTo>
                <a:cubicBezTo>
                  <a:pt x="1644" y="1414"/>
                  <a:pt x="1644" y="1414"/>
                  <a:pt x="1644" y="1414"/>
                </a:cubicBezTo>
                <a:cubicBezTo>
                  <a:pt x="1645" y="1410"/>
                  <a:pt x="1646" y="1407"/>
                  <a:pt x="1647" y="1404"/>
                </a:cubicBezTo>
                <a:cubicBezTo>
                  <a:pt x="1640" y="1401"/>
                  <a:pt x="1632" y="1397"/>
                  <a:pt x="1631" y="1388"/>
                </a:cubicBezTo>
                <a:cubicBezTo>
                  <a:pt x="1628" y="1389"/>
                  <a:pt x="1625" y="1390"/>
                  <a:pt x="1621" y="1391"/>
                </a:cubicBezTo>
                <a:cubicBezTo>
                  <a:pt x="1623" y="1397"/>
                  <a:pt x="1621" y="1394"/>
                  <a:pt x="1625" y="1397"/>
                </a:cubicBezTo>
                <a:cubicBezTo>
                  <a:pt x="1625" y="1401"/>
                  <a:pt x="1625" y="1401"/>
                  <a:pt x="1625" y="1401"/>
                </a:cubicBezTo>
                <a:cubicBezTo>
                  <a:pt x="1627" y="1400"/>
                  <a:pt x="1629" y="1398"/>
                  <a:pt x="1631" y="1397"/>
                </a:cubicBezTo>
                <a:cubicBezTo>
                  <a:pt x="1632" y="1401"/>
                  <a:pt x="1633" y="1404"/>
                  <a:pt x="1634" y="1407"/>
                </a:cubicBezTo>
                <a:cubicBezTo>
                  <a:pt x="1631" y="1407"/>
                  <a:pt x="1631" y="1407"/>
                  <a:pt x="1631" y="1407"/>
                </a:cubicBezTo>
                <a:lnTo>
                  <a:pt x="1631" y="1414"/>
                </a:lnTo>
                <a:close/>
                <a:moveTo>
                  <a:pt x="2023" y="624"/>
                </a:moveTo>
                <a:cubicBezTo>
                  <a:pt x="2025" y="623"/>
                  <a:pt x="2027" y="622"/>
                  <a:pt x="2029" y="621"/>
                </a:cubicBezTo>
                <a:cubicBezTo>
                  <a:pt x="2029" y="618"/>
                  <a:pt x="2029" y="618"/>
                  <a:pt x="2029" y="618"/>
                </a:cubicBezTo>
                <a:cubicBezTo>
                  <a:pt x="2025" y="620"/>
                  <a:pt x="2025" y="620"/>
                  <a:pt x="2023" y="624"/>
                </a:cubicBezTo>
                <a:close/>
                <a:moveTo>
                  <a:pt x="2874" y="572"/>
                </a:moveTo>
                <a:cubicBezTo>
                  <a:pt x="2876" y="571"/>
                  <a:pt x="2878" y="570"/>
                  <a:pt x="2880" y="569"/>
                </a:cubicBezTo>
                <a:cubicBezTo>
                  <a:pt x="2880" y="575"/>
                  <a:pt x="2880" y="575"/>
                  <a:pt x="2880" y="575"/>
                </a:cubicBezTo>
                <a:cubicBezTo>
                  <a:pt x="2877" y="577"/>
                  <a:pt x="2874" y="578"/>
                  <a:pt x="2871" y="579"/>
                </a:cubicBezTo>
                <a:cubicBezTo>
                  <a:pt x="2871" y="585"/>
                  <a:pt x="2871" y="585"/>
                  <a:pt x="2871" y="585"/>
                </a:cubicBezTo>
                <a:cubicBezTo>
                  <a:pt x="2864" y="585"/>
                  <a:pt x="2864" y="585"/>
                  <a:pt x="2864" y="585"/>
                </a:cubicBezTo>
                <a:cubicBezTo>
                  <a:pt x="2864" y="579"/>
                  <a:pt x="2864" y="579"/>
                  <a:pt x="2864" y="579"/>
                </a:cubicBezTo>
                <a:cubicBezTo>
                  <a:pt x="2851" y="579"/>
                  <a:pt x="2851" y="579"/>
                  <a:pt x="2851" y="579"/>
                </a:cubicBezTo>
                <a:cubicBezTo>
                  <a:pt x="2851" y="585"/>
                  <a:pt x="2851" y="585"/>
                  <a:pt x="2851" y="585"/>
                </a:cubicBezTo>
                <a:cubicBezTo>
                  <a:pt x="2858" y="585"/>
                  <a:pt x="2858" y="585"/>
                  <a:pt x="2858" y="585"/>
                </a:cubicBezTo>
                <a:cubicBezTo>
                  <a:pt x="2861" y="598"/>
                  <a:pt x="2867" y="598"/>
                  <a:pt x="2861" y="614"/>
                </a:cubicBezTo>
                <a:cubicBezTo>
                  <a:pt x="2867" y="614"/>
                  <a:pt x="2867" y="614"/>
                  <a:pt x="2867" y="614"/>
                </a:cubicBezTo>
                <a:cubicBezTo>
                  <a:pt x="2869" y="611"/>
                  <a:pt x="2873" y="608"/>
                  <a:pt x="2874" y="608"/>
                </a:cubicBezTo>
                <a:cubicBezTo>
                  <a:pt x="2875" y="601"/>
                  <a:pt x="2876" y="595"/>
                  <a:pt x="2877" y="588"/>
                </a:cubicBezTo>
                <a:cubicBezTo>
                  <a:pt x="2880" y="588"/>
                  <a:pt x="2880" y="588"/>
                  <a:pt x="2880" y="588"/>
                </a:cubicBezTo>
                <a:cubicBezTo>
                  <a:pt x="2880" y="585"/>
                  <a:pt x="2880" y="585"/>
                  <a:pt x="2880" y="585"/>
                </a:cubicBezTo>
                <a:cubicBezTo>
                  <a:pt x="2881" y="585"/>
                  <a:pt x="2881" y="585"/>
                  <a:pt x="2881" y="585"/>
                </a:cubicBezTo>
                <a:cubicBezTo>
                  <a:pt x="2881" y="553"/>
                  <a:pt x="2881" y="553"/>
                  <a:pt x="2881" y="553"/>
                </a:cubicBezTo>
                <a:cubicBezTo>
                  <a:pt x="2881" y="553"/>
                  <a:pt x="2881" y="553"/>
                  <a:pt x="2880" y="553"/>
                </a:cubicBezTo>
                <a:cubicBezTo>
                  <a:pt x="2878" y="559"/>
                  <a:pt x="2876" y="566"/>
                  <a:pt x="2874" y="572"/>
                </a:cubicBezTo>
                <a:close/>
                <a:moveTo>
                  <a:pt x="2078" y="630"/>
                </a:moveTo>
                <a:cubicBezTo>
                  <a:pt x="2080" y="624"/>
                  <a:pt x="2082" y="618"/>
                  <a:pt x="2084" y="611"/>
                </a:cubicBezTo>
                <a:cubicBezTo>
                  <a:pt x="2078" y="611"/>
                  <a:pt x="2078" y="611"/>
                  <a:pt x="2078" y="611"/>
                </a:cubicBezTo>
                <a:cubicBezTo>
                  <a:pt x="2080" y="605"/>
                  <a:pt x="2077" y="608"/>
                  <a:pt x="2081" y="605"/>
                </a:cubicBezTo>
                <a:cubicBezTo>
                  <a:pt x="2081" y="598"/>
                  <a:pt x="2081" y="598"/>
                  <a:pt x="2081" y="598"/>
                </a:cubicBezTo>
                <a:cubicBezTo>
                  <a:pt x="2078" y="599"/>
                  <a:pt x="2074" y="605"/>
                  <a:pt x="2074" y="605"/>
                </a:cubicBezTo>
                <a:cubicBezTo>
                  <a:pt x="2070" y="606"/>
                  <a:pt x="2070" y="599"/>
                  <a:pt x="2068" y="598"/>
                </a:cubicBezTo>
                <a:cubicBezTo>
                  <a:pt x="2065" y="597"/>
                  <a:pt x="2062" y="606"/>
                  <a:pt x="2062" y="608"/>
                </a:cubicBezTo>
                <a:cubicBezTo>
                  <a:pt x="2062" y="608"/>
                  <a:pt x="2049" y="607"/>
                  <a:pt x="2055" y="605"/>
                </a:cubicBezTo>
                <a:cubicBezTo>
                  <a:pt x="2050" y="605"/>
                  <a:pt x="2050" y="598"/>
                  <a:pt x="2049" y="598"/>
                </a:cubicBezTo>
                <a:cubicBezTo>
                  <a:pt x="2046" y="599"/>
                  <a:pt x="2044" y="600"/>
                  <a:pt x="2042" y="601"/>
                </a:cubicBezTo>
                <a:cubicBezTo>
                  <a:pt x="2042" y="598"/>
                  <a:pt x="2042" y="598"/>
                  <a:pt x="2042" y="598"/>
                </a:cubicBezTo>
                <a:cubicBezTo>
                  <a:pt x="2039" y="598"/>
                  <a:pt x="2039" y="598"/>
                  <a:pt x="2039" y="598"/>
                </a:cubicBezTo>
                <a:cubicBezTo>
                  <a:pt x="2042" y="602"/>
                  <a:pt x="2041" y="602"/>
                  <a:pt x="2045" y="605"/>
                </a:cubicBezTo>
                <a:cubicBezTo>
                  <a:pt x="2045" y="608"/>
                  <a:pt x="2045" y="608"/>
                  <a:pt x="2045" y="608"/>
                </a:cubicBezTo>
                <a:cubicBezTo>
                  <a:pt x="2038" y="607"/>
                  <a:pt x="2037" y="606"/>
                  <a:pt x="2032" y="605"/>
                </a:cubicBezTo>
                <a:cubicBezTo>
                  <a:pt x="2031" y="607"/>
                  <a:pt x="2030" y="609"/>
                  <a:pt x="2029" y="611"/>
                </a:cubicBezTo>
                <a:cubicBezTo>
                  <a:pt x="2029" y="614"/>
                  <a:pt x="2029" y="614"/>
                  <a:pt x="2029" y="614"/>
                </a:cubicBezTo>
                <a:cubicBezTo>
                  <a:pt x="2032" y="614"/>
                  <a:pt x="2032" y="614"/>
                  <a:pt x="2032" y="614"/>
                </a:cubicBezTo>
                <a:cubicBezTo>
                  <a:pt x="2032" y="615"/>
                  <a:pt x="2033" y="626"/>
                  <a:pt x="2029" y="621"/>
                </a:cubicBezTo>
                <a:cubicBezTo>
                  <a:pt x="2028" y="624"/>
                  <a:pt x="2027" y="627"/>
                  <a:pt x="2026" y="630"/>
                </a:cubicBezTo>
                <a:cubicBezTo>
                  <a:pt x="2031" y="632"/>
                  <a:pt x="2031" y="633"/>
                  <a:pt x="2039" y="634"/>
                </a:cubicBezTo>
                <a:cubicBezTo>
                  <a:pt x="2041" y="626"/>
                  <a:pt x="2042" y="627"/>
                  <a:pt x="2045" y="621"/>
                </a:cubicBezTo>
                <a:cubicBezTo>
                  <a:pt x="2052" y="619"/>
                  <a:pt x="2048" y="621"/>
                  <a:pt x="2052" y="618"/>
                </a:cubicBezTo>
                <a:cubicBezTo>
                  <a:pt x="2055" y="618"/>
                  <a:pt x="2055" y="618"/>
                  <a:pt x="2055" y="618"/>
                </a:cubicBezTo>
                <a:cubicBezTo>
                  <a:pt x="2054" y="622"/>
                  <a:pt x="2053" y="626"/>
                  <a:pt x="2052" y="630"/>
                </a:cubicBezTo>
                <a:cubicBezTo>
                  <a:pt x="2055" y="630"/>
                  <a:pt x="2055" y="630"/>
                  <a:pt x="2055" y="630"/>
                </a:cubicBezTo>
                <a:cubicBezTo>
                  <a:pt x="2053" y="638"/>
                  <a:pt x="2052" y="638"/>
                  <a:pt x="2049" y="643"/>
                </a:cubicBezTo>
                <a:cubicBezTo>
                  <a:pt x="2052" y="643"/>
                  <a:pt x="2052" y="643"/>
                  <a:pt x="2052" y="643"/>
                </a:cubicBezTo>
                <a:cubicBezTo>
                  <a:pt x="2052" y="640"/>
                  <a:pt x="2052" y="640"/>
                  <a:pt x="2052" y="640"/>
                </a:cubicBezTo>
                <a:cubicBezTo>
                  <a:pt x="2055" y="640"/>
                  <a:pt x="2055" y="640"/>
                  <a:pt x="2055" y="640"/>
                </a:cubicBezTo>
                <a:cubicBezTo>
                  <a:pt x="2055" y="656"/>
                  <a:pt x="2055" y="656"/>
                  <a:pt x="2055" y="656"/>
                </a:cubicBezTo>
                <a:cubicBezTo>
                  <a:pt x="2058" y="656"/>
                  <a:pt x="2058" y="656"/>
                  <a:pt x="2058" y="656"/>
                </a:cubicBezTo>
                <a:cubicBezTo>
                  <a:pt x="2063" y="649"/>
                  <a:pt x="2057" y="652"/>
                  <a:pt x="2065" y="647"/>
                </a:cubicBezTo>
                <a:cubicBezTo>
                  <a:pt x="2065" y="643"/>
                  <a:pt x="2065" y="643"/>
                  <a:pt x="2065" y="643"/>
                </a:cubicBezTo>
                <a:cubicBezTo>
                  <a:pt x="2062" y="643"/>
                  <a:pt x="2062" y="643"/>
                  <a:pt x="2062" y="643"/>
                </a:cubicBezTo>
                <a:cubicBezTo>
                  <a:pt x="2063" y="637"/>
                  <a:pt x="2061" y="641"/>
                  <a:pt x="2065" y="637"/>
                </a:cubicBezTo>
                <a:cubicBezTo>
                  <a:pt x="2065" y="643"/>
                  <a:pt x="2065" y="643"/>
                  <a:pt x="2065" y="643"/>
                </a:cubicBezTo>
                <a:cubicBezTo>
                  <a:pt x="2068" y="641"/>
                  <a:pt x="2068" y="649"/>
                  <a:pt x="2071" y="650"/>
                </a:cubicBezTo>
                <a:cubicBezTo>
                  <a:pt x="2071" y="647"/>
                  <a:pt x="2071" y="647"/>
                  <a:pt x="2071" y="647"/>
                </a:cubicBezTo>
                <a:cubicBezTo>
                  <a:pt x="2073" y="646"/>
                  <a:pt x="2081" y="649"/>
                  <a:pt x="2078" y="643"/>
                </a:cubicBezTo>
                <a:cubicBezTo>
                  <a:pt x="2074" y="643"/>
                  <a:pt x="2074" y="643"/>
                  <a:pt x="2074" y="643"/>
                </a:cubicBezTo>
                <a:cubicBezTo>
                  <a:pt x="2074" y="640"/>
                  <a:pt x="2074" y="640"/>
                  <a:pt x="2074" y="640"/>
                </a:cubicBezTo>
                <a:cubicBezTo>
                  <a:pt x="2078" y="640"/>
                  <a:pt x="2078" y="640"/>
                  <a:pt x="2078" y="640"/>
                </a:cubicBezTo>
                <a:cubicBezTo>
                  <a:pt x="2078" y="637"/>
                  <a:pt x="2078" y="637"/>
                  <a:pt x="2078" y="637"/>
                </a:cubicBezTo>
                <a:cubicBezTo>
                  <a:pt x="2074" y="640"/>
                  <a:pt x="2074" y="639"/>
                  <a:pt x="2071" y="643"/>
                </a:cubicBezTo>
                <a:cubicBezTo>
                  <a:pt x="2068" y="643"/>
                  <a:pt x="2068" y="643"/>
                  <a:pt x="2068" y="643"/>
                </a:cubicBezTo>
                <a:cubicBezTo>
                  <a:pt x="2070" y="636"/>
                  <a:pt x="2071" y="635"/>
                  <a:pt x="2074" y="630"/>
                </a:cubicBezTo>
                <a:lnTo>
                  <a:pt x="2078" y="630"/>
                </a:lnTo>
                <a:close/>
                <a:moveTo>
                  <a:pt x="2058" y="601"/>
                </a:moveTo>
                <a:cubicBezTo>
                  <a:pt x="2055" y="601"/>
                  <a:pt x="2055" y="601"/>
                  <a:pt x="2055" y="601"/>
                </a:cubicBezTo>
                <a:cubicBezTo>
                  <a:pt x="2055" y="605"/>
                  <a:pt x="2055" y="605"/>
                  <a:pt x="2055" y="605"/>
                </a:cubicBezTo>
                <a:cubicBezTo>
                  <a:pt x="2058" y="605"/>
                  <a:pt x="2058" y="605"/>
                  <a:pt x="2058" y="605"/>
                </a:cubicBezTo>
                <a:lnTo>
                  <a:pt x="2058" y="601"/>
                </a:lnTo>
                <a:close/>
                <a:moveTo>
                  <a:pt x="2042" y="653"/>
                </a:moveTo>
                <a:cubicBezTo>
                  <a:pt x="2052" y="653"/>
                  <a:pt x="2052" y="653"/>
                  <a:pt x="2052" y="653"/>
                </a:cubicBezTo>
                <a:cubicBezTo>
                  <a:pt x="2051" y="651"/>
                  <a:pt x="2050" y="649"/>
                  <a:pt x="2049" y="647"/>
                </a:cubicBezTo>
                <a:cubicBezTo>
                  <a:pt x="2049" y="643"/>
                  <a:pt x="2049" y="643"/>
                  <a:pt x="2049" y="643"/>
                </a:cubicBezTo>
                <a:cubicBezTo>
                  <a:pt x="2039" y="643"/>
                  <a:pt x="2039" y="643"/>
                  <a:pt x="2039" y="643"/>
                </a:cubicBezTo>
                <a:cubicBezTo>
                  <a:pt x="2042" y="639"/>
                  <a:pt x="2041" y="640"/>
                  <a:pt x="2045" y="637"/>
                </a:cubicBezTo>
                <a:cubicBezTo>
                  <a:pt x="2045" y="634"/>
                  <a:pt x="2045" y="634"/>
                  <a:pt x="2045" y="634"/>
                </a:cubicBezTo>
                <a:cubicBezTo>
                  <a:pt x="2042" y="636"/>
                  <a:pt x="2039" y="638"/>
                  <a:pt x="2036" y="640"/>
                </a:cubicBezTo>
                <a:cubicBezTo>
                  <a:pt x="2037" y="642"/>
                  <a:pt x="2038" y="645"/>
                  <a:pt x="2039" y="647"/>
                </a:cubicBezTo>
                <a:cubicBezTo>
                  <a:pt x="2042" y="647"/>
                  <a:pt x="2042" y="647"/>
                  <a:pt x="2042" y="647"/>
                </a:cubicBezTo>
                <a:cubicBezTo>
                  <a:pt x="2041" y="650"/>
                  <a:pt x="2040" y="653"/>
                  <a:pt x="2039" y="656"/>
                </a:cubicBezTo>
                <a:cubicBezTo>
                  <a:pt x="2032" y="656"/>
                  <a:pt x="2032" y="656"/>
                  <a:pt x="2032" y="656"/>
                </a:cubicBezTo>
                <a:cubicBezTo>
                  <a:pt x="2032" y="663"/>
                  <a:pt x="2032" y="663"/>
                  <a:pt x="2032" y="663"/>
                </a:cubicBezTo>
                <a:cubicBezTo>
                  <a:pt x="2023" y="663"/>
                  <a:pt x="2023" y="663"/>
                  <a:pt x="2023" y="663"/>
                </a:cubicBezTo>
                <a:cubicBezTo>
                  <a:pt x="2020" y="673"/>
                  <a:pt x="2017" y="674"/>
                  <a:pt x="2007" y="676"/>
                </a:cubicBezTo>
                <a:cubicBezTo>
                  <a:pt x="2007" y="679"/>
                  <a:pt x="2007" y="679"/>
                  <a:pt x="2007" y="679"/>
                </a:cubicBezTo>
                <a:cubicBezTo>
                  <a:pt x="2023" y="679"/>
                  <a:pt x="2023" y="679"/>
                  <a:pt x="2023" y="679"/>
                </a:cubicBezTo>
                <a:cubicBezTo>
                  <a:pt x="2022" y="681"/>
                  <a:pt x="2021" y="683"/>
                  <a:pt x="2019" y="685"/>
                </a:cubicBezTo>
                <a:cubicBezTo>
                  <a:pt x="2029" y="685"/>
                  <a:pt x="2029" y="685"/>
                  <a:pt x="2029" y="685"/>
                </a:cubicBezTo>
                <a:cubicBezTo>
                  <a:pt x="2029" y="679"/>
                  <a:pt x="2029" y="679"/>
                  <a:pt x="2029" y="679"/>
                </a:cubicBezTo>
                <a:cubicBezTo>
                  <a:pt x="2037" y="677"/>
                  <a:pt x="2051" y="668"/>
                  <a:pt x="2055" y="663"/>
                </a:cubicBezTo>
                <a:cubicBezTo>
                  <a:pt x="2055" y="656"/>
                  <a:pt x="2055" y="656"/>
                  <a:pt x="2055" y="656"/>
                </a:cubicBezTo>
                <a:cubicBezTo>
                  <a:pt x="2051" y="657"/>
                  <a:pt x="2046" y="659"/>
                  <a:pt x="2042" y="660"/>
                </a:cubicBezTo>
                <a:lnTo>
                  <a:pt x="2042" y="653"/>
                </a:lnTo>
                <a:close/>
                <a:moveTo>
                  <a:pt x="2023" y="676"/>
                </a:moveTo>
                <a:cubicBezTo>
                  <a:pt x="2023" y="673"/>
                  <a:pt x="2023" y="673"/>
                  <a:pt x="2023" y="673"/>
                </a:cubicBezTo>
                <a:cubicBezTo>
                  <a:pt x="2029" y="673"/>
                  <a:pt x="2029" y="673"/>
                  <a:pt x="2029" y="673"/>
                </a:cubicBezTo>
                <a:cubicBezTo>
                  <a:pt x="2025" y="676"/>
                  <a:pt x="2029" y="674"/>
                  <a:pt x="2023" y="676"/>
                </a:cubicBezTo>
                <a:close/>
                <a:moveTo>
                  <a:pt x="2032" y="669"/>
                </a:moveTo>
                <a:cubicBezTo>
                  <a:pt x="2034" y="663"/>
                  <a:pt x="2032" y="667"/>
                  <a:pt x="2036" y="663"/>
                </a:cubicBezTo>
                <a:cubicBezTo>
                  <a:pt x="2036" y="666"/>
                  <a:pt x="2036" y="666"/>
                  <a:pt x="2036" y="666"/>
                </a:cubicBezTo>
                <a:cubicBezTo>
                  <a:pt x="2039" y="669"/>
                  <a:pt x="2036" y="666"/>
                  <a:pt x="2039" y="669"/>
                </a:cubicBezTo>
                <a:lnTo>
                  <a:pt x="2032" y="669"/>
                </a:lnTo>
                <a:close/>
                <a:moveTo>
                  <a:pt x="2877" y="161"/>
                </a:moveTo>
                <a:cubicBezTo>
                  <a:pt x="2878" y="170"/>
                  <a:pt x="2879" y="179"/>
                  <a:pt x="2880" y="187"/>
                </a:cubicBezTo>
                <a:cubicBezTo>
                  <a:pt x="2881" y="187"/>
                  <a:pt x="2881" y="187"/>
                  <a:pt x="2881" y="187"/>
                </a:cubicBezTo>
                <a:cubicBezTo>
                  <a:pt x="2881" y="162"/>
                  <a:pt x="2881" y="162"/>
                  <a:pt x="2881" y="162"/>
                </a:cubicBezTo>
                <a:cubicBezTo>
                  <a:pt x="2881" y="162"/>
                  <a:pt x="2881" y="162"/>
                  <a:pt x="2880" y="161"/>
                </a:cubicBezTo>
                <a:lnTo>
                  <a:pt x="2877" y="161"/>
                </a:lnTo>
                <a:close/>
                <a:moveTo>
                  <a:pt x="2084" y="627"/>
                </a:moveTo>
                <a:cubicBezTo>
                  <a:pt x="2081" y="627"/>
                  <a:pt x="2081" y="627"/>
                  <a:pt x="2081" y="627"/>
                </a:cubicBezTo>
                <a:cubicBezTo>
                  <a:pt x="2081" y="634"/>
                  <a:pt x="2081" y="634"/>
                  <a:pt x="2081" y="634"/>
                </a:cubicBezTo>
                <a:cubicBezTo>
                  <a:pt x="2084" y="634"/>
                  <a:pt x="2084" y="634"/>
                  <a:pt x="2084" y="634"/>
                </a:cubicBezTo>
                <a:lnTo>
                  <a:pt x="2084" y="627"/>
                </a:lnTo>
                <a:close/>
                <a:moveTo>
                  <a:pt x="2155" y="1168"/>
                </a:moveTo>
                <a:cubicBezTo>
                  <a:pt x="2159" y="1168"/>
                  <a:pt x="2159" y="1168"/>
                  <a:pt x="2159" y="1168"/>
                </a:cubicBezTo>
                <a:cubicBezTo>
                  <a:pt x="2159" y="1161"/>
                  <a:pt x="2159" y="1161"/>
                  <a:pt x="2159" y="1161"/>
                </a:cubicBezTo>
                <a:cubicBezTo>
                  <a:pt x="2155" y="1161"/>
                  <a:pt x="2155" y="1161"/>
                  <a:pt x="2155" y="1161"/>
                </a:cubicBezTo>
                <a:lnTo>
                  <a:pt x="2155" y="1168"/>
                </a:lnTo>
                <a:close/>
                <a:moveTo>
                  <a:pt x="2275" y="893"/>
                </a:moveTo>
                <a:cubicBezTo>
                  <a:pt x="2278" y="893"/>
                  <a:pt x="2278" y="893"/>
                  <a:pt x="2278" y="893"/>
                </a:cubicBezTo>
                <a:cubicBezTo>
                  <a:pt x="2278" y="886"/>
                  <a:pt x="2278" y="886"/>
                  <a:pt x="2278" y="886"/>
                </a:cubicBezTo>
                <a:cubicBezTo>
                  <a:pt x="2275" y="886"/>
                  <a:pt x="2275" y="886"/>
                  <a:pt x="2275" y="886"/>
                </a:cubicBezTo>
                <a:lnTo>
                  <a:pt x="2275" y="893"/>
                </a:lnTo>
                <a:close/>
                <a:moveTo>
                  <a:pt x="2233" y="948"/>
                </a:moveTo>
                <a:cubicBezTo>
                  <a:pt x="2233" y="948"/>
                  <a:pt x="2234" y="948"/>
                  <a:pt x="2240" y="941"/>
                </a:cubicBezTo>
                <a:cubicBezTo>
                  <a:pt x="2239" y="942"/>
                  <a:pt x="2231" y="944"/>
                  <a:pt x="2233" y="948"/>
                </a:cubicBezTo>
                <a:close/>
                <a:moveTo>
                  <a:pt x="2188" y="1054"/>
                </a:moveTo>
                <a:cubicBezTo>
                  <a:pt x="2185" y="1054"/>
                  <a:pt x="2185" y="1054"/>
                  <a:pt x="2185" y="1054"/>
                </a:cubicBezTo>
                <a:cubicBezTo>
                  <a:pt x="2185" y="1051"/>
                  <a:pt x="2185" y="1051"/>
                  <a:pt x="2185" y="1051"/>
                </a:cubicBezTo>
                <a:cubicBezTo>
                  <a:pt x="2182" y="1052"/>
                  <a:pt x="2180" y="1053"/>
                  <a:pt x="2178" y="1054"/>
                </a:cubicBezTo>
                <a:cubicBezTo>
                  <a:pt x="2178" y="1058"/>
                  <a:pt x="2178" y="1058"/>
                  <a:pt x="2178" y="1058"/>
                </a:cubicBezTo>
                <a:cubicBezTo>
                  <a:pt x="2180" y="1057"/>
                  <a:pt x="2191" y="1060"/>
                  <a:pt x="2188" y="1054"/>
                </a:cubicBezTo>
                <a:close/>
                <a:moveTo>
                  <a:pt x="2175" y="1080"/>
                </a:moveTo>
                <a:cubicBezTo>
                  <a:pt x="2178" y="1080"/>
                  <a:pt x="2178" y="1080"/>
                  <a:pt x="2178" y="1080"/>
                </a:cubicBezTo>
                <a:cubicBezTo>
                  <a:pt x="2180" y="1072"/>
                  <a:pt x="2181" y="1073"/>
                  <a:pt x="2185" y="1067"/>
                </a:cubicBezTo>
                <a:cubicBezTo>
                  <a:pt x="2178" y="1071"/>
                  <a:pt x="2177" y="1072"/>
                  <a:pt x="2175" y="1080"/>
                </a:cubicBezTo>
                <a:close/>
                <a:moveTo>
                  <a:pt x="2181" y="1100"/>
                </a:moveTo>
                <a:cubicBezTo>
                  <a:pt x="2182" y="1096"/>
                  <a:pt x="2183" y="1093"/>
                  <a:pt x="2185" y="1090"/>
                </a:cubicBezTo>
                <a:cubicBezTo>
                  <a:pt x="2179" y="1094"/>
                  <a:pt x="2180" y="1092"/>
                  <a:pt x="2178" y="1100"/>
                </a:cubicBezTo>
                <a:lnTo>
                  <a:pt x="2181" y="1100"/>
                </a:lnTo>
                <a:close/>
                <a:moveTo>
                  <a:pt x="1974" y="737"/>
                </a:moveTo>
                <a:cubicBezTo>
                  <a:pt x="1968" y="741"/>
                  <a:pt x="1969" y="740"/>
                  <a:pt x="1968" y="750"/>
                </a:cubicBezTo>
                <a:cubicBezTo>
                  <a:pt x="1964" y="750"/>
                  <a:pt x="1964" y="750"/>
                  <a:pt x="1964" y="750"/>
                </a:cubicBezTo>
                <a:cubicBezTo>
                  <a:pt x="1963" y="753"/>
                  <a:pt x="1962" y="757"/>
                  <a:pt x="1961" y="760"/>
                </a:cubicBezTo>
                <a:cubicBezTo>
                  <a:pt x="1968" y="760"/>
                  <a:pt x="1968" y="760"/>
                  <a:pt x="1968" y="760"/>
                </a:cubicBezTo>
                <a:cubicBezTo>
                  <a:pt x="1970" y="751"/>
                  <a:pt x="1973" y="752"/>
                  <a:pt x="1974" y="750"/>
                </a:cubicBezTo>
                <a:cubicBezTo>
                  <a:pt x="1973" y="747"/>
                  <a:pt x="1972" y="744"/>
                  <a:pt x="1971" y="741"/>
                </a:cubicBezTo>
                <a:cubicBezTo>
                  <a:pt x="1974" y="741"/>
                  <a:pt x="1974" y="741"/>
                  <a:pt x="1974" y="741"/>
                </a:cubicBezTo>
                <a:lnTo>
                  <a:pt x="1974" y="737"/>
                </a:lnTo>
                <a:close/>
                <a:moveTo>
                  <a:pt x="1906" y="666"/>
                </a:moveTo>
                <a:cubicBezTo>
                  <a:pt x="1917" y="665"/>
                  <a:pt x="1916" y="663"/>
                  <a:pt x="1922" y="660"/>
                </a:cubicBezTo>
                <a:cubicBezTo>
                  <a:pt x="1922" y="653"/>
                  <a:pt x="1922" y="653"/>
                  <a:pt x="1922" y="653"/>
                </a:cubicBezTo>
                <a:cubicBezTo>
                  <a:pt x="1919" y="652"/>
                  <a:pt x="1916" y="651"/>
                  <a:pt x="1913" y="650"/>
                </a:cubicBezTo>
                <a:cubicBezTo>
                  <a:pt x="1914" y="654"/>
                  <a:pt x="1915" y="659"/>
                  <a:pt x="1916" y="663"/>
                </a:cubicBezTo>
                <a:cubicBezTo>
                  <a:pt x="1906" y="663"/>
                  <a:pt x="1906" y="663"/>
                  <a:pt x="1906" y="663"/>
                </a:cubicBezTo>
                <a:lnTo>
                  <a:pt x="1906" y="666"/>
                </a:lnTo>
                <a:close/>
                <a:moveTo>
                  <a:pt x="1909" y="1494"/>
                </a:moveTo>
                <a:cubicBezTo>
                  <a:pt x="1909" y="1485"/>
                  <a:pt x="1909" y="1485"/>
                  <a:pt x="1909" y="1485"/>
                </a:cubicBezTo>
                <a:cubicBezTo>
                  <a:pt x="1906" y="1485"/>
                  <a:pt x="1906" y="1485"/>
                  <a:pt x="1906" y="1485"/>
                </a:cubicBezTo>
                <a:cubicBezTo>
                  <a:pt x="1906" y="1494"/>
                  <a:pt x="1906" y="1494"/>
                  <a:pt x="1906" y="1494"/>
                </a:cubicBezTo>
                <a:lnTo>
                  <a:pt x="1909" y="1494"/>
                </a:lnTo>
                <a:close/>
                <a:moveTo>
                  <a:pt x="1968" y="737"/>
                </a:moveTo>
                <a:cubicBezTo>
                  <a:pt x="1967" y="735"/>
                  <a:pt x="1970" y="728"/>
                  <a:pt x="1964" y="731"/>
                </a:cubicBezTo>
                <a:cubicBezTo>
                  <a:pt x="1964" y="734"/>
                  <a:pt x="1964" y="734"/>
                  <a:pt x="1964" y="734"/>
                </a:cubicBezTo>
                <a:cubicBezTo>
                  <a:pt x="1961" y="734"/>
                  <a:pt x="1961" y="734"/>
                  <a:pt x="1961" y="734"/>
                </a:cubicBezTo>
                <a:cubicBezTo>
                  <a:pt x="1961" y="731"/>
                  <a:pt x="1961" y="731"/>
                  <a:pt x="1961" y="731"/>
                </a:cubicBezTo>
                <a:cubicBezTo>
                  <a:pt x="1958" y="731"/>
                  <a:pt x="1958" y="731"/>
                  <a:pt x="1958" y="731"/>
                </a:cubicBezTo>
                <a:cubicBezTo>
                  <a:pt x="1959" y="734"/>
                  <a:pt x="1960" y="737"/>
                  <a:pt x="1961" y="741"/>
                </a:cubicBezTo>
                <a:cubicBezTo>
                  <a:pt x="1957" y="738"/>
                  <a:pt x="1953" y="736"/>
                  <a:pt x="1948" y="734"/>
                </a:cubicBezTo>
                <a:cubicBezTo>
                  <a:pt x="1945" y="739"/>
                  <a:pt x="1942" y="740"/>
                  <a:pt x="1939" y="744"/>
                </a:cubicBezTo>
                <a:cubicBezTo>
                  <a:pt x="1935" y="744"/>
                  <a:pt x="1935" y="744"/>
                  <a:pt x="1935" y="744"/>
                </a:cubicBezTo>
                <a:cubicBezTo>
                  <a:pt x="1935" y="753"/>
                  <a:pt x="1935" y="753"/>
                  <a:pt x="1935" y="753"/>
                </a:cubicBezTo>
                <a:cubicBezTo>
                  <a:pt x="1926" y="755"/>
                  <a:pt x="1920" y="757"/>
                  <a:pt x="1916" y="763"/>
                </a:cubicBezTo>
                <a:cubicBezTo>
                  <a:pt x="1920" y="760"/>
                  <a:pt x="1916" y="764"/>
                  <a:pt x="1919" y="760"/>
                </a:cubicBezTo>
                <a:cubicBezTo>
                  <a:pt x="1932" y="760"/>
                  <a:pt x="1932" y="760"/>
                  <a:pt x="1932" y="760"/>
                </a:cubicBezTo>
                <a:cubicBezTo>
                  <a:pt x="1929" y="764"/>
                  <a:pt x="1933" y="760"/>
                  <a:pt x="1929" y="763"/>
                </a:cubicBezTo>
                <a:cubicBezTo>
                  <a:pt x="1929" y="770"/>
                  <a:pt x="1929" y="770"/>
                  <a:pt x="1929" y="770"/>
                </a:cubicBezTo>
                <a:cubicBezTo>
                  <a:pt x="1926" y="770"/>
                  <a:pt x="1926" y="770"/>
                  <a:pt x="1926" y="770"/>
                </a:cubicBezTo>
                <a:cubicBezTo>
                  <a:pt x="1926" y="763"/>
                  <a:pt x="1926" y="763"/>
                  <a:pt x="1926" y="763"/>
                </a:cubicBezTo>
                <a:cubicBezTo>
                  <a:pt x="1920" y="765"/>
                  <a:pt x="1916" y="767"/>
                  <a:pt x="1906" y="766"/>
                </a:cubicBezTo>
                <a:cubicBezTo>
                  <a:pt x="1906" y="779"/>
                  <a:pt x="1906" y="779"/>
                  <a:pt x="1906" y="779"/>
                </a:cubicBezTo>
                <a:cubicBezTo>
                  <a:pt x="1909" y="779"/>
                  <a:pt x="1909" y="779"/>
                  <a:pt x="1909" y="779"/>
                </a:cubicBezTo>
                <a:cubicBezTo>
                  <a:pt x="1909" y="783"/>
                  <a:pt x="1909" y="783"/>
                  <a:pt x="1909" y="783"/>
                </a:cubicBezTo>
                <a:cubicBezTo>
                  <a:pt x="1903" y="783"/>
                  <a:pt x="1903" y="783"/>
                  <a:pt x="1903" y="783"/>
                </a:cubicBezTo>
                <a:cubicBezTo>
                  <a:pt x="1903" y="786"/>
                  <a:pt x="1903" y="786"/>
                  <a:pt x="1903" y="786"/>
                </a:cubicBezTo>
                <a:cubicBezTo>
                  <a:pt x="1913" y="786"/>
                  <a:pt x="1913" y="786"/>
                  <a:pt x="1913" y="786"/>
                </a:cubicBezTo>
                <a:cubicBezTo>
                  <a:pt x="1913" y="789"/>
                  <a:pt x="1913" y="789"/>
                  <a:pt x="1913" y="789"/>
                </a:cubicBezTo>
                <a:cubicBezTo>
                  <a:pt x="1916" y="788"/>
                  <a:pt x="1919" y="787"/>
                  <a:pt x="1922" y="786"/>
                </a:cubicBezTo>
                <a:cubicBezTo>
                  <a:pt x="1922" y="783"/>
                  <a:pt x="1922" y="783"/>
                  <a:pt x="1922" y="783"/>
                </a:cubicBezTo>
                <a:cubicBezTo>
                  <a:pt x="1929" y="783"/>
                  <a:pt x="1929" y="783"/>
                  <a:pt x="1929" y="783"/>
                </a:cubicBezTo>
                <a:cubicBezTo>
                  <a:pt x="1928" y="780"/>
                  <a:pt x="1927" y="778"/>
                  <a:pt x="1926" y="776"/>
                </a:cubicBezTo>
                <a:cubicBezTo>
                  <a:pt x="1930" y="771"/>
                  <a:pt x="1938" y="769"/>
                  <a:pt x="1942" y="763"/>
                </a:cubicBezTo>
                <a:cubicBezTo>
                  <a:pt x="1945" y="763"/>
                  <a:pt x="1945" y="763"/>
                  <a:pt x="1945" y="763"/>
                </a:cubicBezTo>
                <a:cubicBezTo>
                  <a:pt x="1946" y="766"/>
                  <a:pt x="1947" y="770"/>
                  <a:pt x="1948" y="773"/>
                </a:cubicBezTo>
                <a:cubicBezTo>
                  <a:pt x="1945" y="773"/>
                  <a:pt x="1945" y="773"/>
                  <a:pt x="1945" y="773"/>
                </a:cubicBezTo>
                <a:cubicBezTo>
                  <a:pt x="1945" y="776"/>
                  <a:pt x="1945" y="776"/>
                  <a:pt x="1945" y="776"/>
                </a:cubicBezTo>
                <a:cubicBezTo>
                  <a:pt x="1952" y="776"/>
                  <a:pt x="1952" y="776"/>
                  <a:pt x="1952" y="776"/>
                </a:cubicBezTo>
                <a:cubicBezTo>
                  <a:pt x="1954" y="770"/>
                  <a:pt x="1956" y="758"/>
                  <a:pt x="1961" y="753"/>
                </a:cubicBezTo>
                <a:cubicBezTo>
                  <a:pt x="1961" y="750"/>
                  <a:pt x="1961" y="750"/>
                  <a:pt x="1961" y="750"/>
                </a:cubicBezTo>
                <a:cubicBezTo>
                  <a:pt x="1964" y="750"/>
                  <a:pt x="1964" y="750"/>
                  <a:pt x="1964" y="750"/>
                </a:cubicBezTo>
                <a:cubicBezTo>
                  <a:pt x="1964" y="737"/>
                  <a:pt x="1964" y="737"/>
                  <a:pt x="1964" y="737"/>
                </a:cubicBezTo>
                <a:lnTo>
                  <a:pt x="1968" y="737"/>
                </a:lnTo>
                <a:close/>
                <a:moveTo>
                  <a:pt x="2019" y="533"/>
                </a:moveTo>
                <a:cubicBezTo>
                  <a:pt x="2018" y="528"/>
                  <a:pt x="2017" y="528"/>
                  <a:pt x="2016" y="520"/>
                </a:cubicBezTo>
                <a:cubicBezTo>
                  <a:pt x="2013" y="520"/>
                  <a:pt x="2013" y="520"/>
                  <a:pt x="2013" y="520"/>
                </a:cubicBezTo>
                <a:cubicBezTo>
                  <a:pt x="2010" y="526"/>
                  <a:pt x="2015" y="529"/>
                  <a:pt x="2016" y="530"/>
                </a:cubicBezTo>
                <a:cubicBezTo>
                  <a:pt x="2016" y="533"/>
                  <a:pt x="2016" y="533"/>
                  <a:pt x="2016" y="533"/>
                </a:cubicBezTo>
                <a:lnTo>
                  <a:pt x="2019" y="533"/>
                </a:lnTo>
                <a:close/>
                <a:moveTo>
                  <a:pt x="1945" y="520"/>
                </a:moveTo>
                <a:cubicBezTo>
                  <a:pt x="1944" y="521"/>
                  <a:pt x="1933" y="527"/>
                  <a:pt x="1935" y="530"/>
                </a:cubicBezTo>
                <a:cubicBezTo>
                  <a:pt x="1939" y="530"/>
                  <a:pt x="1939" y="530"/>
                  <a:pt x="1939" y="530"/>
                </a:cubicBezTo>
                <a:cubicBezTo>
                  <a:pt x="1941" y="527"/>
                  <a:pt x="1943" y="524"/>
                  <a:pt x="1945" y="520"/>
                </a:cubicBezTo>
                <a:close/>
                <a:moveTo>
                  <a:pt x="2010" y="585"/>
                </a:moveTo>
                <a:cubicBezTo>
                  <a:pt x="2010" y="579"/>
                  <a:pt x="2010" y="579"/>
                  <a:pt x="2010" y="579"/>
                </a:cubicBezTo>
                <a:cubicBezTo>
                  <a:pt x="2007" y="578"/>
                  <a:pt x="2003" y="577"/>
                  <a:pt x="2000" y="575"/>
                </a:cubicBezTo>
                <a:cubicBezTo>
                  <a:pt x="2000" y="582"/>
                  <a:pt x="2000" y="582"/>
                  <a:pt x="2000" y="582"/>
                </a:cubicBezTo>
                <a:cubicBezTo>
                  <a:pt x="2007" y="584"/>
                  <a:pt x="2003" y="581"/>
                  <a:pt x="2007" y="585"/>
                </a:cubicBezTo>
                <a:lnTo>
                  <a:pt x="2010" y="585"/>
                </a:lnTo>
                <a:close/>
                <a:moveTo>
                  <a:pt x="2036" y="650"/>
                </a:moveTo>
                <a:cubicBezTo>
                  <a:pt x="2033" y="646"/>
                  <a:pt x="2031" y="641"/>
                  <a:pt x="2029" y="637"/>
                </a:cubicBezTo>
                <a:cubicBezTo>
                  <a:pt x="2024" y="636"/>
                  <a:pt x="2018" y="635"/>
                  <a:pt x="2013" y="634"/>
                </a:cubicBezTo>
                <a:cubicBezTo>
                  <a:pt x="2013" y="640"/>
                  <a:pt x="2013" y="640"/>
                  <a:pt x="2013" y="640"/>
                </a:cubicBezTo>
                <a:cubicBezTo>
                  <a:pt x="2007" y="640"/>
                  <a:pt x="2007" y="640"/>
                  <a:pt x="2007" y="640"/>
                </a:cubicBezTo>
                <a:cubicBezTo>
                  <a:pt x="2007" y="647"/>
                  <a:pt x="2007" y="647"/>
                  <a:pt x="2007" y="647"/>
                </a:cubicBezTo>
                <a:cubicBezTo>
                  <a:pt x="1997" y="647"/>
                  <a:pt x="1997" y="647"/>
                  <a:pt x="1997" y="647"/>
                </a:cubicBezTo>
                <a:cubicBezTo>
                  <a:pt x="1996" y="653"/>
                  <a:pt x="1995" y="660"/>
                  <a:pt x="1994" y="666"/>
                </a:cubicBezTo>
                <a:cubicBezTo>
                  <a:pt x="2008" y="667"/>
                  <a:pt x="2013" y="672"/>
                  <a:pt x="2019" y="663"/>
                </a:cubicBezTo>
                <a:cubicBezTo>
                  <a:pt x="2023" y="663"/>
                  <a:pt x="2023" y="663"/>
                  <a:pt x="2023" y="663"/>
                </a:cubicBezTo>
                <a:cubicBezTo>
                  <a:pt x="2026" y="659"/>
                  <a:pt x="2029" y="654"/>
                  <a:pt x="2032" y="650"/>
                </a:cubicBezTo>
                <a:lnTo>
                  <a:pt x="2036" y="650"/>
                </a:lnTo>
                <a:close/>
                <a:moveTo>
                  <a:pt x="2000" y="637"/>
                </a:moveTo>
                <a:cubicBezTo>
                  <a:pt x="2007" y="637"/>
                  <a:pt x="2007" y="637"/>
                  <a:pt x="2007" y="637"/>
                </a:cubicBezTo>
                <a:cubicBezTo>
                  <a:pt x="2007" y="634"/>
                  <a:pt x="2007" y="634"/>
                  <a:pt x="2007" y="634"/>
                </a:cubicBezTo>
                <a:cubicBezTo>
                  <a:pt x="2000" y="636"/>
                  <a:pt x="2004" y="633"/>
                  <a:pt x="2000" y="637"/>
                </a:cubicBezTo>
                <a:close/>
                <a:moveTo>
                  <a:pt x="2000" y="630"/>
                </a:moveTo>
                <a:cubicBezTo>
                  <a:pt x="2000" y="627"/>
                  <a:pt x="2000" y="627"/>
                  <a:pt x="2000" y="627"/>
                </a:cubicBezTo>
                <a:cubicBezTo>
                  <a:pt x="1997" y="628"/>
                  <a:pt x="1994" y="629"/>
                  <a:pt x="1990" y="630"/>
                </a:cubicBezTo>
                <a:cubicBezTo>
                  <a:pt x="1990" y="637"/>
                  <a:pt x="1990" y="637"/>
                  <a:pt x="1990" y="637"/>
                </a:cubicBezTo>
                <a:cubicBezTo>
                  <a:pt x="1984" y="637"/>
                  <a:pt x="1984" y="637"/>
                  <a:pt x="1984" y="637"/>
                </a:cubicBezTo>
                <a:cubicBezTo>
                  <a:pt x="1984" y="643"/>
                  <a:pt x="1984" y="643"/>
                  <a:pt x="1984" y="643"/>
                </a:cubicBezTo>
                <a:cubicBezTo>
                  <a:pt x="1976" y="645"/>
                  <a:pt x="1972" y="648"/>
                  <a:pt x="1968" y="653"/>
                </a:cubicBezTo>
                <a:cubicBezTo>
                  <a:pt x="1961" y="653"/>
                  <a:pt x="1961" y="653"/>
                  <a:pt x="1961" y="653"/>
                </a:cubicBezTo>
                <a:cubicBezTo>
                  <a:pt x="1961" y="650"/>
                  <a:pt x="1961" y="650"/>
                  <a:pt x="1961" y="650"/>
                </a:cubicBezTo>
                <a:cubicBezTo>
                  <a:pt x="1968" y="647"/>
                  <a:pt x="1976" y="643"/>
                  <a:pt x="1981" y="637"/>
                </a:cubicBezTo>
                <a:cubicBezTo>
                  <a:pt x="1975" y="635"/>
                  <a:pt x="1970" y="634"/>
                  <a:pt x="1961" y="634"/>
                </a:cubicBezTo>
                <a:cubicBezTo>
                  <a:pt x="1964" y="630"/>
                  <a:pt x="1966" y="632"/>
                  <a:pt x="1968" y="627"/>
                </a:cubicBezTo>
                <a:cubicBezTo>
                  <a:pt x="1964" y="627"/>
                  <a:pt x="1964" y="627"/>
                  <a:pt x="1964" y="627"/>
                </a:cubicBezTo>
                <a:cubicBezTo>
                  <a:pt x="1964" y="624"/>
                  <a:pt x="1964" y="624"/>
                  <a:pt x="1964" y="624"/>
                </a:cubicBezTo>
                <a:cubicBezTo>
                  <a:pt x="1969" y="625"/>
                  <a:pt x="1973" y="626"/>
                  <a:pt x="1977" y="627"/>
                </a:cubicBezTo>
                <a:cubicBezTo>
                  <a:pt x="1975" y="624"/>
                  <a:pt x="1973" y="624"/>
                  <a:pt x="1971" y="621"/>
                </a:cubicBezTo>
                <a:cubicBezTo>
                  <a:pt x="1974" y="620"/>
                  <a:pt x="1977" y="619"/>
                  <a:pt x="1981" y="618"/>
                </a:cubicBezTo>
                <a:cubicBezTo>
                  <a:pt x="1981" y="627"/>
                  <a:pt x="1981" y="627"/>
                  <a:pt x="1981" y="627"/>
                </a:cubicBezTo>
                <a:cubicBezTo>
                  <a:pt x="1984" y="627"/>
                  <a:pt x="1984" y="627"/>
                  <a:pt x="1984" y="627"/>
                </a:cubicBezTo>
                <a:cubicBezTo>
                  <a:pt x="1984" y="630"/>
                  <a:pt x="1984" y="630"/>
                  <a:pt x="1984" y="630"/>
                </a:cubicBezTo>
                <a:cubicBezTo>
                  <a:pt x="1990" y="626"/>
                  <a:pt x="1997" y="622"/>
                  <a:pt x="2003" y="618"/>
                </a:cubicBezTo>
                <a:cubicBezTo>
                  <a:pt x="2003" y="608"/>
                  <a:pt x="2003" y="608"/>
                  <a:pt x="2003" y="608"/>
                </a:cubicBezTo>
                <a:cubicBezTo>
                  <a:pt x="2007" y="608"/>
                  <a:pt x="2007" y="608"/>
                  <a:pt x="2007" y="608"/>
                </a:cubicBezTo>
                <a:cubicBezTo>
                  <a:pt x="2008" y="611"/>
                  <a:pt x="2009" y="614"/>
                  <a:pt x="2010" y="618"/>
                </a:cubicBezTo>
                <a:cubicBezTo>
                  <a:pt x="2003" y="618"/>
                  <a:pt x="2003" y="618"/>
                  <a:pt x="2003" y="618"/>
                </a:cubicBezTo>
                <a:cubicBezTo>
                  <a:pt x="2004" y="620"/>
                  <a:pt x="2005" y="622"/>
                  <a:pt x="2007" y="624"/>
                </a:cubicBezTo>
                <a:cubicBezTo>
                  <a:pt x="2003" y="624"/>
                  <a:pt x="2003" y="624"/>
                  <a:pt x="2003" y="624"/>
                </a:cubicBezTo>
                <a:cubicBezTo>
                  <a:pt x="2003" y="627"/>
                  <a:pt x="2003" y="627"/>
                  <a:pt x="2003" y="627"/>
                </a:cubicBezTo>
                <a:cubicBezTo>
                  <a:pt x="2007" y="627"/>
                  <a:pt x="2007" y="627"/>
                  <a:pt x="2007" y="627"/>
                </a:cubicBezTo>
                <a:cubicBezTo>
                  <a:pt x="2007" y="634"/>
                  <a:pt x="2007" y="634"/>
                  <a:pt x="2007" y="634"/>
                </a:cubicBezTo>
                <a:cubicBezTo>
                  <a:pt x="2013" y="628"/>
                  <a:pt x="2009" y="627"/>
                  <a:pt x="2019" y="624"/>
                </a:cubicBezTo>
                <a:cubicBezTo>
                  <a:pt x="2021" y="616"/>
                  <a:pt x="2026" y="606"/>
                  <a:pt x="2032" y="601"/>
                </a:cubicBezTo>
                <a:cubicBezTo>
                  <a:pt x="2032" y="598"/>
                  <a:pt x="2032" y="598"/>
                  <a:pt x="2032" y="598"/>
                </a:cubicBezTo>
                <a:cubicBezTo>
                  <a:pt x="2029" y="599"/>
                  <a:pt x="2026" y="600"/>
                  <a:pt x="2023" y="601"/>
                </a:cubicBezTo>
                <a:cubicBezTo>
                  <a:pt x="2022" y="597"/>
                  <a:pt x="2021" y="593"/>
                  <a:pt x="2019" y="588"/>
                </a:cubicBezTo>
                <a:cubicBezTo>
                  <a:pt x="2016" y="588"/>
                  <a:pt x="2016" y="588"/>
                  <a:pt x="2016" y="588"/>
                </a:cubicBezTo>
                <a:cubicBezTo>
                  <a:pt x="2016" y="585"/>
                  <a:pt x="2016" y="585"/>
                  <a:pt x="2016" y="585"/>
                </a:cubicBezTo>
                <a:cubicBezTo>
                  <a:pt x="2013" y="585"/>
                  <a:pt x="2013" y="585"/>
                  <a:pt x="2013" y="585"/>
                </a:cubicBezTo>
                <a:cubicBezTo>
                  <a:pt x="2014" y="588"/>
                  <a:pt x="2015" y="592"/>
                  <a:pt x="2016" y="595"/>
                </a:cubicBezTo>
                <a:cubicBezTo>
                  <a:pt x="2007" y="592"/>
                  <a:pt x="2007" y="589"/>
                  <a:pt x="2000" y="585"/>
                </a:cubicBezTo>
                <a:cubicBezTo>
                  <a:pt x="1998" y="590"/>
                  <a:pt x="1997" y="590"/>
                  <a:pt x="1997" y="598"/>
                </a:cubicBezTo>
                <a:cubicBezTo>
                  <a:pt x="1994" y="597"/>
                  <a:pt x="1990" y="596"/>
                  <a:pt x="1987" y="595"/>
                </a:cubicBezTo>
                <a:cubicBezTo>
                  <a:pt x="1987" y="601"/>
                  <a:pt x="1987" y="601"/>
                  <a:pt x="1987" y="601"/>
                </a:cubicBezTo>
                <a:cubicBezTo>
                  <a:pt x="1984" y="601"/>
                  <a:pt x="1984" y="601"/>
                  <a:pt x="1984" y="601"/>
                </a:cubicBezTo>
                <a:cubicBezTo>
                  <a:pt x="1986" y="587"/>
                  <a:pt x="1989" y="593"/>
                  <a:pt x="1990" y="579"/>
                </a:cubicBezTo>
                <a:cubicBezTo>
                  <a:pt x="1988" y="583"/>
                  <a:pt x="1987" y="575"/>
                  <a:pt x="1987" y="575"/>
                </a:cubicBezTo>
                <a:cubicBezTo>
                  <a:pt x="1981" y="575"/>
                  <a:pt x="1984" y="581"/>
                  <a:pt x="1984" y="585"/>
                </a:cubicBezTo>
                <a:cubicBezTo>
                  <a:pt x="1981" y="585"/>
                  <a:pt x="1981" y="585"/>
                  <a:pt x="1981" y="585"/>
                </a:cubicBezTo>
                <a:cubicBezTo>
                  <a:pt x="1978" y="576"/>
                  <a:pt x="1979" y="584"/>
                  <a:pt x="1981" y="575"/>
                </a:cubicBezTo>
                <a:cubicBezTo>
                  <a:pt x="1977" y="578"/>
                  <a:pt x="1976" y="577"/>
                  <a:pt x="1974" y="582"/>
                </a:cubicBezTo>
                <a:cubicBezTo>
                  <a:pt x="1977" y="582"/>
                  <a:pt x="1977" y="582"/>
                  <a:pt x="1977" y="582"/>
                </a:cubicBezTo>
                <a:cubicBezTo>
                  <a:pt x="1977" y="585"/>
                  <a:pt x="1977" y="585"/>
                  <a:pt x="1977" y="585"/>
                </a:cubicBezTo>
                <a:cubicBezTo>
                  <a:pt x="1975" y="586"/>
                  <a:pt x="1973" y="587"/>
                  <a:pt x="1971" y="588"/>
                </a:cubicBezTo>
                <a:cubicBezTo>
                  <a:pt x="1972" y="591"/>
                  <a:pt x="1973" y="593"/>
                  <a:pt x="1974" y="595"/>
                </a:cubicBezTo>
                <a:cubicBezTo>
                  <a:pt x="1971" y="595"/>
                  <a:pt x="1971" y="595"/>
                  <a:pt x="1971" y="595"/>
                </a:cubicBezTo>
                <a:cubicBezTo>
                  <a:pt x="1971" y="598"/>
                  <a:pt x="1971" y="598"/>
                  <a:pt x="1971" y="598"/>
                </a:cubicBezTo>
                <a:cubicBezTo>
                  <a:pt x="1968" y="597"/>
                  <a:pt x="1964" y="596"/>
                  <a:pt x="1961" y="595"/>
                </a:cubicBezTo>
                <a:cubicBezTo>
                  <a:pt x="1959" y="603"/>
                  <a:pt x="1958" y="602"/>
                  <a:pt x="1955" y="608"/>
                </a:cubicBezTo>
                <a:cubicBezTo>
                  <a:pt x="1951" y="611"/>
                  <a:pt x="1954" y="607"/>
                  <a:pt x="1952" y="611"/>
                </a:cubicBezTo>
                <a:cubicBezTo>
                  <a:pt x="1948" y="611"/>
                  <a:pt x="1948" y="611"/>
                  <a:pt x="1948" y="611"/>
                </a:cubicBezTo>
                <a:cubicBezTo>
                  <a:pt x="1948" y="618"/>
                  <a:pt x="1948" y="618"/>
                  <a:pt x="1948" y="618"/>
                </a:cubicBezTo>
                <a:cubicBezTo>
                  <a:pt x="1952" y="616"/>
                  <a:pt x="1955" y="615"/>
                  <a:pt x="1958" y="614"/>
                </a:cubicBezTo>
                <a:cubicBezTo>
                  <a:pt x="1958" y="618"/>
                  <a:pt x="1958" y="618"/>
                  <a:pt x="1958" y="618"/>
                </a:cubicBezTo>
                <a:cubicBezTo>
                  <a:pt x="1964" y="618"/>
                  <a:pt x="1964" y="618"/>
                  <a:pt x="1964" y="618"/>
                </a:cubicBezTo>
                <a:cubicBezTo>
                  <a:pt x="1962" y="621"/>
                  <a:pt x="1960" y="624"/>
                  <a:pt x="1958" y="627"/>
                </a:cubicBezTo>
                <a:cubicBezTo>
                  <a:pt x="1951" y="626"/>
                  <a:pt x="1953" y="628"/>
                  <a:pt x="1955" y="621"/>
                </a:cubicBezTo>
                <a:cubicBezTo>
                  <a:pt x="1953" y="622"/>
                  <a:pt x="1950" y="623"/>
                  <a:pt x="1948" y="624"/>
                </a:cubicBezTo>
                <a:cubicBezTo>
                  <a:pt x="1948" y="618"/>
                  <a:pt x="1948" y="618"/>
                  <a:pt x="1948" y="618"/>
                </a:cubicBezTo>
                <a:cubicBezTo>
                  <a:pt x="1942" y="616"/>
                  <a:pt x="1945" y="618"/>
                  <a:pt x="1942" y="614"/>
                </a:cubicBezTo>
                <a:cubicBezTo>
                  <a:pt x="1935" y="620"/>
                  <a:pt x="1942" y="617"/>
                  <a:pt x="1939" y="624"/>
                </a:cubicBezTo>
                <a:cubicBezTo>
                  <a:pt x="1936" y="623"/>
                  <a:pt x="1934" y="622"/>
                  <a:pt x="1932" y="621"/>
                </a:cubicBezTo>
                <a:cubicBezTo>
                  <a:pt x="1932" y="627"/>
                  <a:pt x="1932" y="627"/>
                  <a:pt x="1932" y="627"/>
                </a:cubicBezTo>
                <a:cubicBezTo>
                  <a:pt x="1930" y="628"/>
                  <a:pt x="1928" y="629"/>
                  <a:pt x="1926" y="630"/>
                </a:cubicBezTo>
                <a:cubicBezTo>
                  <a:pt x="1928" y="641"/>
                  <a:pt x="1933" y="636"/>
                  <a:pt x="1922" y="643"/>
                </a:cubicBezTo>
                <a:cubicBezTo>
                  <a:pt x="1922" y="647"/>
                  <a:pt x="1922" y="647"/>
                  <a:pt x="1922" y="647"/>
                </a:cubicBezTo>
                <a:cubicBezTo>
                  <a:pt x="1932" y="647"/>
                  <a:pt x="1932" y="647"/>
                  <a:pt x="1932" y="647"/>
                </a:cubicBezTo>
                <a:cubicBezTo>
                  <a:pt x="1932" y="637"/>
                  <a:pt x="1932" y="637"/>
                  <a:pt x="1932" y="637"/>
                </a:cubicBezTo>
                <a:cubicBezTo>
                  <a:pt x="1942" y="633"/>
                  <a:pt x="1936" y="637"/>
                  <a:pt x="1935" y="627"/>
                </a:cubicBezTo>
                <a:cubicBezTo>
                  <a:pt x="1939" y="627"/>
                  <a:pt x="1939" y="627"/>
                  <a:pt x="1939" y="627"/>
                </a:cubicBezTo>
                <a:cubicBezTo>
                  <a:pt x="1942" y="624"/>
                  <a:pt x="1939" y="626"/>
                  <a:pt x="1945" y="624"/>
                </a:cubicBezTo>
                <a:cubicBezTo>
                  <a:pt x="1946" y="627"/>
                  <a:pt x="1947" y="630"/>
                  <a:pt x="1948" y="634"/>
                </a:cubicBezTo>
                <a:cubicBezTo>
                  <a:pt x="1942" y="634"/>
                  <a:pt x="1942" y="634"/>
                  <a:pt x="1942" y="634"/>
                </a:cubicBezTo>
                <a:cubicBezTo>
                  <a:pt x="1938" y="648"/>
                  <a:pt x="1934" y="639"/>
                  <a:pt x="1939" y="653"/>
                </a:cubicBezTo>
                <a:cubicBezTo>
                  <a:pt x="1934" y="655"/>
                  <a:pt x="1933" y="656"/>
                  <a:pt x="1926" y="656"/>
                </a:cubicBezTo>
                <a:cubicBezTo>
                  <a:pt x="1929" y="662"/>
                  <a:pt x="1928" y="661"/>
                  <a:pt x="1935" y="663"/>
                </a:cubicBezTo>
                <a:cubicBezTo>
                  <a:pt x="1933" y="666"/>
                  <a:pt x="1936" y="663"/>
                  <a:pt x="1932" y="666"/>
                </a:cubicBezTo>
                <a:cubicBezTo>
                  <a:pt x="1932" y="669"/>
                  <a:pt x="1932" y="669"/>
                  <a:pt x="1932" y="669"/>
                </a:cubicBezTo>
                <a:cubicBezTo>
                  <a:pt x="1929" y="668"/>
                  <a:pt x="1926" y="667"/>
                  <a:pt x="1922" y="666"/>
                </a:cubicBezTo>
                <a:cubicBezTo>
                  <a:pt x="1922" y="669"/>
                  <a:pt x="1922" y="669"/>
                  <a:pt x="1922" y="669"/>
                </a:cubicBezTo>
                <a:cubicBezTo>
                  <a:pt x="1926" y="670"/>
                  <a:pt x="1929" y="671"/>
                  <a:pt x="1932" y="673"/>
                </a:cubicBezTo>
                <a:cubicBezTo>
                  <a:pt x="1935" y="668"/>
                  <a:pt x="1939" y="661"/>
                  <a:pt x="1945" y="660"/>
                </a:cubicBezTo>
                <a:cubicBezTo>
                  <a:pt x="1945" y="663"/>
                  <a:pt x="1945" y="663"/>
                  <a:pt x="1945" y="663"/>
                </a:cubicBezTo>
                <a:cubicBezTo>
                  <a:pt x="1948" y="663"/>
                  <a:pt x="1948" y="663"/>
                  <a:pt x="1948" y="663"/>
                </a:cubicBezTo>
                <a:cubicBezTo>
                  <a:pt x="1948" y="655"/>
                  <a:pt x="1947" y="655"/>
                  <a:pt x="1945" y="650"/>
                </a:cubicBezTo>
                <a:cubicBezTo>
                  <a:pt x="1952" y="650"/>
                  <a:pt x="1952" y="650"/>
                  <a:pt x="1952" y="650"/>
                </a:cubicBezTo>
                <a:cubicBezTo>
                  <a:pt x="1952" y="643"/>
                  <a:pt x="1952" y="643"/>
                  <a:pt x="1952" y="643"/>
                </a:cubicBezTo>
                <a:cubicBezTo>
                  <a:pt x="1958" y="643"/>
                  <a:pt x="1958" y="643"/>
                  <a:pt x="1958" y="643"/>
                </a:cubicBezTo>
                <a:cubicBezTo>
                  <a:pt x="1960" y="656"/>
                  <a:pt x="1962" y="652"/>
                  <a:pt x="1964" y="663"/>
                </a:cubicBezTo>
                <a:cubicBezTo>
                  <a:pt x="1964" y="663"/>
                  <a:pt x="1977" y="663"/>
                  <a:pt x="1971" y="666"/>
                </a:cubicBezTo>
                <a:cubicBezTo>
                  <a:pt x="1968" y="666"/>
                  <a:pt x="1968" y="666"/>
                  <a:pt x="1968" y="666"/>
                </a:cubicBezTo>
                <a:cubicBezTo>
                  <a:pt x="1968" y="669"/>
                  <a:pt x="1968" y="669"/>
                  <a:pt x="1968" y="669"/>
                </a:cubicBezTo>
                <a:cubicBezTo>
                  <a:pt x="1974" y="669"/>
                  <a:pt x="1974" y="669"/>
                  <a:pt x="1974" y="669"/>
                </a:cubicBezTo>
                <a:cubicBezTo>
                  <a:pt x="1972" y="663"/>
                  <a:pt x="1975" y="667"/>
                  <a:pt x="1971" y="663"/>
                </a:cubicBezTo>
                <a:cubicBezTo>
                  <a:pt x="1971" y="660"/>
                  <a:pt x="1971" y="660"/>
                  <a:pt x="1971" y="660"/>
                </a:cubicBezTo>
                <a:cubicBezTo>
                  <a:pt x="1981" y="660"/>
                  <a:pt x="1981" y="660"/>
                  <a:pt x="1981" y="660"/>
                </a:cubicBezTo>
                <a:cubicBezTo>
                  <a:pt x="1981" y="656"/>
                  <a:pt x="1981" y="656"/>
                  <a:pt x="1981" y="656"/>
                </a:cubicBezTo>
                <a:cubicBezTo>
                  <a:pt x="1987" y="656"/>
                  <a:pt x="1987" y="656"/>
                  <a:pt x="1987" y="656"/>
                </a:cubicBezTo>
                <a:cubicBezTo>
                  <a:pt x="1989" y="653"/>
                  <a:pt x="1991" y="650"/>
                  <a:pt x="1994" y="647"/>
                </a:cubicBezTo>
                <a:cubicBezTo>
                  <a:pt x="1997" y="647"/>
                  <a:pt x="1997" y="647"/>
                  <a:pt x="1997" y="647"/>
                </a:cubicBezTo>
                <a:cubicBezTo>
                  <a:pt x="1996" y="634"/>
                  <a:pt x="1992" y="636"/>
                  <a:pt x="2000" y="630"/>
                </a:cubicBezTo>
                <a:close/>
                <a:moveTo>
                  <a:pt x="2013" y="601"/>
                </a:moveTo>
                <a:cubicBezTo>
                  <a:pt x="2013" y="608"/>
                  <a:pt x="2013" y="608"/>
                  <a:pt x="2013" y="608"/>
                </a:cubicBezTo>
                <a:cubicBezTo>
                  <a:pt x="2007" y="606"/>
                  <a:pt x="2010" y="608"/>
                  <a:pt x="2007" y="605"/>
                </a:cubicBezTo>
                <a:cubicBezTo>
                  <a:pt x="2010" y="605"/>
                  <a:pt x="2010" y="605"/>
                  <a:pt x="2010" y="605"/>
                </a:cubicBezTo>
                <a:cubicBezTo>
                  <a:pt x="2013" y="601"/>
                  <a:pt x="2009" y="604"/>
                  <a:pt x="2013" y="601"/>
                </a:cubicBezTo>
                <a:close/>
                <a:moveTo>
                  <a:pt x="2010" y="595"/>
                </a:moveTo>
                <a:cubicBezTo>
                  <a:pt x="2008" y="601"/>
                  <a:pt x="2010" y="598"/>
                  <a:pt x="2007" y="601"/>
                </a:cubicBezTo>
                <a:cubicBezTo>
                  <a:pt x="2007" y="598"/>
                  <a:pt x="2007" y="598"/>
                  <a:pt x="2007" y="598"/>
                </a:cubicBezTo>
                <a:cubicBezTo>
                  <a:pt x="2003" y="595"/>
                  <a:pt x="2006" y="599"/>
                  <a:pt x="2003" y="595"/>
                </a:cubicBezTo>
                <a:lnTo>
                  <a:pt x="2010" y="595"/>
                </a:lnTo>
                <a:close/>
                <a:moveTo>
                  <a:pt x="1987" y="611"/>
                </a:moveTo>
                <a:cubicBezTo>
                  <a:pt x="1987" y="618"/>
                  <a:pt x="1987" y="618"/>
                  <a:pt x="1987" y="618"/>
                </a:cubicBezTo>
                <a:cubicBezTo>
                  <a:pt x="1994" y="618"/>
                  <a:pt x="1994" y="618"/>
                  <a:pt x="1994" y="618"/>
                </a:cubicBezTo>
                <a:cubicBezTo>
                  <a:pt x="1991" y="621"/>
                  <a:pt x="1994" y="618"/>
                  <a:pt x="1990" y="621"/>
                </a:cubicBezTo>
                <a:cubicBezTo>
                  <a:pt x="1988" y="624"/>
                  <a:pt x="1991" y="621"/>
                  <a:pt x="1987" y="624"/>
                </a:cubicBezTo>
                <a:cubicBezTo>
                  <a:pt x="1987" y="618"/>
                  <a:pt x="1987" y="618"/>
                  <a:pt x="1987" y="618"/>
                </a:cubicBezTo>
                <a:cubicBezTo>
                  <a:pt x="1984" y="618"/>
                  <a:pt x="1984" y="618"/>
                  <a:pt x="1984" y="618"/>
                </a:cubicBezTo>
                <a:cubicBezTo>
                  <a:pt x="1986" y="611"/>
                  <a:pt x="1983" y="615"/>
                  <a:pt x="1987" y="611"/>
                </a:cubicBezTo>
                <a:close/>
                <a:moveTo>
                  <a:pt x="1974" y="588"/>
                </a:moveTo>
                <a:cubicBezTo>
                  <a:pt x="1981" y="588"/>
                  <a:pt x="1981" y="588"/>
                  <a:pt x="1981" y="588"/>
                </a:cubicBezTo>
                <a:cubicBezTo>
                  <a:pt x="1977" y="592"/>
                  <a:pt x="1981" y="590"/>
                  <a:pt x="1974" y="592"/>
                </a:cubicBezTo>
                <a:lnTo>
                  <a:pt x="1974" y="588"/>
                </a:lnTo>
                <a:close/>
                <a:moveTo>
                  <a:pt x="1942" y="660"/>
                </a:moveTo>
                <a:cubicBezTo>
                  <a:pt x="1939" y="660"/>
                  <a:pt x="1939" y="660"/>
                  <a:pt x="1939" y="660"/>
                </a:cubicBezTo>
                <a:cubicBezTo>
                  <a:pt x="1941" y="653"/>
                  <a:pt x="1938" y="657"/>
                  <a:pt x="1942" y="653"/>
                </a:cubicBezTo>
                <a:lnTo>
                  <a:pt x="1942" y="660"/>
                </a:lnTo>
                <a:close/>
                <a:moveTo>
                  <a:pt x="1958" y="640"/>
                </a:moveTo>
                <a:cubicBezTo>
                  <a:pt x="1952" y="640"/>
                  <a:pt x="1952" y="640"/>
                  <a:pt x="1952" y="640"/>
                </a:cubicBezTo>
                <a:cubicBezTo>
                  <a:pt x="1953" y="634"/>
                  <a:pt x="1951" y="637"/>
                  <a:pt x="1955" y="634"/>
                </a:cubicBezTo>
                <a:cubicBezTo>
                  <a:pt x="1955" y="637"/>
                  <a:pt x="1955" y="637"/>
                  <a:pt x="1955" y="637"/>
                </a:cubicBezTo>
                <a:cubicBezTo>
                  <a:pt x="1958" y="640"/>
                  <a:pt x="1955" y="637"/>
                  <a:pt x="1958" y="640"/>
                </a:cubicBezTo>
                <a:cubicBezTo>
                  <a:pt x="1961" y="640"/>
                  <a:pt x="1961" y="640"/>
                  <a:pt x="1961" y="640"/>
                </a:cubicBezTo>
                <a:cubicBezTo>
                  <a:pt x="1964" y="637"/>
                  <a:pt x="1961" y="640"/>
                  <a:pt x="1964" y="637"/>
                </a:cubicBezTo>
                <a:cubicBezTo>
                  <a:pt x="1964" y="643"/>
                  <a:pt x="1964" y="643"/>
                  <a:pt x="1964" y="643"/>
                </a:cubicBezTo>
                <a:cubicBezTo>
                  <a:pt x="1958" y="641"/>
                  <a:pt x="1962" y="644"/>
                  <a:pt x="1958" y="640"/>
                </a:cubicBezTo>
                <a:close/>
                <a:moveTo>
                  <a:pt x="1994" y="643"/>
                </a:moveTo>
                <a:cubicBezTo>
                  <a:pt x="1990" y="643"/>
                  <a:pt x="1990" y="643"/>
                  <a:pt x="1990" y="643"/>
                </a:cubicBezTo>
                <a:cubicBezTo>
                  <a:pt x="1992" y="637"/>
                  <a:pt x="1990" y="641"/>
                  <a:pt x="1994" y="637"/>
                </a:cubicBezTo>
                <a:lnTo>
                  <a:pt x="1994" y="643"/>
                </a:lnTo>
                <a:close/>
                <a:moveTo>
                  <a:pt x="1997" y="572"/>
                </a:moveTo>
                <a:cubicBezTo>
                  <a:pt x="1990" y="572"/>
                  <a:pt x="1990" y="572"/>
                  <a:pt x="1990" y="572"/>
                </a:cubicBezTo>
                <a:cubicBezTo>
                  <a:pt x="1990" y="579"/>
                  <a:pt x="1990" y="579"/>
                  <a:pt x="1990" y="579"/>
                </a:cubicBezTo>
                <a:cubicBezTo>
                  <a:pt x="1997" y="579"/>
                  <a:pt x="1997" y="579"/>
                  <a:pt x="1997" y="579"/>
                </a:cubicBezTo>
                <a:lnTo>
                  <a:pt x="1997" y="572"/>
                </a:lnTo>
                <a:close/>
                <a:moveTo>
                  <a:pt x="1994" y="695"/>
                </a:moveTo>
                <a:cubicBezTo>
                  <a:pt x="1994" y="698"/>
                  <a:pt x="1994" y="698"/>
                  <a:pt x="1994" y="698"/>
                </a:cubicBezTo>
                <a:cubicBezTo>
                  <a:pt x="2002" y="696"/>
                  <a:pt x="2001" y="694"/>
                  <a:pt x="2010" y="692"/>
                </a:cubicBezTo>
                <a:cubicBezTo>
                  <a:pt x="2010" y="689"/>
                  <a:pt x="2010" y="689"/>
                  <a:pt x="2010" y="689"/>
                </a:cubicBezTo>
                <a:cubicBezTo>
                  <a:pt x="2005" y="686"/>
                  <a:pt x="2004" y="682"/>
                  <a:pt x="2000" y="679"/>
                </a:cubicBezTo>
                <a:cubicBezTo>
                  <a:pt x="1999" y="678"/>
                  <a:pt x="2001" y="674"/>
                  <a:pt x="1997" y="676"/>
                </a:cubicBezTo>
                <a:cubicBezTo>
                  <a:pt x="1997" y="679"/>
                  <a:pt x="1997" y="679"/>
                  <a:pt x="1997" y="679"/>
                </a:cubicBezTo>
                <a:cubicBezTo>
                  <a:pt x="1990" y="678"/>
                  <a:pt x="1994" y="679"/>
                  <a:pt x="1990" y="676"/>
                </a:cubicBezTo>
                <a:cubicBezTo>
                  <a:pt x="1987" y="676"/>
                  <a:pt x="1987" y="676"/>
                  <a:pt x="1987" y="676"/>
                </a:cubicBezTo>
                <a:cubicBezTo>
                  <a:pt x="1987" y="673"/>
                  <a:pt x="1987" y="673"/>
                  <a:pt x="1987" y="673"/>
                </a:cubicBezTo>
                <a:cubicBezTo>
                  <a:pt x="2000" y="673"/>
                  <a:pt x="2000" y="673"/>
                  <a:pt x="2000" y="673"/>
                </a:cubicBezTo>
                <a:cubicBezTo>
                  <a:pt x="2000" y="669"/>
                  <a:pt x="2000" y="669"/>
                  <a:pt x="2000" y="669"/>
                </a:cubicBezTo>
                <a:cubicBezTo>
                  <a:pt x="1984" y="669"/>
                  <a:pt x="1984" y="669"/>
                  <a:pt x="1984" y="669"/>
                </a:cubicBezTo>
                <a:cubicBezTo>
                  <a:pt x="1986" y="677"/>
                  <a:pt x="1985" y="675"/>
                  <a:pt x="1990" y="679"/>
                </a:cubicBezTo>
                <a:cubicBezTo>
                  <a:pt x="1990" y="682"/>
                  <a:pt x="1990" y="682"/>
                  <a:pt x="1990" y="682"/>
                </a:cubicBezTo>
                <a:cubicBezTo>
                  <a:pt x="1986" y="681"/>
                  <a:pt x="1982" y="680"/>
                  <a:pt x="1977" y="679"/>
                </a:cubicBezTo>
                <a:cubicBezTo>
                  <a:pt x="1979" y="673"/>
                  <a:pt x="1977" y="676"/>
                  <a:pt x="1981" y="673"/>
                </a:cubicBezTo>
                <a:cubicBezTo>
                  <a:pt x="1981" y="669"/>
                  <a:pt x="1981" y="669"/>
                  <a:pt x="1981" y="669"/>
                </a:cubicBezTo>
                <a:cubicBezTo>
                  <a:pt x="1977" y="672"/>
                  <a:pt x="1980" y="669"/>
                  <a:pt x="1977" y="673"/>
                </a:cubicBezTo>
                <a:cubicBezTo>
                  <a:pt x="1974" y="673"/>
                  <a:pt x="1974" y="673"/>
                  <a:pt x="1974" y="673"/>
                </a:cubicBezTo>
                <a:cubicBezTo>
                  <a:pt x="1974" y="682"/>
                  <a:pt x="1974" y="682"/>
                  <a:pt x="1974" y="682"/>
                </a:cubicBezTo>
                <a:cubicBezTo>
                  <a:pt x="1992" y="687"/>
                  <a:pt x="1978" y="690"/>
                  <a:pt x="1997" y="682"/>
                </a:cubicBezTo>
                <a:cubicBezTo>
                  <a:pt x="1998" y="684"/>
                  <a:pt x="1999" y="687"/>
                  <a:pt x="2000" y="689"/>
                </a:cubicBezTo>
                <a:cubicBezTo>
                  <a:pt x="2003" y="689"/>
                  <a:pt x="2003" y="689"/>
                  <a:pt x="2003" y="689"/>
                </a:cubicBezTo>
                <a:cubicBezTo>
                  <a:pt x="2005" y="691"/>
                  <a:pt x="1994" y="695"/>
                  <a:pt x="1994" y="695"/>
                </a:cubicBezTo>
                <a:close/>
                <a:moveTo>
                  <a:pt x="1948" y="598"/>
                </a:moveTo>
                <a:cubicBezTo>
                  <a:pt x="1948" y="605"/>
                  <a:pt x="1948" y="605"/>
                  <a:pt x="1948" y="605"/>
                </a:cubicBezTo>
                <a:cubicBezTo>
                  <a:pt x="1942" y="605"/>
                  <a:pt x="1942" y="605"/>
                  <a:pt x="1942" y="605"/>
                </a:cubicBezTo>
                <a:cubicBezTo>
                  <a:pt x="1942" y="611"/>
                  <a:pt x="1942" y="611"/>
                  <a:pt x="1942" y="611"/>
                </a:cubicBezTo>
                <a:cubicBezTo>
                  <a:pt x="1948" y="611"/>
                  <a:pt x="1948" y="611"/>
                  <a:pt x="1948" y="611"/>
                </a:cubicBezTo>
                <a:cubicBezTo>
                  <a:pt x="1949" y="607"/>
                  <a:pt x="1950" y="602"/>
                  <a:pt x="1952" y="598"/>
                </a:cubicBezTo>
                <a:lnTo>
                  <a:pt x="1948" y="598"/>
                </a:lnTo>
                <a:close/>
                <a:moveTo>
                  <a:pt x="1958" y="666"/>
                </a:moveTo>
                <a:cubicBezTo>
                  <a:pt x="1964" y="664"/>
                  <a:pt x="1961" y="667"/>
                  <a:pt x="1964" y="663"/>
                </a:cubicBezTo>
                <a:cubicBezTo>
                  <a:pt x="1958" y="665"/>
                  <a:pt x="1962" y="662"/>
                  <a:pt x="1958" y="666"/>
                </a:cubicBezTo>
                <a:close/>
                <a:moveTo>
                  <a:pt x="2178" y="1064"/>
                </a:moveTo>
                <a:cubicBezTo>
                  <a:pt x="2184" y="1062"/>
                  <a:pt x="2181" y="1065"/>
                  <a:pt x="2185" y="1061"/>
                </a:cubicBezTo>
                <a:cubicBezTo>
                  <a:pt x="2178" y="1063"/>
                  <a:pt x="2182" y="1060"/>
                  <a:pt x="2178" y="1064"/>
                </a:cubicBezTo>
                <a:close/>
                <a:moveTo>
                  <a:pt x="2631" y="857"/>
                </a:moveTo>
                <a:cubicBezTo>
                  <a:pt x="2633" y="851"/>
                  <a:pt x="2631" y="854"/>
                  <a:pt x="2634" y="851"/>
                </a:cubicBezTo>
                <a:cubicBezTo>
                  <a:pt x="2636" y="844"/>
                  <a:pt x="2634" y="848"/>
                  <a:pt x="2638" y="844"/>
                </a:cubicBezTo>
                <a:cubicBezTo>
                  <a:pt x="2638" y="841"/>
                  <a:pt x="2638" y="841"/>
                  <a:pt x="2638" y="841"/>
                </a:cubicBezTo>
                <a:cubicBezTo>
                  <a:pt x="2633" y="838"/>
                  <a:pt x="2632" y="839"/>
                  <a:pt x="2625" y="838"/>
                </a:cubicBezTo>
                <a:cubicBezTo>
                  <a:pt x="2622" y="850"/>
                  <a:pt x="2622" y="848"/>
                  <a:pt x="2625" y="860"/>
                </a:cubicBezTo>
                <a:cubicBezTo>
                  <a:pt x="2618" y="860"/>
                  <a:pt x="2618" y="860"/>
                  <a:pt x="2618" y="860"/>
                </a:cubicBezTo>
                <a:cubicBezTo>
                  <a:pt x="2617" y="863"/>
                  <a:pt x="2616" y="867"/>
                  <a:pt x="2615" y="870"/>
                </a:cubicBezTo>
                <a:cubicBezTo>
                  <a:pt x="2618" y="869"/>
                  <a:pt x="2621" y="868"/>
                  <a:pt x="2625" y="867"/>
                </a:cubicBezTo>
                <a:cubicBezTo>
                  <a:pt x="2627" y="859"/>
                  <a:pt x="2626" y="861"/>
                  <a:pt x="2631" y="857"/>
                </a:cubicBezTo>
                <a:close/>
                <a:moveTo>
                  <a:pt x="2628" y="847"/>
                </a:moveTo>
                <a:cubicBezTo>
                  <a:pt x="2628" y="854"/>
                  <a:pt x="2628" y="854"/>
                  <a:pt x="2628" y="854"/>
                </a:cubicBezTo>
                <a:cubicBezTo>
                  <a:pt x="2625" y="854"/>
                  <a:pt x="2625" y="854"/>
                  <a:pt x="2625" y="854"/>
                </a:cubicBezTo>
                <a:cubicBezTo>
                  <a:pt x="2627" y="847"/>
                  <a:pt x="2624" y="851"/>
                  <a:pt x="2628" y="847"/>
                </a:cubicBezTo>
                <a:close/>
                <a:moveTo>
                  <a:pt x="2417" y="90"/>
                </a:moveTo>
                <a:cubicBezTo>
                  <a:pt x="2421" y="90"/>
                  <a:pt x="2421" y="90"/>
                  <a:pt x="2421" y="90"/>
                </a:cubicBezTo>
                <a:cubicBezTo>
                  <a:pt x="2421" y="87"/>
                  <a:pt x="2421" y="87"/>
                  <a:pt x="2421" y="87"/>
                </a:cubicBezTo>
                <a:cubicBezTo>
                  <a:pt x="2424" y="84"/>
                  <a:pt x="2421" y="87"/>
                  <a:pt x="2424" y="84"/>
                </a:cubicBezTo>
                <a:cubicBezTo>
                  <a:pt x="2417" y="84"/>
                  <a:pt x="2417" y="84"/>
                  <a:pt x="2417" y="84"/>
                </a:cubicBezTo>
                <a:lnTo>
                  <a:pt x="2417" y="90"/>
                </a:lnTo>
                <a:close/>
                <a:moveTo>
                  <a:pt x="2586" y="1404"/>
                </a:moveTo>
                <a:cubicBezTo>
                  <a:pt x="2583" y="1403"/>
                  <a:pt x="2579" y="1402"/>
                  <a:pt x="2576" y="1401"/>
                </a:cubicBezTo>
                <a:cubicBezTo>
                  <a:pt x="2578" y="1407"/>
                  <a:pt x="2576" y="1403"/>
                  <a:pt x="2579" y="1407"/>
                </a:cubicBezTo>
                <a:cubicBezTo>
                  <a:pt x="2579" y="1410"/>
                  <a:pt x="2579" y="1410"/>
                  <a:pt x="2579" y="1410"/>
                </a:cubicBezTo>
                <a:cubicBezTo>
                  <a:pt x="2580" y="1409"/>
                  <a:pt x="2588" y="1408"/>
                  <a:pt x="2586" y="1404"/>
                </a:cubicBezTo>
                <a:close/>
                <a:moveTo>
                  <a:pt x="2715" y="1142"/>
                </a:moveTo>
                <a:cubicBezTo>
                  <a:pt x="2715" y="1158"/>
                  <a:pt x="2715" y="1158"/>
                  <a:pt x="2715" y="1158"/>
                </a:cubicBezTo>
                <a:cubicBezTo>
                  <a:pt x="2718" y="1158"/>
                  <a:pt x="2718" y="1158"/>
                  <a:pt x="2718" y="1158"/>
                </a:cubicBezTo>
                <a:cubicBezTo>
                  <a:pt x="2720" y="1155"/>
                  <a:pt x="2721" y="1151"/>
                  <a:pt x="2722" y="1148"/>
                </a:cubicBezTo>
                <a:cubicBezTo>
                  <a:pt x="2725" y="1148"/>
                  <a:pt x="2725" y="1148"/>
                  <a:pt x="2725" y="1148"/>
                </a:cubicBezTo>
                <a:cubicBezTo>
                  <a:pt x="2724" y="1145"/>
                  <a:pt x="2723" y="1142"/>
                  <a:pt x="2722" y="1139"/>
                </a:cubicBezTo>
                <a:cubicBezTo>
                  <a:pt x="2725" y="1139"/>
                  <a:pt x="2725" y="1139"/>
                  <a:pt x="2725" y="1139"/>
                </a:cubicBezTo>
                <a:cubicBezTo>
                  <a:pt x="2726" y="1136"/>
                  <a:pt x="2727" y="1134"/>
                  <a:pt x="2728" y="1132"/>
                </a:cubicBezTo>
                <a:cubicBezTo>
                  <a:pt x="2722" y="1132"/>
                  <a:pt x="2722" y="1132"/>
                  <a:pt x="2722" y="1132"/>
                </a:cubicBezTo>
                <a:cubicBezTo>
                  <a:pt x="2720" y="1140"/>
                  <a:pt x="2721" y="1138"/>
                  <a:pt x="2715" y="1142"/>
                </a:cubicBezTo>
                <a:close/>
                <a:moveTo>
                  <a:pt x="2317" y="880"/>
                </a:moveTo>
                <a:cubicBezTo>
                  <a:pt x="2315" y="881"/>
                  <a:pt x="2313" y="882"/>
                  <a:pt x="2311" y="883"/>
                </a:cubicBezTo>
                <a:cubicBezTo>
                  <a:pt x="2311" y="886"/>
                  <a:pt x="2311" y="886"/>
                  <a:pt x="2311" y="886"/>
                </a:cubicBezTo>
                <a:cubicBezTo>
                  <a:pt x="2317" y="886"/>
                  <a:pt x="2317" y="886"/>
                  <a:pt x="2317" y="886"/>
                </a:cubicBezTo>
                <a:lnTo>
                  <a:pt x="2317" y="880"/>
                </a:lnTo>
                <a:close/>
                <a:moveTo>
                  <a:pt x="2317" y="876"/>
                </a:moveTo>
                <a:cubicBezTo>
                  <a:pt x="2320" y="877"/>
                  <a:pt x="2324" y="879"/>
                  <a:pt x="2327" y="880"/>
                </a:cubicBezTo>
                <a:cubicBezTo>
                  <a:pt x="2327" y="873"/>
                  <a:pt x="2327" y="873"/>
                  <a:pt x="2327" y="873"/>
                </a:cubicBezTo>
                <a:cubicBezTo>
                  <a:pt x="2317" y="873"/>
                  <a:pt x="2317" y="873"/>
                  <a:pt x="2317" y="873"/>
                </a:cubicBezTo>
                <a:lnTo>
                  <a:pt x="2317" y="876"/>
                </a:lnTo>
                <a:close/>
                <a:moveTo>
                  <a:pt x="1861" y="766"/>
                </a:moveTo>
                <a:cubicBezTo>
                  <a:pt x="1861" y="770"/>
                  <a:pt x="1861" y="770"/>
                  <a:pt x="1861" y="770"/>
                </a:cubicBezTo>
                <a:cubicBezTo>
                  <a:pt x="1858" y="770"/>
                  <a:pt x="1858" y="770"/>
                  <a:pt x="1858" y="770"/>
                </a:cubicBezTo>
                <a:cubicBezTo>
                  <a:pt x="1857" y="773"/>
                  <a:pt x="1856" y="776"/>
                  <a:pt x="1854" y="779"/>
                </a:cubicBezTo>
                <a:cubicBezTo>
                  <a:pt x="1861" y="775"/>
                  <a:pt x="1867" y="766"/>
                  <a:pt x="1871" y="760"/>
                </a:cubicBezTo>
                <a:cubicBezTo>
                  <a:pt x="1864" y="760"/>
                  <a:pt x="1864" y="760"/>
                  <a:pt x="1864" y="760"/>
                </a:cubicBezTo>
                <a:cubicBezTo>
                  <a:pt x="1862" y="766"/>
                  <a:pt x="1865" y="763"/>
                  <a:pt x="1861" y="766"/>
                </a:cubicBezTo>
                <a:close/>
                <a:moveTo>
                  <a:pt x="1935" y="1472"/>
                </a:moveTo>
                <a:cubicBezTo>
                  <a:pt x="1936" y="1469"/>
                  <a:pt x="1937" y="1465"/>
                  <a:pt x="1939" y="1462"/>
                </a:cubicBezTo>
                <a:cubicBezTo>
                  <a:pt x="1929" y="1462"/>
                  <a:pt x="1929" y="1462"/>
                  <a:pt x="1929" y="1462"/>
                </a:cubicBezTo>
                <a:cubicBezTo>
                  <a:pt x="1927" y="1470"/>
                  <a:pt x="1928" y="1468"/>
                  <a:pt x="1922" y="1472"/>
                </a:cubicBezTo>
                <a:cubicBezTo>
                  <a:pt x="1922" y="1482"/>
                  <a:pt x="1922" y="1482"/>
                  <a:pt x="1922" y="1482"/>
                </a:cubicBezTo>
                <a:cubicBezTo>
                  <a:pt x="1926" y="1479"/>
                  <a:pt x="1926" y="1478"/>
                  <a:pt x="1929" y="1475"/>
                </a:cubicBezTo>
                <a:cubicBezTo>
                  <a:pt x="1929" y="1472"/>
                  <a:pt x="1929" y="1472"/>
                  <a:pt x="1929" y="1472"/>
                </a:cubicBezTo>
                <a:lnTo>
                  <a:pt x="1935" y="1472"/>
                </a:lnTo>
                <a:close/>
                <a:moveTo>
                  <a:pt x="2806" y="1071"/>
                </a:moveTo>
                <a:cubicBezTo>
                  <a:pt x="2799" y="1071"/>
                  <a:pt x="2799" y="1071"/>
                  <a:pt x="2799" y="1071"/>
                </a:cubicBezTo>
                <a:cubicBezTo>
                  <a:pt x="2799" y="1077"/>
                  <a:pt x="2799" y="1077"/>
                  <a:pt x="2799" y="1077"/>
                </a:cubicBezTo>
                <a:cubicBezTo>
                  <a:pt x="2803" y="1077"/>
                  <a:pt x="2803" y="1077"/>
                  <a:pt x="2803" y="1077"/>
                </a:cubicBezTo>
                <a:cubicBezTo>
                  <a:pt x="2804" y="1075"/>
                  <a:pt x="2805" y="1073"/>
                  <a:pt x="2806" y="1071"/>
                </a:cubicBezTo>
                <a:close/>
                <a:moveTo>
                  <a:pt x="2518" y="873"/>
                </a:moveTo>
                <a:cubicBezTo>
                  <a:pt x="2521" y="873"/>
                  <a:pt x="2521" y="873"/>
                  <a:pt x="2521" y="873"/>
                </a:cubicBezTo>
                <a:cubicBezTo>
                  <a:pt x="2522" y="869"/>
                  <a:pt x="2523" y="865"/>
                  <a:pt x="2524" y="860"/>
                </a:cubicBezTo>
                <a:cubicBezTo>
                  <a:pt x="2526" y="859"/>
                  <a:pt x="2529" y="858"/>
                  <a:pt x="2531" y="857"/>
                </a:cubicBezTo>
                <a:cubicBezTo>
                  <a:pt x="2530" y="855"/>
                  <a:pt x="2529" y="853"/>
                  <a:pt x="2528" y="851"/>
                </a:cubicBezTo>
                <a:cubicBezTo>
                  <a:pt x="2531" y="852"/>
                  <a:pt x="2534" y="853"/>
                  <a:pt x="2537" y="854"/>
                </a:cubicBezTo>
                <a:cubicBezTo>
                  <a:pt x="2534" y="850"/>
                  <a:pt x="2538" y="853"/>
                  <a:pt x="2534" y="851"/>
                </a:cubicBezTo>
                <a:cubicBezTo>
                  <a:pt x="2534" y="847"/>
                  <a:pt x="2534" y="847"/>
                  <a:pt x="2534" y="847"/>
                </a:cubicBezTo>
                <a:cubicBezTo>
                  <a:pt x="2526" y="850"/>
                  <a:pt x="2523" y="852"/>
                  <a:pt x="2518" y="857"/>
                </a:cubicBezTo>
                <a:cubicBezTo>
                  <a:pt x="2518" y="860"/>
                  <a:pt x="2518" y="860"/>
                  <a:pt x="2518" y="860"/>
                </a:cubicBezTo>
                <a:cubicBezTo>
                  <a:pt x="2521" y="860"/>
                  <a:pt x="2521" y="860"/>
                  <a:pt x="2521" y="860"/>
                </a:cubicBezTo>
                <a:cubicBezTo>
                  <a:pt x="2520" y="865"/>
                  <a:pt x="2519" y="869"/>
                  <a:pt x="2518" y="873"/>
                </a:cubicBezTo>
                <a:close/>
                <a:moveTo>
                  <a:pt x="2570" y="1384"/>
                </a:moveTo>
                <a:cubicBezTo>
                  <a:pt x="2568" y="1390"/>
                  <a:pt x="2567" y="1395"/>
                  <a:pt x="2566" y="1401"/>
                </a:cubicBezTo>
                <a:cubicBezTo>
                  <a:pt x="2576" y="1401"/>
                  <a:pt x="2576" y="1401"/>
                  <a:pt x="2576" y="1401"/>
                </a:cubicBezTo>
                <a:cubicBezTo>
                  <a:pt x="2579" y="1396"/>
                  <a:pt x="2579" y="1393"/>
                  <a:pt x="2579" y="1384"/>
                </a:cubicBezTo>
                <a:lnTo>
                  <a:pt x="2570" y="1384"/>
                </a:lnTo>
                <a:close/>
                <a:moveTo>
                  <a:pt x="2615" y="851"/>
                </a:moveTo>
                <a:cubicBezTo>
                  <a:pt x="2616" y="848"/>
                  <a:pt x="2617" y="846"/>
                  <a:pt x="2618" y="844"/>
                </a:cubicBezTo>
                <a:cubicBezTo>
                  <a:pt x="2615" y="844"/>
                  <a:pt x="2615" y="844"/>
                  <a:pt x="2615" y="844"/>
                </a:cubicBezTo>
                <a:cubicBezTo>
                  <a:pt x="2613" y="838"/>
                  <a:pt x="2615" y="841"/>
                  <a:pt x="2612" y="838"/>
                </a:cubicBezTo>
                <a:cubicBezTo>
                  <a:pt x="2609" y="850"/>
                  <a:pt x="2610" y="855"/>
                  <a:pt x="2608" y="867"/>
                </a:cubicBezTo>
                <a:cubicBezTo>
                  <a:pt x="2602" y="869"/>
                  <a:pt x="2606" y="866"/>
                  <a:pt x="2602" y="870"/>
                </a:cubicBezTo>
                <a:cubicBezTo>
                  <a:pt x="2610" y="868"/>
                  <a:pt x="2611" y="867"/>
                  <a:pt x="2615" y="860"/>
                </a:cubicBezTo>
                <a:cubicBezTo>
                  <a:pt x="2618" y="860"/>
                  <a:pt x="2618" y="860"/>
                  <a:pt x="2618" y="860"/>
                </a:cubicBezTo>
                <a:cubicBezTo>
                  <a:pt x="2618" y="851"/>
                  <a:pt x="2618" y="851"/>
                  <a:pt x="2618" y="851"/>
                </a:cubicBezTo>
                <a:lnTo>
                  <a:pt x="2615" y="851"/>
                </a:lnTo>
                <a:close/>
                <a:moveTo>
                  <a:pt x="2489" y="815"/>
                </a:moveTo>
                <a:cubicBezTo>
                  <a:pt x="2492" y="814"/>
                  <a:pt x="2495" y="813"/>
                  <a:pt x="2498" y="812"/>
                </a:cubicBezTo>
                <a:cubicBezTo>
                  <a:pt x="2498" y="821"/>
                  <a:pt x="2498" y="821"/>
                  <a:pt x="2498" y="821"/>
                </a:cubicBezTo>
                <a:cubicBezTo>
                  <a:pt x="2509" y="826"/>
                  <a:pt x="2506" y="818"/>
                  <a:pt x="2508" y="831"/>
                </a:cubicBezTo>
                <a:cubicBezTo>
                  <a:pt x="2513" y="825"/>
                  <a:pt x="2519" y="818"/>
                  <a:pt x="2524" y="812"/>
                </a:cubicBezTo>
                <a:cubicBezTo>
                  <a:pt x="2528" y="812"/>
                  <a:pt x="2528" y="812"/>
                  <a:pt x="2528" y="812"/>
                </a:cubicBezTo>
                <a:cubicBezTo>
                  <a:pt x="2530" y="804"/>
                  <a:pt x="2528" y="806"/>
                  <a:pt x="2534" y="802"/>
                </a:cubicBezTo>
                <a:cubicBezTo>
                  <a:pt x="2534" y="799"/>
                  <a:pt x="2534" y="799"/>
                  <a:pt x="2534" y="799"/>
                </a:cubicBezTo>
                <a:cubicBezTo>
                  <a:pt x="2531" y="799"/>
                  <a:pt x="2531" y="799"/>
                  <a:pt x="2531" y="799"/>
                </a:cubicBezTo>
                <a:cubicBezTo>
                  <a:pt x="2531" y="799"/>
                  <a:pt x="2531" y="786"/>
                  <a:pt x="2534" y="792"/>
                </a:cubicBezTo>
                <a:cubicBezTo>
                  <a:pt x="2534" y="796"/>
                  <a:pt x="2534" y="796"/>
                  <a:pt x="2534" y="796"/>
                </a:cubicBezTo>
                <a:cubicBezTo>
                  <a:pt x="2544" y="796"/>
                  <a:pt x="2544" y="796"/>
                  <a:pt x="2544" y="796"/>
                </a:cubicBezTo>
                <a:cubicBezTo>
                  <a:pt x="2541" y="792"/>
                  <a:pt x="2544" y="795"/>
                  <a:pt x="2540" y="792"/>
                </a:cubicBezTo>
                <a:cubicBezTo>
                  <a:pt x="2535" y="785"/>
                  <a:pt x="2536" y="786"/>
                  <a:pt x="2528" y="789"/>
                </a:cubicBezTo>
                <a:cubicBezTo>
                  <a:pt x="2528" y="796"/>
                  <a:pt x="2528" y="796"/>
                  <a:pt x="2528" y="796"/>
                </a:cubicBezTo>
                <a:cubicBezTo>
                  <a:pt x="2521" y="794"/>
                  <a:pt x="2525" y="796"/>
                  <a:pt x="2521" y="792"/>
                </a:cubicBezTo>
                <a:cubicBezTo>
                  <a:pt x="2518" y="792"/>
                  <a:pt x="2518" y="792"/>
                  <a:pt x="2518" y="792"/>
                </a:cubicBezTo>
                <a:cubicBezTo>
                  <a:pt x="2518" y="786"/>
                  <a:pt x="2518" y="786"/>
                  <a:pt x="2518" y="786"/>
                </a:cubicBezTo>
                <a:cubicBezTo>
                  <a:pt x="2521" y="787"/>
                  <a:pt x="2524" y="788"/>
                  <a:pt x="2528" y="789"/>
                </a:cubicBezTo>
                <a:cubicBezTo>
                  <a:pt x="2528" y="786"/>
                  <a:pt x="2528" y="786"/>
                  <a:pt x="2528" y="786"/>
                </a:cubicBezTo>
                <a:cubicBezTo>
                  <a:pt x="2524" y="786"/>
                  <a:pt x="2524" y="786"/>
                  <a:pt x="2524" y="786"/>
                </a:cubicBezTo>
                <a:cubicBezTo>
                  <a:pt x="2524" y="783"/>
                  <a:pt x="2524" y="783"/>
                  <a:pt x="2524" y="783"/>
                </a:cubicBezTo>
                <a:cubicBezTo>
                  <a:pt x="2534" y="783"/>
                  <a:pt x="2534" y="783"/>
                  <a:pt x="2534" y="783"/>
                </a:cubicBezTo>
                <a:cubicBezTo>
                  <a:pt x="2533" y="780"/>
                  <a:pt x="2532" y="778"/>
                  <a:pt x="2531" y="776"/>
                </a:cubicBezTo>
                <a:cubicBezTo>
                  <a:pt x="2528" y="776"/>
                  <a:pt x="2528" y="776"/>
                  <a:pt x="2528" y="776"/>
                </a:cubicBezTo>
                <a:cubicBezTo>
                  <a:pt x="2529" y="773"/>
                  <a:pt x="2530" y="770"/>
                  <a:pt x="2531" y="766"/>
                </a:cubicBezTo>
                <a:cubicBezTo>
                  <a:pt x="2527" y="769"/>
                  <a:pt x="2530" y="766"/>
                  <a:pt x="2528" y="770"/>
                </a:cubicBezTo>
                <a:cubicBezTo>
                  <a:pt x="2522" y="773"/>
                  <a:pt x="2523" y="772"/>
                  <a:pt x="2521" y="779"/>
                </a:cubicBezTo>
                <a:cubicBezTo>
                  <a:pt x="2515" y="779"/>
                  <a:pt x="2515" y="779"/>
                  <a:pt x="2515" y="779"/>
                </a:cubicBezTo>
                <a:cubicBezTo>
                  <a:pt x="2516" y="773"/>
                  <a:pt x="2518" y="773"/>
                  <a:pt x="2518" y="773"/>
                </a:cubicBezTo>
                <a:cubicBezTo>
                  <a:pt x="2519" y="769"/>
                  <a:pt x="2516" y="772"/>
                  <a:pt x="2515" y="770"/>
                </a:cubicBezTo>
                <a:cubicBezTo>
                  <a:pt x="2515" y="765"/>
                  <a:pt x="2518" y="765"/>
                  <a:pt x="2521" y="763"/>
                </a:cubicBezTo>
                <a:cubicBezTo>
                  <a:pt x="2521" y="757"/>
                  <a:pt x="2521" y="757"/>
                  <a:pt x="2521" y="757"/>
                </a:cubicBezTo>
                <a:cubicBezTo>
                  <a:pt x="2513" y="763"/>
                  <a:pt x="2513" y="770"/>
                  <a:pt x="2502" y="773"/>
                </a:cubicBezTo>
                <a:cubicBezTo>
                  <a:pt x="2502" y="779"/>
                  <a:pt x="2502" y="779"/>
                  <a:pt x="2502" y="779"/>
                </a:cubicBezTo>
                <a:cubicBezTo>
                  <a:pt x="2511" y="779"/>
                  <a:pt x="2511" y="779"/>
                  <a:pt x="2511" y="779"/>
                </a:cubicBezTo>
                <a:cubicBezTo>
                  <a:pt x="2509" y="783"/>
                  <a:pt x="2512" y="780"/>
                  <a:pt x="2508" y="783"/>
                </a:cubicBezTo>
                <a:cubicBezTo>
                  <a:pt x="2508" y="786"/>
                  <a:pt x="2508" y="786"/>
                  <a:pt x="2508" y="786"/>
                </a:cubicBezTo>
                <a:cubicBezTo>
                  <a:pt x="2503" y="783"/>
                  <a:pt x="2487" y="782"/>
                  <a:pt x="2482" y="786"/>
                </a:cubicBezTo>
                <a:cubicBezTo>
                  <a:pt x="2465" y="791"/>
                  <a:pt x="2483" y="794"/>
                  <a:pt x="2469" y="799"/>
                </a:cubicBezTo>
                <a:cubicBezTo>
                  <a:pt x="2469" y="805"/>
                  <a:pt x="2469" y="805"/>
                  <a:pt x="2469" y="805"/>
                </a:cubicBezTo>
                <a:cubicBezTo>
                  <a:pt x="2484" y="801"/>
                  <a:pt x="2476" y="793"/>
                  <a:pt x="2492" y="789"/>
                </a:cubicBezTo>
                <a:cubicBezTo>
                  <a:pt x="2492" y="796"/>
                  <a:pt x="2492" y="796"/>
                  <a:pt x="2492" y="796"/>
                </a:cubicBezTo>
                <a:cubicBezTo>
                  <a:pt x="2485" y="796"/>
                  <a:pt x="2485" y="796"/>
                  <a:pt x="2485" y="796"/>
                </a:cubicBezTo>
                <a:cubicBezTo>
                  <a:pt x="2488" y="800"/>
                  <a:pt x="2488" y="799"/>
                  <a:pt x="2492" y="802"/>
                </a:cubicBezTo>
                <a:cubicBezTo>
                  <a:pt x="2492" y="808"/>
                  <a:pt x="2492" y="808"/>
                  <a:pt x="2492" y="808"/>
                </a:cubicBezTo>
                <a:cubicBezTo>
                  <a:pt x="2488" y="806"/>
                  <a:pt x="2488" y="806"/>
                  <a:pt x="2485" y="802"/>
                </a:cubicBezTo>
                <a:cubicBezTo>
                  <a:pt x="2482" y="802"/>
                  <a:pt x="2482" y="802"/>
                  <a:pt x="2482" y="802"/>
                </a:cubicBezTo>
                <a:cubicBezTo>
                  <a:pt x="2484" y="810"/>
                  <a:pt x="2485" y="814"/>
                  <a:pt x="2485" y="825"/>
                </a:cubicBezTo>
                <a:cubicBezTo>
                  <a:pt x="2495" y="821"/>
                  <a:pt x="2489" y="825"/>
                  <a:pt x="2489" y="815"/>
                </a:cubicBezTo>
                <a:close/>
                <a:moveTo>
                  <a:pt x="2511" y="786"/>
                </a:moveTo>
                <a:cubicBezTo>
                  <a:pt x="2511" y="789"/>
                  <a:pt x="2511" y="789"/>
                  <a:pt x="2511" y="789"/>
                </a:cubicBezTo>
                <a:cubicBezTo>
                  <a:pt x="2515" y="792"/>
                  <a:pt x="2512" y="789"/>
                  <a:pt x="2515" y="792"/>
                </a:cubicBezTo>
                <a:cubicBezTo>
                  <a:pt x="2508" y="792"/>
                  <a:pt x="2508" y="792"/>
                  <a:pt x="2508" y="792"/>
                </a:cubicBezTo>
                <a:cubicBezTo>
                  <a:pt x="2510" y="786"/>
                  <a:pt x="2508" y="789"/>
                  <a:pt x="2511" y="786"/>
                </a:cubicBezTo>
                <a:close/>
                <a:moveTo>
                  <a:pt x="2505" y="792"/>
                </a:moveTo>
                <a:cubicBezTo>
                  <a:pt x="2505" y="796"/>
                  <a:pt x="2505" y="796"/>
                  <a:pt x="2505" y="796"/>
                </a:cubicBezTo>
                <a:cubicBezTo>
                  <a:pt x="2509" y="798"/>
                  <a:pt x="2505" y="795"/>
                  <a:pt x="2508" y="799"/>
                </a:cubicBezTo>
                <a:cubicBezTo>
                  <a:pt x="2502" y="799"/>
                  <a:pt x="2502" y="799"/>
                  <a:pt x="2502" y="799"/>
                </a:cubicBezTo>
                <a:cubicBezTo>
                  <a:pt x="2504" y="792"/>
                  <a:pt x="2501" y="796"/>
                  <a:pt x="2505" y="792"/>
                </a:cubicBezTo>
                <a:close/>
                <a:moveTo>
                  <a:pt x="2515" y="802"/>
                </a:moveTo>
                <a:cubicBezTo>
                  <a:pt x="2513" y="810"/>
                  <a:pt x="2511" y="812"/>
                  <a:pt x="2508" y="818"/>
                </a:cubicBezTo>
                <a:cubicBezTo>
                  <a:pt x="2504" y="821"/>
                  <a:pt x="2508" y="818"/>
                  <a:pt x="2505" y="821"/>
                </a:cubicBezTo>
                <a:cubicBezTo>
                  <a:pt x="2502" y="821"/>
                  <a:pt x="2502" y="821"/>
                  <a:pt x="2502" y="821"/>
                </a:cubicBezTo>
                <a:cubicBezTo>
                  <a:pt x="2504" y="813"/>
                  <a:pt x="2508" y="806"/>
                  <a:pt x="2515" y="802"/>
                </a:cubicBezTo>
                <a:close/>
                <a:moveTo>
                  <a:pt x="2417" y="1375"/>
                </a:moveTo>
                <a:cubicBezTo>
                  <a:pt x="2417" y="1378"/>
                  <a:pt x="2417" y="1378"/>
                  <a:pt x="2417" y="1378"/>
                </a:cubicBezTo>
                <a:cubicBezTo>
                  <a:pt x="2419" y="1377"/>
                  <a:pt x="2422" y="1376"/>
                  <a:pt x="2423" y="1375"/>
                </a:cubicBezTo>
                <a:cubicBezTo>
                  <a:pt x="2423" y="1375"/>
                  <a:pt x="2422" y="1375"/>
                  <a:pt x="2421" y="1375"/>
                </a:cubicBezTo>
                <a:lnTo>
                  <a:pt x="2417" y="1375"/>
                </a:lnTo>
                <a:close/>
                <a:moveTo>
                  <a:pt x="2424" y="1374"/>
                </a:moveTo>
                <a:cubicBezTo>
                  <a:pt x="2423" y="1374"/>
                  <a:pt x="2423" y="1374"/>
                  <a:pt x="2423" y="1375"/>
                </a:cubicBezTo>
                <a:cubicBezTo>
                  <a:pt x="2424" y="1374"/>
                  <a:pt x="2424" y="1374"/>
                  <a:pt x="2424" y="1374"/>
                </a:cubicBezTo>
                <a:close/>
                <a:moveTo>
                  <a:pt x="2476" y="1236"/>
                </a:moveTo>
                <a:cubicBezTo>
                  <a:pt x="2477" y="1232"/>
                  <a:pt x="2478" y="1229"/>
                  <a:pt x="2479" y="1226"/>
                </a:cubicBezTo>
                <a:cubicBezTo>
                  <a:pt x="2473" y="1226"/>
                  <a:pt x="2473" y="1226"/>
                  <a:pt x="2473" y="1226"/>
                </a:cubicBezTo>
                <a:cubicBezTo>
                  <a:pt x="2473" y="1236"/>
                  <a:pt x="2473" y="1236"/>
                  <a:pt x="2473" y="1236"/>
                </a:cubicBezTo>
                <a:lnTo>
                  <a:pt x="2476" y="1236"/>
                </a:lnTo>
                <a:close/>
                <a:moveTo>
                  <a:pt x="1754" y="456"/>
                </a:moveTo>
                <a:cubicBezTo>
                  <a:pt x="1754" y="453"/>
                  <a:pt x="1754" y="453"/>
                  <a:pt x="1754" y="453"/>
                </a:cubicBezTo>
                <a:cubicBezTo>
                  <a:pt x="1757" y="453"/>
                  <a:pt x="1757" y="453"/>
                  <a:pt x="1757" y="453"/>
                </a:cubicBezTo>
                <a:cubicBezTo>
                  <a:pt x="1757" y="449"/>
                  <a:pt x="1757" y="449"/>
                  <a:pt x="1757" y="449"/>
                </a:cubicBezTo>
                <a:cubicBezTo>
                  <a:pt x="1755" y="450"/>
                  <a:pt x="1753" y="451"/>
                  <a:pt x="1751" y="453"/>
                </a:cubicBezTo>
                <a:cubicBezTo>
                  <a:pt x="1751" y="456"/>
                  <a:pt x="1751" y="456"/>
                  <a:pt x="1751" y="456"/>
                </a:cubicBezTo>
                <a:lnTo>
                  <a:pt x="1754" y="456"/>
                </a:lnTo>
                <a:close/>
                <a:moveTo>
                  <a:pt x="1547" y="404"/>
                </a:moveTo>
                <a:cubicBezTo>
                  <a:pt x="1541" y="404"/>
                  <a:pt x="1541" y="404"/>
                  <a:pt x="1541" y="404"/>
                </a:cubicBezTo>
                <a:cubicBezTo>
                  <a:pt x="1541" y="410"/>
                  <a:pt x="1541" y="410"/>
                  <a:pt x="1541" y="410"/>
                </a:cubicBezTo>
                <a:cubicBezTo>
                  <a:pt x="1547" y="410"/>
                  <a:pt x="1547" y="410"/>
                  <a:pt x="1547" y="410"/>
                </a:cubicBezTo>
                <a:lnTo>
                  <a:pt x="1547" y="404"/>
                </a:lnTo>
                <a:close/>
                <a:moveTo>
                  <a:pt x="1638" y="184"/>
                </a:moveTo>
                <a:cubicBezTo>
                  <a:pt x="1641" y="184"/>
                  <a:pt x="1641" y="184"/>
                  <a:pt x="1641" y="184"/>
                </a:cubicBezTo>
                <a:cubicBezTo>
                  <a:pt x="1640" y="181"/>
                  <a:pt x="1639" y="177"/>
                  <a:pt x="1638" y="174"/>
                </a:cubicBezTo>
                <a:cubicBezTo>
                  <a:pt x="1641" y="175"/>
                  <a:pt x="1644" y="176"/>
                  <a:pt x="1647" y="177"/>
                </a:cubicBezTo>
                <a:cubicBezTo>
                  <a:pt x="1647" y="171"/>
                  <a:pt x="1647" y="171"/>
                  <a:pt x="1647" y="171"/>
                </a:cubicBezTo>
                <a:cubicBezTo>
                  <a:pt x="1643" y="170"/>
                  <a:pt x="1639" y="169"/>
                  <a:pt x="1634" y="168"/>
                </a:cubicBezTo>
                <a:cubicBezTo>
                  <a:pt x="1634" y="181"/>
                  <a:pt x="1634" y="181"/>
                  <a:pt x="1634" y="181"/>
                </a:cubicBezTo>
                <a:cubicBezTo>
                  <a:pt x="1638" y="181"/>
                  <a:pt x="1638" y="181"/>
                  <a:pt x="1638" y="181"/>
                </a:cubicBezTo>
                <a:lnTo>
                  <a:pt x="1638" y="184"/>
                </a:lnTo>
                <a:close/>
                <a:moveTo>
                  <a:pt x="1651" y="161"/>
                </a:moveTo>
                <a:cubicBezTo>
                  <a:pt x="1649" y="159"/>
                  <a:pt x="1648" y="157"/>
                  <a:pt x="1647" y="155"/>
                </a:cubicBezTo>
                <a:cubicBezTo>
                  <a:pt x="1644" y="155"/>
                  <a:pt x="1644" y="155"/>
                  <a:pt x="1644" y="155"/>
                </a:cubicBezTo>
                <a:cubicBezTo>
                  <a:pt x="1641" y="156"/>
                  <a:pt x="1650" y="161"/>
                  <a:pt x="1651" y="161"/>
                </a:cubicBezTo>
                <a:close/>
                <a:moveTo>
                  <a:pt x="1579" y="624"/>
                </a:moveTo>
                <a:cubicBezTo>
                  <a:pt x="1586" y="624"/>
                  <a:pt x="1586" y="624"/>
                  <a:pt x="1586" y="624"/>
                </a:cubicBezTo>
                <a:cubicBezTo>
                  <a:pt x="1586" y="618"/>
                  <a:pt x="1586" y="618"/>
                  <a:pt x="1586" y="618"/>
                </a:cubicBezTo>
                <a:cubicBezTo>
                  <a:pt x="1579" y="618"/>
                  <a:pt x="1579" y="618"/>
                  <a:pt x="1579" y="618"/>
                </a:cubicBezTo>
                <a:lnTo>
                  <a:pt x="1579" y="624"/>
                </a:lnTo>
                <a:close/>
                <a:moveTo>
                  <a:pt x="2356" y="941"/>
                </a:moveTo>
                <a:cubicBezTo>
                  <a:pt x="2353" y="941"/>
                  <a:pt x="2353" y="941"/>
                  <a:pt x="2353" y="941"/>
                </a:cubicBezTo>
                <a:cubicBezTo>
                  <a:pt x="2353" y="954"/>
                  <a:pt x="2353" y="954"/>
                  <a:pt x="2353" y="954"/>
                </a:cubicBezTo>
                <a:cubicBezTo>
                  <a:pt x="2356" y="954"/>
                  <a:pt x="2356" y="954"/>
                  <a:pt x="2356" y="954"/>
                </a:cubicBezTo>
                <a:cubicBezTo>
                  <a:pt x="2358" y="961"/>
                  <a:pt x="2356" y="957"/>
                  <a:pt x="2359" y="961"/>
                </a:cubicBezTo>
                <a:cubicBezTo>
                  <a:pt x="2360" y="957"/>
                  <a:pt x="2361" y="954"/>
                  <a:pt x="2362" y="951"/>
                </a:cubicBezTo>
                <a:cubicBezTo>
                  <a:pt x="2356" y="951"/>
                  <a:pt x="2356" y="951"/>
                  <a:pt x="2356" y="951"/>
                </a:cubicBezTo>
                <a:lnTo>
                  <a:pt x="2356" y="941"/>
                </a:lnTo>
                <a:close/>
                <a:moveTo>
                  <a:pt x="1563" y="621"/>
                </a:moveTo>
                <a:cubicBezTo>
                  <a:pt x="1570" y="619"/>
                  <a:pt x="1566" y="621"/>
                  <a:pt x="1570" y="618"/>
                </a:cubicBezTo>
                <a:cubicBezTo>
                  <a:pt x="1563" y="619"/>
                  <a:pt x="1567" y="617"/>
                  <a:pt x="1563" y="621"/>
                </a:cubicBezTo>
                <a:close/>
                <a:moveTo>
                  <a:pt x="2362" y="918"/>
                </a:moveTo>
                <a:cubicBezTo>
                  <a:pt x="2362" y="919"/>
                  <a:pt x="2354" y="922"/>
                  <a:pt x="2356" y="925"/>
                </a:cubicBezTo>
                <a:cubicBezTo>
                  <a:pt x="2356" y="925"/>
                  <a:pt x="2357" y="925"/>
                  <a:pt x="2362" y="918"/>
                </a:cubicBezTo>
                <a:close/>
                <a:moveTo>
                  <a:pt x="2405" y="906"/>
                </a:moveTo>
                <a:cubicBezTo>
                  <a:pt x="2398" y="907"/>
                  <a:pt x="2402" y="905"/>
                  <a:pt x="2398" y="909"/>
                </a:cubicBezTo>
                <a:cubicBezTo>
                  <a:pt x="2405" y="907"/>
                  <a:pt x="2401" y="909"/>
                  <a:pt x="2405" y="906"/>
                </a:cubicBezTo>
                <a:close/>
                <a:moveTo>
                  <a:pt x="1634" y="1384"/>
                </a:moveTo>
                <a:cubicBezTo>
                  <a:pt x="1631" y="1387"/>
                  <a:pt x="1634" y="1384"/>
                  <a:pt x="1631" y="1388"/>
                </a:cubicBezTo>
                <a:cubicBezTo>
                  <a:pt x="1634" y="1384"/>
                  <a:pt x="1633" y="1389"/>
                  <a:pt x="1634" y="1384"/>
                </a:cubicBezTo>
                <a:close/>
                <a:moveTo>
                  <a:pt x="2531" y="808"/>
                </a:moveTo>
                <a:cubicBezTo>
                  <a:pt x="2531" y="812"/>
                  <a:pt x="2531" y="812"/>
                  <a:pt x="2531" y="812"/>
                </a:cubicBezTo>
                <a:cubicBezTo>
                  <a:pt x="2528" y="812"/>
                  <a:pt x="2528" y="812"/>
                  <a:pt x="2528" y="812"/>
                </a:cubicBezTo>
                <a:cubicBezTo>
                  <a:pt x="2525" y="820"/>
                  <a:pt x="2524" y="821"/>
                  <a:pt x="2518" y="825"/>
                </a:cubicBezTo>
                <a:cubicBezTo>
                  <a:pt x="2524" y="831"/>
                  <a:pt x="2521" y="824"/>
                  <a:pt x="2528" y="828"/>
                </a:cubicBezTo>
                <a:cubicBezTo>
                  <a:pt x="2522" y="835"/>
                  <a:pt x="2533" y="838"/>
                  <a:pt x="2540" y="841"/>
                </a:cubicBezTo>
                <a:cubicBezTo>
                  <a:pt x="2540" y="834"/>
                  <a:pt x="2540" y="834"/>
                  <a:pt x="2540" y="834"/>
                </a:cubicBezTo>
                <a:cubicBezTo>
                  <a:pt x="2531" y="834"/>
                  <a:pt x="2531" y="834"/>
                  <a:pt x="2531" y="834"/>
                </a:cubicBezTo>
                <a:cubicBezTo>
                  <a:pt x="2531" y="829"/>
                  <a:pt x="2534" y="828"/>
                  <a:pt x="2534" y="828"/>
                </a:cubicBezTo>
                <a:cubicBezTo>
                  <a:pt x="2534" y="825"/>
                  <a:pt x="2534" y="825"/>
                  <a:pt x="2534" y="825"/>
                </a:cubicBezTo>
                <a:cubicBezTo>
                  <a:pt x="2531" y="825"/>
                  <a:pt x="2531" y="825"/>
                  <a:pt x="2531" y="825"/>
                </a:cubicBezTo>
                <a:cubicBezTo>
                  <a:pt x="2532" y="822"/>
                  <a:pt x="2533" y="820"/>
                  <a:pt x="2534" y="818"/>
                </a:cubicBezTo>
                <a:cubicBezTo>
                  <a:pt x="2531" y="818"/>
                  <a:pt x="2531" y="818"/>
                  <a:pt x="2531" y="818"/>
                </a:cubicBezTo>
                <a:cubicBezTo>
                  <a:pt x="2531" y="815"/>
                  <a:pt x="2531" y="815"/>
                  <a:pt x="2531" y="815"/>
                </a:cubicBezTo>
                <a:cubicBezTo>
                  <a:pt x="2534" y="814"/>
                  <a:pt x="2537" y="813"/>
                  <a:pt x="2540" y="812"/>
                </a:cubicBezTo>
                <a:cubicBezTo>
                  <a:pt x="2543" y="810"/>
                  <a:pt x="2541" y="807"/>
                  <a:pt x="2547" y="808"/>
                </a:cubicBezTo>
                <a:cubicBezTo>
                  <a:pt x="2549" y="801"/>
                  <a:pt x="2551" y="798"/>
                  <a:pt x="2553" y="792"/>
                </a:cubicBezTo>
                <a:cubicBezTo>
                  <a:pt x="2547" y="792"/>
                  <a:pt x="2547" y="792"/>
                  <a:pt x="2547" y="792"/>
                </a:cubicBezTo>
                <a:cubicBezTo>
                  <a:pt x="2546" y="796"/>
                  <a:pt x="2545" y="799"/>
                  <a:pt x="2544" y="802"/>
                </a:cubicBezTo>
                <a:cubicBezTo>
                  <a:pt x="2534" y="802"/>
                  <a:pt x="2534" y="802"/>
                  <a:pt x="2534" y="802"/>
                </a:cubicBezTo>
                <a:cubicBezTo>
                  <a:pt x="2532" y="808"/>
                  <a:pt x="2534" y="805"/>
                  <a:pt x="2531" y="808"/>
                </a:cubicBezTo>
                <a:close/>
                <a:moveTo>
                  <a:pt x="1722" y="453"/>
                </a:moveTo>
                <a:cubicBezTo>
                  <a:pt x="1725" y="451"/>
                  <a:pt x="1728" y="450"/>
                  <a:pt x="1731" y="449"/>
                </a:cubicBezTo>
                <a:cubicBezTo>
                  <a:pt x="1733" y="446"/>
                  <a:pt x="1734" y="443"/>
                  <a:pt x="1735" y="440"/>
                </a:cubicBezTo>
                <a:cubicBezTo>
                  <a:pt x="1729" y="443"/>
                  <a:pt x="1725" y="447"/>
                  <a:pt x="1722" y="453"/>
                </a:cubicBezTo>
                <a:close/>
                <a:moveTo>
                  <a:pt x="2188" y="194"/>
                </a:moveTo>
                <a:cubicBezTo>
                  <a:pt x="2191" y="194"/>
                  <a:pt x="2191" y="194"/>
                  <a:pt x="2191" y="194"/>
                </a:cubicBezTo>
                <a:cubicBezTo>
                  <a:pt x="2191" y="187"/>
                  <a:pt x="2191" y="187"/>
                  <a:pt x="2191" y="187"/>
                </a:cubicBezTo>
                <a:cubicBezTo>
                  <a:pt x="2184" y="194"/>
                  <a:pt x="2183" y="185"/>
                  <a:pt x="2178" y="181"/>
                </a:cubicBezTo>
                <a:cubicBezTo>
                  <a:pt x="2178" y="174"/>
                  <a:pt x="2178" y="174"/>
                  <a:pt x="2178" y="174"/>
                </a:cubicBezTo>
                <a:cubicBezTo>
                  <a:pt x="2175" y="174"/>
                  <a:pt x="2175" y="174"/>
                  <a:pt x="2175" y="174"/>
                </a:cubicBezTo>
                <a:cubicBezTo>
                  <a:pt x="2175" y="184"/>
                  <a:pt x="2175" y="184"/>
                  <a:pt x="2175" y="184"/>
                </a:cubicBezTo>
                <a:cubicBezTo>
                  <a:pt x="2178" y="184"/>
                  <a:pt x="2178" y="184"/>
                  <a:pt x="2178" y="184"/>
                </a:cubicBezTo>
                <a:cubicBezTo>
                  <a:pt x="2179" y="187"/>
                  <a:pt x="2180" y="190"/>
                  <a:pt x="2181" y="194"/>
                </a:cubicBezTo>
                <a:cubicBezTo>
                  <a:pt x="2178" y="194"/>
                  <a:pt x="2178" y="194"/>
                  <a:pt x="2178" y="194"/>
                </a:cubicBezTo>
                <a:cubicBezTo>
                  <a:pt x="2178" y="197"/>
                  <a:pt x="2178" y="197"/>
                  <a:pt x="2178" y="197"/>
                </a:cubicBezTo>
                <a:cubicBezTo>
                  <a:pt x="2188" y="197"/>
                  <a:pt x="2188" y="197"/>
                  <a:pt x="2188" y="197"/>
                </a:cubicBezTo>
                <a:lnTo>
                  <a:pt x="2188" y="194"/>
                </a:lnTo>
                <a:close/>
                <a:moveTo>
                  <a:pt x="1780" y="271"/>
                </a:moveTo>
                <a:cubicBezTo>
                  <a:pt x="1780" y="281"/>
                  <a:pt x="1780" y="281"/>
                  <a:pt x="1780" y="281"/>
                </a:cubicBezTo>
                <a:cubicBezTo>
                  <a:pt x="1783" y="278"/>
                  <a:pt x="1785" y="275"/>
                  <a:pt x="1786" y="271"/>
                </a:cubicBezTo>
                <a:cubicBezTo>
                  <a:pt x="1793" y="271"/>
                  <a:pt x="1793" y="271"/>
                  <a:pt x="1793" y="271"/>
                </a:cubicBezTo>
                <a:cubicBezTo>
                  <a:pt x="1793" y="268"/>
                  <a:pt x="1793" y="268"/>
                  <a:pt x="1793" y="268"/>
                </a:cubicBezTo>
                <a:cubicBezTo>
                  <a:pt x="1789" y="269"/>
                  <a:pt x="1784" y="270"/>
                  <a:pt x="1780" y="271"/>
                </a:cubicBezTo>
                <a:close/>
                <a:moveTo>
                  <a:pt x="1638" y="203"/>
                </a:moveTo>
                <a:cubicBezTo>
                  <a:pt x="1645" y="201"/>
                  <a:pt x="1644" y="202"/>
                  <a:pt x="1647" y="197"/>
                </a:cubicBezTo>
                <a:cubicBezTo>
                  <a:pt x="1643" y="199"/>
                  <a:pt x="1640" y="200"/>
                  <a:pt x="1638" y="203"/>
                </a:cubicBezTo>
                <a:close/>
                <a:moveTo>
                  <a:pt x="1812" y="342"/>
                </a:moveTo>
                <a:cubicBezTo>
                  <a:pt x="1809" y="342"/>
                  <a:pt x="1809" y="342"/>
                  <a:pt x="1809" y="342"/>
                </a:cubicBezTo>
                <a:cubicBezTo>
                  <a:pt x="1809" y="349"/>
                  <a:pt x="1809" y="349"/>
                  <a:pt x="1809" y="349"/>
                </a:cubicBezTo>
                <a:cubicBezTo>
                  <a:pt x="1812" y="349"/>
                  <a:pt x="1812" y="349"/>
                  <a:pt x="1812" y="349"/>
                </a:cubicBezTo>
                <a:lnTo>
                  <a:pt x="1812" y="342"/>
                </a:lnTo>
                <a:close/>
                <a:moveTo>
                  <a:pt x="2165" y="77"/>
                </a:moveTo>
                <a:cubicBezTo>
                  <a:pt x="2162" y="77"/>
                  <a:pt x="2162" y="77"/>
                  <a:pt x="2162" y="77"/>
                </a:cubicBezTo>
                <a:cubicBezTo>
                  <a:pt x="2162" y="84"/>
                  <a:pt x="2162" y="84"/>
                  <a:pt x="2162" y="84"/>
                </a:cubicBezTo>
                <a:cubicBezTo>
                  <a:pt x="2165" y="84"/>
                  <a:pt x="2165" y="84"/>
                  <a:pt x="2165" y="84"/>
                </a:cubicBezTo>
                <a:lnTo>
                  <a:pt x="2165" y="77"/>
                </a:lnTo>
                <a:close/>
                <a:moveTo>
                  <a:pt x="1680" y="728"/>
                </a:moveTo>
                <a:cubicBezTo>
                  <a:pt x="1683" y="728"/>
                  <a:pt x="1683" y="728"/>
                  <a:pt x="1683" y="728"/>
                </a:cubicBezTo>
                <a:cubicBezTo>
                  <a:pt x="1683" y="724"/>
                  <a:pt x="1683" y="724"/>
                  <a:pt x="1683" y="724"/>
                </a:cubicBezTo>
                <a:cubicBezTo>
                  <a:pt x="1680" y="724"/>
                  <a:pt x="1680" y="724"/>
                  <a:pt x="1680" y="724"/>
                </a:cubicBezTo>
                <a:lnTo>
                  <a:pt x="1680" y="728"/>
                </a:lnTo>
                <a:close/>
                <a:moveTo>
                  <a:pt x="1605" y="854"/>
                </a:moveTo>
                <a:cubicBezTo>
                  <a:pt x="1605" y="851"/>
                  <a:pt x="1605" y="851"/>
                  <a:pt x="1605" y="851"/>
                </a:cubicBezTo>
                <a:cubicBezTo>
                  <a:pt x="1598" y="849"/>
                  <a:pt x="1596" y="848"/>
                  <a:pt x="1592" y="844"/>
                </a:cubicBezTo>
                <a:cubicBezTo>
                  <a:pt x="1589" y="844"/>
                  <a:pt x="1589" y="844"/>
                  <a:pt x="1589" y="844"/>
                </a:cubicBezTo>
                <a:cubicBezTo>
                  <a:pt x="1591" y="847"/>
                  <a:pt x="1593" y="851"/>
                  <a:pt x="1596" y="854"/>
                </a:cubicBezTo>
                <a:lnTo>
                  <a:pt x="1605" y="854"/>
                </a:lnTo>
                <a:close/>
                <a:moveTo>
                  <a:pt x="1596" y="831"/>
                </a:moveTo>
                <a:cubicBezTo>
                  <a:pt x="1592" y="832"/>
                  <a:pt x="1589" y="833"/>
                  <a:pt x="1586" y="834"/>
                </a:cubicBezTo>
                <a:cubicBezTo>
                  <a:pt x="1586" y="838"/>
                  <a:pt x="1586" y="838"/>
                  <a:pt x="1586" y="838"/>
                </a:cubicBezTo>
                <a:cubicBezTo>
                  <a:pt x="1596" y="838"/>
                  <a:pt x="1596" y="838"/>
                  <a:pt x="1596" y="838"/>
                </a:cubicBezTo>
                <a:lnTo>
                  <a:pt x="1596" y="831"/>
                </a:lnTo>
                <a:close/>
                <a:moveTo>
                  <a:pt x="1621" y="912"/>
                </a:moveTo>
                <a:cubicBezTo>
                  <a:pt x="1623" y="909"/>
                  <a:pt x="1624" y="906"/>
                  <a:pt x="1625" y="902"/>
                </a:cubicBezTo>
                <a:cubicBezTo>
                  <a:pt x="1621" y="904"/>
                  <a:pt x="1618" y="907"/>
                  <a:pt x="1615" y="909"/>
                </a:cubicBezTo>
                <a:cubicBezTo>
                  <a:pt x="1615" y="912"/>
                  <a:pt x="1615" y="912"/>
                  <a:pt x="1615" y="912"/>
                </a:cubicBezTo>
                <a:lnTo>
                  <a:pt x="1621" y="912"/>
                </a:lnTo>
                <a:close/>
                <a:moveTo>
                  <a:pt x="1628" y="909"/>
                </a:moveTo>
                <a:cubicBezTo>
                  <a:pt x="1630" y="908"/>
                  <a:pt x="1632" y="907"/>
                  <a:pt x="1634" y="906"/>
                </a:cubicBezTo>
                <a:cubicBezTo>
                  <a:pt x="1633" y="903"/>
                  <a:pt x="1632" y="901"/>
                  <a:pt x="1631" y="899"/>
                </a:cubicBezTo>
                <a:cubicBezTo>
                  <a:pt x="1628" y="899"/>
                  <a:pt x="1628" y="899"/>
                  <a:pt x="1628" y="899"/>
                </a:cubicBezTo>
                <a:cubicBezTo>
                  <a:pt x="1635" y="906"/>
                  <a:pt x="1626" y="905"/>
                  <a:pt x="1628" y="909"/>
                </a:cubicBezTo>
                <a:close/>
                <a:moveTo>
                  <a:pt x="2867" y="569"/>
                </a:moveTo>
                <a:cubicBezTo>
                  <a:pt x="2867" y="569"/>
                  <a:pt x="2868" y="569"/>
                  <a:pt x="2874" y="563"/>
                </a:cubicBezTo>
                <a:cubicBezTo>
                  <a:pt x="2873" y="563"/>
                  <a:pt x="2865" y="566"/>
                  <a:pt x="2867" y="569"/>
                </a:cubicBezTo>
                <a:close/>
                <a:moveTo>
                  <a:pt x="2000" y="430"/>
                </a:moveTo>
                <a:cubicBezTo>
                  <a:pt x="2000" y="423"/>
                  <a:pt x="2000" y="423"/>
                  <a:pt x="2000" y="423"/>
                </a:cubicBezTo>
                <a:cubicBezTo>
                  <a:pt x="2002" y="422"/>
                  <a:pt x="2004" y="421"/>
                  <a:pt x="2007" y="420"/>
                </a:cubicBezTo>
                <a:cubicBezTo>
                  <a:pt x="2008" y="415"/>
                  <a:pt x="2003" y="414"/>
                  <a:pt x="2003" y="414"/>
                </a:cubicBezTo>
                <a:cubicBezTo>
                  <a:pt x="2001" y="420"/>
                  <a:pt x="1998" y="422"/>
                  <a:pt x="1997" y="430"/>
                </a:cubicBezTo>
                <a:lnTo>
                  <a:pt x="2000" y="430"/>
                </a:lnTo>
                <a:close/>
                <a:moveTo>
                  <a:pt x="2881" y="0"/>
                </a:moveTo>
                <a:cubicBezTo>
                  <a:pt x="0" y="0"/>
                  <a:pt x="0" y="0"/>
                  <a:pt x="0" y="0"/>
                </a:cubicBezTo>
                <a:cubicBezTo>
                  <a:pt x="0" y="1618"/>
                  <a:pt x="0" y="1618"/>
                  <a:pt x="0" y="1618"/>
                </a:cubicBezTo>
                <a:cubicBezTo>
                  <a:pt x="2881" y="1618"/>
                  <a:pt x="2881" y="1618"/>
                  <a:pt x="2881" y="1618"/>
                </a:cubicBezTo>
                <a:cubicBezTo>
                  <a:pt x="2881" y="1209"/>
                  <a:pt x="2881" y="1209"/>
                  <a:pt x="2881" y="1209"/>
                </a:cubicBezTo>
                <a:cubicBezTo>
                  <a:pt x="2881" y="1209"/>
                  <a:pt x="2881" y="1209"/>
                  <a:pt x="2880" y="1210"/>
                </a:cubicBezTo>
                <a:cubicBezTo>
                  <a:pt x="2880" y="1206"/>
                  <a:pt x="2880" y="1206"/>
                  <a:pt x="2880" y="1206"/>
                </a:cubicBezTo>
                <a:cubicBezTo>
                  <a:pt x="2877" y="1204"/>
                  <a:pt x="2880" y="1207"/>
                  <a:pt x="2877" y="1203"/>
                </a:cubicBezTo>
                <a:cubicBezTo>
                  <a:pt x="2881" y="1203"/>
                  <a:pt x="2881" y="1203"/>
                  <a:pt x="2881" y="1203"/>
                </a:cubicBezTo>
                <a:cubicBezTo>
                  <a:pt x="2881" y="1156"/>
                  <a:pt x="2881" y="1156"/>
                  <a:pt x="2881" y="1156"/>
                </a:cubicBezTo>
                <a:cubicBezTo>
                  <a:pt x="2879" y="1157"/>
                  <a:pt x="2876" y="1157"/>
                  <a:pt x="2874" y="1158"/>
                </a:cubicBezTo>
                <a:cubicBezTo>
                  <a:pt x="2871" y="1149"/>
                  <a:pt x="2873" y="1151"/>
                  <a:pt x="2864" y="1148"/>
                </a:cubicBezTo>
                <a:cubicBezTo>
                  <a:pt x="2864" y="1148"/>
                  <a:pt x="2864" y="1136"/>
                  <a:pt x="2867" y="1142"/>
                </a:cubicBezTo>
                <a:cubicBezTo>
                  <a:pt x="2867" y="1145"/>
                  <a:pt x="2867" y="1145"/>
                  <a:pt x="2867" y="1145"/>
                </a:cubicBezTo>
                <a:cubicBezTo>
                  <a:pt x="2877" y="1145"/>
                  <a:pt x="2877" y="1145"/>
                  <a:pt x="2877" y="1145"/>
                </a:cubicBezTo>
                <a:cubicBezTo>
                  <a:pt x="2877" y="1151"/>
                  <a:pt x="2877" y="1151"/>
                  <a:pt x="2877" y="1151"/>
                </a:cubicBezTo>
                <a:cubicBezTo>
                  <a:pt x="2878" y="1151"/>
                  <a:pt x="2880" y="1151"/>
                  <a:pt x="2881" y="1150"/>
                </a:cubicBezTo>
                <a:cubicBezTo>
                  <a:pt x="2881" y="1077"/>
                  <a:pt x="2881" y="1077"/>
                  <a:pt x="2881" y="1077"/>
                </a:cubicBezTo>
                <a:cubicBezTo>
                  <a:pt x="2881" y="1077"/>
                  <a:pt x="2881" y="1077"/>
                  <a:pt x="2880" y="1077"/>
                </a:cubicBezTo>
                <a:cubicBezTo>
                  <a:pt x="2880" y="1074"/>
                  <a:pt x="2880" y="1074"/>
                  <a:pt x="2880" y="1074"/>
                </a:cubicBezTo>
                <a:cubicBezTo>
                  <a:pt x="2881" y="1074"/>
                  <a:pt x="2881" y="1074"/>
                  <a:pt x="2881" y="1074"/>
                </a:cubicBezTo>
                <a:cubicBezTo>
                  <a:pt x="2881" y="1023"/>
                  <a:pt x="2881" y="1023"/>
                  <a:pt x="2881" y="1023"/>
                </a:cubicBezTo>
                <a:cubicBezTo>
                  <a:pt x="2881" y="1023"/>
                  <a:pt x="2881" y="1022"/>
                  <a:pt x="2880" y="1019"/>
                </a:cubicBezTo>
                <a:cubicBezTo>
                  <a:pt x="2881" y="1018"/>
                  <a:pt x="2881" y="1018"/>
                  <a:pt x="2881" y="1018"/>
                </a:cubicBezTo>
                <a:cubicBezTo>
                  <a:pt x="2881" y="1002"/>
                  <a:pt x="2881" y="1002"/>
                  <a:pt x="2881" y="1002"/>
                </a:cubicBezTo>
                <a:cubicBezTo>
                  <a:pt x="2881" y="1002"/>
                  <a:pt x="2881" y="1003"/>
                  <a:pt x="2880" y="1003"/>
                </a:cubicBezTo>
                <a:cubicBezTo>
                  <a:pt x="2880" y="999"/>
                  <a:pt x="2880" y="999"/>
                  <a:pt x="2880" y="999"/>
                </a:cubicBezTo>
                <a:cubicBezTo>
                  <a:pt x="2881" y="999"/>
                  <a:pt x="2881" y="999"/>
                  <a:pt x="2881" y="999"/>
                </a:cubicBezTo>
                <a:cubicBezTo>
                  <a:pt x="2881" y="988"/>
                  <a:pt x="2881" y="988"/>
                  <a:pt x="2881" y="988"/>
                </a:cubicBezTo>
                <a:cubicBezTo>
                  <a:pt x="2880" y="990"/>
                  <a:pt x="2878" y="991"/>
                  <a:pt x="2877" y="993"/>
                </a:cubicBezTo>
                <a:cubicBezTo>
                  <a:pt x="2871" y="993"/>
                  <a:pt x="2871" y="993"/>
                  <a:pt x="2871" y="993"/>
                </a:cubicBezTo>
                <a:cubicBezTo>
                  <a:pt x="2873" y="989"/>
                  <a:pt x="2873" y="989"/>
                  <a:pt x="2877" y="986"/>
                </a:cubicBezTo>
                <a:cubicBezTo>
                  <a:pt x="2877" y="973"/>
                  <a:pt x="2877" y="973"/>
                  <a:pt x="2877" y="973"/>
                </a:cubicBezTo>
                <a:cubicBezTo>
                  <a:pt x="2874" y="973"/>
                  <a:pt x="2874" y="973"/>
                  <a:pt x="2874" y="973"/>
                </a:cubicBezTo>
                <a:cubicBezTo>
                  <a:pt x="2870" y="981"/>
                  <a:pt x="2868" y="986"/>
                  <a:pt x="2861" y="990"/>
                </a:cubicBezTo>
                <a:cubicBezTo>
                  <a:pt x="2861" y="993"/>
                  <a:pt x="2861" y="993"/>
                  <a:pt x="2861" y="993"/>
                </a:cubicBezTo>
                <a:cubicBezTo>
                  <a:pt x="2864" y="994"/>
                  <a:pt x="2867" y="995"/>
                  <a:pt x="2871" y="996"/>
                </a:cubicBezTo>
                <a:cubicBezTo>
                  <a:pt x="2872" y="1002"/>
                  <a:pt x="2873" y="1007"/>
                  <a:pt x="2874" y="1012"/>
                </a:cubicBezTo>
                <a:cubicBezTo>
                  <a:pt x="2880" y="1012"/>
                  <a:pt x="2880" y="1012"/>
                  <a:pt x="2880" y="1012"/>
                </a:cubicBezTo>
                <a:cubicBezTo>
                  <a:pt x="2878" y="1019"/>
                  <a:pt x="2881" y="1015"/>
                  <a:pt x="2877" y="1019"/>
                </a:cubicBezTo>
                <a:cubicBezTo>
                  <a:pt x="2877" y="1016"/>
                  <a:pt x="2877" y="1016"/>
                  <a:pt x="2877" y="1016"/>
                </a:cubicBezTo>
                <a:cubicBezTo>
                  <a:pt x="2873" y="1013"/>
                  <a:pt x="2876" y="1016"/>
                  <a:pt x="2874" y="1012"/>
                </a:cubicBezTo>
                <a:cubicBezTo>
                  <a:pt x="2871" y="1013"/>
                  <a:pt x="2867" y="1014"/>
                  <a:pt x="2864" y="1016"/>
                </a:cubicBezTo>
                <a:cubicBezTo>
                  <a:pt x="2864" y="1012"/>
                  <a:pt x="2864" y="1012"/>
                  <a:pt x="2864" y="1012"/>
                </a:cubicBezTo>
                <a:cubicBezTo>
                  <a:pt x="2858" y="1012"/>
                  <a:pt x="2858" y="1012"/>
                  <a:pt x="2858" y="1012"/>
                </a:cubicBezTo>
                <a:cubicBezTo>
                  <a:pt x="2856" y="1017"/>
                  <a:pt x="2852" y="1023"/>
                  <a:pt x="2854" y="1032"/>
                </a:cubicBezTo>
                <a:cubicBezTo>
                  <a:pt x="2858" y="1032"/>
                  <a:pt x="2858" y="1032"/>
                  <a:pt x="2858" y="1032"/>
                </a:cubicBezTo>
                <a:cubicBezTo>
                  <a:pt x="2858" y="1035"/>
                  <a:pt x="2858" y="1035"/>
                  <a:pt x="2858" y="1035"/>
                </a:cubicBezTo>
                <a:cubicBezTo>
                  <a:pt x="2854" y="1035"/>
                  <a:pt x="2854" y="1035"/>
                  <a:pt x="2854" y="1035"/>
                </a:cubicBezTo>
                <a:cubicBezTo>
                  <a:pt x="2854" y="1041"/>
                  <a:pt x="2854" y="1041"/>
                  <a:pt x="2854" y="1041"/>
                </a:cubicBezTo>
                <a:cubicBezTo>
                  <a:pt x="2852" y="1045"/>
                  <a:pt x="2851" y="1038"/>
                  <a:pt x="2851" y="1038"/>
                </a:cubicBezTo>
                <a:cubicBezTo>
                  <a:pt x="2848" y="1039"/>
                  <a:pt x="2845" y="1040"/>
                  <a:pt x="2841" y="1041"/>
                </a:cubicBezTo>
                <a:cubicBezTo>
                  <a:pt x="2842" y="1050"/>
                  <a:pt x="2843" y="1052"/>
                  <a:pt x="2845" y="1058"/>
                </a:cubicBezTo>
                <a:cubicBezTo>
                  <a:pt x="2839" y="1060"/>
                  <a:pt x="2834" y="1062"/>
                  <a:pt x="2828" y="1064"/>
                </a:cubicBezTo>
                <a:cubicBezTo>
                  <a:pt x="2828" y="1058"/>
                  <a:pt x="2828" y="1058"/>
                  <a:pt x="2828" y="1058"/>
                </a:cubicBezTo>
                <a:cubicBezTo>
                  <a:pt x="2835" y="1058"/>
                  <a:pt x="2835" y="1058"/>
                  <a:pt x="2835" y="1058"/>
                </a:cubicBezTo>
                <a:cubicBezTo>
                  <a:pt x="2835" y="1054"/>
                  <a:pt x="2835" y="1054"/>
                  <a:pt x="2835" y="1054"/>
                </a:cubicBezTo>
                <a:cubicBezTo>
                  <a:pt x="2832" y="1054"/>
                  <a:pt x="2832" y="1054"/>
                  <a:pt x="2832" y="1054"/>
                </a:cubicBezTo>
                <a:cubicBezTo>
                  <a:pt x="2833" y="1051"/>
                  <a:pt x="2834" y="1048"/>
                  <a:pt x="2835" y="1045"/>
                </a:cubicBezTo>
                <a:cubicBezTo>
                  <a:pt x="2839" y="1042"/>
                  <a:pt x="2835" y="1045"/>
                  <a:pt x="2838" y="1041"/>
                </a:cubicBezTo>
                <a:cubicBezTo>
                  <a:pt x="2841" y="1041"/>
                  <a:pt x="2841" y="1041"/>
                  <a:pt x="2841" y="1041"/>
                </a:cubicBezTo>
                <a:cubicBezTo>
                  <a:pt x="2841" y="1035"/>
                  <a:pt x="2841" y="1035"/>
                  <a:pt x="2841" y="1035"/>
                </a:cubicBezTo>
                <a:cubicBezTo>
                  <a:pt x="2837" y="1038"/>
                  <a:pt x="2833" y="1041"/>
                  <a:pt x="2828" y="1045"/>
                </a:cubicBezTo>
                <a:cubicBezTo>
                  <a:pt x="2828" y="1054"/>
                  <a:pt x="2828" y="1054"/>
                  <a:pt x="2828" y="1054"/>
                </a:cubicBezTo>
                <a:cubicBezTo>
                  <a:pt x="2826" y="1055"/>
                  <a:pt x="2824" y="1057"/>
                  <a:pt x="2822" y="1058"/>
                </a:cubicBezTo>
                <a:cubicBezTo>
                  <a:pt x="2815" y="1068"/>
                  <a:pt x="2813" y="1077"/>
                  <a:pt x="2803" y="1084"/>
                </a:cubicBezTo>
                <a:cubicBezTo>
                  <a:pt x="2803" y="1080"/>
                  <a:pt x="2803" y="1080"/>
                  <a:pt x="2803" y="1080"/>
                </a:cubicBezTo>
                <a:cubicBezTo>
                  <a:pt x="2801" y="1078"/>
                  <a:pt x="2798" y="1081"/>
                  <a:pt x="2799" y="1077"/>
                </a:cubicBezTo>
                <a:cubicBezTo>
                  <a:pt x="2790" y="1077"/>
                  <a:pt x="2790" y="1077"/>
                  <a:pt x="2790" y="1077"/>
                </a:cubicBezTo>
                <a:cubicBezTo>
                  <a:pt x="2786" y="1084"/>
                  <a:pt x="2782" y="1084"/>
                  <a:pt x="2780" y="1093"/>
                </a:cubicBezTo>
                <a:cubicBezTo>
                  <a:pt x="2776" y="1096"/>
                  <a:pt x="2779" y="1093"/>
                  <a:pt x="2777" y="1096"/>
                </a:cubicBezTo>
                <a:cubicBezTo>
                  <a:pt x="2783" y="1096"/>
                  <a:pt x="2783" y="1096"/>
                  <a:pt x="2783" y="1096"/>
                </a:cubicBezTo>
                <a:cubicBezTo>
                  <a:pt x="2784" y="1093"/>
                  <a:pt x="2785" y="1090"/>
                  <a:pt x="2786" y="1087"/>
                </a:cubicBezTo>
                <a:cubicBezTo>
                  <a:pt x="2789" y="1086"/>
                  <a:pt x="2791" y="1085"/>
                  <a:pt x="2793" y="1084"/>
                </a:cubicBezTo>
                <a:cubicBezTo>
                  <a:pt x="2793" y="1090"/>
                  <a:pt x="2793" y="1090"/>
                  <a:pt x="2793" y="1090"/>
                </a:cubicBezTo>
                <a:cubicBezTo>
                  <a:pt x="2799" y="1090"/>
                  <a:pt x="2799" y="1090"/>
                  <a:pt x="2799" y="1090"/>
                </a:cubicBezTo>
                <a:cubicBezTo>
                  <a:pt x="2799" y="1093"/>
                  <a:pt x="2799" y="1093"/>
                  <a:pt x="2799" y="1093"/>
                </a:cubicBezTo>
                <a:cubicBezTo>
                  <a:pt x="2793" y="1095"/>
                  <a:pt x="2791" y="1095"/>
                  <a:pt x="2786" y="1096"/>
                </a:cubicBezTo>
                <a:cubicBezTo>
                  <a:pt x="2786" y="1100"/>
                  <a:pt x="2786" y="1100"/>
                  <a:pt x="2786" y="1100"/>
                </a:cubicBezTo>
                <a:cubicBezTo>
                  <a:pt x="2793" y="1100"/>
                  <a:pt x="2793" y="1100"/>
                  <a:pt x="2793" y="1100"/>
                </a:cubicBezTo>
                <a:cubicBezTo>
                  <a:pt x="2793" y="1106"/>
                  <a:pt x="2793" y="1106"/>
                  <a:pt x="2793" y="1106"/>
                </a:cubicBezTo>
                <a:cubicBezTo>
                  <a:pt x="2784" y="1107"/>
                  <a:pt x="2782" y="1107"/>
                  <a:pt x="2777" y="1109"/>
                </a:cubicBezTo>
                <a:cubicBezTo>
                  <a:pt x="2777" y="1113"/>
                  <a:pt x="2777" y="1113"/>
                  <a:pt x="2777" y="1113"/>
                </a:cubicBezTo>
                <a:cubicBezTo>
                  <a:pt x="2773" y="1113"/>
                  <a:pt x="2773" y="1113"/>
                  <a:pt x="2773" y="1113"/>
                </a:cubicBezTo>
                <a:cubicBezTo>
                  <a:pt x="2773" y="1109"/>
                  <a:pt x="2773" y="1109"/>
                  <a:pt x="2773" y="1109"/>
                </a:cubicBezTo>
                <a:cubicBezTo>
                  <a:pt x="2754" y="1109"/>
                  <a:pt x="2754" y="1109"/>
                  <a:pt x="2754" y="1109"/>
                </a:cubicBezTo>
                <a:cubicBezTo>
                  <a:pt x="2754" y="1116"/>
                  <a:pt x="2754" y="1116"/>
                  <a:pt x="2754" y="1116"/>
                </a:cubicBezTo>
                <a:cubicBezTo>
                  <a:pt x="2767" y="1116"/>
                  <a:pt x="2767" y="1116"/>
                  <a:pt x="2767" y="1116"/>
                </a:cubicBezTo>
                <a:cubicBezTo>
                  <a:pt x="2764" y="1120"/>
                  <a:pt x="2767" y="1116"/>
                  <a:pt x="2764" y="1119"/>
                </a:cubicBezTo>
                <a:cubicBezTo>
                  <a:pt x="2764" y="1122"/>
                  <a:pt x="2764" y="1122"/>
                  <a:pt x="2764" y="1122"/>
                </a:cubicBezTo>
                <a:cubicBezTo>
                  <a:pt x="2758" y="1121"/>
                  <a:pt x="2753" y="1120"/>
                  <a:pt x="2748" y="1119"/>
                </a:cubicBezTo>
                <a:cubicBezTo>
                  <a:pt x="2748" y="1122"/>
                  <a:pt x="2748" y="1122"/>
                  <a:pt x="2748" y="1122"/>
                </a:cubicBezTo>
                <a:cubicBezTo>
                  <a:pt x="2744" y="1122"/>
                  <a:pt x="2744" y="1122"/>
                  <a:pt x="2744" y="1122"/>
                </a:cubicBezTo>
                <a:cubicBezTo>
                  <a:pt x="2744" y="1132"/>
                  <a:pt x="2744" y="1132"/>
                  <a:pt x="2744" y="1132"/>
                </a:cubicBezTo>
                <a:cubicBezTo>
                  <a:pt x="2751" y="1132"/>
                  <a:pt x="2751" y="1132"/>
                  <a:pt x="2751" y="1132"/>
                </a:cubicBezTo>
                <a:cubicBezTo>
                  <a:pt x="2751" y="1126"/>
                  <a:pt x="2751" y="1126"/>
                  <a:pt x="2751" y="1126"/>
                </a:cubicBezTo>
                <a:cubicBezTo>
                  <a:pt x="2753" y="1123"/>
                  <a:pt x="2757" y="1135"/>
                  <a:pt x="2757" y="1135"/>
                </a:cubicBezTo>
                <a:cubicBezTo>
                  <a:pt x="2761" y="1135"/>
                  <a:pt x="2761" y="1135"/>
                  <a:pt x="2761" y="1135"/>
                </a:cubicBezTo>
                <a:cubicBezTo>
                  <a:pt x="2761" y="1132"/>
                  <a:pt x="2761" y="1132"/>
                  <a:pt x="2761" y="1132"/>
                </a:cubicBezTo>
                <a:cubicBezTo>
                  <a:pt x="2764" y="1132"/>
                  <a:pt x="2764" y="1132"/>
                  <a:pt x="2764" y="1132"/>
                </a:cubicBezTo>
                <a:cubicBezTo>
                  <a:pt x="2764" y="1135"/>
                  <a:pt x="2764" y="1135"/>
                  <a:pt x="2764" y="1135"/>
                </a:cubicBezTo>
                <a:cubicBezTo>
                  <a:pt x="2770" y="1135"/>
                  <a:pt x="2770" y="1135"/>
                  <a:pt x="2770" y="1135"/>
                </a:cubicBezTo>
                <a:cubicBezTo>
                  <a:pt x="2767" y="1139"/>
                  <a:pt x="2771" y="1136"/>
                  <a:pt x="2767" y="1139"/>
                </a:cubicBezTo>
                <a:cubicBezTo>
                  <a:pt x="2763" y="1142"/>
                  <a:pt x="2754" y="1139"/>
                  <a:pt x="2741" y="1139"/>
                </a:cubicBezTo>
                <a:cubicBezTo>
                  <a:pt x="2741" y="1132"/>
                  <a:pt x="2741" y="1132"/>
                  <a:pt x="2741" y="1132"/>
                </a:cubicBezTo>
                <a:cubicBezTo>
                  <a:pt x="2735" y="1132"/>
                  <a:pt x="2735" y="1132"/>
                  <a:pt x="2735" y="1132"/>
                </a:cubicBezTo>
                <a:cubicBezTo>
                  <a:pt x="2737" y="1124"/>
                  <a:pt x="2736" y="1126"/>
                  <a:pt x="2741" y="1122"/>
                </a:cubicBezTo>
                <a:cubicBezTo>
                  <a:pt x="2741" y="1116"/>
                  <a:pt x="2741" y="1116"/>
                  <a:pt x="2741" y="1116"/>
                </a:cubicBezTo>
                <a:cubicBezTo>
                  <a:pt x="2737" y="1118"/>
                  <a:pt x="2734" y="1119"/>
                  <a:pt x="2731" y="1122"/>
                </a:cubicBezTo>
                <a:cubicBezTo>
                  <a:pt x="2728" y="1122"/>
                  <a:pt x="2728" y="1122"/>
                  <a:pt x="2728" y="1122"/>
                </a:cubicBezTo>
                <a:cubicBezTo>
                  <a:pt x="2728" y="1132"/>
                  <a:pt x="2728" y="1132"/>
                  <a:pt x="2728" y="1132"/>
                </a:cubicBezTo>
                <a:cubicBezTo>
                  <a:pt x="2731" y="1132"/>
                  <a:pt x="2731" y="1132"/>
                  <a:pt x="2731" y="1132"/>
                </a:cubicBezTo>
                <a:cubicBezTo>
                  <a:pt x="2734" y="1138"/>
                  <a:pt x="2729" y="1142"/>
                  <a:pt x="2728" y="1145"/>
                </a:cubicBezTo>
                <a:cubicBezTo>
                  <a:pt x="2735" y="1145"/>
                  <a:pt x="2735" y="1145"/>
                  <a:pt x="2735" y="1145"/>
                </a:cubicBezTo>
                <a:cubicBezTo>
                  <a:pt x="2735" y="1145"/>
                  <a:pt x="2735" y="1133"/>
                  <a:pt x="2738" y="1139"/>
                </a:cubicBezTo>
                <a:cubicBezTo>
                  <a:pt x="2738" y="1142"/>
                  <a:pt x="2738" y="1142"/>
                  <a:pt x="2738" y="1142"/>
                </a:cubicBezTo>
                <a:cubicBezTo>
                  <a:pt x="2741" y="1143"/>
                  <a:pt x="2744" y="1144"/>
                  <a:pt x="2748" y="1145"/>
                </a:cubicBezTo>
                <a:cubicBezTo>
                  <a:pt x="2745" y="1149"/>
                  <a:pt x="2748" y="1146"/>
                  <a:pt x="2744" y="1148"/>
                </a:cubicBezTo>
                <a:cubicBezTo>
                  <a:pt x="2744" y="1151"/>
                  <a:pt x="2744" y="1151"/>
                  <a:pt x="2744" y="1151"/>
                </a:cubicBezTo>
                <a:cubicBezTo>
                  <a:pt x="2740" y="1150"/>
                  <a:pt x="2736" y="1149"/>
                  <a:pt x="2731" y="1148"/>
                </a:cubicBezTo>
                <a:cubicBezTo>
                  <a:pt x="2731" y="1155"/>
                  <a:pt x="2731" y="1155"/>
                  <a:pt x="2731" y="1155"/>
                </a:cubicBezTo>
                <a:cubicBezTo>
                  <a:pt x="2725" y="1157"/>
                  <a:pt x="2729" y="1154"/>
                  <a:pt x="2725" y="1158"/>
                </a:cubicBezTo>
                <a:cubicBezTo>
                  <a:pt x="2722" y="1158"/>
                  <a:pt x="2722" y="1158"/>
                  <a:pt x="2722" y="1158"/>
                </a:cubicBezTo>
                <a:cubicBezTo>
                  <a:pt x="2722" y="1164"/>
                  <a:pt x="2722" y="1164"/>
                  <a:pt x="2722" y="1164"/>
                </a:cubicBezTo>
                <a:cubicBezTo>
                  <a:pt x="2724" y="1163"/>
                  <a:pt x="2726" y="1162"/>
                  <a:pt x="2728" y="1161"/>
                </a:cubicBezTo>
                <a:cubicBezTo>
                  <a:pt x="2728" y="1168"/>
                  <a:pt x="2728" y="1168"/>
                  <a:pt x="2728" y="1168"/>
                </a:cubicBezTo>
                <a:cubicBezTo>
                  <a:pt x="2735" y="1168"/>
                  <a:pt x="2735" y="1168"/>
                  <a:pt x="2735" y="1168"/>
                </a:cubicBezTo>
                <a:cubicBezTo>
                  <a:pt x="2734" y="1157"/>
                  <a:pt x="2730" y="1161"/>
                  <a:pt x="2738" y="1155"/>
                </a:cubicBezTo>
                <a:cubicBezTo>
                  <a:pt x="2740" y="1158"/>
                  <a:pt x="2742" y="1161"/>
                  <a:pt x="2744" y="1164"/>
                </a:cubicBezTo>
                <a:cubicBezTo>
                  <a:pt x="2738" y="1164"/>
                  <a:pt x="2738" y="1164"/>
                  <a:pt x="2738" y="1164"/>
                </a:cubicBezTo>
                <a:cubicBezTo>
                  <a:pt x="2738" y="1168"/>
                  <a:pt x="2738" y="1168"/>
                  <a:pt x="2738" y="1168"/>
                </a:cubicBezTo>
                <a:cubicBezTo>
                  <a:pt x="2735" y="1168"/>
                  <a:pt x="2735" y="1168"/>
                  <a:pt x="2735" y="1168"/>
                </a:cubicBezTo>
                <a:cubicBezTo>
                  <a:pt x="2729" y="1171"/>
                  <a:pt x="2732" y="1203"/>
                  <a:pt x="2728" y="1206"/>
                </a:cubicBezTo>
                <a:cubicBezTo>
                  <a:pt x="2728" y="1210"/>
                  <a:pt x="2728" y="1210"/>
                  <a:pt x="2728" y="1210"/>
                </a:cubicBezTo>
                <a:cubicBezTo>
                  <a:pt x="2725" y="1210"/>
                  <a:pt x="2725" y="1210"/>
                  <a:pt x="2725" y="1210"/>
                </a:cubicBezTo>
                <a:cubicBezTo>
                  <a:pt x="2725" y="1200"/>
                  <a:pt x="2725" y="1200"/>
                  <a:pt x="2725" y="1200"/>
                </a:cubicBezTo>
                <a:cubicBezTo>
                  <a:pt x="2718" y="1200"/>
                  <a:pt x="2718" y="1200"/>
                  <a:pt x="2718" y="1200"/>
                </a:cubicBezTo>
                <a:cubicBezTo>
                  <a:pt x="2717" y="1202"/>
                  <a:pt x="2716" y="1204"/>
                  <a:pt x="2715" y="1206"/>
                </a:cubicBezTo>
                <a:cubicBezTo>
                  <a:pt x="2712" y="1205"/>
                  <a:pt x="2709" y="1204"/>
                  <a:pt x="2705" y="1203"/>
                </a:cubicBezTo>
                <a:cubicBezTo>
                  <a:pt x="2707" y="1213"/>
                  <a:pt x="2708" y="1223"/>
                  <a:pt x="2709" y="1232"/>
                </a:cubicBezTo>
                <a:cubicBezTo>
                  <a:pt x="2709" y="1233"/>
                  <a:pt x="2704" y="1235"/>
                  <a:pt x="2705" y="1242"/>
                </a:cubicBezTo>
                <a:cubicBezTo>
                  <a:pt x="2709" y="1242"/>
                  <a:pt x="2709" y="1242"/>
                  <a:pt x="2709" y="1242"/>
                </a:cubicBezTo>
                <a:cubicBezTo>
                  <a:pt x="2708" y="1246"/>
                  <a:pt x="2699" y="1259"/>
                  <a:pt x="2702" y="1265"/>
                </a:cubicBezTo>
                <a:cubicBezTo>
                  <a:pt x="2705" y="1265"/>
                  <a:pt x="2705" y="1265"/>
                  <a:pt x="2705" y="1265"/>
                </a:cubicBezTo>
                <a:cubicBezTo>
                  <a:pt x="2705" y="1255"/>
                  <a:pt x="2705" y="1255"/>
                  <a:pt x="2705" y="1255"/>
                </a:cubicBezTo>
                <a:cubicBezTo>
                  <a:pt x="2709" y="1255"/>
                  <a:pt x="2709" y="1255"/>
                  <a:pt x="2709" y="1255"/>
                </a:cubicBezTo>
                <a:cubicBezTo>
                  <a:pt x="2709" y="1265"/>
                  <a:pt x="2709" y="1265"/>
                  <a:pt x="2709" y="1265"/>
                </a:cubicBezTo>
                <a:cubicBezTo>
                  <a:pt x="2705" y="1265"/>
                  <a:pt x="2705" y="1265"/>
                  <a:pt x="2705" y="1265"/>
                </a:cubicBezTo>
                <a:cubicBezTo>
                  <a:pt x="2705" y="1268"/>
                  <a:pt x="2705" y="1268"/>
                  <a:pt x="2705" y="1268"/>
                </a:cubicBezTo>
                <a:cubicBezTo>
                  <a:pt x="2701" y="1267"/>
                  <a:pt x="2697" y="1266"/>
                  <a:pt x="2693" y="1265"/>
                </a:cubicBezTo>
                <a:cubicBezTo>
                  <a:pt x="2692" y="1277"/>
                  <a:pt x="2693" y="1278"/>
                  <a:pt x="2683" y="1281"/>
                </a:cubicBezTo>
                <a:cubicBezTo>
                  <a:pt x="2683" y="1294"/>
                  <a:pt x="2683" y="1294"/>
                  <a:pt x="2683" y="1294"/>
                </a:cubicBezTo>
                <a:cubicBezTo>
                  <a:pt x="2684" y="1296"/>
                  <a:pt x="2690" y="1295"/>
                  <a:pt x="2689" y="1300"/>
                </a:cubicBezTo>
                <a:cubicBezTo>
                  <a:pt x="2686" y="1300"/>
                  <a:pt x="2686" y="1300"/>
                  <a:pt x="2686" y="1300"/>
                </a:cubicBezTo>
                <a:cubicBezTo>
                  <a:pt x="2686" y="1333"/>
                  <a:pt x="2686" y="1333"/>
                  <a:pt x="2686" y="1333"/>
                </a:cubicBezTo>
                <a:cubicBezTo>
                  <a:pt x="2688" y="1332"/>
                  <a:pt x="2690" y="1331"/>
                  <a:pt x="2693" y="1329"/>
                </a:cubicBezTo>
                <a:cubicBezTo>
                  <a:pt x="2694" y="1323"/>
                  <a:pt x="2692" y="1327"/>
                  <a:pt x="2696" y="1323"/>
                </a:cubicBezTo>
                <a:cubicBezTo>
                  <a:pt x="2696" y="1329"/>
                  <a:pt x="2696" y="1329"/>
                  <a:pt x="2696" y="1329"/>
                </a:cubicBezTo>
                <a:cubicBezTo>
                  <a:pt x="2693" y="1329"/>
                  <a:pt x="2693" y="1329"/>
                  <a:pt x="2693" y="1329"/>
                </a:cubicBezTo>
                <a:cubicBezTo>
                  <a:pt x="2693" y="1336"/>
                  <a:pt x="2693" y="1336"/>
                  <a:pt x="2693" y="1336"/>
                </a:cubicBezTo>
                <a:cubicBezTo>
                  <a:pt x="2686" y="1338"/>
                  <a:pt x="2690" y="1335"/>
                  <a:pt x="2686" y="1339"/>
                </a:cubicBezTo>
                <a:cubicBezTo>
                  <a:pt x="2684" y="1340"/>
                  <a:pt x="2681" y="1338"/>
                  <a:pt x="2683" y="1342"/>
                </a:cubicBezTo>
                <a:cubicBezTo>
                  <a:pt x="2686" y="1342"/>
                  <a:pt x="2686" y="1342"/>
                  <a:pt x="2686" y="1342"/>
                </a:cubicBezTo>
                <a:cubicBezTo>
                  <a:pt x="2686" y="1346"/>
                  <a:pt x="2686" y="1346"/>
                  <a:pt x="2686" y="1346"/>
                </a:cubicBezTo>
                <a:cubicBezTo>
                  <a:pt x="2676" y="1346"/>
                  <a:pt x="2676" y="1346"/>
                  <a:pt x="2676" y="1346"/>
                </a:cubicBezTo>
                <a:cubicBezTo>
                  <a:pt x="2682" y="1351"/>
                  <a:pt x="2675" y="1350"/>
                  <a:pt x="2676" y="1355"/>
                </a:cubicBezTo>
                <a:cubicBezTo>
                  <a:pt x="2680" y="1355"/>
                  <a:pt x="2680" y="1355"/>
                  <a:pt x="2680" y="1355"/>
                </a:cubicBezTo>
                <a:cubicBezTo>
                  <a:pt x="2680" y="1359"/>
                  <a:pt x="2680" y="1359"/>
                  <a:pt x="2680" y="1359"/>
                </a:cubicBezTo>
                <a:cubicBezTo>
                  <a:pt x="2676" y="1359"/>
                  <a:pt x="2676" y="1359"/>
                  <a:pt x="2676" y="1359"/>
                </a:cubicBezTo>
                <a:cubicBezTo>
                  <a:pt x="2674" y="1362"/>
                  <a:pt x="2677" y="1359"/>
                  <a:pt x="2673" y="1362"/>
                </a:cubicBezTo>
                <a:cubicBezTo>
                  <a:pt x="2672" y="1356"/>
                  <a:pt x="2669" y="1348"/>
                  <a:pt x="2673" y="1342"/>
                </a:cubicBezTo>
                <a:cubicBezTo>
                  <a:pt x="2676" y="1342"/>
                  <a:pt x="2676" y="1342"/>
                  <a:pt x="2676" y="1342"/>
                </a:cubicBezTo>
                <a:cubicBezTo>
                  <a:pt x="2676" y="1333"/>
                  <a:pt x="2676" y="1333"/>
                  <a:pt x="2676" y="1333"/>
                </a:cubicBezTo>
                <a:cubicBezTo>
                  <a:pt x="2670" y="1338"/>
                  <a:pt x="2669" y="1349"/>
                  <a:pt x="2667" y="1359"/>
                </a:cubicBezTo>
                <a:cubicBezTo>
                  <a:pt x="2663" y="1359"/>
                  <a:pt x="2663" y="1359"/>
                  <a:pt x="2663" y="1359"/>
                </a:cubicBezTo>
                <a:cubicBezTo>
                  <a:pt x="2665" y="1361"/>
                  <a:pt x="2666" y="1363"/>
                  <a:pt x="2667" y="1365"/>
                </a:cubicBezTo>
                <a:cubicBezTo>
                  <a:pt x="2657" y="1365"/>
                  <a:pt x="2657" y="1365"/>
                  <a:pt x="2657" y="1365"/>
                </a:cubicBezTo>
                <a:cubicBezTo>
                  <a:pt x="2657" y="1378"/>
                  <a:pt x="2657" y="1378"/>
                  <a:pt x="2657" y="1378"/>
                </a:cubicBezTo>
                <a:cubicBezTo>
                  <a:pt x="2650" y="1378"/>
                  <a:pt x="2650" y="1378"/>
                  <a:pt x="2650" y="1378"/>
                </a:cubicBezTo>
                <a:cubicBezTo>
                  <a:pt x="2648" y="1389"/>
                  <a:pt x="2639" y="1399"/>
                  <a:pt x="2634" y="1407"/>
                </a:cubicBezTo>
                <a:cubicBezTo>
                  <a:pt x="2634" y="1414"/>
                  <a:pt x="2634" y="1414"/>
                  <a:pt x="2634" y="1414"/>
                </a:cubicBezTo>
                <a:cubicBezTo>
                  <a:pt x="2632" y="1415"/>
                  <a:pt x="2630" y="1416"/>
                  <a:pt x="2628" y="1417"/>
                </a:cubicBezTo>
                <a:cubicBezTo>
                  <a:pt x="2635" y="1426"/>
                  <a:pt x="2637" y="1419"/>
                  <a:pt x="2638" y="1436"/>
                </a:cubicBezTo>
                <a:cubicBezTo>
                  <a:pt x="2631" y="1438"/>
                  <a:pt x="2635" y="1436"/>
                  <a:pt x="2631" y="1439"/>
                </a:cubicBezTo>
                <a:cubicBezTo>
                  <a:pt x="2628" y="1439"/>
                  <a:pt x="2628" y="1439"/>
                  <a:pt x="2628" y="1439"/>
                </a:cubicBezTo>
                <a:cubicBezTo>
                  <a:pt x="2630" y="1444"/>
                  <a:pt x="2631" y="1446"/>
                  <a:pt x="2634" y="1449"/>
                </a:cubicBezTo>
                <a:cubicBezTo>
                  <a:pt x="2634" y="1452"/>
                  <a:pt x="2634" y="1452"/>
                  <a:pt x="2634" y="1452"/>
                </a:cubicBezTo>
                <a:cubicBezTo>
                  <a:pt x="2621" y="1452"/>
                  <a:pt x="2621" y="1452"/>
                  <a:pt x="2621" y="1452"/>
                </a:cubicBezTo>
                <a:cubicBezTo>
                  <a:pt x="2622" y="1445"/>
                  <a:pt x="2623" y="1444"/>
                  <a:pt x="2625" y="1439"/>
                </a:cubicBezTo>
                <a:cubicBezTo>
                  <a:pt x="2621" y="1437"/>
                  <a:pt x="2624" y="1440"/>
                  <a:pt x="2621" y="1436"/>
                </a:cubicBezTo>
                <a:cubicBezTo>
                  <a:pt x="2614" y="1438"/>
                  <a:pt x="2606" y="1444"/>
                  <a:pt x="2602" y="1449"/>
                </a:cubicBezTo>
                <a:cubicBezTo>
                  <a:pt x="2599" y="1449"/>
                  <a:pt x="2599" y="1449"/>
                  <a:pt x="2599" y="1449"/>
                </a:cubicBezTo>
                <a:cubicBezTo>
                  <a:pt x="2601" y="1440"/>
                  <a:pt x="2604" y="1441"/>
                  <a:pt x="2605" y="1430"/>
                </a:cubicBezTo>
                <a:cubicBezTo>
                  <a:pt x="2589" y="1430"/>
                  <a:pt x="2589" y="1430"/>
                  <a:pt x="2589" y="1430"/>
                </a:cubicBezTo>
                <a:cubicBezTo>
                  <a:pt x="2585" y="1428"/>
                  <a:pt x="2590" y="1427"/>
                  <a:pt x="2586" y="1427"/>
                </a:cubicBezTo>
                <a:cubicBezTo>
                  <a:pt x="2586" y="1433"/>
                  <a:pt x="2586" y="1433"/>
                  <a:pt x="2586" y="1433"/>
                </a:cubicBezTo>
                <a:cubicBezTo>
                  <a:pt x="2583" y="1433"/>
                  <a:pt x="2583" y="1433"/>
                  <a:pt x="2583" y="1433"/>
                </a:cubicBezTo>
                <a:cubicBezTo>
                  <a:pt x="2582" y="1427"/>
                  <a:pt x="2579" y="1411"/>
                  <a:pt x="2579" y="1410"/>
                </a:cubicBezTo>
                <a:cubicBezTo>
                  <a:pt x="2571" y="1411"/>
                  <a:pt x="2568" y="1412"/>
                  <a:pt x="2563" y="1414"/>
                </a:cubicBezTo>
                <a:cubicBezTo>
                  <a:pt x="2561" y="1410"/>
                  <a:pt x="2554" y="1404"/>
                  <a:pt x="2553" y="1404"/>
                </a:cubicBezTo>
                <a:cubicBezTo>
                  <a:pt x="2553" y="1388"/>
                  <a:pt x="2553" y="1388"/>
                  <a:pt x="2553" y="1388"/>
                </a:cubicBezTo>
                <a:cubicBezTo>
                  <a:pt x="2552" y="1383"/>
                  <a:pt x="2552" y="1389"/>
                  <a:pt x="2550" y="1384"/>
                </a:cubicBezTo>
                <a:cubicBezTo>
                  <a:pt x="2542" y="1385"/>
                  <a:pt x="2539" y="1386"/>
                  <a:pt x="2534" y="1388"/>
                </a:cubicBezTo>
                <a:cubicBezTo>
                  <a:pt x="2534" y="1404"/>
                  <a:pt x="2534" y="1404"/>
                  <a:pt x="2534" y="1404"/>
                </a:cubicBezTo>
                <a:cubicBezTo>
                  <a:pt x="2525" y="1402"/>
                  <a:pt x="2527" y="1399"/>
                  <a:pt x="2518" y="1397"/>
                </a:cubicBezTo>
                <a:cubicBezTo>
                  <a:pt x="2518" y="1407"/>
                  <a:pt x="2518" y="1407"/>
                  <a:pt x="2518" y="1407"/>
                </a:cubicBezTo>
                <a:cubicBezTo>
                  <a:pt x="2521" y="1407"/>
                  <a:pt x="2521" y="1407"/>
                  <a:pt x="2521" y="1407"/>
                </a:cubicBezTo>
                <a:cubicBezTo>
                  <a:pt x="2521" y="1410"/>
                  <a:pt x="2521" y="1410"/>
                  <a:pt x="2521" y="1410"/>
                </a:cubicBezTo>
                <a:cubicBezTo>
                  <a:pt x="2531" y="1410"/>
                  <a:pt x="2531" y="1410"/>
                  <a:pt x="2531" y="1410"/>
                </a:cubicBezTo>
                <a:cubicBezTo>
                  <a:pt x="2531" y="1417"/>
                  <a:pt x="2531" y="1417"/>
                  <a:pt x="2531" y="1417"/>
                </a:cubicBezTo>
                <a:cubicBezTo>
                  <a:pt x="2524" y="1416"/>
                  <a:pt x="2518" y="1415"/>
                  <a:pt x="2511" y="1414"/>
                </a:cubicBezTo>
                <a:cubicBezTo>
                  <a:pt x="2508" y="1420"/>
                  <a:pt x="2502" y="1426"/>
                  <a:pt x="2495" y="1430"/>
                </a:cubicBezTo>
                <a:cubicBezTo>
                  <a:pt x="2497" y="1443"/>
                  <a:pt x="2496" y="1440"/>
                  <a:pt x="2495" y="1456"/>
                </a:cubicBezTo>
                <a:cubicBezTo>
                  <a:pt x="2490" y="1455"/>
                  <a:pt x="2484" y="1454"/>
                  <a:pt x="2479" y="1452"/>
                </a:cubicBezTo>
                <a:cubicBezTo>
                  <a:pt x="2479" y="1462"/>
                  <a:pt x="2479" y="1462"/>
                  <a:pt x="2479" y="1462"/>
                </a:cubicBezTo>
                <a:cubicBezTo>
                  <a:pt x="2489" y="1465"/>
                  <a:pt x="2482" y="1465"/>
                  <a:pt x="2492" y="1462"/>
                </a:cubicBezTo>
                <a:cubicBezTo>
                  <a:pt x="2493" y="1466"/>
                  <a:pt x="2494" y="1471"/>
                  <a:pt x="2495" y="1475"/>
                </a:cubicBezTo>
                <a:cubicBezTo>
                  <a:pt x="2485" y="1478"/>
                  <a:pt x="2485" y="1478"/>
                  <a:pt x="2485" y="1478"/>
                </a:cubicBezTo>
                <a:cubicBezTo>
                  <a:pt x="2485" y="1501"/>
                  <a:pt x="2485" y="1501"/>
                  <a:pt x="2485" y="1501"/>
                </a:cubicBezTo>
                <a:cubicBezTo>
                  <a:pt x="2478" y="1499"/>
                  <a:pt x="2479" y="1500"/>
                  <a:pt x="2476" y="1494"/>
                </a:cubicBezTo>
                <a:cubicBezTo>
                  <a:pt x="2473" y="1494"/>
                  <a:pt x="2473" y="1494"/>
                  <a:pt x="2473" y="1494"/>
                </a:cubicBezTo>
                <a:cubicBezTo>
                  <a:pt x="2474" y="1501"/>
                  <a:pt x="2475" y="1507"/>
                  <a:pt x="2476" y="1514"/>
                </a:cubicBezTo>
                <a:cubicBezTo>
                  <a:pt x="2479" y="1511"/>
                  <a:pt x="2479" y="1510"/>
                  <a:pt x="2482" y="1507"/>
                </a:cubicBezTo>
                <a:cubicBezTo>
                  <a:pt x="2482" y="1514"/>
                  <a:pt x="2482" y="1514"/>
                  <a:pt x="2482" y="1514"/>
                </a:cubicBezTo>
                <a:cubicBezTo>
                  <a:pt x="2492" y="1514"/>
                  <a:pt x="2492" y="1514"/>
                  <a:pt x="2492" y="1514"/>
                </a:cubicBezTo>
                <a:cubicBezTo>
                  <a:pt x="2492" y="1517"/>
                  <a:pt x="2492" y="1517"/>
                  <a:pt x="2492" y="1517"/>
                </a:cubicBezTo>
                <a:cubicBezTo>
                  <a:pt x="2479" y="1517"/>
                  <a:pt x="2479" y="1517"/>
                  <a:pt x="2479" y="1517"/>
                </a:cubicBezTo>
                <a:cubicBezTo>
                  <a:pt x="2478" y="1518"/>
                  <a:pt x="2476" y="1524"/>
                  <a:pt x="2473" y="1527"/>
                </a:cubicBezTo>
                <a:cubicBezTo>
                  <a:pt x="2473" y="1520"/>
                  <a:pt x="2473" y="1520"/>
                  <a:pt x="2473" y="1520"/>
                </a:cubicBezTo>
                <a:cubicBezTo>
                  <a:pt x="2466" y="1520"/>
                  <a:pt x="2466" y="1520"/>
                  <a:pt x="2466" y="1520"/>
                </a:cubicBezTo>
                <a:cubicBezTo>
                  <a:pt x="2466" y="1507"/>
                  <a:pt x="2466" y="1507"/>
                  <a:pt x="2466" y="1507"/>
                </a:cubicBezTo>
                <a:cubicBezTo>
                  <a:pt x="2460" y="1509"/>
                  <a:pt x="2463" y="1507"/>
                  <a:pt x="2460" y="1511"/>
                </a:cubicBezTo>
                <a:cubicBezTo>
                  <a:pt x="2456" y="1511"/>
                  <a:pt x="2456" y="1511"/>
                  <a:pt x="2456" y="1511"/>
                </a:cubicBezTo>
                <a:cubicBezTo>
                  <a:pt x="2453" y="1517"/>
                  <a:pt x="2459" y="1524"/>
                  <a:pt x="2460" y="1527"/>
                </a:cubicBezTo>
                <a:cubicBezTo>
                  <a:pt x="2456" y="1527"/>
                  <a:pt x="2456" y="1527"/>
                  <a:pt x="2456" y="1527"/>
                </a:cubicBezTo>
                <a:cubicBezTo>
                  <a:pt x="2454" y="1530"/>
                  <a:pt x="2457" y="1527"/>
                  <a:pt x="2453" y="1530"/>
                </a:cubicBezTo>
                <a:cubicBezTo>
                  <a:pt x="2453" y="1524"/>
                  <a:pt x="2453" y="1524"/>
                  <a:pt x="2453" y="1524"/>
                </a:cubicBezTo>
                <a:cubicBezTo>
                  <a:pt x="2443" y="1524"/>
                  <a:pt x="2443" y="1524"/>
                  <a:pt x="2443" y="1524"/>
                </a:cubicBezTo>
                <a:cubicBezTo>
                  <a:pt x="2446" y="1514"/>
                  <a:pt x="2447" y="1521"/>
                  <a:pt x="2443" y="1511"/>
                </a:cubicBezTo>
                <a:cubicBezTo>
                  <a:pt x="2448" y="1509"/>
                  <a:pt x="2452" y="1506"/>
                  <a:pt x="2456" y="1504"/>
                </a:cubicBezTo>
                <a:cubicBezTo>
                  <a:pt x="2456" y="1498"/>
                  <a:pt x="2456" y="1498"/>
                  <a:pt x="2456" y="1498"/>
                </a:cubicBezTo>
                <a:cubicBezTo>
                  <a:pt x="2440" y="1498"/>
                  <a:pt x="2440" y="1498"/>
                  <a:pt x="2440" y="1498"/>
                </a:cubicBezTo>
                <a:cubicBezTo>
                  <a:pt x="2440" y="1501"/>
                  <a:pt x="2440" y="1501"/>
                  <a:pt x="2440" y="1501"/>
                </a:cubicBezTo>
                <a:cubicBezTo>
                  <a:pt x="2434" y="1501"/>
                  <a:pt x="2434" y="1501"/>
                  <a:pt x="2434" y="1501"/>
                </a:cubicBezTo>
                <a:cubicBezTo>
                  <a:pt x="2437" y="1493"/>
                  <a:pt x="2436" y="1489"/>
                  <a:pt x="2443" y="1485"/>
                </a:cubicBezTo>
                <a:cubicBezTo>
                  <a:pt x="2443" y="1482"/>
                  <a:pt x="2443" y="1482"/>
                  <a:pt x="2443" y="1482"/>
                </a:cubicBezTo>
                <a:cubicBezTo>
                  <a:pt x="2439" y="1484"/>
                  <a:pt x="2440" y="1484"/>
                  <a:pt x="2437" y="1488"/>
                </a:cubicBezTo>
                <a:cubicBezTo>
                  <a:pt x="2434" y="1488"/>
                  <a:pt x="2434" y="1488"/>
                  <a:pt x="2434" y="1488"/>
                </a:cubicBezTo>
                <a:cubicBezTo>
                  <a:pt x="2434" y="1469"/>
                  <a:pt x="2434" y="1469"/>
                  <a:pt x="2434" y="1469"/>
                </a:cubicBezTo>
                <a:cubicBezTo>
                  <a:pt x="2430" y="1469"/>
                  <a:pt x="2430" y="1469"/>
                  <a:pt x="2430" y="1469"/>
                </a:cubicBezTo>
                <a:cubicBezTo>
                  <a:pt x="2430" y="1465"/>
                  <a:pt x="2430" y="1465"/>
                  <a:pt x="2430" y="1465"/>
                </a:cubicBezTo>
                <a:cubicBezTo>
                  <a:pt x="2425" y="1468"/>
                  <a:pt x="2425" y="1470"/>
                  <a:pt x="2417" y="1472"/>
                </a:cubicBezTo>
                <a:cubicBezTo>
                  <a:pt x="2416" y="1465"/>
                  <a:pt x="2415" y="1459"/>
                  <a:pt x="2414" y="1452"/>
                </a:cubicBezTo>
                <a:cubicBezTo>
                  <a:pt x="2415" y="1448"/>
                  <a:pt x="2418" y="1454"/>
                  <a:pt x="2417" y="1449"/>
                </a:cubicBezTo>
                <a:cubicBezTo>
                  <a:pt x="2414" y="1449"/>
                  <a:pt x="2414" y="1449"/>
                  <a:pt x="2414" y="1449"/>
                </a:cubicBezTo>
                <a:cubicBezTo>
                  <a:pt x="2414" y="1427"/>
                  <a:pt x="2414" y="1427"/>
                  <a:pt x="2414" y="1427"/>
                </a:cubicBezTo>
                <a:cubicBezTo>
                  <a:pt x="2411" y="1427"/>
                  <a:pt x="2411" y="1427"/>
                  <a:pt x="2411" y="1427"/>
                </a:cubicBezTo>
                <a:cubicBezTo>
                  <a:pt x="2411" y="1423"/>
                  <a:pt x="2411" y="1423"/>
                  <a:pt x="2411" y="1423"/>
                </a:cubicBezTo>
                <a:cubicBezTo>
                  <a:pt x="2414" y="1423"/>
                  <a:pt x="2414" y="1423"/>
                  <a:pt x="2414" y="1423"/>
                </a:cubicBezTo>
                <a:cubicBezTo>
                  <a:pt x="2414" y="1414"/>
                  <a:pt x="2414" y="1414"/>
                  <a:pt x="2414" y="1414"/>
                </a:cubicBezTo>
                <a:cubicBezTo>
                  <a:pt x="2417" y="1414"/>
                  <a:pt x="2417" y="1414"/>
                  <a:pt x="2417" y="1414"/>
                </a:cubicBezTo>
                <a:cubicBezTo>
                  <a:pt x="2417" y="1410"/>
                  <a:pt x="2417" y="1410"/>
                  <a:pt x="2417" y="1410"/>
                </a:cubicBezTo>
                <a:cubicBezTo>
                  <a:pt x="2415" y="1406"/>
                  <a:pt x="2413" y="1412"/>
                  <a:pt x="2414" y="1407"/>
                </a:cubicBezTo>
                <a:cubicBezTo>
                  <a:pt x="2417" y="1407"/>
                  <a:pt x="2417" y="1407"/>
                  <a:pt x="2417" y="1407"/>
                </a:cubicBezTo>
                <a:cubicBezTo>
                  <a:pt x="2419" y="1397"/>
                  <a:pt x="2408" y="1399"/>
                  <a:pt x="2421" y="1388"/>
                </a:cubicBezTo>
                <a:cubicBezTo>
                  <a:pt x="2421" y="1384"/>
                  <a:pt x="2421" y="1384"/>
                  <a:pt x="2421" y="1384"/>
                </a:cubicBezTo>
                <a:cubicBezTo>
                  <a:pt x="2413" y="1386"/>
                  <a:pt x="2406" y="1387"/>
                  <a:pt x="2398" y="1388"/>
                </a:cubicBezTo>
                <a:cubicBezTo>
                  <a:pt x="2398" y="1384"/>
                  <a:pt x="2398" y="1384"/>
                  <a:pt x="2398" y="1384"/>
                </a:cubicBezTo>
                <a:cubicBezTo>
                  <a:pt x="2393" y="1382"/>
                  <a:pt x="2393" y="1382"/>
                  <a:pt x="2385" y="1381"/>
                </a:cubicBezTo>
                <a:cubicBezTo>
                  <a:pt x="2385" y="1381"/>
                  <a:pt x="2386" y="1369"/>
                  <a:pt x="2388" y="1375"/>
                </a:cubicBezTo>
                <a:cubicBezTo>
                  <a:pt x="2393" y="1376"/>
                  <a:pt x="2387" y="1378"/>
                  <a:pt x="2392" y="1378"/>
                </a:cubicBezTo>
                <a:cubicBezTo>
                  <a:pt x="2392" y="1372"/>
                  <a:pt x="2392" y="1372"/>
                  <a:pt x="2392" y="1372"/>
                </a:cubicBezTo>
                <a:cubicBezTo>
                  <a:pt x="2387" y="1373"/>
                  <a:pt x="2383" y="1374"/>
                  <a:pt x="2379" y="1375"/>
                </a:cubicBezTo>
                <a:cubicBezTo>
                  <a:pt x="2381" y="1381"/>
                  <a:pt x="2378" y="1378"/>
                  <a:pt x="2382" y="1381"/>
                </a:cubicBezTo>
                <a:cubicBezTo>
                  <a:pt x="2382" y="1384"/>
                  <a:pt x="2382" y="1384"/>
                  <a:pt x="2382" y="1384"/>
                </a:cubicBezTo>
                <a:cubicBezTo>
                  <a:pt x="2376" y="1386"/>
                  <a:pt x="2371" y="1387"/>
                  <a:pt x="2366" y="1388"/>
                </a:cubicBezTo>
                <a:cubicBezTo>
                  <a:pt x="2366" y="1391"/>
                  <a:pt x="2366" y="1391"/>
                  <a:pt x="2366" y="1391"/>
                </a:cubicBezTo>
                <a:cubicBezTo>
                  <a:pt x="2364" y="1392"/>
                  <a:pt x="2361" y="1393"/>
                  <a:pt x="2359" y="1394"/>
                </a:cubicBezTo>
                <a:cubicBezTo>
                  <a:pt x="2356" y="1399"/>
                  <a:pt x="2359" y="1402"/>
                  <a:pt x="2353" y="1407"/>
                </a:cubicBezTo>
                <a:cubicBezTo>
                  <a:pt x="2353" y="1410"/>
                  <a:pt x="2353" y="1410"/>
                  <a:pt x="2353" y="1410"/>
                </a:cubicBezTo>
                <a:cubicBezTo>
                  <a:pt x="2350" y="1410"/>
                  <a:pt x="2350" y="1410"/>
                  <a:pt x="2350" y="1410"/>
                </a:cubicBezTo>
                <a:cubicBezTo>
                  <a:pt x="2347" y="1414"/>
                  <a:pt x="2350" y="1411"/>
                  <a:pt x="2346" y="1414"/>
                </a:cubicBezTo>
                <a:cubicBezTo>
                  <a:pt x="2344" y="1417"/>
                  <a:pt x="2347" y="1414"/>
                  <a:pt x="2343" y="1417"/>
                </a:cubicBezTo>
                <a:cubicBezTo>
                  <a:pt x="2343" y="1410"/>
                  <a:pt x="2343" y="1410"/>
                  <a:pt x="2343" y="1410"/>
                </a:cubicBezTo>
                <a:cubicBezTo>
                  <a:pt x="2350" y="1410"/>
                  <a:pt x="2350" y="1410"/>
                  <a:pt x="2350" y="1410"/>
                </a:cubicBezTo>
                <a:cubicBezTo>
                  <a:pt x="2351" y="1403"/>
                  <a:pt x="2352" y="1395"/>
                  <a:pt x="2353" y="1388"/>
                </a:cubicBezTo>
                <a:cubicBezTo>
                  <a:pt x="2350" y="1388"/>
                  <a:pt x="2350" y="1388"/>
                  <a:pt x="2350" y="1388"/>
                </a:cubicBezTo>
                <a:cubicBezTo>
                  <a:pt x="2350" y="1384"/>
                  <a:pt x="2350" y="1384"/>
                  <a:pt x="2350" y="1384"/>
                </a:cubicBezTo>
                <a:cubicBezTo>
                  <a:pt x="2347" y="1386"/>
                  <a:pt x="2345" y="1387"/>
                  <a:pt x="2343" y="1388"/>
                </a:cubicBezTo>
                <a:cubicBezTo>
                  <a:pt x="2343" y="1384"/>
                  <a:pt x="2343" y="1384"/>
                  <a:pt x="2343" y="1384"/>
                </a:cubicBezTo>
                <a:cubicBezTo>
                  <a:pt x="2336" y="1380"/>
                  <a:pt x="2334" y="1373"/>
                  <a:pt x="2333" y="1362"/>
                </a:cubicBezTo>
                <a:cubicBezTo>
                  <a:pt x="2324" y="1362"/>
                  <a:pt x="2324" y="1362"/>
                  <a:pt x="2324" y="1362"/>
                </a:cubicBezTo>
                <a:cubicBezTo>
                  <a:pt x="2323" y="1359"/>
                  <a:pt x="2321" y="1355"/>
                  <a:pt x="2320" y="1352"/>
                </a:cubicBezTo>
                <a:cubicBezTo>
                  <a:pt x="2327" y="1352"/>
                  <a:pt x="2327" y="1352"/>
                  <a:pt x="2327" y="1352"/>
                </a:cubicBezTo>
                <a:cubicBezTo>
                  <a:pt x="2327" y="1342"/>
                  <a:pt x="2327" y="1342"/>
                  <a:pt x="2327" y="1342"/>
                </a:cubicBezTo>
                <a:cubicBezTo>
                  <a:pt x="2324" y="1342"/>
                  <a:pt x="2324" y="1342"/>
                  <a:pt x="2324" y="1342"/>
                </a:cubicBezTo>
                <a:cubicBezTo>
                  <a:pt x="2324" y="1339"/>
                  <a:pt x="2324" y="1339"/>
                  <a:pt x="2324" y="1339"/>
                </a:cubicBezTo>
                <a:cubicBezTo>
                  <a:pt x="2337" y="1339"/>
                  <a:pt x="2337" y="1339"/>
                  <a:pt x="2337" y="1339"/>
                </a:cubicBezTo>
                <a:cubicBezTo>
                  <a:pt x="2334" y="1342"/>
                  <a:pt x="2333" y="1342"/>
                  <a:pt x="2330" y="1346"/>
                </a:cubicBezTo>
                <a:cubicBezTo>
                  <a:pt x="2334" y="1348"/>
                  <a:pt x="2331" y="1345"/>
                  <a:pt x="2333" y="1349"/>
                </a:cubicBezTo>
                <a:cubicBezTo>
                  <a:pt x="2346" y="1349"/>
                  <a:pt x="2346" y="1349"/>
                  <a:pt x="2346" y="1349"/>
                </a:cubicBezTo>
                <a:cubicBezTo>
                  <a:pt x="2345" y="1347"/>
                  <a:pt x="2344" y="1345"/>
                  <a:pt x="2343" y="1342"/>
                </a:cubicBezTo>
                <a:cubicBezTo>
                  <a:pt x="2350" y="1342"/>
                  <a:pt x="2350" y="1342"/>
                  <a:pt x="2350" y="1342"/>
                </a:cubicBezTo>
                <a:cubicBezTo>
                  <a:pt x="2350" y="1349"/>
                  <a:pt x="2350" y="1349"/>
                  <a:pt x="2350" y="1349"/>
                </a:cubicBezTo>
                <a:cubicBezTo>
                  <a:pt x="2354" y="1347"/>
                  <a:pt x="2358" y="1344"/>
                  <a:pt x="2366" y="1346"/>
                </a:cubicBezTo>
                <a:cubicBezTo>
                  <a:pt x="2366" y="1346"/>
                  <a:pt x="2367" y="1351"/>
                  <a:pt x="2372" y="1349"/>
                </a:cubicBezTo>
                <a:cubicBezTo>
                  <a:pt x="2372" y="1346"/>
                  <a:pt x="2372" y="1346"/>
                  <a:pt x="2372" y="1346"/>
                </a:cubicBezTo>
                <a:cubicBezTo>
                  <a:pt x="2382" y="1346"/>
                  <a:pt x="2382" y="1346"/>
                  <a:pt x="2382" y="1346"/>
                </a:cubicBezTo>
                <a:cubicBezTo>
                  <a:pt x="2382" y="1339"/>
                  <a:pt x="2382" y="1339"/>
                  <a:pt x="2382" y="1339"/>
                </a:cubicBezTo>
                <a:cubicBezTo>
                  <a:pt x="2375" y="1339"/>
                  <a:pt x="2375" y="1339"/>
                  <a:pt x="2375" y="1339"/>
                </a:cubicBezTo>
                <a:cubicBezTo>
                  <a:pt x="2379" y="1338"/>
                  <a:pt x="2377" y="1329"/>
                  <a:pt x="2379" y="1326"/>
                </a:cubicBezTo>
                <a:cubicBezTo>
                  <a:pt x="2382" y="1326"/>
                  <a:pt x="2382" y="1326"/>
                  <a:pt x="2382" y="1326"/>
                </a:cubicBezTo>
                <a:cubicBezTo>
                  <a:pt x="2382" y="1320"/>
                  <a:pt x="2382" y="1320"/>
                  <a:pt x="2382" y="1320"/>
                </a:cubicBezTo>
                <a:cubicBezTo>
                  <a:pt x="2385" y="1320"/>
                  <a:pt x="2385" y="1320"/>
                  <a:pt x="2385" y="1320"/>
                </a:cubicBezTo>
                <a:cubicBezTo>
                  <a:pt x="2387" y="1313"/>
                  <a:pt x="2385" y="1317"/>
                  <a:pt x="2388" y="1313"/>
                </a:cubicBezTo>
                <a:cubicBezTo>
                  <a:pt x="2388" y="1320"/>
                  <a:pt x="2388" y="1320"/>
                  <a:pt x="2388" y="1320"/>
                </a:cubicBezTo>
                <a:cubicBezTo>
                  <a:pt x="2385" y="1320"/>
                  <a:pt x="2385" y="1320"/>
                  <a:pt x="2385" y="1320"/>
                </a:cubicBezTo>
                <a:cubicBezTo>
                  <a:pt x="2384" y="1325"/>
                  <a:pt x="2383" y="1331"/>
                  <a:pt x="2382" y="1336"/>
                </a:cubicBezTo>
                <a:cubicBezTo>
                  <a:pt x="2385" y="1336"/>
                  <a:pt x="2385" y="1336"/>
                  <a:pt x="2385" y="1336"/>
                </a:cubicBezTo>
                <a:cubicBezTo>
                  <a:pt x="2385" y="1329"/>
                  <a:pt x="2385" y="1329"/>
                  <a:pt x="2385" y="1329"/>
                </a:cubicBezTo>
                <a:cubicBezTo>
                  <a:pt x="2392" y="1329"/>
                  <a:pt x="2392" y="1329"/>
                  <a:pt x="2392" y="1329"/>
                </a:cubicBezTo>
                <a:cubicBezTo>
                  <a:pt x="2392" y="1333"/>
                  <a:pt x="2392" y="1333"/>
                  <a:pt x="2392" y="1333"/>
                </a:cubicBezTo>
                <a:cubicBezTo>
                  <a:pt x="2388" y="1333"/>
                  <a:pt x="2388" y="1333"/>
                  <a:pt x="2388" y="1333"/>
                </a:cubicBezTo>
                <a:cubicBezTo>
                  <a:pt x="2389" y="1336"/>
                  <a:pt x="2391" y="1339"/>
                  <a:pt x="2392" y="1342"/>
                </a:cubicBezTo>
                <a:cubicBezTo>
                  <a:pt x="2388" y="1343"/>
                  <a:pt x="2385" y="1345"/>
                  <a:pt x="2382" y="1346"/>
                </a:cubicBezTo>
                <a:cubicBezTo>
                  <a:pt x="2379" y="1351"/>
                  <a:pt x="2376" y="1351"/>
                  <a:pt x="2372" y="1355"/>
                </a:cubicBezTo>
                <a:cubicBezTo>
                  <a:pt x="2375" y="1356"/>
                  <a:pt x="2379" y="1358"/>
                  <a:pt x="2382" y="1359"/>
                </a:cubicBezTo>
                <a:cubicBezTo>
                  <a:pt x="2382" y="1365"/>
                  <a:pt x="2382" y="1365"/>
                  <a:pt x="2382" y="1365"/>
                </a:cubicBezTo>
                <a:cubicBezTo>
                  <a:pt x="2385" y="1364"/>
                  <a:pt x="2388" y="1363"/>
                  <a:pt x="2392" y="1362"/>
                </a:cubicBezTo>
                <a:cubicBezTo>
                  <a:pt x="2392" y="1365"/>
                  <a:pt x="2392" y="1365"/>
                  <a:pt x="2392" y="1365"/>
                </a:cubicBezTo>
                <a:cubicBezTo>
                  <a:pt x="2395" y="1365"/>
                  <a:pt x="2395" y="1365"/>
                  <a:pt x="2395" y="1365"/>
                </a:cubicBezTo>
                <a:cubicBezTo>
                  <a:pt x="2397" y="1357"/>
                  <a:pt x="2396" y="1359"/>
                  <a:pt x="2401" y="1355"/>
                </a:cubicBezTo>
                <a:cubicBezTo>
                  <a:pt x="2401" y="1346"/>
                  <a:pt x="2401" y="1346"/>
                  <a:pt x="2401" y="1346"/>
                </a:cubicBezTo>
                <a:cubicBezTo>
                  <a:pt x="2405" y="1346"/>
                  <a:pt x="2405" y="1346"/>
                  <a:pt x="2405" y="1346"/>
                </a:cubicBezTo>
                <a:cubicBezTo>
                  <a:pt x="2405" y="1329"/>
                  <a:pt x="2405" y="1329"/>
                  <a:pt x="2405" y="1329"/>
                </a:cubicBezTo>
                <a:cubicBezTo>
                  <a:pt x="2411" y="1329"/>
                  <a:pt x="2411" y="1329"/>
                  <a:pt x="2411" y="1329"/>
                </a:cubicBezTo>
                <a:cubicBezTo>
                  <a:pt x="2413" y="1322"/>
                  <a:pt x="2412" y="1323"/>
                  <a:pt x="2417" y="1320"/>
                </a:cubicBezTo>
                <a:cubicBezTo>
                  <a:pt x="2416" y="1326"/>
                  <a:pt x="2418" y="1323"/>
                  <a:pt x="2414" y="1326"/>
                </a:cubicBezTo>
                <a:cubicBezTo>
                  <a:pt x="2414" y="1329"/>
                  <a:pt x="2414" y="1329"/>
                  <a:pt x="2414" y="1329"/>
                </a:cubicBezTo>
                <a:cubicBezTo>
                  <a:pt x="2411" y="1329"/>
                  <a:pt x="2411" y="1329"/>
                  <a:pt x="2411" y="1329"/>
                </a:cubicBezTo>
                <a:cubicBezTo>
                  <a:pt x="2410" y="1335"/>
                  <a:pt x="2409" y="1340"/>
                  <a:pt x="2408" y="1346"/>
                </a:cubicBezTo>
                <a:cubicBezTo>
                  <a:pt x="2405" y="1346"/>
                  <a:pt x="2405" y="1346"/>
                  <a:pt x="2405" y="1346"/>
                </a:cubicBezTo>
                <a:cubicBezTo>
                  <a:pt x="2405" y="1355"/>
                  <a:pt x="2405" y="1355"/>
                  <a:pt x="2405" y="1355"/>
                </a:cubicBezTo>
                <a:cubicBezTo>
                  <a:pt x="2401" y="1355"/>
                  <a:pt x="2401" y="1355"/>
                  <a:pt x="2401" y="1355"/>
                </a:cubicBezTo>
                <a:cubicBezTo>
                  <a:pt x="2399" y="1362"/>
                  <a:pt x="2402" y="1358"/>
                  <a:pt x="2398" y="1362"/>
                </a:cubicBezTo>
                <a:cubicBezTo>
                  <a:pt x="2398" y="1365"/>
                  <a:pt x="2398" y="1365"/>
                  <a:pt x="2398" y="1365"/>
                </a:cubicBezTo>
                <a:cubicBezTo>
                  <a:pt x="2395" y="1365"/>
                  <a:pt x="2395" y="1365"/>
                  <a:pt x="2395" y="1365"/>
                </a:cubicBezTo>
                <a:cubicBezTo>
                  <a:pt x="2395" y="1375"/>
                  <a:pt x="2395" y="1375"/>
                  <a:pt x="2395" y="1375"/>
                </a:cubicBezTo>
                <a:cubicBezTo>
                  <a:pt x="2398" y="1375"/>
                  <a:pt x="2398" y="1375"/>
                  <a:pt x="2398" y="1375"/>
                </a:cubicBezTo>
                <a:cubicBezTo>
                  <a:pt x="2398" y="1368"/>
                  <a:pt x="2398" y="1368"/>
                  <a:pt x="2398" y="1368"/>
                </a:cubicBezTo>
                <a:cubicBezTo>
                  <a:pt x="2405" y="1368"/>
                  <a:pt x="2405" y="1368"/>
                  <a:pt x="2405" y="1368"/>
                </a:cubicBezTo>
                <a:cubicBezTo>
                  <a:pt x="2402" y="1372"/>
                  <a:pt x="2405" y="1369"/>
                  <a:pt x="2401" y="1372"/>
                </a:cubicBezTo>
                <a:cubicBezTo>
                  <a:pt x="2399" y="1375"/>
                  <a:pt x="2402" y="1372"/>
                  <a:pt x="2398" y="1375"/>
                </a:cubicBezTo>
                <a:cubicBezTo>
                  <a:pt x="2398" y="1378"/>
                  <a:pt x="2398" y="1378"/>
                  <a:pt x="2398" y="1378"/>
                </a:cubicBezTo>
                <a:cubicBezTo>
                  <a:pt x="2403" y="1380"/>
                  <a:pt x="2409" y="1374"/>
                  <a:pt x="2411" y="1372"/>
                </a:cubicBezTo>
                <a:cubicBezTo>
                  <a:pt x="2411" y="1372"/>
                  <a:pt x="2423" y="1373"/>
                  <a:pt x="2424" y="1374"/>
                </a:cubicBezTo>
                <a:cubicBezTo>
                  <a:pt x="2424" y="1374"/>
                  <a:pt x="2424" y="1373"/>
                  <a:pt x="2424" y="1372"/>
                </a:cubicBezTo>
                <a:cubicBezTo>
                  <a:pt x="2424" y="1371"/>
                  <a:pt x="2419" y="1371"/>
                  <a:pt x="2421" y="1365"/>
                </a:cubicBezTo>
                <a:cubicBezTo>
                  <a:pt x="2423" y="1366"/>
                  <a:pt x="2425" y="1367"/>
                  <a:pt x="2427" y="1368"/>
                </a:cubicBezTo>
                <a:cubicBezTo>
                  <a:pt x="2427" y="1359"/>
                  <a:pt x="2427" y="1359"/>
                  <a:pt x="2427" y="1359"/>
                </a:cubicBezTo>
                <a:cubicBezTo>
                  <a:pt x="2430" y="1359"/>
                  <a:pt x="2430" y="1359"/>
                  <a:pt x="2430" y="1359"/>
                </a:cubicBezTo>
                <a:cubicBezTo>
                  <a:pt x="2430" y="1357"/>
                  <a:pt x="2433" y="1349"/>
                  <a:pt x="2427" y="1352"/>
                </a:cubicBezTo>
                <a:cubicBezTo>
                  <a:pt x="2427" y="1355"/>
                  <a:pt x="2427" y="1355"/>
                  <a:pt x="2427" y="1355"/>
                </a:cubicBezTo>
                <a:cubicBezTo>
                  <a:pt x="2424" y="1355"/>
                  <a:pt x="2424" y="1355"/>
                  <a:pt x="2424" y="1355"/>
                </a:cubicBezTo>
                <a:cubicBezTo>
                  <a:pt x="2424" y="1352"/>
                  <a:pt x="2424" y="1352"/>
                  <a:pt x="2424" y="1352"/>
                </a:cubicBezTo>
                <a:cubicBezTo>
                  <a:pt x="2421" y="1352"/>
                  <a:pt x="2421" y="1352"/>
                  <a:pt x="2421" y="1352"/>
                </a:cubicBezTo>
                <a:cubicBezTo>
                  <a:pt x="2419" y="1349"/>
                  <a:pt x="2428" y="1343"/>
                  <a:pt x="2430" y="1342"/>
                </a:cubicBezTo>
                <a:cubicBezTo>
                  <a:pt x="2430" y="1346"/>
                  <a:pt x="2430" y="1346"/>
                  <a:pt x="2430" y="1346"/>
                </a:cubicBezTo>
                <a:cubicBezTo>
                  <a:pt x="2434" y="1346"/>
                  <a:pt x="2434" y="1346"/>
                  <a:pt x="2434" y="1346"/>
                </a:cubicBezTo>
                <a:cubicBezTo>
                  <a:pt x="2433" y="1343"/>
                  <a:pt x="2432" y="1341"/>
                  <a:pt x="2430" y="1339"/>
                </a:cubicBezTo>
                <a:cubicBezTo>
                  <a:pt x="2434" y="1337"/>
                  <a:pt x="2437" y="1335"/>
                  <a:pt x="2440" y="1333"/>
                </a:cubicBezTo>
                <a:cubicBezTo>
                  <a:pt x="2439" y="1331"/>
                  <a:pt x="2438" y="1328"/>
                  <a:pt x="2437" y="1326"/>
                </a:cubicBezTo>
                <a:cubicBezTo>
                  <a:pt x="2439" y="1319"/>
                  <a:pt x="2444" y="1308"/>
                  <a:pt x="2450" y="1304"/>
                </a:cubicBezTo>
                <a:cubicBezTo>
                  <a:pt x="2450" y="1291"/>
                  <a:pt x="2450" y="1291"/>
                  <a:pt x="2450" y="1291"/>
                </a:cubicBezTo>
                <a:cubicBezTo>
                  <a:pt x="2447" y="1291"/>
                  <a:pt x="2447" y="1291"/>
                  <a:pt x="2447" y="1291"/>
                </a:cubicBezTo>
                <a:cubicBezTo>
                  <a:pt x="2447" y="1300"/>
                  <a:pt x="2447" y="1300"/>
                  <a:pt x="2447" y="1300"/>
                </a:cubicBezTo>
                <a:cubicBezTo>
                  <a:pt x="2443" y="1300"/>
                  <a:pt x="2443" y="1300"/>
                  <a:pt x="2443" y="1300"/>
                </a:cubicBezTo>
                <a:cubicBezTo>
                  <a:pt x="2443" y="1307"/>
                  <a:pt x="2443" y="1307"/>
                  <a:pt x="2443" y="1307"/>
                </a:cubicBezTo>
                <a:cubicBezTo>
                  <a:pt x="2440" y="1307"/>
                  <a:pt x="2440" y="1307"/>
                  <a:pt x="2440" y="1307"/>
                </a:cubicBezTo>
                <a:cubicBezTo>
                  <a:pt x="2441" y="1300"/>
                  <a:pt x="2442" y="1294"/>
                  <a:pt x="2443" y="1287"/>
                </a:cubicBezTo>
                <a:cubicBezTo>
                  <a:pt x="2450" y="1287"/>
                  <a:pt x="2450" y="1287"/>
                  <a:pt x="2450" y="1287"/>
                </a:cubicBezTo>
                <a:cubicBezTo>
                  <a:pt x="2450" y="1281"/>
                  <a:pt x="2450" y="1281"/>
                  <a:pt x="2450" y="1281"/>
                </a:cubicBezTo>
                <a:cubicBezTo>
                  <a:pt x="2450" y="1281"/>
                  <a:pt x="2461" y="1282"/>
                  <a:pt x="2456" y="1278"/>
                </a:cubicBezTo>
                <a:cubicBezTo>
                  <a:pt x="2453" y="1278"/>
                  <a:pt x="2453" y="1278"/>
                  <a:pt x="2453" y="1278"/>
                </a:cubicBezTo>
                <a:cubicBezTo>
                  <a:pt x="2457" y="1272"/>
                  <a:pt x="2455" y="1273"/>
                  <a:pt x="2463" y="1271"/>
                </a:cubicBezTo>
                <a:cubicBezTo>
                  <a:pt x="2463" y="1268"/>
                  <a:pt x="2463" y="1268"/>
                  <a:pt x="2463" y="1268"/>
                </a:cubicBezTo>
                <a:cubicBezTo>
                  <a:pt x="2453" y="1268"/>
                  <a:pt x="2453" y="1268"/>
                  <a:pt x="2453" y="1268"/>
                </a:cubicBezTo>
                <a:cubicBezTo>
                  <a:pt x="2452" y="1254"/>
                  <a:pt x="2451" y="1255"/>
                  <a:pt x="2453" y="1242"/>
                </a:cubicBezTo>
                <a:cubicBezTo>
                  <a:pt x="2453" y="1242"/>
                  <a:pt x="2466" y="1243"/>
                  <a:pt x="2460" y="1245"/>
                </a:cubicBezTo>
                <a:cubicBezTo>
                  <a:pt x="2456" y="1245"/>
                  <a:pt x="2456" y="1245"/>
                  <a:pt x="2456" y="1245"/>
                </a:cubicBezTo>
                <a:cubicBezTo>
                  <a:pt x="2456" y="1249"/>
                  <a:pt x="2456" y="1249"/>
                  <a:pt x="2456" y="1249"/>
                </a:cubicBezTo>
                <a:cubicBezTo>
                  <a:pt x="2463" y="1249"/>
                  <a:pt x="2463" y="1249"/>
                  <a:pt x="2463" y="1249"/>
                </a:cubicBezTo>
                <a:cubicBezTo>
                  <a:pt x="2464" y="1242"/>
                  <a:pt x="2465" y="1236"/>
                  <a:pt x="2466" y="1229"/>
                </a:cubicBezTo>
                <a:cubicBezTo>
                  <a:pt x="2463" y="1229"/>
                  <a:pt x="2463" y="1229"/>
                  <a:pt x="2463" y="1229"/>
                </a:cubicBezTo>
                <a:cubicBezTo>
                  <a:pt x="2465" y="1223"/>
                  <a:pt x="2462" y="1226"/>
                  <a:pt x="2466" y="1223"/>
                </a:cubicBezTo>
                <a:cubicBezTo>
                  <a:pt x="2466" y="1229"/>
                  <a:pt x="2466" y="1229"/>
                  <a:pt x="2466" y="1229"/>
                </a:cubicBezTo>
                <a:cubicBezTo>
                  <a:pt x="2469" y="1229"/>
                  <a:pt x="2469" y="1229"/>
                  <a:pt x="2469" y="1229"/>
                </a:cubicBezTo>
                <a:cubicBezTo>
                  <a:pt x="2469" y="1226"/>
                  <a:pt x="2469" y="1226"/>
                  <a:pt x="2469" y="1226"/>
                </a:cubicBezTo>
                <a:cubicBezTo>
                  <a:pt x="2473" y="1226"/>
                  <a:pt x="2473" y="1226"/>
                  <a:pt x="2473" y="1226"/>
                </a:cubicBezTo>
                <a:cubicBezTo>
                  <a:pt x="2473" y="1216"/>
                  <a:pt x="2473" y="1216"/>
                  <a:pt x="2473" y="1216"/>
                </a:cubicBezTo>
                <a:cubicBezTo>
                  <a:pt x="2479" y="1216"/>
                  <a:pt x="2479" y="1216"/>
                  <a:pt x="2479" y="1216"/>
                </a:cubicBezTo>
                <a:cubicBezTo>
                  <a:pt x="2481" y="1210"/>
                  <a:pt x="2483" y="1203"/>
                  <a:pt x="2485" y="1197"/>
                </a:cubicBezTo>
                <a:cubicBezTo>
                  <a:pt x="2482" y="1197"/>
                  <a:pt x="2482" y="1197"/>
                  <a:pt x="2482" y="1197"/>
                </a:cubicBezTo>
                <a:cubicBezTo>
                  <a:pt x="2482" y="1194"/>
                  <a:pt x="2482" y="1194"/>
                  <a:pt x="2482" y="1194"/>
                </a:cubicBezTo>
                <a:cubicBezTo>
                  <a:pt x="2479" y="1194"/>
                  <a:pt x="2479" y="1194"/>
                  <a:pt x="2479" y="1194"/>
                </a:cubicBezTo>
                <a:cubicBezTo>
                  <a:pt x="2480" y="1184"/>
                  <a:pt x="2479" y="1185"/>
                  <a:pt x="2485" y="1181"/>
                </a:cubicBezTo>
                <a:cubicBezTo>
                  <a:pt x="2483" y="1187"/>
                  <a:pt x="2486" y="1183"/>
                  <a:pt x="2482" y="1187"/>
                </a:cubicBezTo>
                <a:cubicBezTo>
                  <a:pt x="2482" y="1194"/>
                  <a:pt x="2482" y="1194"/>
                  <a:pt x="2482" y="1194"/>
                </a:cubicBezTo>
                <a:cubicBezTo>
                  <a:pt x="2487" y="1192"/>
                  <a:pt x="2487" y="1191"/>
                  <a:pt x="2495" y="1190"/>
                </a:cubicBezTo>
                <a:cubicBezTo>
                  <a:pt x="2495" y="1184"/>
                  <a:pt x="2495" y="1184"/>
                  <a:pt x="2495" y="1184"/>
                </a:cubicBezTo>
                <a:cubicBezTo>
                  <a:pt x="2489" y="1184"/>
                  <a:pt x="2489" y="1184"/>
                  <a:pt x="2489" y="1184"/>
                </a:cubicBezTo>
                <a:cubicBezTo>
                  <a:pt x="2489" y="1181"/>
                  <a:pt x="2489" y="1181"/>
                  <a:pt x="2489" y="1181"/>
                </a:cubicBezTo>
                <a:cubicBezTo>
                  <a:pt x="2498" y="1181"/>
                  <a:pt x="2498" y="1181"/>
                  <a:pt x="2498" y="1181"/>
                </a:cubicBezTo>
                <a:cubicBezTo>
                  <a:pt x="2499" y="1175"/>
                  <a:pt x="2501" y="1170"/>
                  <a:pt x="2502" y="1164"/>
                </a:cubicBezTo>
                <a:cubicBezTo>
                  <a:pt x="2508" y="1164"/>
                  <a:pt x="2508" y="1164"/>
                  <a:pt x="2508" y="1164"/>
                </a:cubicBezTo>
                <a:cubicBezTo>
                  <a:pt x="2508" y="1171"/>
                  <a:pt x="2508" y="1171"/>
                  <a:pt x="2508" y="1171"/>
                </a:cubicBezTo>
                <a:cubicBezTo>
                  <a:pt x="2511" y="1171"/>
                  <a:pt x="2511" y="1171"/>
                  <a:pt x="2511" y="1171"/>
                </a:cubicBezTo>
                <a:cubicBezTo>
                  <a:pt x="2511" y="1163"/>
                  <a:pt x="2510" y="1163"/>
                  <a:pt x="2508" y="1158"/>
                </a:cubicBezTo>
                <a:cubicBezTo>
                  <a:pt x="2512" y="1156"/>
                  <a:pt x="2517" y="1157"/>
                  <a:pt x="2521" y="1155"/>
                </a:cubicBezTo>
                <a:cubicBezTo>
                  <a:pt x="2515" y="1148"/>
                  <a:pt x="2521" y="1148"/>
                  <a:pt x="2528" y="1145"/>
                </a:cubicBezTo>
                <a:cubicBezTo>
                  <a:pt x="2528" y="1135"/>
                  <a:pt x="2528" y="1135"/>
                  <a:pt x="2528" y="1135"/>
                </a:cubicBezTo>
                <a:cubicBezTo>
                  <a:pt x="2524" y="1135"/>
                  <a:pt x="2524" y="1135"/>
                  <a:pt x="2524" y="1135"/>
                </a:cubicBezTo>
                <a:cubicBezTo>
                  <a:pt x="2524" y="1139"/>
                  <a:pt x="2524" y="1139"/>
                  <a:pt x="2524" y="1139"/>
                </a:cubicBezTo>
                <a:cubicBezTo>
                  <a:pt x="2521" y="1139"/>
                  <a:pt x="2521" y="1139"/>
                  <a:pt x="2521" y="1139"/>
                </a:cubicBezTo>
                <a:cubicBezTo>
                  <a:pt x="2521" y="1135"/>
                  <a:pt x="2521" y="1135"/>
                  <a:pt x="2521" y="1135"/>
                </a:cubicBezTo>
                <a:cubicBezTo>
                  <a:pt x="2518" y="1135"/>
                  <a:pt x="2518" y="1135"/>
                  <a:pt x="2518" y="1135"/>
                </a:cubicBezTo>
                <a:cubicBezTo>
                  <a:pt x="2515" y="1132"/>
                  <a:pt x="2521" y="1132"/>
                  <a:pt x="2521" y="1132"/>
                </a:cubicBezTo>
                <a:cubicBezTo>
                  <a:pt x="2519" y="1127"/>
                  <a:pt x="2518" y="1128"/>
                  <a:pt x="2515" y="1126"/>
                </a:cubicBezTo>
                <a:cubicBezTo>
                  <a:pt x="2515" y="1122"/>
                  <a:pt x="2515" y="1122"/>
                  <a:pt x="2515" y="1122"/>
                </a:cubicBezTo>
                <a:cubicBezTo>
                  <a:pt x="2522" y="1122"/>
                  <a:pt x="2524" y="1119"/>
                  <a:pt x="2528" y="1119"/>
                </a:cubicBezTo>
                <a:cubicBezTo>
                  <a:pt x="2532" y="1123"/>
                  <a:pt x="2525" y="1122"/>
                  <a:pt x="2531" y="1126"/>
                </a:cubicBezTo>
                <a:cubicBezTo>
                  <a:pt x="2532" y="1122"/>
                  <a:pt x="2533" y="1119"/>
                  <a:pt x="2534" y="1116"/>
                </a:cubicBezTo>
                <a:cubicBezTo>
                  <a:pt x="2537" y="1116"/>
                  <a:pt x="2537" y="1116"/>
                  <a:pt x="2537" y="1116"/>
                </a:cubicBezTo>
                <a:cubicBezTo>
                  <a:pt x="2537" y="1109"/>
                  <a:pt x="2537" y="1109"/>
                  <a:pt x="2537" y="1109"/>
                </a:cubicBezTo>
                <a:cubicBezTo>
                  <a:pt x="2539" y="1108"/>
                  <a:pt x="2542" y="1107"/>
                  <a:pt x="2544" y="1106"/>
                </a:cubicBezTo>
                <a:cubicBezTo>
                  <a:pt x="2544" y="1090"/>
                  <a:pt x="2544" y="1090"/>
                  <a:pt x="2544" y="1090"/>
                </a:cubicBezTo>
                <a:cubicBezTo>
                  <a:pt x="2544" y="1090"/>
                  <a:pt x="2556" y="1090"/>
                  <a:pt x="2550" y="1087"/>
                </a:cubicBezTo>
                <a:cubicBezTo>
                  <a:pt x="2547" y="1087"/>
                  <a:pt x="2547" y="1087"/>
                  <a:pt x="2547" y="1087"/>
                </a:cubicBezTo>
                <a:cubicBezTo>
                  <a:pt x="2547" y="1087"/>
                  <a:pt x="2547" y="1074"/>
                  <a:pt x="2550" y="1080"/>
                </a:cubicBezTo>
                <a:cubicBezTo>
                  <a:pt x="2550" y="1084"/>
                  <a:pt x="2550" y="1084"/>
                  <a:pt x="2550" y="1084"/>
                </a:cubicBezTo>
                <a:cubicBezTo>
                  <a:pt x="2553" y="1084"/>
                  <a:pt x="2553" y="1084"/>
                  <a:pt x="2553" y="1084"/>
                </a:cubicBezTo>
                <a:cubicBezTo>
                  <a:pt x="2555" y="1079"/>
                  <a:pt x="2556" y="1078"/>
                  <a:pt x="2557" y="1071"/>
                </a:cubicBezTo>
                <a:cubicBezTo>
                  <a:pt x="2563" y="1071"/>
                  <a:pt x="2563" y="1071"/>
                  <a:pt x="2563" y="1071"/>
                </a:cubicBezTo>
                <a:cubicBezTo>
                  <a:pt x="2564" y="1064"/>
                  <a:pt x="2565" y="1058"/>
                  <a:pt x="2566" y="1051"/>
                </a:cubicBezTo>
                <a:cubicBezTo>
                  <a:pt x="2570" y="1051"/>
                  <a:pt x="2570" y="1051"/>
                  <a:pt x="2570" y="1051"/>
                </a:cubicBezTo>
                <a:cubicBezTo>
                  <a:pt x="2574" y="1045"/>
                  <a:pt x="2575" y="1045"/>
                  <a:pt x="2576" y="1035"/>
                </a:cubicBezTo>
                <a:cubicBezTo>
                  <a:pt x="2583" y="1035"/>
                  <a:pt x="2583" y="1035"/>
                  <a:pt x="2583" y="1035"/>
                </a:cubicBezTo>
                <a:cubicBezTo>
                  <a:pt x="2583" y="1028"/>
                  <a:pt x="2583" y="1027"/>
                  <a:pt x="2586" y="1022"/>
                </a:cubicBezTo>
                <a:cubicBezTo>
                  <a:pt x="2589" y="1022"/>
                  <a:pt x="2589" y="1022"/>
                  <a:pt x="2589" y="1022"/>
                </a:cubicBezTo>
                <a:cubicBezTo>
                  <a:pt x="2594" y="1011"/>
                  <a:pt x="2584" y="1014"/>
                  <a:pt x="2595" y="1006"/>
                </a:cubicBezTo>
                <a:cubicBezTo>
                  <a:pt x="2595" y="999"/>
                  <a:pt x="2595" y="999"/>
                  <a:pt x="2595" y="999"/>
                </a:cubicBezTo>
                <a:cubicBezTo>
                  <a:pt x="2591" y="1002"/>
                  <a:pt x="2592" y="1002"/>
                  <a:pt x="2589" y="1006"/>
                </a:cubicBezTo>
                <a:cubicBezTo>
                  <a:pt x="2583" y="1006"/>
                  <a:pt x="2583" y="1006"/>
                  <a:pt x="2583" y="1006"/>
                </a:cubicBezTo>
                <a:cubicBezTo>
                  <a:pt x="2584" y="1001"/>
                  <a:pt x="2585" y="1001"/>
                  <a:pt x="2586" y="993"/>
                </a:cubicBezTo>
                <a:cubicBezTo>
                  <a:pt x="2595" y="993"/>
                  <a:pt x="2595" y="993"/>
                  <a:pt x="2595" y="993"/>
                </a:cubicBezTo>
                <a:cubicBezTo>
                  <a:pt x="2598" y="983"/>
                  <a:pt x="2604" y="978"/>
                  <a:pt x="2608" y="970"/>
                </a:cubicBezTo>
                <a:cubicBezTo>
                  <a:pt x="2610" y="966"/>
                  <a:pt x="2611" y="962"/>
                  <a:pt x="2612" y="957"/>
                </a:cubicBezTo>
                <a:cubicBezTo>
                  <a:pt x="2614" y="956"/>
                  <a:pt x="2616" y="955"/>
                  <a:pt x="2618" y="954"/>
                </a:cubicBezTo>
                <a:cubicBezTo>
                  <a:pt x="2624" y="939"/>
                  <a:pt x="2606" y="941"/>
                  <a:pt x="2625" y="925"/>
                </a:cubicBezTo>
                <a:cubicBezTo>
                  <a:pt x="2625" y="922"/>
                  <a:pt x="2625" y="922"/>
                  <a:pt x="2625" y="922"/>
                </a:cubicBezTo>
                <a:cubicBezTo>
                  <a:pt x="2628" y="922"/>
                  <a:pt x="2628" y="922"/>
                  <a:pt x="2628" y="922"/>
                </a:cubicBezTo>
                <a:cubicBezTo>
                  <a:pt x="2630" y="915"/>
                  <a:pt x="2627" y="919"/>
                  <a:pt x="2631" y="915"/>
                </a:cubicBezTo>
                <a:cubicBezTo>
                  <a:pt x="2631" y="922"/>
                  <a:pt x="2631" y="922"/>
                  <a:pt x="2631" y="922"/>
                </a:cubicBezTo>
                <a:cubicBezTo>
                  <a:pt x="2628" y="922"/>
                  <a:pt x="2628" y="922"/>
                  <a:pt x="2628" y="922"/>
                </a:cubicBezTo>
                <a:cubicBezTo>
                  <a:pt x="2627" y="927"/>
                  <a:pt x="2626" y="933"/>
                  <a:pt x="2625" y="938"/>
                </a:cubicBezTo>
                <a:cubicBezTo>
                  <a:pt x="2628" y="938"/>
                  <a:pt x="2628" y="938"/>
                  <a:pt x="2628" y="938"/>
                </a:cubicBezTo>
                <a:cubicBezTo>
                  <a:pt x="2628" y="931"/>
                  <a:pt x="2628" y="931"/>
                  <a:pt x="2628" y="931"/>
                </a:cubicBezTo>
                <a:cubicBezTo>
                  <a:pt x="2634" y="931"/>
                  <a:pt x="2634" y="931"/>
                  <a:pt x="2634" y="931"/>
                </a:cubicBezTo>
                <a:cubicBezTo>
                  <a:pt x="2634" y="918"/>
                  <a:pt x="2634" y="918"/>
                  <a:pt x="2634" y="918"/>
                </a:cubicBezTo>
                <a:cubicBezTo>
                  <a:pt x="2644" y="918"/>
                  <a:pt x="2644" y="918"/>
                  <a:pt x="2644" y="918"/>
                </a:cubicBezTo>
                <a:cubicBezTo>
                  <a:pt x="2644" y="902"/>
                  <a:pt x="2644" y="902"/>
                  <a:pt x="2644" y="902"/>
                </a:cubicBezTo>
                <a:cubicBezTo>
                  <a:pt x="2650" y="904"/>
                  <a:pt x="2647" y="902"/>
                  <a:pt x="2650" y="906"/>
                </a:cubicBezTo>
                <a:cubicBezTo>
                  <a:pt x="2656" y="901"/>
                  <a:pt x="2662" y="894"/>
                  <a:pt x="2663" y="886"/>
                </a:cubicBezTo>
                <a:cubicBezTo>
                  <a:pt x="2667" y="886"/>
                  <a:pt x="2667" y="886"/>
                  <a:pt x="2667" y="886"/>
                </a:cubicBezTo>
                <a:cubicBezTo>
                  <a:pt x="2666" y="883"/>
                  <a:pt x="2665" y="880"/>
                  <a:pt x="2663" y="876"/>
                </a:cubicBezTo>
                <a:cubicBezTo>
                  <a:pt x="2670" y="876"/>
                  <a:pt x="2670" y="876"/>
                  <a:pt x="2670" y="876"/>
                </a:cubicBezTo>
                <a:cubicBezTo>
                  <a:pt x="2668" y="870"/>
                  <a:pt x="2670" y="874"/>
                  <a:pt x="2667" y="870"/>
                </a:cubicBezTo>
                <a:cubicBezTo>
                  <a:pt x="2667" y="867"/>
                  <a:pt x="2667" y="867"/>
                  <a:pt x="2667" y="867"/>
                </a:cubicBezTo>
                <a:cubicBezTo>
                  <a:pt x="2670" y="868"/>
                  <a:pt x="2673" y="869"/>
                  <a:pt x="2676" y="870"/>
                </a:cubicBezTo>
                <a:cubicBezTo>
                  <a:pt x="2674" y="855"/>
                  <a:pt x="2674" y="860"/>
                  <a:pt x="2667" y="847"/>
                </a:cubicBezTo>
                <a:cubicBezTo>
                  <a:pt x="2665" y="843"/>
                  <a:pt x="2663" y="849"/>
                  <a:pt x="2663" y="844"/>
                </a:cubicBezTo>
                <a:cubicBezTo>
                  <a:pt x="2667" y="844"/>
                  <a:pt x="2667" y="844"/>
                  <a:pt x="2667" y="844"/>
                </a:cubicBezTo>
                <a:cubicBezTo>
                  <a:pt x="2669" y="838"/>
                  <a:pt x="2666" y="841"/>
                  <a:pt x="2670" y="838"/>
                </a:cubicBezTo>
                <a:cubicBezTo>
                  <a:pt x="2671" y="842"/>
                  <a:pt x="2672" y="846"/>
                  <a:pt x="2673" y="851"/>
                </a:cubicBezTo>
                <a:cubicBezTo>
                  <a:pt x="2680" y="849"/>
                  <a:pt x="2676" y="851"/>
                  <a:pt x="2680" y="847"/>
                </a:cubicBezTo>
                <a:cubicBezTo>
                  <a:pt x="2683" y="847"/>
                  <a:pt x="2683" y="847"/>
                  <a:pt x="2683" y="847"/>
                </a:cubicBezTo>
                <a:cubicBezTo>
                  <a:pt x="2683" y="844"/>
                  <a:pt x="2683" y="844"/>
                  <a:pt x="2683" y="844"/>
                </a:cubicBezTo>
                <a:cubicBezTo>
                  <a:pt x="2676" y="844"/>
                  <a:pt x="2676" y="844"/>
                  <a:pt x="2676" y="844"/>
                </a:cubicBezTo>
                <a:cubicBezTo>
                  <a:pt x="2673" y="840"/>
                  <a:pt x="2674" y="838"/>
                  <a:pt x="2673" y="831"/>
                </a:cubicBezTo>
                <a:cubicBezTo>
                  <a:pt x="2666" y="835"/>
                  <a:pt x="2653" y="850"/>
                  <a:pt x="2638" y="844"/>
                </a:cubicBezTo>
                <a:cubicBezTo>
                  <a:pt x="2639" y="848"/>
                  <a:pt x="2640" y="853"/>
                  <a:pt x="2641" y="857"/>
                </a:cubicBezTo>
                <a:cubicBezTo>
                  <a:pt x="2631" y="857"/>
                  <a:pt x="2631" y="857"/>
                  <a:pt x="2631" y="857"/>
                </a:cubicBezTo>
                <a:cubicBezTo>
                  <a:pt x="2629" y="863"/>
                  <a:pt x="2632" y="860"/>
                  <a:pt x="2628" y="863"/>
                </a:cubicBezTo>
                <a:cubicBezTo>
                  <a:pt x="2628" y="867"/>
                  <a:pt x="2628" y="867"/>
                  <a:pt x="2628" y="867"/>
                </a:cubicBezTo>
                <a:cubicBezTo>
                  <a:pt x="2625" y="867"/>
                  <a:pt x="2625" y="867"/>
                  <a:pt x="2625" y="867"/>
                </a:cubicBezTo>
                <a:cubicBezTo>
                  <a:pt x="2623" y="873"/>
                  <a:pt x="2625" y="869"/>
                  <a:pt x="2621" y="873"/>
                </a:cubicBezTo>
                <a:cubicBezTo>
                  <a:pt x="2621" y="880"/>
                  <a:pt x="2621" y="880"/>
                  <a:pt x="2621" y="880"/>
                </a:cubicBezTo>
                <a:cubicBezTo>
                  <a:pt x="2626" y="878"/>
                  <a:pt x="2627" y="877"/>
                  <a:pt x="2634" y="876"/>
                </a:cubicBezTo>
                <a:cubicBezTo>
                  <a:pt x="2634" y="886"/>
                  <a:pt x="2634" y="886"/>
                  <a:pt x="2634" y="886"/>
                </a:cubicBezTo>
                <a:cubicBezTo>
                  <a:pt x="2634" y="886"/>
                  <a:pt x="2622" y="886"/>
                  <a:pt x="2628" y="883"/>
                </a:cubicBezTo>
                <a:cubicBezTo>
                  <a:pt x="2631" y="883"/>
                  <a:pt x="2631" y="883"/>
                  <a:pt x="2631" y="883"/>
                </a:cubicBezTo>
                <a:cubicBezTo>
                  <a:pt x="2631" y="880"/>
                  <a:pt x="2631" y="880"/>
                  <a:pt x="2631" y="880"/>
                </a:cubicBezTo>
                <a:cubicBezTo>
                  <a:pt x="2627" y="881"/>
                  <a:pt x="2625" y="885"/>
                  <a:pt x="2618" y="883"/>
                </a:cubicBezTo>
                <a:cubicBezTo>
                  <a:pt x="2618" y="880"/>
                  <a:pt x="2618" y="880"/>
                  <a:pt x="2618" y="880"/>
                </a:cubicBezTo>
                <a:cubicBezTo>
                  <a:pt x="2612" y="880"/>
                  <a:pt x="2612" y="880"/>
                  <a:pt x="2612" y="880"/>
                </a:cubicBezTo>
                <a:cubicBezTo>
                  <a:pt x="2611" y="877"/>
                  <a:pt x="2610" y="875"/>
                  <a:pt x="2608" y="873"/>
                </a:cubicBezTo>
                <a:cubicBezTo>
                  <a:pt x="2604" y="874"/>
                  <a:pt x="2600" y="875"/>
                  <a:pt x="2595" y="876"/>
                </a:cubicBezTo>
                <a:cubicBezTo>
                  <a:pt x="2595" y="880"/>
                  <a:pt x="2595" y="880"/>
                  <a:pt x="2595" y="880"/>
                </a:cubicBezTo>
                <a:cubicBezTo>
                  <a:pt x="2592" y="880"/>
                  <a:pt x="2592" y="880"/>
                  <a:pt x="2592" y="880"/>
                </a:cubicBezTo>
                <a:cubicBezTo>
                  <a:pt x="2592" y="876"/>
                  <a:pt x="2592" y="876"/>
                  <a:pt x="2592" y="876"/>
                </a:cubicBezTo>
                <a:cubicBezTo>
                  <a:pt x="2583" y="873"/>
                  <a:pt x="2585" y="873"/>
                  <a:pt x="2576" y="876"/>
                </a:cubicBezTo>
                <a:cubicBezTo>
                  <a:pt x="2576" y="870"/>
                  <a:pt x="2576" y="870"/>
                  <a:pt x="2576" y="870"/>
                </a:cubicBezTo>
                <a:cubicBezTo>
                  <a:pt x="2572" y="869"/>
                  <a:pt x="2567" y="868"/>
                  <a:pt x="2563" y="867"/>
                </a:cubicBezTo>
                <a:cubicBezTo>
                  <a:pt x="2560" y="870"/>
                  <a:pt x="2564" y="867"/>
                  <a:pt x="2560" y="870"/>
                </a:cubicBezTo>
                <a:cubicBezTo>
                  <a:pt x="2557" y="874"/>
                  <a:pt x="2560" y="870"/>
                  <a:pt x="2557" y="873"/>
                </a:cubicBezTo>
                <a:cubicBezTo>
                  <a:pt x="2557" y="880"/>
                  <a:pt x="2557" y="880"/>
                  <a:pt x="2557" y="880"/>
                </a:cubicBezTo>
                <a:cubicBezTo>
                  <a:pt x="2553" y="880"/>
                  <a:pt x="2553" y="880"/>
                  <a:pt x="2553" y="880"/>
                </a:cubicBezTo>
                <a:cubicBezTo>
                  <a:pt x="2555" y="873"/>
                  <a:pt x="2553" y="877"/>
                  <a:pt x="2557" y="873"/>
                </a:cubicBezTo>
                <a:cubicBezTo>
                  <a:pt x="2557" y="867"/>
                  <a:pt x="2557" y="867"/>
                  <a:pt x="2557" y="867"/>
                </a:cubicBezTo>
                <a:cubicBezTo>
                  <a:pt x="2563" y="867"/>
                  <a:pt x="2563" y="867"/>
                  <a:pt x="2563" y="867"/>
                </a:cubicBezTo>
                <a:cubicBezTo>
                  <a:pt x="2561" y="858"/>
                  <a:pt x="2562" y="859"/>
                  <a:pt x="2553" y="857"/>
                </a:cubicBezTo>
                <a:cubicBezTo>
                  <a:pt x="2553" y="851"/>
                  <a:pt x="2553" y="851"/>
                  <a:pt x="2553" y="851"/>
                </a:cubicBezTo>
                <a:cubicBezTo>
                  <a:pt x="2550" y="851"/>
                  <a:pt x="2550" y="851"/>
                  <a:pt x="2550" y="851"/>
                </a:cubicBezTo>
                <a:cubicBezTo>
                  <a:pt x="2550" y="854"/>
                  <a:pt x="2547" y="856"/>
                  <a:pt x="2544" y="854"/>
                </a:cubicBezTo>
                <a:cubicBezTo>
                  <a:pt x="2544" y="851"/>
                  <a:pt x="2544" y="851"/>
                  <a:pt x="2544" y="851"/>
                </a:cubicBezTo>
                <a:cubicBezTo>
                  <a:pt x="2540" y="851"/>
                  <a:pt x="2540" y="851"/>
                  <a:pt x="2540" y="851"/>
                </a:cubicBezTo>
                <a:cubicBezTo>
                  <a:pt x="2540" y="867"/>
                  <a:pt x="2540" y="867"/>
                  <a:pt x="2540" y="867"/>
                </a:cubicBezTo>
                <a:cubicBezTo>
                  <a:pt x="2544" y="867"/>
                  <a:pt x="2544" y="867"/>
                  <a:pt x="2544" y="867"/>
                </a:cubicBezTo>
                <a:cubicBezTo>
                  <a:pt x="2544" y="857"/>
                  <a:pt x="2544" y="857"/>
                  <a:pt x="2544" y="857"/>
                </a:cubicBezTo>
                <a:cubicBezTo>
                  <a:pt x="2550" y="857"/>
                  <a:pt x="2550" y="857"/>
                  <a:pt x="2550" y="857"/>
                </a:cubicBezTo>
                <a:cubicBezTo>
                  <a:pt x="2550" y="867"/>
                  <a:pt x="2550" y="867"/>
                  <a:pt x="2550" y="867"/>
                </a:cubicBezTo>
                <a:cubicBezTo>
                  <a:pt x="2544" y="867"/>
                  <a:pt x="2544" y="867"/>
                  <a:pt x="2544" y="867"/>
                </a:cubicBezTo>
                <a:cubicBezTo>
                  <a:pt x="2544" y="873"/>
                  <a:pt x="2544" y="873"/>
                  <a:pt x="2544" y="873"/>
                </a:cubicBezTo>
                <a:cubicBezTo>
                  <a:pt x="2540" y="872"/>
                  <a:pt x="2537" y="871"/>
                  <a:pt x="2534" y="870"/>
                </a:cubicBezTo>
                <a:cubicBezTo>
                  <a:pt x="2529" y="870"/>
                  <a:pt x="2535" y="873"/>
                  <a:pt x="2531" y="873"/>
                </a:cubicBezTo>
                <a:cubicBezTo>
                  <a:pt x="2531" y="870"/>
                  <a:pt x="2531" y="870"/>
                  <a:pt x="2531" y="870"/>
                </a:cubicBezTo>
                <a:cubicBezTo>
                  <a:pt x="2524" y="870"/>
                  <a:pt x="2524" y="870"/>
                  <a:pt x="2524" y="870"/>
                </a:cubicBezTo>
                <a:cubicBezTo>
                  <a:pt x="2526" y="876"/>
                  <a:pt x="2524" y="873"/>
                  <a:pt x="2528" y="876"/>
                </a:cubicBezTo>
                <a:cubicBezTo>
                  <a:pt x="2528" y="880"/>
                  <a:pt x="2528" y="880"/>
                  <a:pt x="2528" y="880"/>
                </a:cubicBezTo>
                <a:cubicBezTo>
                  <a:pt x="2534" y="880"/>
                  <a:pt x="2534" y="880"/>
                  <a:pt x="2534" y="880"/>
                </a:cubicBezTo>
                <a:cubicBezTo>
                  <a:pt x="2530" y="883"/>
                  <a:pt x="2534" y="881"/>
                  <a:pt x="2528" y="883"/>
                </a:cubicBezTo>
                <a:cubicBezTo>
                  <a:pt x="2528" y="880"/>
                  <a:pt x="2528" y="880"/>
                  <a:pt x="2528" y="880"/>
                </a:cubicBezTo>
                <a:cubicBezTo>
                  <a:pt x="2524" y="879"/>
                  <a:pt x="2521" y="877"/>
                  <a:pt x="2518" y="876"/>
                </a:cubicBezTo>
                <a:cubicBezTo>
                  <a:pt x="2518" y="880"/>
                  <a:pt x="2518" y="880"/>
                  <a:pt x="2518" y="880"/>
                </a:cubicBezTo>
                <a:cubicBezTo>
                  <a:pt x="2508" y="880"/>
                  <a:pt x="2508" y="880"/>
                  <a:pt x="2508" y="880"/>
                </a:cubicBezTo>
                <a:cubicBezTo>
                  <a:pt x="2505" y="886"/>
                  <a:pt x="2503" y="888"/>
                  <a:pt x="2502" y="896"/>
                </a:cubicBezTo>
                <a:cubicBezTo>
                  <a:pt x="2508" y="896"/>
                  <a:pt x="2508" y="896"/>
                  <a:pt x="2508" y="896"/>
                </a:cubicBezTo>
                <a:cubicBezTo>
                  <a:pt x="2506" y="902"/>
                  <a:pt x="2509" y="899"/>
                  <a:pt x="2505" y="902"/>
                </a:cubicBezTo>
                <a:cubicBezTo>
                  <a:pt x="2505" y="906"/>
                  <a:pt x="2505" y="906"/>
                  <a:pt x="2505" y="906"/>
                </a:cubicBezTo>
                <a:cubicBezTo>
                  <a:pt x="2503" y="908"/>
                  <a:pt x="2499" y="897"/>
                  <a:pt x="2498" y="896"/>
                </a:cubicBezTo>
                <a:cubicBezTo>
                  <a:pt x="2495" y="896"/>
                  <a:pt x="2495" y="896"/>
                  <a:pt x="2495" y="896"/>
                </a:cubicBezTo>
                <a:cubicBezTo>
                  <a:pt x="2497" y="892"/>
                  <a:pt x="2499" y="887"/>
                  <a:pt x="2502" y="883"/>
                </a:cubicBezTo>
                <a:cubicBezTo>
                  <a:pt x="2498" y="883"/>
                  <a:pt x="2498" y="883"/>
                  <a:pt x="2498" y="883"/>
                </a:cubicBezTo>
                <a:cubicBezTo>
                  <a:pt x="2498" y="873"/>
                  <a:pt x="2498" y="873"/>
                  <a:pt x="2498" y="873"/>
                </a:cubicBezTo>
                <a:cubicBezTo>
                  <a:pt x="2502" y="874"/>
                  <a:pt x="2505" y="875"/>
                  <a:pt x="2508" y="876"/>
                </a:cubicBezTo>
                <a:cubicBezTo>
                  <a:pt x="2508" y="870"/>
                  <a:pt x="2508" y="870"/>
                  <a:pt x="2508" y="870"/>
                </a:cubicBezTo>
                <a:cubicBezTo>
                  <a:pt x="2515" y="870"/>
                  <a:pt x="2515" y="870"/>
                  <a:pt x="2515" y="870"/>
                </a:cubicBezTo>
                <a:cubicBezTo>
                  <a:pt x="2517" y="863"/>
                  <a:pt x="2514" y="867"/>
                  <a:pt x="2518" y="863"/>
                </a:cubicBezTo>
                <a:cubicBezTo>
                  <a:pt x="2518" y="860"/>
                  <a:pt x="2518" y="860"/>
                  <a:pt x="2518" y="860"/>
                </a:cubicBezTo>
                <a:cubicBezTo>
                  <a:pt x="2511" y="860"/>
                  <a:pt x="2511" y="860"/>
                  <a:pt x="2511" y="860"/>
                </a:cubicBezTo>
                <a:cubicBezTo>
                  <a:pt x="2510" y="862"/>
                  <a:pt x="2509" y="865"/>
                  <a:pt x="2508" y="867"/>
                </a:cubicBezTo>
                <a:cubicBezTo>
                  <a:pt x="2498" y="867"/>
                  <a:pt x="2498" y="867"/>
                  <a:pt x="2498" y="867"/>
                </a:cubicBezTo>
                <a:cubicBezTo>
                  <a:pt x="2493" y="873"/>
                  <a:pt x="2488" y="880"/>
                  <a:pt x="2482" y="886"/>
                </a:cubicBezTo>
                <a:cubicBezTo>
                  <a:pt x="2479" y="886"/>
                  <a:pt x="2479" y="886"/>
                  <a:pt x="2479" y="886"/>
                </a:cubicBezTo>
                <a:cubicBezTo>
                  <a:pt x="2479" y="889"/>
                  <a:pt x="2479" y="889"/>
                  <a:pt x="2479" y="889"/>
                </a:cubicBezTo>
                <a:cubicBezTo>
                  <a:pt x="2489" y="889"/>
                  <a:pt x="2489" y="889"/>
                  <a:pt x="2489" y="889"/>
                </a:cubicBezTo>
                <a:cubicBezTo>
                  <a:pt x="2489" y="883"/>
                  <a:pt x="2489" y="883"/>
                  <a:pt x="2489" y="883"/>
                </a:cubicBezTo>
                <a:cubicBezTo>
                  <a:pt x="2495" y="883"/>
                  <a:pt x="2495" y="883"/>
                  <a:pt x="2495" y="883"/>
                </a:cubicBezTo>
                <a:cubicBezTo>
                  <a:pt x="2492" y="887"/>
                  <a:pt x="2496" y="883"/>
                  <a:pt x="2492" y="886"/>
                </a:cubicBezTo>
                <a:cubicBezTo>
                  <a:pt x="2489" y="890"/>
                  <a:pt x="2492" y="887"/>
                  <a:pt x="2489" y="889"/>
                </a:cubicBezTo>
                <a:cubicBezTo>
                  <a:pt x="2485" y="895"/>
                  <a:pt x="2482" y="896"/>
                  <a:pt x="2476" y="899"/>
                </a:cubicBezTo>
                <a:cubicBezTo>
                  <a:pt x="2476" y="896"/>
                  <a:pt x="2476" y="896"/>
                  <a:pt x="2476" y="896"/>
                </a:cubicBezTo>
                <a:cubicBezTo>
                  <a:pt x="2473" y="896"/>
                  <a:pt x="2473" y="896"/>
                  <a:pt x="2473" y="896"/>
                </a:cubicBezTo>
                <a:cubicBezTo>
                  <a:pt x="2475" y="891"/>
                  <a:pt x="2475" y="890"/>
                  <a:pt x="2479" y="886"/>
                </a:cubicBezTo>
                <a:cubicBezTo>
                  <a:pt x="2482" y="874"/>
                  <a:pt x="2490" y="873"/>
                  <a:pt x="2495" y="863"/>
                </a:cubicBezTo>
                <a:cubicBezTo>
                  <a:pt x="2505" y="863"/>
                  <a:pt x="2505" y="863"/>
                  <a:pt x="2505" y="863"/>
                </a:cubicBezTo>
                <a:cubicBezTo>
                  <a:pt x="2506" y="858"/>
                  <a:pt x="2507" y="853"/>
                  <a:pt x="2508" y="847"/>
                </a:cubicBezTo>
                <a:cubicBezTo>
                  <a:pt x="2516" y="848"/>
                  <a:pt x="2516" y="849"/>
                  <a:pt x="2521" y="851"/>
                </a:cubicBezTo>
                <a:cubicBezTo>
                  <a:pt x="2522" y="847"/>
                  <a:pt x="2523" y="844"/>
                  <a:pt x="2524" y="841"/>
                </a:cubicBezTo>
                <a:cubicBezTo>
                  <a:pt x="2511" y="841"/>
                  <a:pt x="2511" y="841"/>
                  <a:pt x="2511" y="841"/>
                </a:cubicBezTo>
                <a:cubicBezTo>
                  <a:pt x="2512" y="839"/>
                  <a:pt x="2513" y="837"/>
                  <a:pt x="2515" y="834"/>
                </a:cubicBezTo>
                <a:cubicBezTo>
                  <a:pt x="2511" y="837"/>
                  <a:pt x="2514" y="834"/>
                  <a:pt x="2511" y="838"/>
                </a:cubicBezTo>
                <a:cubicBezTo>
                  <a:pt x="2510" y="838"/>
                  <a:pt x="2502" y="835"/>
                  <a:pt x="2505" y="841"/>
                </a:cubicBezTo>
                <a:cubicBezTo>
                  <a:pt x="2508" y="841"/>
                  <a:pt x="2508" y="841"/>
                  <a:pt x="2508" y="841"/>
                </a:cubicBezTo>
                <a:cubicBezTo>
                  <a:pt x="2508" y="844"/>
                  <a:pt x="2508" y="844"/>
                  <a:pt x="2508" y="844"/>
                </a:cubicBezTo>
                <a:cubicBezTo>
                  <a:pt x="2505" y="844"/>
                  <a:pt x="2505" y="844"/>
                  <a:pt x="2505" y="844"/>
                </a:cubicBezTo>
                <a:cubicBezTo>
                  <a:pt x="2505" y="847"/>
                  <a:pt x="2505" y="847"/>
                  <a:pt x="2505" y="847"/>
                </a:cubicBezTo>
                <a:cubicBezTo>
                  <a:pt x="2502" y="847"/>
                  <a:pt x="2502" y="847"/>
                  <a:pt x="2502" y="847"/>
                </a:cubicBezTo>
                <a:cubicBezTo>
                  <a:pt x="2502" y="844"/>
                  <a:pt x="2502" y="844"/>
                  <a:pt x="2502" y="844"/>
                </a:cubicBezTo>
                <a:cubicBezTo>
                  <a:pt x="2495" y="844"/>
                  <a:pt x="2495" y="844"/>
                  <a:pt x="2495" y="844"/>
                </a:cubicBezTo>
                <a:cubicBezTo>
                  <a:pt x="2491" y="849"/>
                  <a:pt x="2493" y="849"/>
                  <a:pt x="2485" y="851"/>
                </a:cubicBezTo>
                <a:cubicBezTo>
                  <a:pt x="2485" y="847"/>
                  <a:pt x="2485" y="847"/>
                  <a:pt x="2485" y="847"/>
                </a:cubicBezTo>
                <a:cubicBezTo>
                  <a:pt x="2489" y="846"/>
                  <a:pt x="2492" y="845"/>
                  <a:pt x="2495" y="844"/>
                </a:cubicBezTo>
                <a:cubicBezTo>
                  <a:pt x="2498" y="839"/>
                  <a:pt x="2500" y="837"/>
                  <a:pt x="2505" y="834"/>
                </a:cubicBezTo>
                <a:cubicBezTo>
                  <a:pt x="2505" y="831"/>
                  <a:pt x="2505" y="831"/>
                  <a:pt x="2505" y="831"/>
                </a:cubicBezTo>
                <a:cubicBezTo>
                  <a:pt x="2498" y="831"/>
                  <a:pt x="2498" y="831"/>
                  <a:pt x="2498" y="831"/>
                </a:cubicBezTo>
                <a:cubicBezTo>
                  <a:pt x="2498" y="828"/>
                  <a:pt x="2498" y="828"/>
                  <a:pt x="2498" y="828"/>
                </a:cubicBezTo>
                <a:cubicBezTo>
                  <a:pt x="2496" y="828"/>
                  <a:pt x="2492" y="831"/>
                  <a:pt x="2485" y="831"/>
                </a:cubicBezTo>
                <a:cubicBezTo>
                  <a:pt x="2485" y="825"/>
                  <a:pt x="2485" y="825"/>
                  <a:pt x="2485" y="825"/>
                </a:cubicBezTo>
                <a:cubicBezTo>
                  <a:pt x="2479" y="827"/>
                  <a:pt x="2483" y="824"/>
                  <a:pt x="2479" y="828"/>
                </a:cubicBezTo>
                <a:cubicBezTo>
                  <a:pt x="2476" y="828"/>
                  <a:pt x="2476" y="828"/>
                  <a:pt x="2476" y="828"/>
                </a:cubicBezTo>
                <a:cubicBezTo>
                  <a:pt x="2474" y="834"/>
                  <a:pt x="2476" y="831"/>
                  <a:pt x="2473" y="834"/>
                </a:cubicBezTo>
                <a:cubicBezTo>
                  <a:pt x="2473" y="838"/>
                  <a:pt x="2473" y="838"/>
                  <a:pt x="2473" y="838"/>
                </a:cubicBezTo>
                <a:cubicBezTo>
                  <a:pt x="2469" y="838"/>
                  <a:pt x="2469" y="838"/>
                  <a:pt x="2469" y="838"/>
                </a:cubicBezTo>
                <a:cubicBezTo>
                  <a:pt x="2469" y="844"/>
                  <a:pt x="2469" y="844"/>
                  <a:pt x="2469" y="844"/>
                </a:cubicBezTo>
                <a:cubicBezTo>
                  <a:pt x="2466" y="844"/>
                  <a:pt x="2466" y="844"/>
                  <a:pt x="2466" y="844"/>
                </a:cubicBezTo>
                <a:cubicBezTo>
                  <a:pt x="2468" y="838"/>
                  <a:pt x="2466" y="841"/>
                  <a:pt x="2469" y="838"/>
                </a:cubicBezTo>
                <a:cubicBezTo>
                  <a:pt x="2471" y="830"/>
                  <a:pt x="2470" y="832"/>
                  <a:pt x="2476" y="828"/>
                </a:cubicBezTo>
                <a:cubicBezTo>
                  <a:pt x="2478" y="819"/>
                  <a:pt x="2480" y="821"/>
                  <a:pt x="2482" y="812"/>
                </a:cubicBezTo>
                <a:cubicBezTo>
                  <a:pt x="2467" y="811"/>
                  <a:pt x="2464" y="810"/>
                  <a:pt x="2463" y="796"/>
                </a:cubicBezTo>
                <a:cubicBezTo>
                  <a:pt x="2460" y="796"/>
                  <a:pt x="2460" y="796"/>
                  <a:pt x="2460" y="796"/>
                </a:cubicBezTo>
                <a:cubicBezTo>
                  <a:pt x="2457" y="805"/>
                  <a:pt x="2456" y="799"/>
                  <a:pt x="2460" y="808"/>
                </a:cubicBezTo>
                <a:cubicBezTo>
                  <a:pt x="2453" y="807"/>
                  <a:pt x="2457" y="809"/>
                  <a:pt x="2453" y="805"/>
                </a:cubicBezTo>
                <a:cubicBezTo>
                  <a:pt x="2450" y="805"/>
                  <a:pt x="2450" y="805"/>
                  <a:pt x="2450" y="805"/>
                </a:cubicBezTo>
                <a:cubicBezTo>
                  <a:pt x="2453" y="812"/>
                  <a:pt x="2452" y="808"/>
                  <a:pt x="2450" y="815"/>
                </a:cubicBezTo>
                <a:cubicBezTo>
                  <a:pt x="2437" y="815"/>
                  <a:pt x="2437" y="815"/>
                  <a:pt x="2437" y="815"/>
                </a:cubicBezTo>
                <a:cubicBezTo>
                  <a:pt x="2432" y="814"/>
                  <a:pt x="2438" y="811"/>
                  <a:pt x="2434" y="812"/>
                </a:cubicBezTo>
                <a:cubicBezTo>
                  <a:pt x="2434" y="815"/>
                  <a:pt x="2434" y="815"/>
                  <a:pt x="2434" y="815"/>
                </a:cubicBezTo>
                <a:cubicBezTo>
                  <a:pt x="2424" y="815"/>
                  <a:pt x="2424" y="815"/>
                  <a:pt x="2424" y="815"/>
                </a:cubicBezTo>
                <a:cubicBezTo>
                  <a:pt x="2424" y="821"/>
                  <a:pt x="2424" y="821"/>
                  <a:pt x="2424" y="821"/>
                </a:cubicBezTo>
                <a:cubicBezTo>
                  <a:pt x="2414" y="821"/>
                  <a:pt x="2414" y="821"/>
                  <a:pt x="2414" y="821"/>
                </a:cubicBezTo>
                <a:cubicBezTo>
                  <a:pt x="2414" y="825"/>
                  <a:pt x="2414" y="825"/>
                  <a:pt x="2414" y="825"/>
                </a:cubicBezTo>
                <a:cubicBezTo>
                  <a:pt x="2411" y="825"/>
                  <a:pt x="2411" y="825"/>
                  <a:pt x="2411" y="825"/>
                </a:cubicBezTo>
                <a:cubicBezTo>
                  <a:pt x="2410" y="831"/>
                  <a:pt x="2409" y="838"/>
                  <a:pt x="2408" y="844"/>
                </a:cubicBezTo>
                <a:cubicBezTo>
                  <a:pt x="2392" y="848"/>
                  <a:pt x="2392" y="856"/>
                  <a:pt x="2382" y="860"/>
                </a:cubicBezTo>
                <a:cubicBezTo>
                  <a:pt x="2377" y="860"/>
                  <a:pt x="2383" y="858"/>
                  <a:pt x="2379" y="857"/>
                </a:cubicBezTo>
                <a:cubicBezTo>
                  <a:pt x="2369" y="857"/>
                  <a:pt x="2369" y="857"/>
                  <a:pt x="2369" y="857"/>
                </a:cubicBezTo>
                <a:cubicBezTo>
                  <a:pt x="2369" y="854"/>
                  <a:pt x="2369" y="854"/>
                  <a:pt x="2369" y="854"/>
                </a:cubicBezTo>
                <a:cubicBezTo>
                  <a:pt x="2366" y="855"/>
                  <a:pt x="2362" y="856"/>
                  <a:pt x="2359" y="857"/>
                </a:cubicBezTo>
                <a:cubicBezTo>
                  <a:pt x="2359" y="851"/>
                  <a:pt x="2359" y="851"/>
                  <a:pt x="2359" y="851"/>
                </a:cubicBezTo>
                <a:cubicBezTo>
                  <a:pt x="2356" y="851"/>
                  <a:pt x="2356" y="851"/>
                  <a:pt x="2356" y="851"/>
                </a:cubicBezTo>
                <a:cubicBezTo>
                  <a:pt x="2356" y="860"/>
                  <a:pt x="2356" y="860"/>
                  <a:pt x="2356" y="860"/>
                </a:cubicBezTo>
                <a:cubicBezTo>
                  <a:pt x="2355" y="862"/>
                  <a:pt x="2351" y="863"/>
                  <a:pt x="2350" y="867"/>
                </a:cubicBezTo>
                <a:cubicBezTo>
                  <a:pt x="2343" y="865"/>
                  <a:pt x="2347" y="867"/>
                  <a:pt x="2343" y="863"/>
                </a:cubicBezTo>
                <a:cubicBezTo>
                  <a:pt x="2340" y="863"/>
                  <a:pt x="2340" y="863"/>
                  <a:pt x="2340" y="863"/>
                </a:cubicBezTo>
                <a:cubicBezTo>
                  <a:pt x="2341" y="866"/>
                  <a:pt x="2342" y="868"/>
                  <a:pt x="2343" y="870"/>
                </a:cubicBezTo>
                <a:cubicBezTo>
                  <a:pt x="2337" y="871"/>
                  <a:pt x="2339" y="868"/>
                  <a:pt x="2337" y="867"/>
                </a:cubicBezTo>
                <a:cubicBezTo>
                  <a:pt x="2333" y="864"/>
                  <a:pt x="2336" y="867"/>
                  <a:pt x="2333" y="863"/>
                </a:cubicBezTo>
                <a:cubicBezTo>
                  <a:pt x="2340" y="863"/>
                  <a:pt x="2340" y="863"/>
                  <a:pt x="2340" y="863"/>
                </a:cubicBezTo>
                <a:cubicBezTo>
                  <a:pt x="2341" y="860"/>
                  <a:pt x="2342" y="857"/>
                  <a:pt x="2343" y="854"/>
                </a:cubicBezTo>
                <a:cubicBezTo>
                  <a:pt x="2340" y="856"/>
                  <a:pt x="2337" y="858"/>
                  <a:pt x="2333" y="860"/>
                </a:cubicBezTo>
                <a:cubicBezTo>
                  <a:pt x="2335" y="864"/>
                  <a:pt x="2328" y="863"/>
                  <a:pt x="2327" y="867"/>
                </a:cubicBezTo>
                <a:cubicBezTo>
                  <a:pt x="2330" y="867"/>
                  <a:pt x="2330" y="867"/>
                  <a:pt x="2330" y="867"/>
                </a:cubicBezTo>
                <a:cubicBezTo>
                  <a:pt x="2330" y="867"/>
                  <a:pt x="2331" y="879"/>
                  <a:pt x="2333" y="873"/>
                </a:cubicBezTo>
                <a:cubicBezTo>
                  <a:pt x="2333" y="870"/>
                  <a:pt x="2333" y="870"/>
                  <a:pt x="2333" y="870"/>
                </a:cubicBezTo>
                <a:cubicBezTo>
                  <a:pt x="2337" y="870"/>
                  <a:pt x="2337" y="870"/>
                  <a:pt x="2337" y="870"/>
                </a:cubicBezTo>
                <a:cubicBezTo>
                  <a:pt x="2334" y="881"/>
                  <a:pt x="2330" y="878"/>
                  <a:pt x="2327" y="889"/>
                </a:cubicBezTo>
                <a:cubicBezTo>
                  <a:pt x="2316" y="892"/>
                  <a:pt x="2319" y="896"/>
                  <a:pt x="2307" y="899"/>
                </a:cubicBezTo>
                <a:cubicBezTo>
                  <a:pt x="2307" y="906"/>
                  <a:pt x="2307" y="906"/>
                  <a:pt x="2307" y="906"/>
                </a:cubicBezTo>
                <a:cubicBezTo>
                  <a:pt x="2291" y="906"/>
                  <a:pt x="2291" y="906"/>
                  <a:pt x="2291" y="906"/>
                </a:cubicBezTo>
                <a:cubicBezTo>
                  <a:pt x="2291" y="909"/>
                  <a:pt x="2291" y="909"/>
                  <a:pt x="2291" y="909"/>
                </a:cubicBezTo>
                <a:cubicBezTo>
                  <a:pt x="2288" y="909"/>
                  <a:pt x="2288" y="909"/>
                  <a:pt x="2288" y="909"/>
                </a:cubicBezTo>
                <a:cubicBezTo>
                  <a:pt x="2288" y="899"/>
                  <a:pt x="2288" y="899"/>
                  <a:pt x="2288" y="899"/>
                </a:cubicBezTo>
                <a:cubicBezTo>
                  <a:pt x="2293" y="901"/>
                  <a:pt x="2293" y="902"/>
                  <a:pt x="2301" y="902"/>
                </a:cubicBezTo>
                <a:cubicBezTo>
                  <a:pt x="2300" y="899"/>
                  <a:pt x="2299" y="896"/>
                  <a:pt x="2298" y="893"/>
                </a:cubicBezTo>
                <a:cubicBezTo>
                  <a:pt x="2301" y="893"/>
                  <a:pt x="2301" y="893"/>
                  <a:pt x="2301" y="893"/>
                </a:cubicBezTo>
                <a:cubicBezTo>
                  <a:pt x="2301" y="889"/>
                  <a:pt x="2301" y="889"/>
                  <a:pt x="2301" y="889"/>
                </a:cubicBezTo>
                <a:cubicBezTo>
                  <a:pt x="2306" y="885"/>
                  <a:pt x="2304" y="895"/>
                  <a:pt x="2304" y="896"/>
                </a:cubicBezTo>
                <a:cubicBezTo>
                  <a:pt x="2307" y="896"/>
                  <a:pt x="2307" y="896"/>
                  <a:pt x="2307" y="896"/>
                </a:cubicBezTo>
                <a:cubicBezTo>
                  <a:pt x="2309" y="893"/>
                  <a:pt x="2310" y="889"/>
                  <a:pt x="2311" y="886"/>
                </a:cubicBezTo>
                <a:cubicBezTo>
                  <a:pt x="2304" y="886"/>
                  <a:pt x="2304" y="886"/>
                  <a:pt x="2304" y="886"/>
                </a:cubicBezTo>
                <a:cubicBezTo>
                  <a:pt x="2310" y="875"/>
                  <a:pt x="2318" y="867"/>
                  <a:pt x="2324" y="857"/>
                </a:cubicBezTo>
                <a:cubicBezTo>
                  <a:pt x="2330" y="859"/>
                  <a:pt x="2326" y="857"/>
                  <a:pt x="2330" y="860"/>
                </a:cubicBezTo>
                <a:cubicBezTo>
                  <a:pt x="2333" y="860"/>
                  <a:pt x="2333" y="860"/>
                  <a:pt x="2333" y="860"/>
                </a:cubicBezTo>
                <a:cubicBezTo>
                  <a:pt x="2333" y="857"/>
                  <a:pt x="2333" y="857"/>
                  <a:pt x="2333" y="857"/>
                </a:cubicBezTo>
                <a:cubicBezTo>
                  <a:pt x="2333" y="857"/>
                  <a:pt x="2327" y="857"/>
                  <a:pt x="2330" y="854"/>
                </a:cubicBezTo>
                <a:cubicBezTo>
                  <a:pt x="2337" y="854"/>
                  <a:pt x="2337" y="854"/>
                  <a:pt x="2337" y="854"/>
                </a:cubicBezTo>
                <a:cubicBezTo>
                  <a:pt x="2341" y="850"/>
                  <a:pt x="2341" y="847"/>
                  <a:pt x="2343" y="841"/>
                </a:cubicBezTo>
                <a:cubicBezTo>
                  <a:pt x="2334" y="843"/>
                  <a:pt x="2336" y="842"/>
                  <a:pt x="2333" y="851"/>
                </a:cubicBezTo>
                <a:cubicBezTo>
                  <a:pt x="2327" y="851"/>
                  <a:pt x="2327" y="851"/>
                  <a:pt x="2327" y="851"/>
                </a:cubicBezTo>
                <a:cubicBezTo>
                  <a:pt x="2324" y="855"/>
                  <a:pt x="2320" y="859"/>
                  <a:pt x="2317" y="863"/>
                </a:cubicBezTo>
                <a:cubicBezTo>
                  <a:pt x="2314" y="865"/>
                  <a:pt x="2311" y="866"/>
                  <a:pt x="2307" y="867"/>
                </a:cubicBezTo>
                <a:cubicBezTo>
                  <a:pt x="2307" y="873"/>
                  <a:pt x="2307" y="873"/>
                  <a:pt x="2307" y="873"/>
                </a:cubicBezTo>
                <a:cubicBezTo>
                  <a:pt x="2297" y="876"/>
                  <a:pt x="2292" y="880"/>
                  <a:pt x="2291" y="893"/>
                </a:cubicBezTo>
                <a:cubicBezTo>
                  <a:pt x="2288" y="892"/>
                  <a:pt x="2285" y="890"/>
                  <a:pt x="2282" y="889"/>
                </a:cubicBezTo>
                <a:cubicBezTo>
                  <a:pt x="2285" y="893"/>
                  <a:pt x="2282" y="891"/>
                  <a:pt x="2288" y="893"/>
                </a:cubicBezTo>
                <a:cubicBezTo>
                  <a:pt x="2285" y="896"/>
                  <a:pt x="2287" y="898"/>
                  <a:pt x="2282" y="899"/>
                </a:cubicBezTo>
                <a:cubicBezTo>
                  <a:pt x="2280" y="898"/>
                  <a:pt x="2282" y="893"/>
                  <a:pt x="2278" y="896"/>
                </a:cubicBezTo>
                <a:cubicBezTo>
                  <a:pt x="2276" y="900"/>
                  <a:pt x="2274" y="904"/>
                  <a:pt x="2272" y="909"/>
                </a:cubicBezTo>
                <a:cubicBezTo>
                  <a:pt x="2262" y="909"/>
                  <a:pt x="2262" y="909"/>
                  <a:pt x="2262" y="909"/>
                </a:cubicBezTo>
                <a:cubicBezTo>
                  <a:pt x="2266" y="905"/>
                  <a:pt x="2262" y="907"/>
                  <a:pt x="2269" y="906"/>
                </a:cubicBezTo>
                <a:cubicBezTo>
                  <a:pt x="2269" y="902"/>
                  <a:pt x="2269" y="902"/>
                  <a:pt x="2269" y="902"/>
                </a:cubicBezTo>
                <a:cubicBezTo>
                  <a:pt x="2262" y="902"/>
                  <a:pt x="2262" y="902"/>
                  <a:pt x="2262" y="902"/>
                </a:cubicBezTo>
                <a:cubicBezTo>
                  <a:pt x="2260" y="909"/>
                  <a:pt x="2257" y="920"/>
                  <a:pt x="2256" y="928"/>
                </a:cubicBezTo>
                <a:cubicBezTo>
                  <a:pt x="2249" y="928"/>
                  <a:pt x="2249" y="928"/>
                  <a:pt x="2249" y="928"/>
                </a:cubicBezTo>
                <a:cubicBezTo>
                  <a:pt x="2249" y="935"/>
                  <a:pt x="2249" y="935"/>
                  <a:pt x="2249" y="935"/>
                </a:cubicBezTo>
                <a:cubicBezTo>
                  <a:pt x="2256" y="935"/>
                  <a:pt x="2256" y="935"/>
                  <a:pt x="2256" y="935"/>
                </a:cubicBezTo>
                <a:cubicBezTo>
                  <a:pt x="2253" y="943"/>
                  <a:pt x="2255" y="942"/>
                  <a:pt x="2246" y="944"/>
                </a:cubicBezTo>
                <a:cubicBezTo>
                  <a:pt x="2245" y="956"/>
                  <a:pt x="2241" y="960"/>
                  <a:pt x="2240" y="970"/>
                </a:cubicBezTo>
                <a:cubicBezTo>
                  <a:pt x="2246" y="970"/>
                  <a:pt x="2246" y="970"/>
                  <a:pt x="2246" y="970"/>
                </a:cubicBezTo>
                <a:cubicBezTo>
                  <a:pt x="2248" y="961"/>
                  <a:pt x="2250" y="963"/>
                  <a:pt x="2252" y="954"/>
                </a:cubicBezTo>
                <a:cubicBezTo>
                  <a:pt x="2260" y="952"/>
                  <a:pt x="2268" y="946"/>
                  <a:pt x="2272" y="941"/>
                </a:cubicBezTo>
                <a:cubicBezTo>
                  <a:pt x="2278" y="941"/>
                  <a:pt x="2278" y="941"/>
                  <a:pt x="2278" y="941"/>
                </a:cubicBezTo>
                <a:cubicBezTo>
                  <a:pt x="2274" y="952"/>
                  <a:pt x="2270" y="963"/>
                  <a:pt x="2265" y="973"/>
                </a:cubicBezTo>
                <a:cubicBezTo>
                  <a:pt x="2260" y="972"/>
                  <a:pt x="2255" y="971"/>
                  <a:pt x="2249" y="970"/>
                </a:cubicBezTo>
                <a:cubicBezTo>
                  <a:pt x="2249" y="973"/>
                  <a:pt x="2249" y="973"/>
                  <a:pt x="2249" y="973"/>
                </a:cubicBezTo>
                <a:cubicBezTo>
                  <a:pt x="2259" y="973"/>
                  <a:pt x="2259" y="973"/>
                  <a:pt x="2259" y="973"/>
                </a:cubicBezTo>
                <a:cubicBezTo>
                  <a:pt x="2258" y="978"/>
                  <a:pt x="2255" y="988"/>
                  <a:pt x="2252" y="990"/>
                </a:cubicBezTo>
                <a:cubicBezTo>
                  <a:pt x="2243" y="990"/>
                  <a:pt x="2243" y="990"/>
                  <a:pt x="2243" y="990"/>
                </a:cubicBezTo>
                <a:cubicBezTo>
                  <a:pt x="2241" y="993"/>
                  <a:pt x="2238" y="996"/>
                  <a:pt x="2236" y="999"/>
                </a:cubicBezTo>
                <a:cubicBezTo>
                  <a:pt x="2234" y="1000"/>
                  <a:pt x="2232" y="1002"/>
                  <a:pt x="2230" y="1003"/>
                </a:cubicBezTo>
                <a:cubicBezTo>
                  <a:pt x="2231" y="1005"/>
                  <a:pt x="2232" y="1007"/>
                  <a:pt x="2233" y="1009"/>
                </a:cubicBezTo>
                <a:cubicBezTo>
                  <a:pt x="2223" y="1009"/>
                  <a:pt x="2223" y="1009"/>
                  <a:pt x="2223" y="1009"/>
                </a:cubicBezTo>
                <a:cubicBezTo>
                  <a:pt x="2223" y="1019"/>
                  <a:pt x="2223" y="1019"/>
                  <a:pt x="2223" y="1019"/>
                </a:cubicBezTo>
                <a:cubicBezTo>
                  <a:pt x="2217" y="1017"/>
                  <a:pt x="2221" y="1019"/>
                  <a:pt x="2217" y="1016"/>
                </a:cubicBezTo>
                <a:cubicBezTo>
                  <a:pt x="2214" y="1016"/>
                  <a:pt x="2214" y="1016"/>
                  <a:pt x="2214" y="1016"/>
                </a:cubicBezTo>
                <a:cubicBezTo>
                  <a:pt x="2214" y="1025"/>
                  <a:pt x="2214" y="1025"/>
                  <a:pt x="2214" y="1025"/>
                </a:cubicBezTo>
                <a:cubicBezTo>
                  <a:pt x="2217" y="1025"/>
                  <a:pt x="2217" y="1025"/>
                  <a:pt x="2217" y="1025"/>
                </a:cubicBezTo>
                <a:cubicBezTo>
                  <a:pt x="2217" y="1022"/>
                  <a:pt x="2217" y="1022"/>
                  <a:pt x="2217" y="1022"/>
                </a:cubicBezTo>
                <a:cubicBezTo>
                  <a:pt x="2221" y="1025"/>
                  <a:pt x="2217" y="1022"/>
                  <a:pt x="2220" y="1025"/>
                </a:cubicBezTo>
                <a:cubicBezTo>
                  <a:pt x="2222" y="1027"/>
                  <a:pt x="2225" y="1024"/>
                  <a:pt x="2223" y="1029"/>
                </a:cubicBezTo>
                <a:cubicBezTo>
                  <a:pt x="2217" y="1029"/>
                  <a:pt x="2217" y="1029"/>
                  <a:pt x="2217" y="1029"/>
                </a:cubicBezTo>
                <a:cubicBezTo>
                  <a:pt x="2218" y="1031"/>
                  <a:pt x="2219" y="1033"/>
                  <a:pt x="2220" y="1035"/>
                </a:cubicBezTo>
                <a:cubicBezTo>
                  <a:pt x="2223" y="1035"/>
                  <a:pt x="2223" y="1035"/>
                  <a:pt x="2223" y="1035"/>
                </a:cubicBezTo>
                <a:cubicBezTo>
                  <a:pt x="2226" y="1031"/>
                  <a:pt x="2223" y="1034"/>
                  <a:pt x="2227" y="1032"/>
                </a:cubicBezTo>
                <a:cubicBezTo>
                  <a:pt x="2227" y="1038"/>
                  <a:pt x="2227" y="1038"/>
                  <a:pt x="2227" y="1038"/>
                </a:cubicBezTo>
                <a:cubicBezTo>
                  <a:pt x="2220" y="1036"/>
                  <a:pt x="2224" y="1039"/>
                  <a:pt x="2220" y="1035"/>
                </a:cubicBezTo>
                <a:cubicBezTo>
                  <a:pt x="2214" y="1035"/>
                  <a:pt x="2214" y="1035"/>
                  <a:pt x="2214" y="1035"/>
                </a:cubicBezTo>
                <a:cubicBezTo>
                  <a:pt x="2214" y="1035"/>
                  <a:pt x="2213" y="1023"/>
                  <a:pt x="2210" y="1029"/>
                </a:cubicBezTo>
                <a:cubicBezTo>
                  <a:pt x="2210" y="1032"/>
                  <a:pt x="2210" y="1032"/>
                  <a:pt x="2210" y="1032"/>
                </a:cubicBezTo>
                <a:cubicBezTo>
                  <a:pt x="2208" y="1033"/>
                  <a:pt x="2206" y="1034"/>
                  <a:pt x="2204" y="1035"/>
                </a:cubicBezTo>
                <a:cubicBezTo>
                  <a:pt x="2204" y="1035"/>
                  <a:pt x="2204" y="1048"/>
                  <a:pt x="2207" y="1041"/>
                </a:cubicBezTo>
                <a:cubicBezTo>
                  <a:pt x="2207" y="1038"/>
                  <a:pt x="2207" y="1038"/>
                  <a:pt x="2207" y="1038"/>
                </a:cubicBezTo>
                <a:cubicBezTo>
                  <a:pt x="2210" y="1038"/>
                  <a:pt x="2210" y="1038"/>
                  <a:pt x="2210" y="1038"/>
                </a:cubicBezTo>
                <a:cubicBezTo>
                  <a:pt x="2210" y="1048"/>
                  <a:pt x="2210" y="1048"/>
                  <a:pt x="2210" y="1048"/>
                </a:cubicBezTo>
                <a:cubicBezTo>
                  <a:pt x="2207" y="1049"/>
                  <a:pt x="2204" y="1050"/>
                  <a:pt x="2201" y="1051"/>
                </a:cubicBezTo>
                <a:cubicBezTo>
                  <a:pt x="2199" y="1059"/>
                  <a:pt x="2200" y="1057"/>
                  <a:pt x="2194" y="1061"/>
                </a:cubicBezTo>
                <a:cubicBezTo>
                  <a:pt x="2197" y="1065"/>
                  <a:pt x="2194" y="1061"/>
                  <a:pt x="2197" y="1064"/>
                </a:cubicBezTo>
                <a:cubicBezTo>
                  <a:pt x="2197" y="1067"/>
                  <a:pt x="2197" y="1067"/>
                  <a:pt x="2197" y="1067"/>
                </a:cubicBezTo>
                <a:cubicBezTo>
                  <a:pt x="2203" y="1069"/>
                  <a:pt x="2202" y="1065"/>
                  <a:pt x="2204" y="1064"/>
                </a:cubicBezTo>
                <a:cubicBezTo>
                  <a:pt x="2207" y="1064"/>
                  <a:pt x="2207" y="1064"/>
                  <a:pt x="2207" y="1064"/>
                </a:cubicBezTo>
                <a:cubicBezTo>
                  <a:pt x="2206" y="1061"/>
                  <a:pt x="2205" y="1058"/>
                  <a:pt x="2204" y="1054"/>
                </a:cubicBezTo>
                <a:cubicBezTo>
                  <a:pt x="2210" y="1052"/>
                  <a:pt x="2207" y="1055"/>
                  <a:pt x="2210" y="1051"/>
                </a:cubicBezTo>
                <a:cubicBezTo>
                  <a:pt x="2214" y="1051"/>
                  <a:pt x="2214" y="1051"/>
                  <a:pt x="2214" y="1051"/>
                </a:cubicBezTo>
                <a:cubicBezTo>
                  <a:pt x="2214" y="1045"/>
                  <a:pt x="2214" y="1045"/>
                  <a:pt x="2214" y="1045"/>
                </a:cubicBezTo>
                <a:cubicBezTo>
                  <a:pt x="2220" y="1045"/>
                  <a:pt x="2220" y="1045"/>
                  <a:pt x="2220" y="1045"/>
                </a:cubicBezTo>
                <a:cubicBezTo>
                  <a:pt x="2217" y="1048"/>
                  <a:pt x="2221" y="1045"/>
                  <a:pt x="2217" y="1048"/>
                </a:cubicBezTo>
                <a:cubicBezTo>
                  <a:pt x="2214" y="1052"/>
                  <a:pt x="2217" y="1048"/>
                  <a:pt x="2214" y="1051"/>
                </a:cubicBezTo>
                <a:cubicBezTo>
                  <a:pt x="2209" y="1075"/>
                  <a:pt x="2199" y="1073"/>
                  <a:pt x="2188" y="1087"/>
                </a:cubicBezTo>
                <a:cubicBezTo>
                  <a:pt x="2193" y="1090"/>
                  <a:pt x="2188" y="1087"/>
                  <a:pt x="2188" y="1093"/>
                </a:cubicBezTo>
                <a:cubicBezTo>
                  <a:pt x="2194" y="1093"/>
                  <a:pt x="2194" y="1093"/>
                  <a:pt x="2194" y="1093"/>
                </a:cubicBezTo>
                <a:cubicBezTo>
                  <a:pt x="2191" y="1099"/>
                  <a:pt x="2192" y="1098"/>
                  <a:pt x="2185" y="1100"/>
                </a:cubicBezTo>
                <a:cubicBezTo>
                  <a:pt x="2183" y="1104"/>
                  <a:pt x="2182" y="1108"/>
                  <a:pt x="2181" y="1113"/>
                </a:cubicBezTo>
                <a:cubicBezTo>
                  <a:pt x="2178" y="1113"/>
                  <a:pt x="2178" y="1113"/>
                  <a:pt x="2178" y="1113"/>
                </a:cubicBezTo>
                <a:cubicBezTo>
                  <a:pt x="2178" y="1122"/>
                  <a:pt x="2178" y="1122"/>
                  <a:pt x="2178" y="1122"/>
                </a:cubicBezTo>
                <a:cubicBezTo>
                  <a:pt x="2172" y="1126"/>
                  <a:pt x="2172" y="1126"/>
                  <a:pt x="2172" y="1126"/>
                </a:cubicBezTo>
                <a:cubicBezTo>
                  <a:pt x="2172" y="1135"/>
                  <a:pt x="2172" y="1135"/>
                  <a:pt x="2172" y="1135"/>
                </a:cubicBezTo>
                <a:cubicBezTo>
                  <a:pt x="2169" y="1136"/>
                  <a:pt x="2167" y="1137"/>
                  <a:pt x="2165" y="1139"/>
                </a:cubicBezTo>
                <a:cubicBezTo>
                  <a:pt x="2165" y="1142"/>
                  <a:pt x="2165" y="1142"/>
                  <a:pt x="2165" y="1142"/>
                </a:cubicBezTo>
                <a:cubicBezTo>
                  <a:pt x="2168" y="1142"/>
                  <a:pt x="2168" y="1142"/>
                  <a:pt x="2168" y="1142"/>
                </a:cubicBezTo>
                <a:cubicBezTo>
                  <a:pt x="2167" y="1146"/>
                  <a:pt x="2166" y="1150"/>
                  <a:pt x="2165" y="1155"/>
                </a:cubicBezTo>
                <a:cubicBezTo>
                  <a:pt x="2159" y="1155"/>
                  <a:pt x="2159" y="1155"/>
                  <a:pt x="2159" y="1155"/>
                </a:cubicBezTo>
                <a:cubicBezTo>
                  <a:pt x="2159" y="1158"/>
                  <a:pt x="2159" y="1158"/>
                  <a:pt x="2159" y="1158"/>
                </a:cubicBezTo>
                <a:cubicBezTo>
                  <a:pt x="2163" y="1158"/>
                  <a:pt x="2163" y="1167"/>
                  <a:pt x="2162" y="1171"/>
                </a:cubicBezTo>
                <a:cubicBezTo>
                  <a:pt x="2159" y="1171"/>
                  <a:pt x="2159" y="1171"/>
                  <a:pt x="2159" y="1171"/>
                </a:cubicBezTo>
                <a:cubicBezTo>
                  <a:pt x="2158" y="1174"/>
                  <a:pt x="2156" y="1177"/>
                  <a:pt x="2155" y="1181"/>
                </a:cubicBezTo>
                <a:cubicBezTo>
                  <a:pt x="2153" y="1182"/>
                  <a:pt x="2151" y="1183"/>
                  <a:pt x="2149" y="1184"/>
                </a:cubicBezTo>
                <a:cubicBezTo>
                  <a:pt x="2149" y="1181"/>
                  <a:pt x="2149" y="1181"/>
                  <a:pt x="2149" y="1181"/>
                </a:cubicBezTo>
                <a:cubicBezTo>
                  <a:pt x="2146" y="1181"/>
                  <a:pt x="2146" y="1181"/>
                  <a:pt x="2146" y="1181"/>
                </a:cubicBezTo>
                <a:cubicBezTo>
                  <a:pt x="2147" y="1183"/>
                  <a:pt x="2148" y="1185"/>
                  <a:pt x="2149" y="1187"/>
                </a:cubicBezTo>
                <a:cubicBezTo>
                  <a:pt x="2145" y="1189"/>
                  <a:pt x="2140" y="1191"/>
                  <a:pt x="2136" y="1194"/>
                </a:cubicBezTo>
                <a:cubicBezTo>
                  <a:pt x="2135" y="1199"/>
                  <a:pt x="2134" y="1204"/>
                  <a:pt x="2133" y="1210"/>
                </a:cubicBezTo>
                <a:cubicBezTo>
                  <a:pt x="2131" y="1211"/>
                  <a:pt x="2128" y="1212"/>
                  <a:pt x="2126" y="1213"/>
                </a:cubicBezTo>
                <a:cubicBezTo>
                  <a:pt x="2126" y="1223"/>
                  <a:pt x="2126" y="1223"/>
                  <a:pt x="2126" y="1223"/>
                </a:cubicBezTo>
                <a:cubicBezTo>
                  <a:pt x="2124" y="1224"/>
                  <a:pt x="2122" y="1225"/>
                  <a:pt x="2120" y="1226"/>
                </a:cubicBezTo>
                <a:cubicBezTo>
                  <a:pt x="2120" y="1232"/>
                  <a:pt x="2120" y="1232"/>
                  <a:pt x="2120" y="1232"/>
                </a:cubicBezTo>
                <a:cubicBezTo>
                  <a:pt x="2117" y="1232"/>
                  <a:pt x="2117" y="1232"/>
                  <a:pt x="2117" y="1232"/>
                </a:cubicBezTo>
                <a:cubicBezTo>
                  <a:pt x="2117" y="1239"/>
                  <a:pt x="2117" y="1239"/>
                  <a:pt x="2117" y="1239"/>
                </a:cubicBezTo>
                <a:cubicBezTo>
                  <a:pt x="2113" y="1239"/>
                  <a:pt x="2113" y="1239"/>
                  <a:pt x="2113" y="1239"/>
                </a:cubicBezTo>
                <a:cubicBezTo>
                  <a:pt x="2112" y="1244"/>
                  <a:pt x="2111" y="1250"/>
                  <a:pt x="2110" y="1255"/>
                </a:cubicBezTo>
                <a:cubicBezTo>
                  <a:pt x="2108" y="1256"/>
                  <a:pt x="2106" y="1257"/>
                  <a:pt x="2104" y="1258"/>
                </a:cubicBezTo>
                <a:cubicBezTo>
                  <a:pt x="2104" y="1265"/>
                  <a:pt x="2104" y="1265"/>
                  <a:pt x="2104" y="1265"/>
                </a:cubicBezTo>
                <a:cubicBezTo>
                  <a:pt x="2101" y="1266"/>
                  <a:pt x="2099" y="1267"/>
                  <a:pt x="2097" y="1268"/>
                </a:cubicBezTo>
                <a:cubicBezTo>
                  <a:pt x="2097" y="1274"/>
                  <a:pt x="2097" y="1274"/>
                  <a:pt x="2097" y="1274"/>
                </a:cubicBezTo>
                <a:cubicBezTo>
                  <a:pt x="2094" y="1274"/>
                  <a:pt x="2094" y="1274"/>
                  <a:pt x="2094" y="1274"/>
                </a:cubicBezTo>
                <a:cubicBezTo>
                  <a:pt x="2094" y="1281"/>
                  <a:pt x="2094" y="1281"/>
                  <a:pt x="2094" y="1281"/>
                </a:cubicBezTo>
                <a:cubicBezTo>
                  <a:pt x="2091" y="1283"/>
                  <a:pt x="2087" y="1285"/>
                  <a:pt x="2084" y="1287"/>
                </a:cubicBezTo>
                <a:cubicBezTo>
                  <a:pt x="2084" y="1294"/>
                  <a:pt x="2084" y="1294"/>
                  <a:pt x="2084" y="1294"/>
                </a:cubicBezTo>
                <a:cubicBezTo>
                  <a:pt x="2082" y="1295"/>
                  <a:pt x="2080" y="1296"/>
                  <a:pt x="2078" y="1297"/>
                </a:cubicBezTo>
                <a:cubicBezTo>
                  <a:pt x="2078" y="1304"/>
                  <a:pt x="2078" y="1304"/>
                  <a:pt x="2078" y="1304"/>
                </a:cubicBezTo>
                <a:cubicBezTo>
                  <a:pt x="2076" y="1305"/>
                  <a:pt x="2073" y="1306"/>
                  <a:pt x="2071" y="1307"/>
                </a:cubicBezTo>
                <a:cubicBezTo>
                  <a:pt x="2070" y="1311"/>
                  <a:pt x="2069" y="1315"/>
                  <a:pt x="2068" y="1320"/>
                </a:cubicBezTo>
                <a:cubicBezTo>
                  <a:pt x="2065" y="1320"/>
                  <a:pt x="2065" y="1320"/>
                  <a:pt x="2065" y="1320"/>
                </a:cubicBezTo>
                <a:cubicBezTo>
                  <a:pt x="2064" y="1324"/>
                  <a:pt x="2063" y="1328"/>
                  <a:pt x="2062" y="1333"/>
                </a:cubicBezTo>
                <a:cubicBezTo>
                  <a:pt x="2058" y="1333"/>
                  <a:pt x="2058" y="1333"/>
                  <a:pt x="2058" y="1333"/>
                </a:cubicBezTo>
                <a:cubicBezTo>
                  <a:pt x="2058" y="1342"/>
                  <a:pt x="2058" y="1342"/>
                  <a:pt x="2058" y="1342"/>
                </a:cubicBezTo>
                <a:cubicBezTo>
                  <a:pt x="2055" y="1342"/>
                  <a:pt x="2055" y="1342"/>
                  <a:pt x="2055" y="1342"/>
                </a:cubicBezTo>
                <a:cubicBezTo>
                  <a:pt x="2055" y="1349"/>
                  <a:pt x="2055" y="1349"/>
                  <a:pt x="2055" y="1349"/>
                </a:cubicBezTo>
                <a:cubicBezTo>
                  <a:pt x="2053" y="1350"/>
                  <a:pt x="2051" y="1351"/>
                  <a:pt x="2049" y="1352"/>
                </a:cubicBezTo>
                <a:cubicBezTo>
                  <a:pt x="2050" y="1355"/>
                  <a:pt x="2051" y="1359"/>
                  <a:pt x="2052" y="1362"/>
                </a:cubicBezTo>
                <a:cubicBezTo>
                  <a:pt x="2049" y="1362"/>
                  <a:pt x="2049" y="1362"/>
                  <a:pt x="2049" y="1362"/>
                </a:cubicBezTo>
                <a:cubicBezTo>
                  <a:pt x="2049" y="1372"/>
                  <a:pt x="2049" y="1372"/>
                  <a:pt x="2049" y="1372"/>
                </a:cubicBezTo>
                <a:cubicBezTo>
                  <a:pt x="2042" y="1372"/>
                  <a:pt x="2042" y="1372"/>
                  <a:pt x="2042" y="1372"/>
                </a:cubicBezTo>
                <a:cubicBezTo>
                  <a:pt x="2040" y="1395"/>
                  <a:pt x="2024" y="1401"/>
                  <a:pt x="2019" y="1420"/>
                </a:cubicBezTo>
                <a:cubicBezTo>
                  <a:pt x="2016" y="1420"/>
                  <a:pt x="2016" y="1420"/>
                  <a:pt x="2016" y="1420"/>
                </a:cubicBezTo>
                <a:cubicBezTo>
                  <a:pt x="2017" y="1423"/>
                  <a:pt x="2018" y="1427"/>
                  <a:pt x="2019" y="1430"/>
                </a:cubicBezTo>
                <a:cubicBezTo>
                  <a:pt x="2013" y="1432"/>
                  <a:pt x="2017" y="1429"/>
                  <a:pt x="2013" y="1433"/>
                </a:cubicBezTo>
                <a:cubicBezTo>
                  <a:pt x="2013" y="1433"/>
                  <a:pt x="2000" y="1433"/>
                  <a:pt x="2007" y="1430"/>
                </a:cubicBezTo>
                <a:cubicBezTo>
                  <a:pt x="2010" y="1430"/>
                  <a:pt x="2010" y="1430"/>
                  <a:pt x="2010" y="1430"/>
                </a:cubicBezTo>
                <a:cubicBezTo>
                  <a:pt x="2010" y="1427"/>
                  <a:pt x="2010" y="1427"/>
                  <a:pt x="2010" y="1427"/>
                </a:cubicBezTo>
                <a:cubicBezTo>
                  <a:pt x="2002" y="1431"/>
                  <a:pt x="2000" y="1437"/>
                  <a:pt x="1994" y="1443"/>
                </a:cubicBezTo>
                <a:cubicBezTo>
                  <a:pt x="1987" y="1443"/>
                  <a:pt x="1987" y="1443"/>
                  <a:pt x="1987" y="1443"/>
                </a:cubicBezTo>
                <a:cubicBezTo>
                  <a:pt x="1987" y="1446"/>
                  <a:pt x="1987" y="1446"/>
                  <a:pt x="1987" y="1446"/>
                </a:cubicBezTo>
                <a:cubicBezTo>
                  <a:pt x="1989" y="1447"/>
                  <a:pt x="1993" y="1451"/>
                  <a:pt x="1990" y="1456"/>
                </a:cubicBezTo>
                <a:cubicBezTo>
                  <a:pt x="1987" y="1456"/>
                  <a:pt x="1987" y="1456"/>
                  <a:pt x="1987" y="1456"/>
                </a:cubicBezTo>
                <a:cubicBezTo>
                  <a:pt x="1987" y="1459"/>
                  <a:pt x="1987" y="1459"/>
                  <a:pt x="1987" y="1459"/>
                </a:cubicBezTo>
                <a:cubicBezTo>
                  <a:pt x="1987" y="1459"/>
                  <a:pt x="1975" y="1459"/>
                  <a:pt x="1981" y="1456"/>
                </a:cubicBezTo>
                <a:cubicBezTo>
                  <a:pt x="1984" y="1456"/>
                  <a:pt x="1984" y="1456"/>
                  <a:pt x="1984" y="1456"/>
                </a:cubicBezTo>
                <a:cubicBezTo>
                  <a:pt x="1984" y="1449"/>
                  <a:pt x="1984" y="1449"/>
                  <a:pt x="1984" y="1449"/>
                </a:cubicBezTo>
                <a:cubicBezTo>
                  <a:pt x="1982" y="1450"/>
                  <a:pt x="1980" y="1451"/>
                  <a:pt x="1977" y="1452"/>
                </a:cubicBezTo>
                <a:cubicBezTo>
                  <a:pt x="1975" y="1459"/>
                  <a:pt x="1978" y="1455"/>
                  <a:pt x="1974" y="1459"/>
                </a:cubicBezTo>
                <a:cubicBezTo>
                  <a:pt x="1971" y="1463"/>
                  <a:pt x="1975" y="1459"/>
                  <a:pt x="1971" y="1462"/>
                </a:cubicBezTo>
                <a:cubicBezTo>
                  <a:pt x="1971" y="1459"/>
                  <a:pt x="1971" y="1459"/>
                  <a:pt x="1971" y="1459"/>
                </a:cubicBezTo>
                <a:cubicBezTo>
                  <a:pt x="1967" y="1456"/>
                  <a:pt x="1970" y="1459"/>
                  <a:pt x="1968" y="1456"/>
                </a:cubicBezTo>
                <a:cubicBezTo>
                  <a:pt x="1971" y="1455"/>
                  <a:pt x="1974" y="1454"/>
                  <a:pt x="1977" y="1452"/>
                </a:cubicBezTo>
                <a:cubicBezTo>
                  <a:pt x="1977" y="1446"/>
                  <a:pt x="1977" y="1446"/>
                  <a:pt x="1977" y="1446"/>
                </a:cubicBezTo>
                <a:cubicBezTo>
                  <a:pt x="1968" y="1445"/>
                  <a:pt x="1969" y="1446"/>
                  <a:pt x="1964" y="1439"/>
                </a:cubicBezTo>
                <a:cubicBezTo>
                  <a:pt x="1961" y="1439"/>
                  <a:pt x="1961" y="1439"/>
                  <a:pt x="1961" y="1439"/>
                </a:cubicBezTo>
                <a:cubicBezTo>
                  <a:pt x="1958" y="1443"/>
                  <a:pt x="1964" y="1443"/>
                  <a:pt x="1964" y="1443"/>
                </a:cubicBezTo>
                <a:cubicBezTo>
                  <a:pt x="1963" y="1448"/>
                  <a:pt x="1962" y="1447"/>
                  <a:pt x="1958" y="1449"/>
                </a:cubicBezTo>
                <a:cubicBezTo>
                  <a:pt x="1958" y="1452"/>
                  <a:pt x="1958" y="1452"/>
                  <a:pt x="1958" y="1452"/>
                </a:cubicBezTo>
                <a:cubicBezTo>
                  <a:pt x="1953" y="1457"/>
                  <a:pt x="1955" y="1446"/>
                  <a:pt x="1955" y="1446"/>
                </a:cubicBezTo>
                <a:cubicBezTo>
                  <a:pt x="1952" y="1446"/>
                  <a:pt x="1952" y="1446"/>
                  <a:pt x="1952" y="1446"/>
                </a:cubicBezTo>
                <a:cubicBezTo>
                  <a:pt x="1950" y="1449"/>
                  <a:pt x="1942" y="1455"/>
                  <a:pt x="1942" y="1456"/>
                </a:cubicBezTo>
                <a:cubicBezTo>
                  <a:pt x="1943" y="1460"/>
                  <a:pt x="1944" y="1464"/>
                  <a:pt x="1945" y="1469"/>
                </a:cubicBezTo>
                <a:cubicBezTo>
                  <a:pt x="1942" y="1469"/>
                  <a:pt x="1942" y="1469"/>
                  <a:pt x="1942" y="1469"/>
                </a:cubicBezTo>
                <a:cubicBezTo>
                  <a:pt x="1942" y="1472"/>
                  <a:pt x="1942" y="1472"/>
                  <a:pt x="1942" y="1472"/>
                </a:cubicBezTo>
                <a:cubicBezTo>
                  <a:pt x="1935" y="1472"/>
                  <a:pt x="1935" y="1472"/>
                  <a:pt x="1935" y="1472"/>
                </a:cubicBezTo>
                <a:cubicBezTo>
                  <a:pt x="1932" y="1475"/>
                  <a:pt x="1935" y="1473"/>
                  <a:pt x="1929" y="1475"/>
                </a:cubicBezTo>
                <a:cubicBezTo>
                  <a:pt x="1932" y="1479"/>
                  <a:pt x="1928" y="1476"/>
                  <a:pt x="1932" y="1478"/>
                </a:cubicBezTo>
                <a:cubicBezTo>
                  <a:pt x="1931" y="1485"/>
                  <a:pt x="1930" y="1491"/>
                  <a:pt x="1929" y="1498"/>
                </a:cubicBezTo>
                <a:cubicBezTo>
                  <a:pt x="1932" y="1498"/>
                  <a:pt x="1932" y="1498"/>
                  <a:pt x="1932" y="1498"/>
                </a:cubicBezTo>
                <a:cubicBezTo>
                  <a:pt x="1932" y="1501"/>
                  <a:pt x="1932" y="1501"/>
                  <a:pt x="1932" y="1501"/>
                </a:cubicBezTo>
                <a:cubicBezTo>
                  <a:pt x="1931" y="1503"/>
                  <a:pt x="1928" y="1503"/>
                  <a:pt x="1926" y="1507"/>
                </a:cubicBezTo>
                <a:cubicBezTo>
                  <a:pt x="1922" y="1507"/>
                  <a:pt x="1922" y="1507"/>
                  <a:pt x="1922" y="1507"/>
                </a:cubicBezTo>
                <a:cubicBezTo>
                  <a:pt x="1922" y="1507"/>
                  <a:pt x="1925" y="1490"/>
                  <a:pt x="1926" y="1485"/>
                </a:cubicBezTo>
                <a:cubicBezTo>
                  <a:pt x="1922" y="1485"/>
                  <a:pt x="1922" y="1485"/>
                  <a:pt x="1922" y="1485"/>
                </a:cubicBezTo>
                <a:cubicBezTo>
                  <a:pt x="1921" y="1492"/>
                  <a:pt x="1920" y="1500"/>
                  <a:pt x="1919" y="1507"/>
                </a:cubicBezTo>
                <a:cubicBezTo>
                  <a:pt x="1916" y="1507"/>
                  <a:pt x="1916" y="1507"/>
                  <a:pt x="1916" y="1507"/>
                </a:cubicBezTo>
                <a:cubicBezTo>
                  <a:pt x="1916" y="1517"/>
                  <a:pt x="1916" y="1517"/>
                  <a:pt x="1916" y="1517"/>
                </a:cubicBezTo>
                <a:cubicBezTo>
                  <a:pt x="1913" y="1517"/>
                  <a:pt x="1913" y="1517"/>
                  <a:pt x="1913" y="1517"/>
                </a:cubicBezTo>
                <a:cubicBezTo>
                  <a:pt x="1913" y="1524"/>
                  <a:pt x="1913" y="1524"/>
                  <a:pt x="1913" y="1524"/>
                </a:cubicBezTo>
                <a:cubicBezTo>
                  <a:pt x="1909" y="1524"/>
                  <a:pt x="1909" y="1524"/>
                  <a:pt x="1909" y="1524"/>
                </a:cubicBezTo>
                <a:cubicBezTo>
                  <a:pt x="1909" y="1524"/>
                  <a:pt x="1909" y="1536"/>
                  <a:pt x="1906" y="1530"/>
                </a:cubicBezTo>
                <a:cubicBezTo>
                  <a:pt x="1906" y="1527"/>
                  <a:pt x="1906" y="1527"/>
                  <a:pt x="1906" y="1527"/>
                </a:cubicBezTo>
                <a:cubicBezTo>
                  <a:pt x="1903" y="1527"/>
                  <a:pt x="1903" y="1527"/>
                  <a:pt x="1903" y="1527"/>
                </a:cubicBezTo>
                <a:cubicBezTo>
                  <a:pt x="1902" y="1530"/>
                  <a:pt x="1901" y="1533"/>
                  <a:pt x="1900" y="1537"/>
                </a:cubicBezTo>
                <a:cubicBezTo>
                  <a:pt x="1906" y="1537"/>
                  <a:pt x="1906" y="1537"/>
                  <a:pt x="1906" y="1537"/>
                </a:cubicBezTo>
                <a:cubicBezTo>
                  <a:pt x="1904" y="1541"/>
                  <a:pt x="1904" y="1540"/>
                  <a:pt x="1900" y="1543"/>
                </a:cubicBezTo>
                <a:cubicBezTo>
                  <a:pt x="1897" y="1547"/>
                  <a:pt x="1900" y="1544"/>
                  <a:pt x="1896" y="1546"/>
                </a:cubicBezTo>
                <a:cubicBezTo>
                  <a:pt x="1895" y="1544"/>
                  <a:pt x="1894" y="1542"/>
                  <a:pt x="1893" y="1540"/>
                </a:cubicBezTo>
                <a:cubicBezTo>
                  <a:pt x="1890" y="1540"/>
                  <a:pt x="1890" y="1540"/>
                  <a:pt x="1890" y="1540"/>
                </a:cubicBezTo>
                <a:cubicBezTo>
                  <a:pt x="1892" y="1535"/>
                  <a:pt x="1893" y="1532"/>
                  <a:pt x="1893" y="1524"/>
                </a:cubicBezTo>
                <a:cubicBezTo>
                  <a:pt x="1887" y="1524"/>
                  <a:pt x="1887" y="1524"/>
                  <a:pt x="1887" y="1524"/>
                </a:cubicBezTo>
                <a:cubicBezTo>
                  <a:pt x="1889" y="1530"/>
                  <a:pt x="1886" y="1526"/>
                  <a:pt x="1890" y="1530"/>
                </a:cubicBezTo>
                <a:cubicBezTo>
                  <a:pt x="1890" y="1537"/>
                  <a:pt x="1890" y="1537"/>
                  <a:pt x="1890" y="1537"/>
                </a:cubicBezTo>
                <a:cubicBezTo>
                  <a:pt x="1886" y="1535"/>
                  <a:pt x="1883" y="1533"/>
                  <a:pt x="1880" y="1530"/>
                </a:cubicBezTo>
                <a:cubicBezTo>
                  <a:pt x="1877" y="1530"/>
                  <a:pt x="1877" y="1530"/>
                  <a:pt x="1877" y="1530"/>
                </a:cubicBezTo>
                <a:cubicBezTo>
                  <a:pt x="1877" y="1540"/>
                  <a:pt x="1877" y="1540"/>
                  <a:pt x="1877" y="1540"/>
                </a:cubicBezTo>
                <a:cubicBezTo>
                  <a:pt x="1874" y="1540"/>
                  <a:pt x="1874" y="1540"/>
                  <a:pt x="1874" y="1540"/>
                </a:cubicBezTo>
                <a:cubicBezTo>
                  <a:pt x="1872" y="1535"/>
                  <a:pt x="1871" y="1535"/>
                  <a:pt x="1871" y="1527"/>
                </a:cubicBezTo>
                <a:cubicBezTo>
                  <a:pt x="1858" y="1527"/>
                  <a:pt x="1858" y="1527"/>
                  <a:pt x="1858" y="1527"/>
                </a:cubicBezTo>
                <a:cubicBezTo>
                  <a:pt x="1858" y="1530"/>
                  <a:pt x="1858" y="1530"/>
                  <a:pt x="1858" y="1530"/>
                </a:cubicBezTo>
                <a:cubicBezTo>
                  <a:pt x="1854" y="1530"/>
                  <a:pt x="1854" y="1530"/>
                  <a:pt x="1854" y="1530"/>
                </a:cubicBezTo>
                <a:cubicBezTo>
                  <a:pt x="1854" y="1527"/>
                  <a:pt x="1854" y="1527"/>
                  <a:pt x="1854" y="1527"/>
                </a:cubicBezTo>
                <a:cubicBezTo>
                  <a:pt x="1850" y="1528"/>
                  <a:pt x="1850" y="1530"/>
                  <a:pt x="1848" y="1533"/>
                </a:cubicBezTo>
                <a:cubicBezTo>
                  <a:pt x="1845" y="1533"/>
                  <a:pt x="1845" y="1533"/>
                  <a:pt x="1845" y="1533"/>
                </a:cubicBezTo>
                <a:cubicBezTo>
                  <a:pt x="1845" y="1524"/>
                  <a:pt x="1845" y="1524"/>
                  <a:pt x="1845" y="1524"/>
                </a:cubicBezTo>
                <a:cubicBezTo>
                  <a:pt x="1841" y="1524"/>
                  <a:pt x="1841" y="1524"/>
                  <a:pt x="1841" y="1524"/>
                </a:cubicBezTo>
                <a:cubicBezTo>
                  <a:pt x="1838" y="1520"/>
                  <a:pt x="1842" y="1522"/>
                  <a:pt x="1835" y="1520"/>
                </a:cubicBezTo>
                <a:cubicBezTo>
                  <a:pt x="1832" y="1524"/>
                  <a:pt x="1835" y="1521"/>
                  <a:pt x="1832" y="1524"/>
                </a:cubicBezTo>
                <a:cubicBezTo>
                  <a:pt x="1835" y="1529"/>
                  <a:pt x="1836" y="1530"/>
                  <a:pt x="1841" y="1533"/>
                </a:cubicBezTo>
                <a:cubicBezTo>
                  <a:pt x="1841" y="1537"/>
                  <a:pt x="1841" y="1537"/>
                  <a:pt x="1841" y="1537"/>
                </a:cubicBezTo>
                <a:cubicBezTo>
                  <a:pt x="1835" y="1535"/>
                  <a:pt x="1829" y="1534"/>
                  <a:pt x="1822" y="1533"/>
                </a:cubicBezTo>
                <a:cubicBezTo>
                  <a:pt x="1820" y="1541"/>
                  <a:pt x="1818" y="1543"/>
                  <a:pt x="1816" y="1550"/>
                </a:cubicBezTo>
                <a:cubicBezTo>
                  <a:pt x="1820" y="1547"/>
                  <a:pt x="1819" y="1547"/>
                  <a:pt x="1822" y="1543"/>
                </a:cubicBezTo>
                <a:cubicBezTo>
                  <a:pt x="1825" y="1543"/>
                  <a:pt x="1825" y="1543"/>
                  <a:pt x="1825" y="1543"/>
                </a:cubicBezTo>
                <a:cubicBezTo>
                  <a:pt x="1825" y="1556"/>
                  <a:pt x="1825" y="1556"/>
                  <a:pt x="1825" y="1556"/>
                </a:cubicBezTo>
                <a:cubicBezTo>
                  <a:pt x="1816" y="1556"/>
                  <a:pt x="1816" y="1556"/>
                  <a:pt x="1816" y="1556"/>
                </a:cubicBezTo>
                <a:cubicBezTo>
                  <a:pt x="1816" y="1562"/>
                  <a:pt x="1816" y="1562"/>
                  <a:pt x="1816" y="1562"/>
                </a:cubicBezTo>
                <a:cubicBezTo>
                  <a:pt x="1809" y="1560"/>
                  <a:pt x="1813" y="1563"/>
                  <a:pt x="1809" y="1559"/>
                </a:cubicBezTo>
                <a:cubicBezTo>
                  <a:pt x="1806" y="1559"/>
                  <a:pt x="1806" y="1559"/>
                  <a:pt x="1806" y="1559"/>
                </a:cubicBezTo>
                <a:cubicBezTo>
                  <a:pt x="1806" y="1553"/>
                  <a:pt x="1806" y="1553"/>
                  <a:pt x="1806" y="1553"/>
                </a:cubicBezTo>
                <a:cubicBezTo>
                  <a:pt x="1809" y="1553"/>
                  <a:pt x="1809" y="1553"/>
                  <a:pt x="1809" y="1553"/>
                </a:cubicBezTo>
                <a:cubicBezTo>
                  <a:pt x="1808" y="1550"/>
                  <a:pt x="1807" y="1546"/>
                  <a:pt x="1806" y="1543"/>
                </a:cubicBezTo>
                <a:cubicBezTo>
                  <a:pt x="1808" y="1542"/>
                  <a:pt x="1810" y="1541"/>
                  <a:pt x="1812" y="1540"/>
                </a:cubicBezTo>
                <a:cubicBezTo>
                  <a:pt x="1812" y="1537"/>
                  <a:pt x="1812" y="1537"/>
                  <a:pt x="1812" y="1537"/>
                </a:cubicBezTo>
                <a:cubicBezTo>
                  <a:pt x="1806" y="1537"/>
                  <a:pt x="1806" y="1537"/>
                  <a:pt x="1806" y="1537"/>
                </a:cubicBezTo>
                <a:cubicBezTo>
                  <a:pt x="1807" y="1533"/>
                  <a:pt x="1808" y="1530"/>
                  <a:pt x="1809" y="1527"/>
                </a:cubicBezTo>
                <a:cubicBezTo>
                  <a:pt x="1806" y="1527"/>
                  <a:pt x="1806" y="1527"/>
                  <a:pt x="1806" y="1527"/>
                </a:cubicBezTo>
                <a:cubicBezTo>
                  <a:pt x="1806" y="1524"/>
                  <a:pt x="1806" y="1524"/>
                  <a:pt x="1806" y="1524"/>
                </a:cubicBezTo>
                <a:cubicBezTo>
                  <a:pt x="1803" y="1524"/>
                  <a:pt x="1803" y="1524"/>
                  <a:pt x="1803" y="1524"/>
                </a:cubicBezTo>
                <a:cubicBezTo>
                  <a:pt x="1803" y="1546"/>
                  <a:pt x="1803" y="1546"/>
                  <a:pt x="1803" y="1546"/>
                </a:cubicBezTo>
                <a:cubicBezTo>
                  <a:pt x="1799" y="1545"/>
                  <a:pt x="1796" y="1544"/>
                  <a:pt x="1793" y="1543"/>
                </a:cubicBezTo>
                <a:cubicBezTo>
                  <a:pt x="1793" y="1550"/>
                  <a:pt x="1793" y="1550"/>
                  <a:pt x="1793" y="1550"/>
                </a:cubicBezTo>
                <a:cubicBezTo>
                  <a:pt x="1799" y="1550"/>
                  <a:pt x="1799" y="1550"/>
                  <a:pt x="1799" y="1550"/>
                </a:cubicBezTo>
                <a:cubicBezTo>
                  <a:pt x="1799" y="1566"/>
                  <a:pt x="1799" y="1566"/>
                  <a:pt x="1799" y="1566"/>
                </a:cubicBezTo>
                <a:cubicBezTo>
                  <a:pt x="1806" y="1566"/>
                  <a:pt x="1806" y="1566"/>
                  <a:pt x="1806" y="1566"/>
                </a:cubicBezTo>
                <a:cubicBezTo>
                  <a:pt x="1806" y="1572"/>
                  <a:pt x="1806" y="1572"/>
                  <a:pt x="1806" y="1572"/>
                </a:cubicBezTo>
                <a:cubicBezTo>
                  <a:pt x="1796" y="1572"/>
                  <a:pt x="1796" y="1572"/>
                  <a:pt x="1796" y="1572"/>
                </a:cubicBezTo>
                <a:cubicBezTo>
                  <a:pt x="1796" y="1566"/>
                  <a:pt x="1796" y="1566"/>
                  <a:pt x="1796" y="1566"/>
                </a:cubicBezTo>
                <a:cubicBezTo>
                  <a:pt x="1790" y="1566"/>
                  <a:pt x="1790" y="1566"/>
                  <a:pt x="1790" y="1566"/>
                </a:cubicBezTo>
                <a:cubicBezTo>
                  <a:pt x="1788" y="1559"/>
                  <a:pt x="1790" y="1563"/>
                  <a:pt x="1786" y="1559"/>
                </a:cubicBezTo>
                <a:cubicBezTo>
                  <a:pt x="1786" y="1556"/>
                  <a:pt x="1786" y="1556"/>
                  <a:pt x="1786" y="1556"/>
                </a:cubicBezTo>
                <a:cubicBezTo>
                  <a:pt x="1783" y="1556"/>
                  <a:pt x="1783" y="1556"/>
                  <a:pt x="1783" y="1556"/>
                </a:cubicBezTo>
                <a:cubicBezTo>
                  <a:pt x="1784" y="1567"/>
                  <a:pt x="1786" y="1568"/>
                  <a:pt x="1793" y="1572"/>
                </a:cubicBezTo>
                <a:cubicBezTo>
                  <a:pt x="1789" y="1580"/>
                  <a:pt x="1786" y="1584"/>
                  <a:pt x="1786" y="1598"/>
                </a:cubicBezTo>
                <a:cubicBezTo>
                  <a:pt x="1783" y="1598"/>
                  <a:pt x="1783" y="1598"/>
                  <a:pt x="1783" y="1598"/>
                </a:cubicBezTo>
                <a:cubicBezTo>
                  <a:pt x="1783" y="1595"/>
                  <a:pt x="1783" y="1595"/>
                  <a:pt x="1783" y="1595"/>
                </a:cubicBezTo>
                <a:cubicBezTo>
                  <a:pt x="1782" y="1594"/>
                  <a:pt x="1780" y="1580"/>
                  <a:pt x="1780" y="1569"/>
                </a:cubicBezTo>
                <a:cubicBezTo>
                  <a:pt x="1767" y="1573"/>
                  <a:pt x="1777" y="1571"/>
                  <a:pt x="1770" y="1579"/>
                </a:cubicBezTo>
                <a:cubicBezTo>
                  <a:pt x="1767" y="1579"/>
                  <a:pt x="1767" y="1579"/>
                  <a:pt x="1767" y="1579"/>
                </a:cubicBezTo>
                <a:cubicBezTo>
                  <a:pt x="1767" y="1582"/>
                  <a:pt x="1767" y="1582"/>
                  <a:pt x="1767" y="1582"/>
                </a:cubicBezTo>
                <a:cubicBezTo>
                  <a:pt x="1763" y="1583"/>
                  <a:pt x="1758" y="1584"/>
                  <a:pt x="1754" y="1585"/>
                </a:cubicBezTo>
                <a:cubicBezTo>
                  <a:pt x="1755" y="1587"/>
                  <a:pt x="1756" y="1589"/>
                  <a:pt x="1757" y="1592"/>
                </a:cubicBezTo>
                <a:cubicBezTo>
                  <a:pt x="1754" y="1592"/>
                  <a:pt x="1754" y="1592"/>
                  <a:pt x="1754" y="1592"/>
                </a:cubicBezTo>
                <a:cubicBezTo>
                  <a:pt x="1751" y="1595"/>
                  <a:pt x="1755" y="1592"/>
                  <a:pt x="1751" y="1595"/>
                </a:cubicBezTo>
                <a:cubicBezTo>
                  <a:pt x="1750" y="1602"/>
                  <a:pt x="1750" y="1603"/>
                  <a:pt x="1748" y="1608"/>
                </a:cubicBezTo>
                <a:cubicBezTo>
                  <a:pt x="1735" y="1608"/>
                  <a:pt x="1735" y="1608"/>
                  <a:pt x="1735" y="1608"/>
                </a:cubicBezTo>
                <a:cubicBezTo>
                  <a:pt x="1737" y="1601"/>
                  <a:pt x="1734" y="1605"/>
                  <a:pt x="1738" y="1601"/>
                </a:cubicBezTo>
                <a:cubicBezTo>
                  <a:pt x="1738" y="1598"/>
                  <a:pt x="1738" y="1598"/>
                  <a:pt x="1738" y="1598"/>
                </a:cubicBezTo>
                <a:cubicBezTo>
                  <a:pt x="1748" y="1598"/>
                  <a:pt x="1748" y="1598"/>
                  <a:pt x="1748" y="1598"/>
                </a:cubicBezTo>
                <a:cubicBezTo>
                  <a:pt x="1748" y="1595"/>
                  <a:pt x="1748" y="1595"/>
                  <a:pt x="1748" y="1595"/>
                </a:cubicBezTo>
                <a:cubicBezTo>
                  <a:pt x="1751" y="1595"/>
                  <a:pt x="1751" y="1595"/>
                  <a:pt x="1751" y="1595"/>
                </a:cubicBezTo>
                <a:cubicBezTo>
                  <a:pt x="1751" y="1588"/>
                  <a:pt x="1751" y="1588"/>
                  <a:pt x="1751" y="1588"/>
                </a:cubicBezTo>
                <a:cubicBezTo>
                  <a:pt x="1744" y="1587"/>
                  <a:pt x="1738" y="1586"/>
                  <a:pt x="1731" y="1585"/>
                </a:cubicBezTo>
                <a:cubicBezTo>
                  <a:pt x="1734" y="1581"/>
                  <a:pt x="1739" y="1579"/>
                  <a:pt x="1738" y="1572"/>
                </a:cubicBezTo>
                <a:cubicBezTo>
                  <a:pt x="1736" y="1571"/>
                  <a:pt x="1734" y="1570"/>
                  <a:pt x="1731" y="1569"/>
                </a:cubicBezTo>
                <a:cubicBezTo>
                  <a:pt x="1732" y="1564"/>
                  <a:pt x="1735" y="1563"/>
                  <a:pt x="1735" y="1556"/>
                </a:cubicBezTo>
                <a:cubicBezTo>
                  <a:pt x="1722" y="1556"/>
                  <a:pt x="1714" y="1558"/>
                  <a:pt x="1706" y="1559"/>
                </a:cubicBezTo>
                <a:cubicBezTo>
                  <a:pt x="1707" y="1554"/>
                  <a:pt x="1708" y="1548"/>
                  <a:pt x="1709" y="1543"/>
                </a:cubicBezTo>
                <a:cubicBezTo>
                  <a:pt x="1711" y="1542"/>
                  <a:pt x="1713" y="1541"/>
                  <a:pt x="1715" y="1540"/>
                </a:cubicBezTo>
                <a:cubicBezTo>
                  <a:pt x="1714" y="1537"/>
                  <a:pt x="1713" y="1533"/>
                  <a:pt x="1712" y="1530"/>
                </a:cubicBezTo>
                <a:cubicBezTo>
                  <a:pt x="1706" y="1530"/>
                  <a:pt x="1706" y="1530"/>
                  <a:pt x="1706" y="1530"/>
                </a:cubicBezTo>
                <a:cubicBezTo>
                  <a:pt x="1706" y="1520"/>
                  <a:pt x="1706" y="1520"/>
                  <a:pt x="1706" y="1520"/>
                </a:cubicBezTo>
                <a:cubicBezTo>
                  <a:pt x="1692" y="1521"/>
                  <a:pt x="1684" y="1531"/>
                  <a:pt x="1680" y="1530"/>
                </a:cubicBezTo>
                <a:cubicBezTo>
                  <a:pt x="1680" y="1527"/>
                  <a:pt x="1680" y="1527"/>
                  <a:pt x="1680" y="1527"/>
                </a:cubicBezTo>
                <a:cubicBezTo>
                  <a:pt x="1673" y="1523"/>
                  <a:pt x="1674" y="1522"/>
                  <a:pt x="1664" y="1520"/>
                </a:cubicBezTo>
                <a:cubicBezTo>
                  <a:pt x="1664" y="1533"/>
                  <a:pt x="1664" y="1533"/>
                  <a:pt x="1664" y="1533"/>
                </a:cubicBezTo>
                <a:cubicBezTo>
                  <a:pt x="1660" y="1533"/>
                  <a:pt x="1660" y="1533"/>
                  <a:pt x="1660" y="1533"/>
                </a:cubicBezTo>
                <a:cubicBezTo>
                  <a:pt x="1660" y="1537"/>
                  <a:pt x="1660" y="1537"/>
                  <a:pt x="1660" y="1537"/>
                </a:cubicBezTo>
                <a:cubicBezTo>
                  <a:pt x="1651" y="1537"/>
                  <a:pt x="1651" y="1537"/>
                  <a:pt x="1651" y="1537"/>
                </a:cubicBezTo>
                <a:cubicBezTo>
                  <a:pt x="1649" y="1530"/>
                  <a:pt x="1651" y="1534"/>
                  <a:pt x="1647" y="1530"/>
                </a:cubicBezTo>
                <a:cubicBezTo>
                  <a:pt x="1647" y="1527"/>
                  <a:pt x="1647" y="1527"/>
                  <a:pt x="1647" y="1527"/>
                </a:cubicBezTo>
                <a:cubicBezTo>
                  <a:pt x="1639" y="1524"/>
                  <a:pt x="1640" y="1533"/>
                  <a:pt x="1638" y="1533"/>
                </a:cubicBezTo>
                <a:cubicBezTo>
                  <a:pt x="1628" y="1533"/>
                  <a:pt x="1628" y="1533"/>
                  <a:pt x="1628" y="1533"/>
                </a:cubicBezTo>
                <a:cubicBezTo>
                  <a:pt x="1627" y="1530"/>
                  <a:pt x="1626" y="1527"/>
                  <a:pt x="1625" y="1524"/>
                </a:cubicBezTo>
                <a:cubicBezTo>
                  <a:pt x="1628" y="1524"/>
                  <a:pt x="1628" y="1524"/>
                  <a:pt x="1628" y="1524"/>
                </a:cubicBezTo>
                <a:cubicBezTo>
                  <a:pt x="1628" y="1520"/>
                  <a:pt x="1628" y="1520"/>
                  <a:pt x="1628" y="1520"/>
                </a:cubicBezTo>
                <a:cubicBezTo>
                  <a:pt x="1618" y="1520"/>
                  <a:pt x="1618" y="1520"/>
                  <a:pt x="1618" y="1520"/>
                </a:cubicBezTo>
                <a:cubicBezTo>
                  <a:pt x="1618" y="1524"/>
                  <a:pt x="1618" y="1524"/>
                  <a:pt x="1618" y="1524"/>
                </a:cubicBezTo>
                <a:cubicBezTo>
                  <a:pt x="1615" y="1524"/>
                  <a:pt x="1615" y="1524"/>
                  <a:pt x="1615" y="1524"/>
                </a:cubicBezTo>
                <a:cubicBezTo>
                  <a:pt x="1616" y="1517"/>
                  <a:pt x="1617" y="1511"/>
                  <a:pt x="1618" y="1504"/>
                </a:cubicBezTo>
                <a:cubicBezTo>
                  <a:pt x="1615" y="1504"/>
                  <a:pt x="1615" y="1504"/>
                  <a:pt x="1615" y="1504"/>
                </a:cubicBezTo>
                <a:cubicBezTo>
                  <a:pt x="1611" y="1501"/>
                  <a:pt x="1615" y="1503"/>
                  <a:pt x="1609" y="1501"/>
                </a:cubicBezTo>
                <a:cubicBezTo>
                  <a:pt x="1607" y="1506"/>
                  <a:pt x="1606" y="1506"/>
                  <a:pt x="1605" y="1514"/>
                </a:cubicBezTo>
                <a:cubicBezTo>
                  <a:pt x="1598" y="1512"/>
                  <a:pt x="1593" y="1509"/>
                  <a:pt x="1589" y="1504"/>
                </a:cubicBezTo>
                <a:cubicBezTo>
                  <a:pt x="1586" y="1504"/>
                  <a:pt x="1586" y="1504"/>
                  <a:pt x="1586" y="1504"/>
                </a:cubicBezTo>
                <a:cubicBezTo>
                  <a:pt x="1588" y="1502"/>
                  <a:pt x="1586" y="1500"/>
                  <a:pt x="1592" y="1501"/>
                </a:cubicBezTo>
                <a:cubicBezTo>
                  <a:pt x="1592" y="1504"/>
                  <a:pt x="1592" y="1504"/>
                  <a:pt x="1592" y="1504"/>
                </a:cubicBezTo>
                <a:cubicBezTo>
                  <a:pt x="1596" y="1504"/>
                  <a:pt x="1596" y="1504"/>
                  <a:pt x="1596" y="1504"/>
                </a:cubicBezTo>
                <a:cubicBezTo>
                  <a:pt x="1596" y="1501"/>
                  <a:pt x="1596" y="1501"/>
                  <a:pt x="1596" y="1501"/>
                </a:cubicBezTo>
                <a:cubicBezTo>
                  <a:pt x="1601" y="1497"/>
                  <a:pt x="1600" y="1499"/>
                  <a:pt x="1602" y="1491"/>
                </a:cubicBezTo>
                <a:cubicBezTo>
                  <a:pt x="1605" y="1491"/>
                  <a:pt x="1605" y="1491"/>
                  <a:pt x="1605" y="1491"/>
                </a:cubicBezTo>
                <a:cubicBezTo>
                  <a:pt x="1603" y="1487"/>
                  <a:pt x="1603" y="1488"/>
                  <a:pt x="1599" y="1485"/>
                </a:cubicBezTo>
                <a:cubicBezTo>
                  <a:pt x="1599" y="1467"/>
                  <a:pt x="1600" y="1463"/>
                  <a:pt x="1605" y="1452"/>
                </a:cubicBezTo>
                <a:cubicBezTo>
                  <a:pt x="1615" y="1452"/>
                  <a:pt x="1615" y="1452"/>
                  <a:pt x="1615" y="1452"/>
                </a:cubicBezTo>
                <a:cubicBezTo>
                  <a:pt x="1611" y="1459"/>
                  <a:pt x="1610" y="1458"/>
                  <a:pt x="1609" y="1469"/>
                </a:cubicBezTo>
                <a:cubicBezTo>
                  <a:pt x="1615" y="1469"/>
                  <a:pt x="1615" y="1469"/>
                  <a:pt x="1615" y="1469"/>
                </a:cubicBezTo>
                <a:cubicBezTo>
                  <a:pt x="1617" y="1460"/>
                  <a:pt x="1620" y="1458"/>
                  <a:pt x="1625" y="1452"/>
                </a:cubicBezTo>
                <a:cubicBezTo>
                  <a:pt x="1628" y="1452"/>
                  <a:pt x="1628" y="1452"/>
                  <a:pt x="1628" y="1452"/>
                </a:cubicBezTo>
                <a:cubicBezTo>
                  <a:pt x="1628" y="1443"/>
                  <a:pt x="1628" y="1443"/>
                  <a:pt x="1628" y="1443"/>
                </a:cubicBezTo>
                <a:cubicBezTo>
                  <a:pt x="1631" y="1443"/>
                  <a:pt x="1631" y="1443"/>
                  <a:pt x="1631" y="1443"/>
                </a:cubicBezTo>
                <a:cubicBezTo>
                  <a:pt x="1631" y="1439"/>
                  <a:pt x="1631" y="1439"/>
                  <a:pt x="1631" y="1439"/>
                </a:cubicBezTo>
                <a:cubicBezTo>
                  <a:pt x="1634" y="1441"/>
                  <a:pt x="1638" y="1442"/>
                  <a:pt x="1641" y="1443"/>
                </a:cubicBezTo>
                <a:cubicBezTo>
                  <a:pt x="1641" y="1436"/>
                  <a:pt x="1641" y="1436"/>
                  <a:pt x="1641" y="1436"/>
                </a:cubicBezTo>
                <a:cubicBezTo>
                  <a:pt x="1634" y="1434"/>
                  <a:pt x="1638" y="1437"/>
                  <a:pt x="1634" y="1433"/>
                </a:cubicBezTo>
                <a:cubicBezTo>
                  <a:pt x="1634" y="1433"/>
                  <a:pt x="1623" y="1434"/>
                  <a:pt x="1628" y="1430"/>
                </a:cubicBezTo>
                <a:cubicBezTo>
                  <a:pt x="1628" y="1428"/>
                  <a:pt x="1634" y="1430"/>
                  <a:pt x="1631" y="1427"/>
                </a:cubicBezTo>
                <a:cubicBezTo>
                  <a:pt x="1628" y="1424"/>
                  <a:pt x="1625" y="1422"/>
                  <a:pt x="1621" y="1420"/>
                </a:cubicBezTo>
                <a:cubicBezTo>
                  <a:pt x="1619" y="1415"/>
                  <a:pt x="1624" y="1414"/>
                  <a:pt x="1625" y="1414"/>
                </a:cubicBezTo>
                <a:cubicBezTo>
                  <a:pt x="1624" y="1410"/>
                  <a:pt x="1623" y="1407"/>
                  <a:pt x="1621" y="1404"/>
                </a:cubicBezTo>
                <a:cubicBezTo>
                  <a:pt x="1618" y="1404"/>
                  <a:pt x="1618" y="1404"/>
                  <a:pt x="1618" y="1404"/>
                </a:cubicBezTo>
                <a:cubicBezTo>
                  <a:pt x="1618" y="1401"/>
                  <a:pt x="1618" y="1401"/>
                  <a:pt x="1618" y="1401"/>
                </a:cubicBezTo>
                <a:cubicBezTo>
                  <a:pt x="1609" y="1401"/>
                  <a:pt x="1609" y="1401"/>
                  <a:pt x="1609" y="1401"/>
                </a:cubicBezTo>
                <a:cubicBezTo>
                  <a:pt x="1609" y="1407"/>
                  <a:pt x="1609" y="1407"/>
                  <a:pt x="1609" y="1407"/>
                </a:cubicBezTo>
                <a:cubicBezTo>
                  <a:pt x="1597" y="1409"/>
                  <a:pt x="1600" y="1411"/>
                  <a:pt x="1589" y="1407"/>
                </a:cubicBezTo>
                <a:cubicBezTo>
                  <a:pt x="1587" y="1412"/>
                  <a:pt x="1586" y="1412"/>
                  <a:pt x="1586" y="1420"/>
                </a:cubicBezTo>
                <a:cubicBezTo>
                  <a:pt x="1579" y="1418"/>
                  <a:pt x="1573" y="1416"/>
                  <a:pt x="1566" y="1414"/>
                </a:cubicBezTo>
                <a:cubicBezTo>
                  <a:pt x="1568" y="1410"/>
                  <a:pt x="1569" y="1407"/>
                  <a:pt x="1570" y="1404"/>
                </a:cubicBezTo>
                <a:cubicBezTo>
                  <a:pt x="1576" y="1402"/>
                  <a:pt x="1572" y="1404"/>
                  <a:pt x="1576" y="1401"/>
                </a:cubicBezTo>
                <a:cubicBezTo>
                  <a:pt x="1579" y="1401"/>
                  <a:pt x="1579" y="1401"/>
                  <a:pt x="1579" y="1401"/>
                </a:cubicBezTo>
                <a:cubicBezTo>
                  <a:pt x="1578" y="1397"/>
                  <a:pt x="1577" y="1394"/>
                  <a:pt x="1576" y="1391"/>
                </a:cubicBezTo>
                <a:cubicBezTo>
                  <a:pt x="1581" y="1389"/>
                  <a:pt x="1581" y="1388"/>
                  <a:pt x="1589" y="1388"/>
                </a:cubicBezTo>
                <a:cubicBezTo>
                  <a:pt x="1589" y="1394"/>
                  <a:pt x="1589" y="1394"/>
                  <a:pt x="1589" y="1394"/>
                </a:cubicBezTo>
                <a:cubicBezTo>
                  <a:pt x="1602" y="1394"/>
                  <a:pt x="1602" y="1394"/>
                  <a:pt x="1602" y="1394"/>
                </a:cubicBezTo>
                <a:cubicBezTo>
                  <a:pt x="1601" y="1396"/>
                  <a:pt x="1600" y="1398"/>
                  <a:pt x="1599" y="1401"/>
                </a:cubicBezTo>
                <a:cubicBezTo>
                  <a:pt x="1605" y="1399"/>
                  <a:pt x="1602" y="1401"/>
                  <a:pt x="1605" y="1397"/>
                </a:cubicBezTo>
                <a:cubicBezTo>
                  <a:pt x="1609" y="1397"/>
                  <a:pt x="1609" y="1397"/>
                  <a:pt x="1609" y="1397"/>
                </a:cubicBezTo>
                <a:cubicBezTo>
                  <a:pt x="1606" y="1392"/>
                  <a:pt x="1606" y="1390"/>
                  <a:pt x="1605" y="1381"/>
                </a:cubicBezTo>
                <a:cubicBezTo>
                  <a:pt x="1612" y="1387"/>
                  <a:pt x="1607" y="1388"/>
                  <a:pt x="1618" y="1391"/>
                </a:cubicBezTo>
                <a:cubicBezTo>
                  <a:pt x="1618" y="1382"/>
                  <a:pt x="1617" y="1377"/>
                  <a:pt x="1625" y="1375"/>
                </a:cubicBezTo>
                <a:cubicBezTo>
                  <a:pt x="1627" y="1379"/>
                  <a:pt x="1623" y="1377"/>
                  <a:pt x="1628" y="1378"/>
                </a:cubicBezTo>
                <a:cubicBezTo>
                  <a:pt x="1628" y="1368"/>
                  <a:pt x="1621" y="1371"/>
                  <a:pt x="1631" y="1368"/>
                </a:cubicBezTo>
                <a:cubicBezTo>
                  <a:pt x="1631" y="1365"/>
                  <a:pt x="1631" y="1365"/>
                  <a:pt x="1631" y="1365"/>
                </a:cubicBezTo>
                <a:cubicBezTo>
                  <a:pt x="1623" y="1367"/>
                  <a:pt x="1616" y="1373"/>
                  <a:pt x="1612" y="1378"/>
                </a:cubicBezTo>
                <a:cubicBezTo>
                  <a:pt x="1599" y="1378"/>
                  <a:pt x="1599" y="1378"/>
                  <a:pt x="1599" y="1378"/>
                </a:cubicBezTo>
                <a:cubicBezTo>
                  <a:pt x="1599" y="1375"/>
                  <a:pt x="1599" y="1375"/>
                  <a:pt x="1599" y="1375"/>
                </a:cubicBezTo>
                <a:cubicBezTo>
                  <a:pt x="1596" y="1375"/>
                  <a:pt x="1596" y="1375"/>
                  <a:pt x="1596" y="1375"/>
                </a:cubicBezTo>
                <a:cubicBezTo>
                  <a:pt x="1596" y="1372"/>
                  <a:pt x="1596" y="1372"/>
                  <a:pt x="1596" y="1372"/>
                </a:cubicBezTo>
                <a:cubicBezTo>
                  <a:pt x="1602" y="1372"/>
                  <a:pt x="1602" y="1372"/>
                  <a:pt x="1602" y="1372"/>
                </a:cubicBezTo>
                <a:cubicBezTo>
                  <a:pt x="1604" y="1368"/>
                  <a:pt x="1606" y="1365"/>
                  <a:pt x="1609" y="1362"/>
                </a:cubicBezTo>
                <a:cubicBezTo>
                  <a:pt x="1603" y="1359"/>
                  <a:pt x="1598" y="1355"/>
                  <a:pt x="1592" y="1352"/>
                </a:cubicBezTo>
                <a:cubicBezTo>
                  <a:pt x="1592" y="1342"/>
                  <a:pt x="1592" y="1342"/>
                  <a:pt x="1592" y="1342"/>
                </a:cubicBezTo>
                <a:cubicBezTo>
                  <a:pt x="1599" y="1342"/>
                  <a:pt x="1599" y="1342"/>
                  <a:pt x="1599" y="1342"/>
                </a:cubicBezTo>
                <a:cubicBezTo>
                  <a:pt x="1598" y="1339"/>
                  <a:pt x="1597" y="1336"/>
                  <a:pt x="1596" y="1333"/>
                </a:cubicBezTo>
                <a:cubicBezTo>
                  <a:pt x="1602" y="1333"/>
                  <a:pt x="1602" y="1333"/>
                  <a:pt x="1602" y="1333"/>
                </a:cubicBezTo>
                <a:cubicBezTo>
                  <a:pt x="1600" y="1326"/>
                  <a:pt x="1600" y="1324"/>
                  <a:pt x="1596" y="1320"/>
                </a:cubicBezTo>
                <a:cubicBezTo>
                  <a:pt x="1596" y="1317"/>
                  <a:pt x="1596" y="1317"/>
                  <a:pt x="1596" y="1317"/>
                </a:cubicBezTo>
                <a:cubicBezTo>
                  <a:pt x="1594" y="1314"/>
                  <a:pt x="1589" y="1326"/>
                  <a:pt x="1589" y="1326"/>
                </a:cubicBezTo>
                <a:cubicBezTo>
                  <a:pt x="1586" y="1326"/>
                  <a:pt x="1586" y="1326"/>
                  <a:pt x="1586" y="1326"/>
                </a:cubicBezTo>
                <a:cubicBezTo>
                  <a:pt x="1588" y="1320"/>
                  <a:pt x="1590" y="1313"/>
                  <a:pt x="1592" y="1307"/>
                </a:cubicBezTo>
                <a:cubicBezTo>
                  <a:pt x="1594" y="1306"/>
                  <a:pt x="1597" y="1305"/>
                  <a:pt x="1599" y="1304"/>
                </a:cubicBezTo>
                <a:cubicBezTo>
                  <a:pt x="1604" y="1294"/>
                  <a:pt x="1600" y="1284"/>
                  <a:pt x="1599" y="1274"/>
                </a:cubicBezTo>
                <a:cubicBezTo>
                  <a:pt x="1592" y="1276"/>
                  <a:pt x="1596" y="1274"/>
                  <a:pt x="1592" y="1278"/>
                </a:cubicBezTo>
                <a:cubicBezTo>
                  <a:pt x="1589" y="1278"/>
                  <a:pt x="1589" y="1278"/>
                  <a:pt x="1589" y="1278"/>
                </a:cubicBezTo>
                <a:cubicBezTo>
                  <a:pt x="1590" y="1273"/>
                  <a:pt x="1591" y="1269"/>
                  <a:pt x="1592" y="1265"/>
                </a:cubicBezTo>
                <a:cubicBezTo>
                  <a:pt x="1582" y="1264"/>
                  <a:pt x="1578" y="1263"/>
                  <a:pt x="1570" y="1262"/>
                </a:cubicBezTo>
                <a:cubicBezTo>
                  <a:pt x="1568" y="1268"/>
                  <a:pt x="1570" y="1264"/>
                  <a:pt x="1566" y="1268"/>
                </a:cubicBezTo>
                <a:cubicBezTo>
                  <a:pt x="1566" y="1271"/>
                  <a:pt x="1566" y="1271"/>
                  <a:pt x="1566" y="1271"/>
                </a:cubicBezTo>
                <a:cubicBezTo>
                  <a:pt x="1566" y="1271"/>
                  <a:pt x="1554" y="1271"/>
                  <a:pt x="1560" y="1268"/>
                </a:cubicBezTo>
                <a:cubicBezTo>
                  <a:pt x="1563" y="1268"/>
                  <a:pt x="1563" y="1268"/>
                  <a:pt x="1563" y="1268"/>
                </a:cubicBezTo>
                <a:cubicBezTo>
                  <a:pt x="1563" y="1265"/>
                  <a:pt x="1563" y="1265"/>
                  <a:pt x="1563" y="1265"/>
                </a:cubicBezTo>
                <a:cubicBezTo>
                  <a:pt x="1560" y="1266"/>
                  <a:pt x="1557" y="1267"/>
                  <a:pt x="1553" y="1268"/>
                </a:cubicBezTo>
                <a:cubicBezTo>
                  <a:pt x="1553" y="1281"/>
                  <a:pt x="1553" y="1281"/>
                  <a:pt x="1553" y="1281"/>
                </a:cubicBezTo>
                <a:cubicBezTo>
                  <a:pt x="1550" y="1281"/>
                  <a:pt x="1550" y="1281"/>
                  <a:pt x="1550" y="1281"/>
                </a:cubicBezTo>
                <a:cubicBezTo>
                  <a:pt x="1550" y="1278"/>
                  <a:pt x="1550" y="1278"/>
                  <a:pt x="1550" y="1278"/>
                </a:cubicBezTo>
                <a:cubicBezTo>
                  <a:pt x="1547" y="1278"/>
                  <a:pt x="1547" y="1278"/>
                  <a:pt x="1547" y="1278"/>
                </a:cubicBezTo>
                <a:cubicBezTo>
                  <a:pt x="1542" y="1286"/>
                  <a:pt x="1549" y="1290"/>
                  <a:pt x="1541" y="1297"/>
                </a:cubicBezTo>
                <a:cubicBezTo>
                  <a:pt x="1541" y="1294"/>
                  <a:pt x="1541" y="1294"/>
                  <a:pt x="1541" y="1294"/>
                </a:cubicBezTo>
                <a:cubicBezTo>
                  <a:pt x="1537" y="1294"/>
                  <a:pt x="1537" y="1294"/>
                  <a:pt x="1537" y="1294"/>
                </a:cubicBezTo>
                <a:cubicBezTo>
                  <a:pt x="1538" y="1292"/>
                  <a:pt x="1539" y="1290"/>
                  <a:pt x="1541" y="1287"/>
                </a:cubicBezTo>
                <a:cubicBezTo>
                  <a:pt x="1541" y="1284"/>
                  <a:pt x="1541" y="1284"/>
                  <a:pt x="1541" y="1284"/>
                </a:cubicBezTo>
                <a:cubicBezTo>
                  <a:pt x="1537" y="1284"/>
                  <a:pt x="1537" y="1284"/>
                  <a:pt x="1537" y="1284"/>
                </a:cubicBezTo>
                <a:cubicBezTo>
                  <a:pt x="1536" y="1272"/>
                  <a:pt x="1547" y="1276"/>
                  <a:pt x="1550" y="1271"/>
                </a:cubicBezTo>
                <a:cubicBezTo>
                  <a:pt x="1550" y="1265"/>
                  <a:pt x="1550" y="1265"/>
                  <a:pt x="1550" y="1265"/>
                </a:cubicBezTo>
                <a:cubicBezTo>
                  <a:pt x="1547" y="1264"/>
                  <a:pt x="1544" y="1263"/>
                  <a:pt x="1541" y="1262"/>
                </a:cubicBezTo>
                <a:cubicBezTo>
                  <a:pt x="1541" y="1268"/>
                  <a:pt x="1541" y="1268"/>
                  <a:pt x="1541" y="1268"/>
                </a:cubicBezTo>
                <a:cubicBezTo>
                  <a:pt x="1534" y="1268"/>
                  <a:pt x="1534" y="1268"/>
                  <a:pt x="1534" y="1268"/>
                </a:cubicBezTo>
                <a:cubicBezTo>
                  <a:pt x="1534" y="1255"/>
                  <a:pt x="1534" y="1255"/>
                  <a:pt x="1534" y="1255"/>
                </a:cubicBezTo>
                <a:cubicBezTo>
                  <a:pt x="1517" y="1255"/>
                  <a:pt x="1509" y="1256"/>
                  <a:pt x="1502" y="1265"/>
                </a:cubicBezTo>
                <a:cubicBezTo>
                  <a:pt x="1498" y="1265"/>
                  <a:pt x="1498" y="1265"/>
                  <a:pt x="1498" y="1265"/>
                </a:cubicBezTo>
                <a:cubicBezTo>
                  <a:pt x="1501" y="1269"/>
                  <a:pt x="1501" y="1270"/>
                  <a:pt x="1502" y="1278"/>
                </a:cubicBezTo>
                <a:cubicBezTo>
                  <a:pt x="1498" y="1275"/>
                  <a:pt x="1499" y="1274"/>
                  <a:pt x="1495" y="1271"/>
                </a:cubicBezTo>
                <a:cubicBezTo>
                  <a:pt x="1493" y="1275"/>
                  <a:pt x="1492" y="1278"/>
                  <a:pt x="1489" y="1281"/>
                </a:cubicBezTo>
                <a:cubicBezTo>
                  <a:pt x="1489" y="1284"/>
                  <a:pt x="1489" y="1284"/>
                  <a:pt x="1489" y="1284"/>
                </a:cubicBezTo>
                <a:cubicBezTo>
                  <a:pt x="1486" y="1283"/>
                  <a:pt x="1482" y="1282"/>
                  <a:pt x="1479" y="1281"/>
                </a:cubicBezTo>
                <a:cubicBezTo>
                  <a:pt x="1478" y="1283"/>
                  <a:pt x="1477" y="1285"/>
                  <a:pt x="1476" y="1287"/>
                </a:cubicBezTo>
                <a:cubicBezTo>
                  <a:pt x="1460" y="1287"/>
                  <a:pt x="1460" y="1287"/>
                  <a:pt x="1460" y="1287"/>
                </a:cubicBezTo>
                <a:cubicBezTo>
                  <a:pt x="1460" y="1291"/>
                  <a:pt x="1460" y="1291"/>
                  <a:pt x="1460" y="1291"/>
                </a:cubicBezTo>
                <a:cubicBezTo>
                  <a:pt x="1456" y="1291"/>
                  <a:pt x="1456" y="1291"/>
                  <a:pt x="1456" y="1291"/>
                </a:cubicBezTo>
                <a:cubicBezTo>
                  <a:pt x="1454" y="1287"/>
                  <a:pt x="1457" y="1290"/>
                  <a:pt x="1453" y="1287"/>
                </a:cubicBezTo>
                <a:cubicBezTo>
                  <a:pt x="1453" y="1258"/>
                  <a:pt x="1453" y="1258"/>
                  <a:pt x="1453" y="1258"/>
                </a:cubicBezTo>
                <a:cubicBezTo>
                  <a:pt x="1462" y="1252"/>
                  <a:pt x="1470" y="1245"/>
                  <a:pt x="1479" y="1239"/>
                </a:cubicBezTo>
                <a:cubicBezTo>
                  <a:pt x="1478" y="1237"/>
                  <a:pt x="1477" y="1235"/>
                  <a:pt x="1476" y="1232"/>
                </a:cubicBezTo>
                <a:cubicBezTo>
                  <a:pt x="1479" y="1232"/>
                  <a:pt x="1479" y="1232"/>
                  <a:pt x="1479" y="1232"/>
                </a:cubicBezTo>
                <a:cubicBezTo>
                  <a:pt x="1479" y="1229"/>
                  <a:pt x="1479" y="1229"/>
                  <a:pt x="1479" y="1229"/>
                </a:cubicBezTo>
                <a:cubicBezTo>
                  <a:pt x="1482" y="1229"/>
                  <a:pt x="1482" y="1229"/>
                  <a:pt x="1482" y="1229"/>
                </a:cubicBezTo>
                <a:cubicBezTo>
                  <a:pt x="1482" y="1226"/>
                  <a:pt x="1482" y="1226"/>
                  <a:pt x="1482" y="1226"/>
                </a:cubicBezTo>
                <a:cubicBezTo>
                  <a:pt x="1486" y="1226"/>
                  <a:pt x="1486" y="1226"/>
                  <a:pt x="1486" y="1226"/>
                </a:cubicBezTo>
                <a:cubicBezTo>
                  <a:pt x="1484" y="1223"/>
                  <a:pt x="1483" y="1219"/>
                  <a:pt x="1482" y="1216"/>
                </a:cubicBezTo>
                <a:cubicBezTo>
                  <a:pt x="1486" y="1216"/>
                  <a:pt x="1486" y="1216"/>
                  <a:pt x="1486" y="1216"/>
                </a:cubicBezTo>
                <a:cubicBezTo>
                  <a:pt x="1486" y="1213"/>
                  <a:pt x="1486" y="1213"/>
                  <a:pt x="1486" y="1213"/>
                </a:cubicBezTo>
                <a:cubicBezTo>
                  <a:pt x="1490" y="1216"/>
                  <a:pt x="1489" y="1216"/>
                  <a:pt x="1492" y="1219"/>
                </a:cubicBezTo>
                <a:cubicBezTo>
                  <a:pt x="1495" y="1219"/>
                  <a:pt x="1495" y="1219"/>
                  <a:pt x="1495" y="1219"/>
                </a:cubicBezTo>
                <a:cubicBezTo>
                  <a:pt x="1495" y="1218"/>
                  <a:pt x="1497" y="1206"/>
                  <a:pt x="1492" y="1210"/>
                </a:cubicBezTo>
                <a:cubicBezTo>
                  <a:pt x="1488" y="1212"/>
                  <a:pt x="1493" y="1213"/>
                  <a:pt x="1489" y="1213"/>
                </a:cubicBezTo>
                <a:cubicBezTo>
                  <a:pt x="1491" y="1202"/>
                  <a:pt x="1492" y="1207"/>
                  <a:pt x="1489" y="1197"/>
                </a:cubicBezTo>
                <a:cubicBezTo>
                  <a:pt x="1492" y="1196"/>
                  <a:pt x="1495" y="1195"/>
                  <a:pt x="1498" y="1194"/>
                </a:cubicBezTo>
                <a:cubicBezTo>
                  <a:pt x="1500" y="1180"/>
                  <a:pt x="1503" y="1183"/>
                  <a:pt x="1508" y="1174"/>
                </a:cubicBezTo>
                <a:cubicBezTo>
                  <a:pt x="1505" y="1174"/>
                  <a:pt x="1505" y="1174"/>
                  <a:pt x="1505" y="1174"/>
                </a:cubicBezTo>
                <a:cubicBezTo>
                  <a:pt x="1497" y="1168"/>
                  <a:pt x="1489" y="1181"/>
                  <a:pt x="1486" y="1181"/>
                </a:cubicBezTo>
                <a:cubicBezTo>
                  <a:pt x="1486" y="1177"/>
                  <a:pt x="1486" y="1177"/>
                  <a:pt x="1486" y="1177"/>
                </a:cubicBezTo>
                <a:cubicBezTo>
                  <a:pt x="1479" y="1177"/>
                  <a:pt x="1479" y="1177"/>
                  <a:pt x="1479" y="1177"/>
                </a:cubicBezTo>
                <a:cubicBezTo>
                  <a:pt x="1488" y="1173"/>
                  <a:pt x="1496" y="1169"/>
                  <a:pt x="1505" y="1164"/>
                </a:cubicBezTo>
                <a:cubicBezTo>
                  <a:pt x="1505" y="1155"/>
                  <a:pt x="1505" y="1155"/>
                  <a:pt x="1505" y="1155"/>
                </a:cubicBezTo>
                <a:cubicBezTo>
                  <a:pt x="1502" y="1155"/>
                  <a:pt x="1502" y="1155"/>
                  <a:pt x="1502" y="1155"/>
                </a:cubicBezTo>
                <a:cubicBezTo>
                  <a:pt x="1502" y="1148"/>
                  <a:pt x="1502" y="1148"/>
                  <a:pt x="1502" y="1148"/>
                </a:cubicBezTo>
                <a:cubicBezTo>
                  <a:pt x="1498" y="1148"/>
                  <a:pt x="1498" y="1148"/>
                  <a:pt x="1498" y="1148"/>
                </a:cubicBezTo>
                <a:cubicBezTo>
                  <a:pt x="1498" y="1158"/>
                  <a:pt x="1489" y="1146"/>
                  <a:pt x="1489" y="1145"/>
                </a:cubicBezTo>
                <a:cubicBezTo>
                  <a:pt x="1486" y="1145"/>
                  <a:pt x="1486" y="1145"/>
                  <a:pt x="1486" y="1145"/>
                </a:cubicBezTo>
                <a:cubicBezTo>
                  <a:pt x="1486" y="1142"/>
                  <a:pt x="1486" y="1142"/>
                  <a:pt x="1486" y="1142"/>
                </a:cubicBezTo>
                <a:cubicBezTo>
                  <a:pt x="1496" y="1141"/>
                  <a:pt x="1492" y="1135"/>
                  <a:pt x="1495" y="1145"/>
                </a:cubicBezTo>
                <a:cubicBezTo>
                  <a:pt x="1498" y="1145"/>
                  <a:pt x="1498" y="1145"/>
                  <a:pt x="1498" y="1145"/>
                </a:cubicBezTo>
                <a:cubicBezTo>
                  <a:pt x="1501" y="1139"/>
                  <a:pt x="1497" y="1140"/>
                  <a:pt x="1495" y="1139"/>
                </a:cubicBezTo>
                <a:cubicBezTo>
                  <a:pt x="1495" y="1135"/>
                  <a:pt x="1495" y="1135"/>
                  <a:pt x="1495" y="1135"/>
                </a:cubicBezTo>
                <a:cubicBezTo>
                  <a:pt x="1505" y="1135"/>
                  <a:pt x="1505" y="1135"/>
                  <a:pt x="1505" y="1135"/>
                </a:cubicBezTo>
                <a:cubicBezTo>
                  <a:pt x="1505" y="1129"/>
                  <a:pt x="1505" y="1129"/>
                  <a:pt x="1505" y="1129"/>
                </a:cubicBezTo>
                <a:cubicBezTo>
                  <a:pt x="1511" y="1127"/>
                  <a:pt x="1508" y="1129"/>
                  <a:pt x="1511" y="1126"/>
                </a:cubicBezTo>
                <a:cubicBezTo>
                  <a:pt x="1505" y="1124"/>
                  <a:pt x="1509" y="1126"/>
                  <a:pt x="1505" y="1122"/>
                </a:cubicBezTo>
                <a:cubicBezTo>
                  <a:pt x="1498" y="1122"/>
                  <a:pt x="1498" y="1122"/>
                  <a:pt x="1498" y="1122"/>
                </a:cubicBezTo>
                <a:cubicBezTo>
                  <a:pt x="1496" y="1126"/>
                  <a:pt x="1499" y="1123"/>
                  <a:pt x="1495" y="1126"/>
                </a:cubicBezTo>
                <a:cubicBezTo>
                  <a:pt x="1492" y="1129"/>
                  <a:pt x="1496" y="1126"/>
                  <a:pt x="1492" y="1129"/>
                </a:cubicBezTo>
                <a:cubicBezTo>
                  <a:pt x="1492" y="1122"/>
                  <a:pt x="1492" y="1122"/>
                  <a:pt x="1492" y="1122"/>
                </a:cubicBezTo>
                <a:cubicBezTo>
                  <a:pt x="1498" y="1122"/>
                  <a:pt x="1498" y="1122"/>
                  <a:pt x="1498" y="1122"/>
                </a:cubicBezTo>
                <a:cubicBezTo>
                  <a:pt x="1498" y="1119"/>
                  <a:pt x="1498" y="1119"/>
                  <a:pt x="1498" y="1119"/>
                </a:cubicBezTo>
                <a:cubicBezTo>
                  <a:pt x="1511" y="1119"/>
                  <a:pt x="1511" y="1119"/>
                  <a:pt x="1511" y="1119"/>
                </a:cubicBezTo>
                <a:cubicBezTo>
                  <a:pt x="1511" y="1113"/>
                  <a:pt x="1511" y="1113"/>
                  <a:pt x="1511" y="1113"/>
                </a:cubicBezTo>
                <a:cubicBezTo>
                  <a:pt x="1520" y="1110"/>
                  <a:pt x="1519" y="1112"/>
                  <a:pt x="1521" y="1103"/>
                </a:cubicBezTo>
                <a:cubicBezTo>
                  <a:pt x="1531" y="1103"/>
                  <a:pt x="1531" y="1103"/>
                  <a:pt x="1531" y="1103"/>
                </a:cubicBezTo>
                <a:cubicBezTo>
                  <a:pt x="1531" y="1100"/>
                  <a:pt x="1531" y="1100"/>
                  <a:pt x="1531" y="1100"/>
                </a:cubicBezTo>
                <a:cubicBezTo>
                  <a:pt x="1537" y="1100"/>
                  <a:pt x="1537" y="1100"/>
                  <a:pt x="1537" y="1100"/>
                </a:cubicBezTo>
                <a:cubicBezTo>
                  <a:pt x="1535" y="1106"/>
                  <a:pt x="1538" y="1102"/>
                  <a:pt x="1534" y="1106"/>
                </a:cubicBezTo>
                <a:cubicBezTo>
                  <a:pt x="1534" y="1103"/>
                  <a:pt x="1534" y="1103"/>
                  <a:pt x="1534" y="1103"/>
                </a:cubicBezTo>
                <a:cubicBezTo>
                  <a:pt x="1531" y="1103"/>
                  <a:pt x="1531" y="1103"/>
                  <a:pt x="1531" y="1103"/>
                </a:cubicBezTo>
                <a:cubicBezTo>
                  <a:pt x="1527" y="1107"/>
                  <a:pt x="1531" y="1104"/>
                  <a:pt x="1524" y="1106"/>
                </a:cubicBezTo>
                <a:cubicBezTo>
                  <a:pt x="1537" y="1118"/>
                  <a:pt x="1547" y="1102"/>
                  <a:pt x="1553" y="1096"/>
                </a:cubicBezTo>
                <a:cubicBezTo>
                  <a:pt x="1555" y="1099"/>
                  <a:pt x="1556" y="1101"/>
                  <a:pt x="1557" y="1103"/>
                </a:cubicBezTo>
                <a:cubicBezTo>
                  <a:pt x="1560" y="1103"/>
                  <a:pt x="1560" y="1103"/>
                  <a:pt x="1560" y="1103"/>
                </a:cubicBezTo>
                <a:cubicBezTo>
                  <a:pt x="1560" y="1106"/>
                  <a:pt x="1560" y="1106"/>
                  <a:pt x="1560" y="1106"/>
                </a:cubicBezTo>
                <a:cubicBezTo>
                  <a:pt x="1553" y="1106"/>
                  <a:pt x="1553" y="1106"/>
                  <a:pt x="1553" y="1106"/>
                </a:cubicBezTo>
                <a:cubicBezTo>
                  <a:pt x="1553" y="1109"/>
                  <a:pt x="1553" y="1109"/>
                  <a:pt x="1553" y="1109"/>
                </a:cubicBezTo>
                <a:cubicBezTo>
                  <a:pt x="1557" y="1108"/>
                  <a:pt x="1560" y="1107"/>
                  <a:pt x="1563" y="1106"/>
                </a:cubicBezTo>
                <a:cubicBezTo>
                  <a:pt x="1563" y="1103"/>
                  <a:pt x="1563" y="1103"/>
                  <a:pt x="1563" y="1103"/>
                </a:cubicBezTo>
                <a:cubicBezTo>
                  <a:pt x="1573" y="1103"/>
                  <a:pt x="1573" y="1103"/>
                  <a:pt x="1573" y="1103"/>
                </a:cubicBezTo>
                <a:cubicBezTo>
                  <a:pt x="1574" y="1100"/>
                  <a:pt x="1575" y="1096"/>
                  <a:pt x="1576" y="1093"/>
                </a:cubicBezTo>
                <a:cubicBezTo>
                  <a:pt x="1579" y="1093"/>
                  <a:pt x="1579" y="1093"/>
                  <a:pt x="1579" y="1093"/>
                </a:cubicBezTo>
                <a:cubicBezTo>
                  <a:pt x="1580" y="1091"/>
                  <a:pt x="1582" y="1089"/>
                  <a:pt x="1583" y="1087"/>
                </a:cubicBezTo>
                <a:cubicBezTo>
                  <a:pt x="1589" y="1087"/>
                  <a:pt x="1589" y="1087"/>
                  <a:pt x="1589" y="1087"/>
                </a:cubicBezTo>
                <a:cubicBezTo>
                  <a:pt x="1590" y="1085"/>
                  <a:pt x="1591" y="1082"/>
                  <a:pt x="1592" y="1080"/>
                </a:cubicBezTo>
                <a:cubicBezTo>
                  <a:pt x="1596" y="1080"/>
                  <a:pt x="1596" y="1080"/>
                  <a:pt x="1596" y="1080"/>
                </a:cubicBezTo>
                <a:cubicBezTo>
                  <a:pt x="1596" y="1074"/>
                  <a:pt x="1596" y="1074"/>
                  <a:pt x="1596" y="1074"/>
                </a:cubicBezTo>
                <a:cubicBezTo>
                  <a:pt x="1599" y="1074"/>
                  <a:pt x="1599" y="1074"/>
                  <a:pt x="1599" y="1074"/>
                </a:cubicBezTo>
                <a:cubicBezTo>
                  <a:pt x="1602" y="1070"/>
                  <a:pt x="1598" y="1073"/>
                  <a:pt x="1602" y="1071"/>
                </a:cubicBezTo>
                <a:cubicBezTo>
                  <a:pt x="1603" y="1075"/>
                  <a:pt x="1604" y="1079"/>
                  <a:pt x="1605" y="1084"/>
                </a:cubicBezTo>
                <a:cubicBezTo>
                  <a:pt x="1612" y="1084"/>
                  <a:pt x="1612" y="1084"/>
                  <a:pt x="1612" y="1084"/>
                </a:cubicBezTo>
                <a:cubicBezTo>
                  <a:pt x="1613" y="1081"/>
                  <a:pt x="1614" y="1079"/>
                  <a:pt x="1615" y="1077"/>
                </a:cubicBezTo>
                <a:cubicBezTo>
                  <a:pt x="1618" y="1078"/>
                  <a:pt x="1621" y="1079"/>
                  <a:pt x="1625" y="1080"/>
                </a:cubicBezTo>
                <a:cubicBezTo>
                  <a:pt x="1627" y="1073"/>
                  <a:pt x="1626" y="1074"/>
                  <a:pt x="1631" y="1071"/>
                </a:cubicBezTo>
                <a:cubicBezTo>
                  <a:pt x="1631" y="1067"/>
                  <a:pt x="1631" y="1067"/>
                  <a:pt x="1631" y="1067"/>
                </a:cubicBezTo>
                <a:cubicBezTo>
                  <a:pt x="1638" y="1067"/>
                  <a:pt x="1638" y="1067"/>
                  <a:pt x="1638" y="1067"/>
                </a:cubicBezTo>
                <a:cubicBezTo>
                  <a:pt x="1635" y="1072"/>
                  <a:pt x="1633" y="1074"/>
                  <a:pt x="1628" y="1077"/>
                </a:cubicBezTo>
                <a:cubicBezTo>
                  <a:pt x="1628" y="1084"/>
                  <a:pt x="1628" y="1084"/>
                  <a:pt x="1628" y="1084"/>
                </a:cubicBezTo>
                <a:cubicBezTo>
                  <a:pt x="1634" y="1078"/>
                  <a:pt x="1641" y="1073"/>
                  <a:pt x="1647" y="1067"/>
                </a:cubicBezTo>
                <a:cubicBezTo>
                  <a:pt x="1647" y="1067"/>
                  <a:pt x="1660" y="1068"/>
                  <a:pt x="1654" y="1071"/>
                </a:cubicBezTo>
                <a:cubicBezTo>
                  <a:pt x="1651" y="1071"/>
                  <a:pt x="1651" y="1071"/>
                  <a:pt x="1651" y="1071"/>
                </a:cubicBezTo>
                <a:cubicBezTo>
                  <a:pt x="1651" y="1074"/>
                  <a:pt x="1651" y="1074"/>
                  <a:pt x="1651" y="1074"/>
                </a:cubicBezTo>
                <a:cubicBezTo>
                  <a:pt x="1657" y="1070"/>
                  <a:pt x="1658" y="1066"/>
                  <a:pt x="1667" y="1064"/>
                </a:cubicBezTo>
                <a:cubicBezTo>
                  <a:pt x="1667" y="1058"/>
                  <a:pt x="1667" y="1058"/>
                  <a:pt x="1667" y="1058"/>
                </a:cubicBezTo>
                <a:cubicBezTo>
                  <a:pt x="1670" y="1057"/>
                  <a:pt x="1673" y="1055"/>
                  <a:pt x="1676" y="1054"/>
                </a:cubicBezTo>
                <a:cubicBezTo>
                  <a:pt x="1680" y="1050"/>
                  <a:pt x="1683" y="1046"/>
                  <a:pt x="1686" y="1041"/>
                </a:cubicBezTo>
                <a:cubicBezTo>
                  <a:pt x="1689" y="1041"/>
                  <a:pt x="1689" y="1041"/>
                  <a:pt x="1689" y="1041"/>
                </a:cubicBezTo>
                <a:cubicBezTo>
                  <a:pt x="1689" y="1035"/>
                  <a:pt x="1689" y="1035"/>
                  <a:pt x="1689" y="1035"/>
                </a:cubicBezTo>
                <a:cubicBezTo>
                  <a:pt x="1693" y="1035"/>
                  <a:pt x="1693" y="1035"/>
                  <a:pt x="1693" y="1035"/>
                </a:cubicBezTo>
                <a:cubicBezTo>
                  <a:pt x="1692" y="1032"/>
                  <a:pt x="1690" y="1029"/>
                  <a:pt x="1689" y="1025"/>
                </a:cubicBezTo>
                <a:cubicBezTo>
                  <a:pt x="1688" y="1025"/>
                  <a:pt x="1676" y="1027"/>
                  <a:pt x="1680" y="1022"/>
                </a:cubicBezTo>
                <a:cubicBezTo>
                  <a:pt x="1683" y="1022"/>
                  <a:pt x="1683" y="1022"/>
                  <a:pt x="1683" y="1022"/>
                </a:cubicBezTo>
                <a:cubicBezTo>
                  <a:pt x="1683" y="1019"/>
                  <a:pt x="1683" y="1019"/>
                  <a:pt x="1683" y="1019"/>
                </a:cubicBezTo>
                <a:cubicBezTo>
                  <a:pt x="1678" y="1020"/>
                  <a:pt x="1664" y="1025"/>
                  <a:pt x="1664" y="1025"/>
                </a:cubicBezTo>
                <a:cubicBezTo>
                  <a:pt x="1664" y="1032"/>
                  <a:pt x="1664" y="1032"/>
                  <a:pt x="1664" y="1032"/>
                </a:cubicBezTo>
                <a:cubicBezTo>
                  <a:pt x="1660" y="1031"/>
                  <a:pt x="1657" y="1030"/>
                  <a:pt x="1654" y="1029"/>
                </a:cubicBezTo>
                <a:cubicBezTo>
                  <a:pt x="1651" y="1038"/>
                  <a:pt x="1652" y="1029"/>
                  <a:pt x="1654" y="1038"/>
                </a:cubicBezTo>
                <a:cubicBezTo>
                  <a:pt x="1649" y="1037"/>
                  <a:pt x="1645" y="1036"/>
                  <a:pt x="1641" y="1035"/>
                </a:cubicBezTo>
                <a:cubicBezTo>
                  <a:pt x="1641" y="1045"/>
                  <a:pt x="1641" y="1045"/>
                  <a:pt x="1641" y="1045"/>
                </a:cubicBezTo>
                <a:cubicBezTo>
                  <a:pt x="1638" y="1045"/>
                  <a:pt x="1638" y="1045"/>
                  <a:pt x="1638" y="1045"/>
                </a:cubicBezTo>
                <a:cubicBezTo>
                  <a:pt x="1638" y="1032"/>
                  <a:pt x="1638" y="1032"/>
                  <a:pt x="1638" y="1032"/>
                </a:cubicBezTo>
                <a:cubicBezTo>
                  <a:pt x="1634" y="1032"/>
                  <a:pt x="1634" y="1032"/>
                  <a:pt x="1634" y="1032"/>
                </a:cubicBezTo>
                <a:cubicBezTo>
                  <a:pt x="1634" y="1029"/>
                  <a:pt x="1634" y="1029"/>
                  <a:pt x="1634" y="1029"/>
                </a:cubicBezTo>
                <a:cubicBezTo>
                  <a:pt x="1625" y="1029"/>
                  <a:pt x="1625" y="1029"/>
                  <a:pt x="1625" y="1029"/>
                </a:cubicBezTo>
                <a:cubicBezTo>
                  <a:pt x="1625" y="1025"/>
                  <a:pt x="1625" y="1025"/>
                  <a:pt x="1625" y="1025"/>
                </a:cubicBezTo>
                <a:cubicBezTo>
                  <a:pt x="1619" y="1025"/>
                  <a:pt x="1621" y="1031"/>
                  <a:pt x="1618" y="1032"/>
                </a:cubicBezTo>
                <a:cubicBezTo>
                  <a:pt x="1599" y="1032"/>
                  <a:pt x="1599" y="1032"/>
                  <a:pt x="1599" y="1032"/>
                </a:cubicBezTo>
                <a:cubicBezTo>
                  <a:pt x="1599" y="1035"/>
                  <a:pt x="1599" y="1035"/>
                  <a:pt x="1599" y="1035"/>
                </a:cubicBezTo>
                <a:cubicBezTo>
                  <a:pt x="1589" y="1035"/>
                  <a:pt x="1589" y="1035"/>
                  <a:pt x="1589" y="1035"/>
                </a:cubicBezTo>
                <a:cubicBezTo>
                  <a:pt x="1589" y="1032"/>
                  <a:pt x="1589" y="1032"/>
                  <a:pt x="1589" y="1032"/>
                </a:cubicBezTo>
                <a:cubicBezTo>
                  <a:pt x="1592" y="1031"/>
                  <a:pt x="1596" y="1030"/>
                  <a:pt x="1599" y="1029"/>
                </a:cubicBezTo>
                <a:cubicBezTo>
                  <a:pt x="1599" y="1025"/>
                  <a:pt x="1599" y="1025"/>
                  <a:pt x="1599" y="1025"/>
                </a:cubicBezTo>
                <a:cubicBezTo>
                  <a:pt x="1605" y="1025"/>
                  <a:pt x="1605" y="1025"/>
                  <a:pt x="1605" y="1025"/>
                </a:cubicBezTo>
                <a:cubicBezTo>
                  <a:pt x="1605" y="1022"/>
                  <a:pt x="1605" y="1022"/>
                  <a:pt x="1605" y="1022"/>
                </a:cubicBezTo>
                <a:cubicBezTo>
                  <a:pt x="1609" y="1022"/>
                  <a:pt x="1609" y="1022"/>
                  <a:pt x="1609" y="1022"/>
                </a:cubicBezTo>
                <a:cubicBezTo>
                  <a:pt x="1609" y="1025"/>
                  <a:pt x="1609" y="1025"/>
                  <a:pt x="1609" y="1025"/>
                </a:cubicBezTo>
                <a:cubicBezTo>
                  <a:pt x="1612" y="1025"/>
                  <a:pt x="1612" y="1025"/>
                  <a:pt x="1612" y="1025"/>
                </a:cubicBezTo>
                <a:cubicBezTo>
                  <a:pt x="1612" y="1022"/>
                  <a:pt x="1612" y="1022"/>
                  <a:pt x="1612" y="1022"/>
                </a:cubicBezTo>
                <a:cubicBezTo>
                  <a:pt x="1621" y="1022"/>
                  <a:pt x="1621" y="1022"/>
                  <a:pt x="1621" y="1022"/>
                </a:cubicBezTo>
                <a:cubicBezTo>
                  <a:pt x="1621" y="1019"/>
                  <a:pt x="1621" y="1019"/>
                  <a:pt x="1621" y="1019"/>
                </a:cubicBezTo>
                <a:cubicBezTo>
                  <a:pt x="1625" y="1016"/>
                  <a:pt x="1622" y="1019"/>
                  <a:pt x="1625" y="1016"/>
                </a:cubicBezTo>
                <a:cubicBezTo>
                  <a:pt x="1618" y="1016"/>
                  <a:pt x="1618" y="1016"/>
                  <a:pt x="1618" y="1016"/>
                </a:cubicBezTo>
                <a:cubicBezTo>
                  <a:pt x="1619" y="1012"/>
                  <a:pt x="1620" y="1009"/>
                  <a:pt x="1621" y="1006"/>
                </a:cubicBezTo>
                <a:cubicBezTo>
                  <a:pt x="1615" y="1006"/>
                  <a:pt x="1615" y="1006"/>
                  <a:pt x="1615" y="1006"/>
                </a:cubicBezTo>
                <a:cubicBezTo>
                  <a:pt x="1615" y="999"/>
                  <a:pt x="1615" y="999"/>
                  <a:pt x="1615" y="999"/>
                </a:cubicBezTo>
                <a:cubicBezTo>
                  <a:pt x="1620" y="998"/>
                  <a:pt x="1626" y="997"/>
                  <a:pt x="1631" y="996"/>
                </a:cubicBezTo>
                <a:cubicBezTo>
                  <a:pt x="1631" y="986"/>
                  <a:pt x="1631" y="986"/>
                  <a:pt x="1631" y="986"/>
                </a:cubicBezTo>
                <a:cubicBezTo>
                  <a:pt x="1625" y="986"/>
                  <a:pt x="1625" y="986"/>
                  <a:pt x="1625" y="986"/>
                </a:cubicBezTo>
                <a:cubicBezTo>
                  <a:pt x="1625" y="983"/>
                  <a:pt x="1625" y="983"/>
                  <a:pt x="1625" y="983"/>
                </a:cubicBezTo>
                <a:cubicBezTo>
                  <a:pt x="1634" y="985"/>
                  <a:pt x="1644" y="988"/>
                  <a:pt x="1654" y="990"/>
                </a:cubicBezTo>
                <a:cubicBezTo>
                  <a:pt x="1657" y="984"/>
                  <a:pt x="1660" y="979"/>
                  <a:pt x="1664" y="973"/>
                </a:cubicBezTo>
                <a:cubicBezTo>
                  <a:pt x="1667" y="973"/>
                  <a:pt x="1667" y="973"/>
                  <a:pt x="1667" y="973"/>
                </a:cubicBezTo>
                <a:cubicBezTo>
                  <a:pt x="1666" y="979"/>
                  <a:pt x="1665" y="984"/>
                  <a:pt x="1664" y="990"/>
                </a:cubicBezTo>
                <a:cubicBezTo>
                  <a:pt x="1667" y="990"/>
                  <a:pt x="1667" y="990"/>
                  <a:pt x="1667" y="990"/>
                </a:cubicBezTo>
                <a:cubicBezTo>
                  <a:pt x="1670" y="985"/>
                  <a:pt x="1663" y="985"/>
                  <a:pt x="1670" y="980"/>
                </a:cubicBezTo>
                <a:cubicBezTo>
                  <a:pt x="1672" y="984"/>
                  <a:pt x="1669" y="983"/>
                  <a:pt x="1673" y="983"/>
                </a:cubicBezTo>
                <a:cubicBezTo>
                  <a:pt x="1673" y="973"/>
                  <a:pt x="1673" y="973"/>
                  <a:pt x="1673" y="973"/>
                </a:cubicBezTo>
                <a:cubicBezTo>
                  <a:pt x="1678" y="972"/>
                  <a:pt x="1682" y="971"/>
                  <a:pt x="1686" y="970"/>
                </a:cubicBezTo>
                <a:cubicBezTo>
                  <a:pt x="1685" y="980"/>
                  <a:pt x="1686" y="979"/>
                  <a:pt x="1680" y="983"/>
                </a:cubicBezTo>
                <a:cubicBezTo>
                  <a:pt x="1680" y="993"/>
                  <a:pt x="1680" y="993"/>
                  <a:pt x="1680" y="993"/>
                </a:cubicBezTo>
                <a:cubicBezTo>
                  <a:pt x="1685" y="990"/>
                  <a:pt x="1685" y="988"/>
                  <a:pt x="1693" y="986"/>
                </a:cubicBezTo>
                <a:cubicBezTo>
                  <a:pt x="1693" y="977"/>
                  <a:pt x="1693" y="977"/>
                  <a:pt x="1693" y="977"/>
                </a:cubicBezTo>
                <a:cubicBezTo>
                  <a:pt x="1696" y="977"/>
                  <a:pt x="1696" y="977"/>
                  <a:pt x="1696" y="977"/>
                </a:cubicBezTo>
                <a:cubicBezTo>
                  <a:pt x="1696" y="983"/>
                  <a:pt x="1696" y="983"/>
                  <a:pt x="1696" y="983"/>
                </a:cubicBezTo>
                <a:cubicBezTo>
                  <a:pt x="1702" y="983"/>
                  <a:pt x="1702" y="983"/>
                  <a:pt x="1702" y="983"/>
                </a:cubicBezTo>
                <a:cubicBezTo>
                  <a:pt x="1702" y="973"/>
                  <a:pt x="1702" y="973"/>
                  <a:pt x="1702" y="973"/>
                </a:cubicBezTo>
                <a:cubicBezTo>
                  <a:pt x="1706" y="973"/>
                  <a:pt x="1706" y="973"/>
                  <a:pt x="1706" y="973"/>
                </a:cubicBezTo>
                <a:cubicBezTo>
                  <a:pt x="1706" y="980"/>
                  <a:pt x="1706" y="980"/>
                  <a:pt x="1706" y="980"/>
                </a:cubicBezTo>
                <a:cubicBezTo>
                  <a:pt x="1714" y="977"/>
                  <a:pt x="1713" y="979"/>
                  <a:pt x="1715" y="970"/>
                </a:cubicBezTo>
                <a:cubicBezTo>
                  <a:pt x="1723" y="969"/>
                  <a:pt x="1723" y="969"/>
                  <a:pt x="1728" y="967"/>
                </a:cubicBezTo>
                <a:cubicBezTo>
                  <a:pt x="1728" y="964"/>
                  <a:pt x="1728" y="964"/>
                  <a:pt x="1728" y="964"/>
                </a:cubicBezTo>
                <a:cubicBezTo>
                  <a:pt x="1730" y="965"/>
                  <a:pt x="1733" y="966"/>
                  <a:pt x="1735" y="967"/>
                </a:cubicBezTo>
                <a:cubicBezTo>
                  <a:pt x="1736" y="964"/>
                  <a:pt x="1737" y="961"/>
                  <a:pt x="1738" y="957"/>
                </a:cubicBezTo>
                <a:cubicBezTo>
                  <a:pt x="1744" y="957"/>
                  <a:pt x="1744" y="957"/>
                  <a:pt x="1744" y="957"/>
                </a:cubicBezTo>
                <a:cubicBezTo>
                  <a:pt x="1744" y="951"/>
                  <a:pt x="1744" y="951"/>
                  <a:pt x="1744" y="951"/>
                </a:cubicBezTo>
                <a:cubicBezTo>
                  <a:pt x="1738" y="951"/>
                  <a:pt x="1738" y="951"/>
                  <a:pt x="1738" y="951"/>
                </a:cubicBezTo>
                <a:cubicBezTo>
                  <a:pt x="1739" y="948"/>
                  <a:pt x="1740" y="944"/>
                  <a:pt x="1741" y="941"/>
                </a:cubicBezTo>
                <a:cubicBezTo>
                  <a:pt x="1738" y="941"/>
                  <a:pt x="1738" y="941"/>
                  <a:pt x="1738" y="941"/>
                </a:cubicBezTo>
                <a:cubicBezTo>
                  <a:pt x="1735" y="939"/>
                  <a:pt x="1739" y="936"/>
                  <a:pt x="1735" y="938"/>
                </a:cubicBezTo>
                <a:cubicBezTo>
                  <a:pt x="1735" y="941"/>
                  <a:pt x="1735" y="941"/>
                  <a:pt x="1735" y="941"/>
                </a:cubicBezTo>
                <a:cubicBezTo>
                  <a:pt x="1733" y="942"/>
                  <a:pt x="1730" y="943"/>
                  <a:pt x="1728" y="944"/>
                </a:cubicBezTo>
                <a:cubicBezTo>
                  <a:pt x="1727" y="942"/>
                  <a:pt x="1726" y="940"/>
                  <a:pt x="1725" y="938"/>
                </a:cubicBezTo>
                <a:cubicBezTo>
                  <a:pt x="1725" y="935"/>
                  <a:pt x="1725" y="935"/>
                  <a:pt x="1725" y="935"/>
                </a:cubicBezTo>
                <a:cubicBezTo>
                  <a:pt x="1728" y="935"/>
                  <a:pt x="1728" y="935"/>
                  <a:pt x="1728" y="935"/>
                </a:cubicBezTo>
                <a:cubicBezTo>
                  <a:pt x="1728" y="931"/>
                  <a:pt x="1728" y="931"/>
                  <a:pt x="1728" y="931"/>
                </a:cubicBezTo>
                <a:cubicBezTo>
                  <a:pt x="1715" y="931"/>
                  <a:pt x="1715" y="931"/>
                  <a:pt x="1715" y="931"/>
                </a:cubicBezTo>
                <a:cubicBezTo>
                  <a:pt x="1719" y="927"/>
                  <a:pt x="1722" y="923"/>
                  <a:pt x="1725" y="918"/>
                </a:cubicBezTo>
                <a:cubicBezTo>
                  <a:pt x="1722" y="918"/>
                  <a:pt x="1722" y="918"/>
                  <a:pt x="1722" y="918"/>
                </a:cubicBezTo>
                <a:cubicBezTo>
                  <a:pt x="1722" y="915"/>
                  <a:pt x="1722" y="915"/>
                  <a:pt x="1722" y="915"/>
                </a:cubicBezTo>
                <a:cubicBezTo>
                  <a:pt x="1719" y="915"/>
                  <a:pt x="1719" y="915"/>
                  <a:pt x="1719" y="915"/>
                </a:cubicBezTo>
                <a:cubicBezTo>
                  <a:pt x="1719" y="922"/>
                  <a:pt x="1719" y="922"/>
                  <a:pt x="1719" y="922"/>
                </a:cubicBezTo>
                <a:cubicBezTo>
                  <a:pt x="1715" y="924"/>
                  <a:pt x="1712" y="926"/>
                  <a:pt x="1709" y="928"/>
                </a:cubicBezTo>
                <a:cubicBezTo>
                  <a:pt x="1706" y="932"/>
                  <a:pt x="1707" y="934"/>
                  <a:pt x="1702" y="938"/>
                </a:cubicBezTo>
                <a:cubicBezTo>
                  <a:pt x="1702" y="941"/>
                  <a:pt x="1702" y="941"/>
                  <a:pt x="1702" y="941"/>
                </a:cubicBezTo>
                <a:cubicBezTo>
                  <a:pt x="1699" y="941"/>
                  <a:pt x="1699" y="941"/>
                  <a:pt x="1699" y="941"/>
                </a:cubicBezTo>
                <a:cubicBezTo>
                  <a:pt x="1699" y="948"/>
                  <a:pt x="1699" y="948"/>
                  <a:pt x="1699" y="948"/>
                </a:cubicBezTo>
                <a:cubicBezTo>
                  <a:pt x="1696" y="948"/>
                  <a:pt x="1696" y="948"/>
                  <a:pt x="1696" y="948"/>
                </a:cubicBezTo>
                <a:cubicBezTo>
                  <a:pt x="1696" y="954"/>
                  <a:pt x="1696" y="954"/>
                  <a:pt x="1696" y="954"/>
                </a:cubicBezTo>
                <a:cubicBezTo>
                  <a:pt x="1693" y="954"/>
                  <a:pt x="1693" y="954"/>
                  <a:pt x="1693" y="954"/>
                </a:cubicBezTo>
                <a:cubicBezTo>
                  <a:pt x="1692" y="958"/>
                  <a:pt x="1690" y="963"/>
                  <a:pt x="1689" y="967"/>
                </a:cubicBezTo>
                <a:cubicBezTo>
                  <a:pt x="1683" y="967"/>
                  <a:pt x="1683" y="967"/>
                  <a:pt x="1683" y="967"/>
                </a:cubicBezTo>
                <a:cubicBezTo>
                  <a:pt x="1684" y="964"/>
                  <a:pt x="1685" y="961"/>
                  <a:pt x="1686" y="957"/>
                </a:cubicBezTo>
                <a:cubicBezTo>
                  <a:pt x="1689" y="957"/>
                  <a:pt x="1689" y="957"/>
                  <a:pt x="1689" y="957"/>
                </a:cubicBezTo>
                <a:cubicBezTo>
                  <a:pt x="1689" y="954"/>
                  <a:pt x="1689" y="954"/>
                  <a:pt x="1689" y="954"/>
                </a:cubicBezTo>
                <a:cubicBezTo>
                  <a:pt x="1693" y="954"/>
                  <a:pt x="1693" y="954"/>
                  <a:pt x="1693" y="954"/>
                </a:cubicBezTo>
                <a:cubicBezTo>
                  <a:pt x="1695" y="948"/>
                  <a:pt x="1692" y="951"/>
                  <a:pt x="1696" y="948"/>
                </a:cubicBezTo>
                <a:cubicBezTo>
                  <a:pt x="1698" y="941"/>
                  <a:pt x="1695" y="945"/>
                  <a:pt x="1699" y="941"/>
                </a:cubicBezTo>
                <a:cubicBezTo>
                  <a:pt x="1700" y="938"/>
                  <a:pt x="1701" y="935"/>
                  <a:pt x="1702" y="931"/>
                </a:cubicBezTo>
                <a:cubicBezTo>
                  <a:pt x="1696" y="931"/>
                  <a:pt x="1696" y="931"/>
                  <a:pt x="1696" y="931"/>
                </a:cubicBezTo>
                <a:cubicBezTo>
                  <a:pt x="1698" y="925"/>
                  <a:pt x="1695" y="929"/>
                  <a:pt x="1699" y="925"/>
                </a:cubicBezTo>
                <a:cubicBezTo>
                  <a:pt x="1699" y="922"/>
                  <a:pt x="1699" y="922"/>
                  <a:pt x="1699" y="922"/>
                </a:cubicBezTo>
                <a:cubicBezTo>
                  <a:pt x="1702" y="923"/>
                  <a:pt x="1706" y="924"/>
                  <a:pt x="1709" y="925"/>
                </a:cubicBezTo>
                <a:cubicBezTo>
                  <a:pt x="1711" y="918"/>
                  <a:pt x="1708" y="922"/>
                  <a:pt x="1712" y="918"/>
                </a:cubicBezTo>
                <a:cubicBezTo>
                  <a:pt x="1712" y="915"/>
                  <a:pt x="1712" y="915"/>
                  <a:pt x="1712" y="915"/>
                </a:cubicBezTo>
                <a:cubicBezTo>
                  <a:pt x="1699" y="915"/>
                  <a:pt x="1699" y="915"/>
                  <a:pt x="1699" y="915"/>
                </a:cubicBezTo>
                <a:cubicBezTo>
                  <a:pt x="1698" y="918"/>
                  <a:pt x="1697" y="922"/>
                  <a:pt x="1696" y="925"/>
                </a:cubicBezTo>
                <a:cubicBezTo>
                  <a:pt x="1692" y="928"/>
                  <a:pt x="1695" y="925"/>
                  <a:pt x="1693" y="928"/>
                </a:cubicBezTo>
                <a:cubicBezTo>
                  <a:pt x="1689" y="928"/>
                  <a:pt x="1689" y="928"/>
                  <a:pt x="1689" y="928"/>
                </a:cubicBezTo>
                <a:cubicBezTo>
                  <a:pt x="1690" y="923"/>
                  <a:pt x="1692" y="917"/>
                  <a:pt x="1693" y="912"/>
                </a:cubicBezTo>
                <a:cubicBezTo>
                  <a:pt x="1683" y="912"/>
                  <a:pt x="1683" y="912"/>
                  <a:pt x="1683" y="912"/>
                </a:cubicBezTo>
                <a:cubicBezTo>
                  <a:pt x="1683" y="918"/>
                  <a:pt x="1683" y="918"/>
                  <a:pt x="1683" y="918"/>
                </a:cubicBezTo>
                <a:cubicBezTo>
                  <a:pt x="1680" y="918"/>
                  <a:pt x="1680" y="918"/>
                  <a:pt x="1680" y="918"/>
                </a:cubicBezTo>
                <a:cubicBezTo>
                  <a:pt x="1680" y="909"/>
                  <a:pt x="1680" y="909"/>
                  <a:pt x="1680" y="909"/>
                </a:cubicBezTo>
                <a:cubicBezTo>
                  <a:pt x="1664" y="909"/>
                  <a:pt x="1664" y="909"/>
                  <a:pt x="1664" y="909"/>
                </a:cubicBezTo>
                <a:cubicBezTo>
                  <a:pt x="1664" y="912"/>
                  <a:pt x="1664" y="912"/>
                  <a:pt x="1664" y="912"/>
                </a:cubicBezTo>
                <a:cubicBezTo>
                  <a:pt x="1667" y="912"/>
                  <a:pt x="1667" y="912"/>
                  <a:pt x="1667" y="912"/>
                </a:cubicBezTo>
                <a:cubicBezTo>
                  <a:pt x="1667" y="915"/>
                  <a:pt x="1667" y="915"/>
                  <a:pt x="1667" y="915"/>
                </a:cubicBezTo>
                <a:cubicBezTo>
                  <a:pt x="1660" y="915"/>
                  <a:pt x="1660" y="915"/>
                  <a:pt x="1660" y="915"/>
                </a:cubicBezTo>
                <a:cubicBezTo>
                  <a:pt x="1660" y="922"/>
                  <a:pt x="1660" y="922"/>
                  <a:pt x="1660" y="922"/>
                </a:cubicBezTo>
                <a:cubicBezTo>
                  <a:pt x="1651" y="918"/>
                  <a:pt x="1657" y="922"/>
                  <a:pt x="1657" y="912"/>
                </a:cubicBezTo>
                <a:cubicBezTo>
                  <a:pt x="1651" y="912"/>
                  <a:pt x="1651" y="912"/>
                  <a:pt x="1651" y="912"/>
                </a:cubicBezTo>
                <a:cubicBezTo>
                  <a:pt x="1651" y="918"/>
                  <a:pt x="1651" y="918"/>
                  <a:pt x="1651" y="918"/>
                </a:cubicBezTo>
                <a:cubicBezTo>
                  <a:pt x="1647" y="918"/>
                  <a:pt x="1647" y="918"/>
                  <a:pt x="1647" y="918"/>
                </a:cubicBezTo>
                <a:cubicBezTo>
                  <a:pt x="1647" y="915"/>
                  <a:pt x="1647" y="915"/>
                  <a:pt x="1647" y="915"/>
                </a:cubicBezTo>
                <a:cubicBezTo>
                  <a:pt x="1644" y="915"/>
                  <a:pt x="1644" y="915"/>
                  <a:pt x="1644" y="915"/>
                </a:cubicBezTo>
                <a:cubicBezTo>
                  <a:pt x="1644" y="918"/>
                  <a:pt x="1644" y="918"/>
                  <a:pt x="1644" y="918"/>
                </a:cubicBezTo>
                <a:cubicBezTo>
                  <a:pt x="1631" y="918"/>
                  <a:pt x="1631" y="918"/>
                  <a:pt x="1631" y="918"/>
                </a:cubicBezTo>
                <a:cubicBezTo>
                  <a:pt x="1631" y="922"/>
                  <a:pt x="1631" y="922"/>
                  <a:pt x="1631" y="922"/>
                </a:cubicBezTo>
                <a:cubicBezTo>
                  <a:pt x="1623" y="927"/>
                  <a:pt x="1620" y="933"/>
                  <a:pt x="1618" y="944"/>
                </a:cubicBezTo>
                <a:cubicBezTo>
                  <a:pt x="1609" y="941"/>
                  <a:pt x="1613" y="930"/>
                  <a:pt x="1621" y="925"/>
                </a:cubicBezTo>
                <a:cubicBezTo>
                  <a:pt x="1621" y="922"/>
                  <a:pt x="1621" y="922"/>
                  <a:pt x="1621" y="922"/>
                </a:cubicBezTo>
                <a:cubicBezTo>
                  <a:pt x="1618" y="923"/>
                  <a:pt x="1615" y="924"/>
                  <a:pt x="1612" y="925"/>
                </a:cubicBezTo>
                <a:cubicBezTo>
                  <a:pt x="1612" y="922"/>
                  <a:pt x="1612" y="922"/>
                  <a:pt x="1612" y="922"/>
                </a:cubicBezTo>
                <a:cubicBezTo>
                  <a:pt x="1609" y="922"/>
                  <a:pt x="1609" y="922"/>
                  <a:pt x="1609" y="922"/>
                </a:cubicBezTo>
                <a:cubicBezTo>
                  <a:pt x="1609" y="928"/>
                  <a:pt x="1609" y="928"/>
                  <a:pt x="1609" y="928"/>
                </a:cubicBezTo>
                <a:cubicBezTo>
                  <a:pt x="1602" y="928"/>
                  <a:pt x="1602" y="928"/>
                  <a:pt x="1602" y="928"/>
                </a:cubicBezTo>
                <a:cubicBezTo>
                  <a:pt x="1602" y="922"/>
                  <a:pt x="1602" y="922"/>
                  <a:pt x="1602" y="922"/>
                </a:cubicBezTo>
                <a:cubicBezTo>
                  <a:pt x="1592" y="921"/>
                  <a:pt x="1553" y="920"/>
                  <a:pt x="1550" y="925"/>
                </a:cubicBezTo>
                <a:cubicBezTo>
                  <a:pt x="1551" y="927"/>
                  <a:pt x="1552" y="929"/>
                  <a:pt x="1553" y="931"/>
                </a:cubicBezTo>
                <a:cubicBezTo>
                  <a:pt x="1541" y="931"/>
                  <a:pt x="1541" y="931"/>
                  <a:pt x="1541" y="931"/>
                </a:cubicBezTo>
                <a:cubicBezTo>
                  <a:pt x="1541" y="938"/>
                  <a:pt x="1541" y="938"/>
                  <a:pt x="1541" y="938"/>
                </a:cubicBezTo>
                <a:cubicBezTo>
                  <a:pt x="1535" y="941"/>
                  <a:pt x="1532" y="943"/>
                  <a:pt x="1524" y="944"/>
                </a:cubicBezTo>
                <a:cubicBezTo>
                  <a:pt x="1526" y="938"/>
                  <a:pt x="1524" y="942"/>
                  <a:pt x="1528" y="938"/>
                </a:cubicBezTo>
                <a:cubicBezTo>
                  <a:pt x="1528" y="935"/>
                  <a:pt x="1528" y="935"/>
                  <a:pt x="1528" y="935"/>
                </a:cubicBezTo>
                <a:cubicBezTo>
                  <a:pt x="1537" y="935"/>
                  <a:pt x="1537" y="935"/>
                  <a:pt x="1537" y="935"/>
                </a:cubicBezTo>
                <a:cubicBezTo>
                  <a:pt x="1537" y="931"/>
                  <a:pt x="1537" y="931"/>
                  <a:pt x="1537" y="931"/>
                </a:cubicBezTo>
                <a:cubicBezTo>
                  <a:pt x="1541" y="931"/>
                  <a:pt x="1541" y="931"/>
                  <a:pt x="1541" y="931"/>
                </a:cubicBezTo>
                <a:cubicBezTo>
                  <a:pt x="1545" y="926"/>
                  <a:pt x="1549" y="921"/>
                  <a:pt x="1553" y="915"/>
                </a:cubicBezTo>
                <a:cubicBezTo>
                  <a:pt x="1550" y="913"/>
                  <a:pt x="1546" y="913"/>
                  <a:pt x="1544" y="909"/>
                </a:cubicBezTo>
                <a:cubicBezTo>
                  <a:pt x="1548" y="908"/>
                  <a:pt x="1547" y="910"/>
                  <a:pt x="1547" y="906"/>
                </a:cubicBezTo>
                <a:cubicBezTo>
                  <a:pt x="1541" y="906"/>
                  <a:pt x="1541" y="906"/>
                  <a:pt x="1541" y="906"/>
                </a:cubicBezTo>
                <a:cubicBezTo>
                  <a:pt x="1541" y="899"/>
                  <a:pt x="1541" y="899"/>
                  <a:pt x="1541" y="899"/>
                </a:cubicBezTo>
                <a:cubicBezTo>
                  <a:pt x="1549" y="907"/>
                  <a:pt x="1550" y="898"/>
                  <a:pt x="1560" y="896"/>
                </a:cubicBezTo>
                <a:cubicBezTo>
                  <a:pt x="1560" y="889"/>
                  <a:pt x="1560" y="889"/>
                  <a:pt x="1560" y="889"/>
                </a:cubicBezTo>
                <a:cubicBezTo>
                  <a:pt x="1566" y="887"/>
                  <a:pt x="1563" y="890"/>
                  <a:pt x="1566" y="886"/>
                </a:cubicBezTo>
                <a:cubicBezTo>
                  <a:pt x="1573" y="884"/>
                  <a:pt x="1569" y="887"/>
                  <a:pt x="1573" y="883"/>
                </a:cubicBezTo>
                <a:cubicBezTo>
                  <a:pt x="1566" y="883"/>
                  <a:pt x="1566" y="883"/>
                  <a:pt x="1566" y="883"/>
                </a:cubicBezTo>
                <a:cubicBezTo>
                  <a:pt x="1566" y="876"/>
                  <a:pt x="1566" y="876"/>
                  <a:pt x="1566" y="876"/>
                </a:cubicBezTo>
                <a:cubicBezTo>
                  <a:pt x="1570" y="875"/>
                  <a:pt x="1573" y="874"/>
                  <a:pt x="1576" y="873"/>
                </a:cubicBezTo>
                <a:cubicBezTo>
                  <a:pt x="1577" y="876"/>
                  <a:pt x="1578" y="880"/>
                  <a:pt x="1579" y="883"/>
                </a:cubicBezTo>
                <a:cubicBezTo>
                  <a:pt x="1591" y="879"/>
                  <a:pt x="1589" y="883"/>
                  <a:pt x="1602" y="886"/>
                </a:cubicBezTo>
                <a:cubicBezTo>
                  <a:pt x="1602" y="873"/>
                  <a:pt x="1602" y="873"/>
                  <a:pt x="1602" y="873"/>
                </a:cubicBezTo>
                <a:cubicBezTo>
                  <a:pt x="1608" y="871"/>
                  <a:pt x="1605" y="874"/>
                  <a:pt x="1609" y="870"/>
                </a:cubicBezTo>
                <a:cubicBezTo>
                  <a:pt x="1599" y="866"/>
                  <a:pt x="1605" y="870"/>
                  <a:pt x="1605" y="860"/>
                </a:cubicBezTo>
                <a:cubicBezTo>
                  <a:pt x="1599" y="858"/>
                  <a:pt x="1592" y="856"/>
                  <a:pt x="1586" y="854"/>
                </a:cubicBezTo>
                <a:cubicBezTo>
                  <a:pt x="1583" y="844"/>
                  <a:pt x="1584" y="853"/>
                  <a:pt x="1586" y="844"/>
                </a:cubicBezTo>
                <a:cubicBezTo>
                  <a:pt x="1583" y="845"/>
                  <a:pt x="1579" y="846"/>
                  <a:pt x="1576" y="847"/>
                </a:cubicBezTo>
                <a:cubicBezTo>
                  <a:pt x="1576" y="851"/>
                  <a:pt x="1576" y="851"/>
                  <a:pt x="1576" y="851"/>
                </a:cubicBezTo>
                <a:cubicBezTo>
                  <a:pt x="1573" y="849"/>
                  <a:pt x="1570" y="848"/>
                  <a:pt x="1566" y="847"/>
                </a:cubicBezTo>
                <a:cubicBezTo>
                  <a:pt x="1566" y="851"/>
                  <a:pt x="1566" y="851"/>
                  <a:pt x="1566" y="851"/>
                </a:cubicBezTo>
                <a:cubicBezTo>
                  <a:pt x="1573" y="851"/>
                  <a:pt x="1573" y="851"/>
                  <a:pt x="1573" y="851"/>
                </a:cubicBezTo>
                <a:cubicBezTo>
                  <a:pt x="1569" y="854"/>
                  <a:pt x="1573" y="852"/>
                  <a:pt x="1566" y="854"/>
                </a:cubicBezTo>
                <a:cubicBezTo>
                  <a:pt x="1563" y="857"/>
                  <a:pt x="1566" y="855"/>
                  <a:pt x="1560" y="857"/>
                </a:cubicBezTo>
                <a:cubicBezTo>
                  <a:pt x="1560" y="854"/>
                  <a:pt x="1560" y="854"/>
                  <a:pt x="1560" y="854"/>
                </a:cubicBezTo>
                <a:cubicBezTo>
                  <a:pt x="1566" y="854"/>
                  <a:pt x="1566" y="854"/>
                  <a:pt x="1566" y="854"/>
                </a:cubicBezTo>
                <a:cubicBezTo>
                  <a:pt x="1566" y="851"/>
                  <a:pt x="1566" y="851"/>
                  <a:pt x="1566" y="851"/>
                </a:cubicBezTo>
                <a:cubicBezTo>
                  <a:pt x="1563" y="851"/>
                  <a:pt x="1563" y="851"/>
                  <a:pt x="1563" y="851"/>
                </a:cubicBezTo>
                <a:cubicBezTo>
                  <a:pt x="1564" y="845"/>
                  <a:pt x="1565" y="840"/>
                  <a:pt x="1566" y="834"/>
                </a:cubicBezTo>
                <a:cubicBezTo>
                  <a:pt x="1576" y="834"/>
                  <a:pt x="1576" y="834"/>
                  <a:pt x="1576" y="834"/>
                </a:cubicBezTo>
                <a:cubicBezTo>
                  <a:pt x="1575" y="838"/>
                  <a:pt x="1574" y="841"/>
                  <a:pt x="1573" y="844"/>
                </a:cubicBezTo>
                <a:cubicBezTo>
                  <a:pt x="1579" y="842"/>
                  <a:pt x="1576" y="845"/>
                  <a:pt x="1579" y="841"/>
                </a:cubicBezTo>
                <a:cubicBezTo>
                  <a:pt x="1583" y="841"/>
                  <a:pt x="1583" y="841"/>
                  <a:pt x="1583" y="841"/>
                </a:cubicBezTo>
                <a:cubicBezTo>
                  <a:pt x="1582" y="838"/>
                  <a:pt x="1580" y="834"/>
                  <a:pt x="1579" y="831"/>
                </a:cubicBezTo>
                <a:cubicBezTo>
                  <a:pt x="1589" y="831"/>
                  <a:pt x="1589" y="831"/>
                  <a:pt x="1589" y="831"/>
                </a:cubicBezTo>
                <a:cubicBezTo>
                  <a:pt x="1589" y="825"/>
                  <a:pt x="1589" y="825"/>
                  <a:pt x="1589" y="825"/>
                </a:cubicBezTo>
                <a:cubicBezTo>
                  <a:pt x="1583" y="825"/>
                  <a:pt x="1583" y="825"/>
                  <a:pt x="1583" y="825"/>
                </a:cubicBezTo>
                <a:cubicBezTo>
                  <a:pt x="1583" y="818"/>
                  <a:pt x="1583" y="818"/>
                  <a:pt x="1583" y="818"/>
                </a:cubicBezTo>
                <a:cubicBezTo>
                  <a:pt x="1591" y="818"/>
                  <a:pt x="1594" y="817"/>
                  <a:pt x="1599" y="815"/>
                </a:cubicBezTo>
                <a:cubicBezTo>
                  <a:pt x="1599" y="821"/>
                  <a:pt x="1599" y="821"/>
                  <a:pt x="1599" y="821"/>
                </a:cubicBezTo>
                <a:cubicBezTo>
                  <a:pt x="1599" y="821"/>
                  <a:pt x="1611" y="821"/>
                  <a:pt x="1605" y="825"/>
                </a:cubicBezTo>
                <a:cubicBezTo>
                  <a:pt x="1599" y="825"/>
                  <a:pt x="1599" y="825"/>
                  <a:pt x="1599" y="825"/>
                </a:cubicBezTo>
                <a:cubicBezTo>
                  <a:pt x="1599" y="828"/>
                  <a:pt x="1599" y="828"/>
                  <a:pt x="1599" y="828"/>
                </a:cubicBezTo>
                <a:cubicBezTo>
                  <a:pt x="1606" y="831"/>
                  <a:pt x="1613" y="824"/>
                  <a:pt x="1615" y="821"/>
                </a:cubicBezTo>
                <a:cubicBezTo>
                  <a:pt x="1618" y="821"/>
                  <a:pt x="1618" y="821"/>
                  <a:pt x="1618" y="821"/>
                </a:cubicBezTo>
                <a:cubicBezTo>
                  <a:pt x="1618" y="818"/>
                  <a:pt x="1618" y="818"/>
                  <a:pt x="1618" y="818"/>
                </a:cubicBezTo>
                <a:cubicBezTo>
                  <a:pt x="1616" y="819"/>
                  <a:pt x="1611" y="824"/>
                  <a:pt x="1605" y="821"/>
                </a:cubicBezTo>
                <a:cubicBezTo>
                  <a:pt x="1605" y="818"/>
                  <a:pt x="1605" y="818"/>
                  <a:pt x="1605" y="818"/>
                </a:cubicBezTo>
                <a:cubicBezTo>
                  <a:pt x="1596" y="811"/>
                  <a:pt x="1599" y="815"/>
                  <a:pt x="1602" y="805"/>
                </a:cubicBezTo>
                <a:cubicBezTo>
                  <a:pt x="1606" y="802"/>
                  <a:pt x="1603" y="806"/>
                  <a:pt x="1605" y="802"/>
                </a:cubicBezTo>
                <a:cubicBezTo>
                  <a:pt x="1609" y="802"/>
                  <a:pt x="1609" y="802"/>
                  <a:pt x="1609" y="802"/>
                </a:cubicBezTo>
                <a:cubicBezTo>
                  <a:pt x="1610" y="799"/>
                  <a:pt x="1611" y="796"/>
                  <a:pt x="1612" y="792"/>
                </a:cubicBezTo>
                <a:cubicBezTo>
                  <a:pt x="1615" y="790"/>
                  <a:pt x="1612" y="793"/>
                  <a:pt x="1615" y="789"/>
                </a:cubicBezTo>
                <a:cubicBezTo>
                  <a:pt x="1618" y="789"/>
                  <a:pt x="1618" y="789"/>
                  <a:pt x="1618" y="789"/>
                </a:cubicBezTo>
                <a:cubicBezTo>
                  <a:pt x="1620" y="781"/>
                  <a:pt x="1619" y="783"/>
                  <a:pt x="1625" y="779"/>
                </a:cubicBezTo>
                <a:cubicBezTo>
                  <a:pt x="1623" y="786"/>
                  <a:pt x="1625" y="782"/>
                  <a:pt x="1621" y="786"/>
                </a:cubicBezTo>
                <a:cubicBezTo>
                  <a:pt x="1621" y="789"/>
                  <a:pt x="1621" y="789"/>
                  <a:pt x="1621" y="789"/>
                </a:cubicBezTo>
                <a:cubicBezTo>
                  <a:pt x="1618" y="789"/>
                  <a:pt x="1618" y="789"/>
                  <a:pt x="1618" y="789"/>
                </a:cubicBezTo>
                <a:cubicBezTo>
                  <a:pt x="1617" y="793"/>
                  <a:pt x="1616" y="798"/>
                  <a:pt x="1615" y="802"/>
                </a:cubicBezTo>
                <a:cubicBezTo>
                  <a:pt x="1621" y="802"/>
                  <a:pt x="1621" y="802"/>
                  <a:pt x="1621" y="802"/>
                </a:cubicBezTo>
                <a:cubicBezTo>
                  <a:pt x="1619" y="806"/>
                  <a:pt x="1622" y="802"/>
                  <a:pt x="1618" y="805"/>
                </a:cubicBezTo>
                <a:cubicBezTo>
                  <a:pt x="1615" y="809"/>
                  <a:pt x="1619" y="806"/>
                  <a:pt x="1615" y="808"/>
                </a:cubicBezTo>
                <a:cubicBezTo>
                  <a:pt x="1615" y="802"/>
                  <a:pt x="1615" y="802"/>
                  <a:pt x="1615" y="802"/>
                </a:cubicBezTo>
                <a:cubicBezTo>
                  <a:pt x="1609" y="802"/>
                  <a:pt x="1609" y="802"/>
                  <a:pt x="1609" y="802"/>
                </a:cubicBezTo>
                <a:cubicBezTo>
                  <a:pt x="1607" y="805"/>
                  <a:pt x="1606" y="808"/>
                  <a:pt x="1605" y="812"/>
                </a:cubicBezTo>
                <a:cubicBezTo>
                  <a:pt x="1612" y="812"/>
                  <a:pt x="1612" y="812"/>
                  <a:pt x="1612" y="812"/>
                </a:cubicBezTo>
                <a:cubicBezTo>
                  <a:pt x="1612" y="815"/>
                  <a:pt x="1612" y="815"/>
                  <a:pt x="1612" y="815"/>
                </a:cubicBezTo>
                <a:cubicBezTo>
                  <a:pt x="1609" y="815"/>
                  <a:pt x="1609" y="815"/>
                  <a:pt x="1609" y="815"/>
                </a:cubicBezTo>
                <a:cubicBezTo>
                  <a:pt x="1609" y="818"/>
                  <a:pt x="1609" y="818"/>
                  <a:pt x="1609" y="818"/>
                </a:cubicBezTo>
                <a:cubicBezTo>
                  <a:pt x="1611" y="817"/>
                  <a:pt x="1613" y="816"/>
                  <a:pt x="1615" y="815"/>
                </a:cubicBezTo>
                <a:cubicBezTo>
                  <a:pt x="1615" y="812"/>
                  <a:pt x="1615" y="812"/>
                  <a:pt x="1615" y="812"/>
                </a:cubicBezTo>
                <a:cubicBezTo>
                  <a:pt x="1620" y="811"/>
                  <a:pt x="1619" y="817"/>
                  <a:pt x="1621" y="818"/>
                </a:cubicBezTo>
                <a:cubicBezTo>
                  <a:pt x="1626" y="819"/>
                  <a:pt x="1630" y="820"/>
                  <a:pt x="1634" y="821"/>
                </a:cubicBezTo>
                <a:cubicBezTo>
                  <a:pt x="1634" y="812"/>
                  <a:pt x="1634" y="812"/>
                  <a:pt x="1634" y="812"/>
                </a:cubicBezTo>
                <a:cubicBezTo>
                  <a:pt x="1640" y="812"/>
                  <a:pt x="1646" y="815"/>
                  <a:pt x="1647" y="815"/>
                </a:cubicBezTo>
                <a:cubicBezTo>
                  <a:pt x="1647" y="812"/>
                  <a:pt x="1647" y="812"/>
                  <a:pt x="1647" y="812"/>
                </a:cubicBezTo>
                <a:cubicBezTo>
                  <a:pt x="1654" y="812"/>
                  <a:pt x="1654" y="812"/>
                  <a:pt x="1654" y="812"/>
                </a:cubicBezTo>
                <a:cubicBezTo>
                  <a:pt x="1656" y="805"/>
                  <a:pt x="1653" y="809"/>
                  <a:pt x="1657" y="805"/>
                </a:cubicBezTo>
                <a:cubicBezTo>
                  <a:pt x="1657" y="808"/>
                  <a:pt x="1657" y="808"/>
                  <a:pt x="1657" y="808"/>
                </a:cubicBezTo>
                <a:cubicBezTo>
                  <a:pt x="1660" y="808"/>
                  <a:pt x="1660" y="808"/>
                  <a:pt x="1660" y="808"/>
                </a:cubicBezTo>
                <a:cubicBezTo>
                  <a:pt x="1660" y="802"/>
                  <a:pt x="1660" y="802"/>
                  <a:pt x="1660" y="802"/>
                </a:cubicBezTo>
                <a:cubicBezTo>
                  <a:pt x="1664" y="802"/>
                  <a:pt x="1664" y="802"/>
                  <a:pt x="1664" y="802"/>
                </a:cubicBezTo>
                <a:cubicBezTo>
                  <a:pt x="1665" y="800"/>
                  <a:pt x="1666" y="798"/>
                  <a:pt x="1667" y="796"/>
                </a:cubicBezTo>
                <a:cubicBezTo>
                  <a:pt x="1669" y="797"/>
                  <a:pt x="1671" y="798"/>
                  <a:pt x="1673" y="799"/>
                </a:cubicBezTo>
                <a:cubicBezTo>
                  <a:pt x="1673" y="796"/>
                  <a:pt x="1673" y="796"/>
                  <a:pt x="1673" y="796"/>
                </a:cubicBezTo>
                <a:cubicBezTo>
                  <a:pt x="1677" y="793"/>
                  <a:pt x="1674" y="796"/>
                  <a:pt x="1676" y="792"/>
                </a:cubicBezTo>
                <a:cubicBezTo>
                  <a:pt x="1670" y="792"/>
                  <a:pt x="1670" y="792"/>
                  <a:pt x="1670" y="792"/>
                </a:cubicBezTo>
                <a:cubicBezTo>
                  <a:pt x="1670" y="779"/>
                  <a:pt x="1670" y="779"/>
                  <a:pt x="1670" y="779"/>
                </a:cubicBezTo>
                <a:cubicBezTo>
                  <a:pt x="1670" y="779"/>
                  <a:pt x="1681" y="778"/>
                  <a:pt x="1676" y="783"/>
                </a:cubicBezTo>
                <a:cubicBezTo>
                  <a:pt x="1673" y="783"/>
                  <a:pt x="1673" y="783"/>
                  <a:pt x="1673" y="783"/>
                </a:cubicBezTo>
                <a:cubicBezTo>
                  <a:pt x="1673" y="786"/>
                  <a:pt x="1673" y="786"/>
                  <a:pt x="1673" y="786"/>
                </a:cubicBezTo>
                <a:cubicBezTo>
                  <a:pt x="1676" y="789"/>
                  <a:pt x="1680" y="788"/>
                  <a:pt x="1686" y="789"/>
                </a:cubicBezTo>
                <a:cubicBezTo>
                  <a:pt x="1683" y="794"/>
                  <a:pt x="1681" y="796"/>
                  <a:pt x="1676" y="799"/>
                </a:cubicBezTo>
                <a:cubicBezTo>
                  <a:pt x="1676" y="802"/>
                  <a:pt x="1676" y="802"/>
                  <a:pt x="1676" y="802"/>
                </a:cubicBezTo>
                <a:cubicBezTo>
                  <a:pt x="1683" y="802"/>
                  <a:pt x="1683" y="802"/>
                  <a:pt x="1683" y="802"/>
                </a:cubicBezTo>
                <a:cubicBezTo>
                  <a:pt x="1686" y="797"/>
                  <a:pt x="1692" y="789"/>
                  <a:pt x="1696" y="786"/>
                </a:cubicBezTo>
                <a:cubicBezTo>
                  <a:pt x="1696" y="779"/>
                  <a:pt x="1696" y="779"/>
                  <a:pt x="1696" y="779"/>
                </a:cubicBezTo>
                <a:cubicBezTo>
                  <a:pt x="1696" y="779"/>
                  <a:pt x="1708" y="780"/>
                  <a:pt x="1702" y="783"/>
                </a:cubicBezTo>
                <a:cubicBezTo>
                  <a:pt x="1699" y="783"/>
                  <a:pt x="1699" y="783"/>
                  <a:pt x="1699" y="783"/>
                </a:cubicBezTo>
                <a:cubicBezTo>
                  <a:pt x="1700" y="787"/>
                  <a:pt x="1699" y="796"/>
                  <a:pt x="1702" y="789"/>
                </a:cubicBezTo>
                <a:cubicBezTo>
                  <a:pt x="1704" y="790"/>
                  <a:pt x="1707" y="791"/>
                  <a:pt x="1709" y="792"/>
                </a:cubicBezTo>
                <a:cubicBezTo>
                  <a:pt x="1714" y="786"/>
                  <a:pt x="1720" y="779"/>
                  <a:pt x="1725" y="773"/>
                </a:cubicBezTo>
                <a:cubicBezTo>
                  <a:pt x="1731" y="773"/>
                  <a:pt x="1731" y="773"/>
                  <a:pt x="1731" y="773"/>
                </a:cubicBezTo>
                <a:cubicBezTo>
                  <a:pt x="1740" y="767"/>
                  <a:pt x="1738" y="760"/>
                  <a:pt x="1751" y="757"/>
                </a:cubicBezTo>
                <a:cubicBezTo>
                  <a:pt x="1753" y="748"/>
                  <a:pt x="1754" y="747"/>
                  <a:pt x="1761" y="744"/>
                </a:cubicBezTo>
                <a:cubicBezTo>
                  <a:pt x="1761" y="744"/>
                  <a:pt x="1760" y="731"/>
                  <a:pt x="1757" y="737"/>
                </a:cubicBezTo>
                <a:cubicBezTo>
                  <a:pt x="1757" y="741"/>
                  <a:pt x="1757" y="741"/>
                  <a:pt x="1757" y="741"/>
                </a:cubicBezTo>
                <a:cubicBezTo>
                  <a:pt x="1754" y="741"/>
                  <a:pt x="1754" y="741"/>
                  <a:pt x="1754" y="741"/>
                </a:cubicBezTo>
                <a:cubicBezTo>
                  <a:pt x="1750" y="744"/>
                  <a:pt x="1754" y="742"/>
                  <a:pt x="1748" y="744"/>
                </a:cubicBezTo>
                <a:cubicBezTo>
                  <a:pt x="1748" y="750"/>
                  <a:pt x="1748" y="750"/>
                  <a:pt x="1748" y="750"/>
                </a:cubicBezTo>
                <a:cubicBezTo>
                  <a:pt x="1738" y="750"/>
                  <a:pt x="1738" y="750"/>
                  <a:pt x="1738" y="750"/>
                </a:cubicBezTo>
                <a:cubicBezTo>
                  <a:pt x="1738" y="747"/>
                  <a:pt x="1738" y="747"/>
                  <a:pt x="1738" y="747"/>
                </a:cubicBezTo>
                <a:cubicBezTo>
                  <a:pt x="1735" y="747"/>
                  <a:pt x="1735" y="747"/>
                  <a:pt x="1735" y="747"/>
                </a:cubicBezTo>
                <a:cubicBezTo>
                  <a:pt x="1736" y="742"/>
                  <a:pt x="1737" y="736"/>
                  <a:pt x="1738" y="731"/>
                </a:cubicBezTo>
                <a:cubicBezTo>
                  <a:pt x="1751" y="727"/>
                  <a:pt x="1741" y="728"/>
                  <a:pt x="1748" y="721"/>
                </a:cubicBezTo>
                <a:cubicBezTo>
                  <a:pt x="1750" y="722"/>
                  <a:pt x="1752" y="723"/>
                  <a:pt x="1754" y="724"/>
                </a:cubicBezTo>
                <a:cubicBezTo>
                  <a:pt x="1754" y="721"/>
                  <a:pt x="1754" y="721"/>
                  <a:pt x="1754" y="721"/>
                </a:cubicBezTo>
                <a:cubicBezTo>
                  <a:pt x="1757" y="721"/>
                  <a:pt x="1757" y="721"/>
                  <a:pt x="1757" y="721"/>
                </a:cubicBezTo>
                <a:cubicBezTo>
                  <a:pt x="1757" y="718"/>
                  <a:pt x="1757" y="718"/>
                  <a:pt x="1757" y="718"/>
                </a:cubicBezTo>
                <a:cubicBezTo>
                  <a:pt x="1755" y="719"/>
                  <a:pt x="1753" y="720"/>
                  <a:pt x="1751" y="721"/>
                </a:cubicBezTo>
                <a:cubicBezTo>
                  <a:pt x="1753" y="715"/>
                  <a:pt x="1750" y="718"/>
                  <a:pt x="1754" y="715"/>
                </a:cubicBezTo>
                <a:cubicBezTo>
                  <a:pt x="1758" y="711"/>
                  <a:pt x="1754" y="713"/>
                  <a:pt x="1761" y="711"/>
                </a:cubicBezTo>
                <a:cubicBezTo>
                  <a:pt x="1763" y="715"/>
                  <a:pt x="1760" y="712"/>
                  <a:pt x="1764" y="715"/>
                </a:cubicBezTo>
                <a:cubicBezTo>
                  <a:pt x="1762" y="723"/>
                  <a:pt x="1762" y="720"/>
                  <a:pt x="1757" y="724"/>
                </a:cubicBezTo>
                <a:cubicBezTo>
                  <a:pt x="1757" y="728"/>
                  <a:pt x="1757" y="728"/>
                  <a:pt x="1757" y="728"/>
                </a:cubicBezTo>
                <a:cubicBezTo>
                  <a:pt x="1751" y="728"/>
                  <a:pt x="1751" y="728"/>
                  <a:pt x="1751" y="728"/>
                </a:cubicBezTo>
                <a:cubicBezTo>
                  <a:pt x="1751" y="731"/>
                  <a:pt x="1751" y="731"/>
                  <a:pt x="1751" y="731"/>
                </a:cubicBezTo>
                <a:cubicBezTo>
                  <a:pt x="1748" y="732"/>
                  <a:pt x="1744" y="733"/>
                  <a:pt x="1741" y="734"/>
                </a:cubicBezTo>
                <a:cubicBezTo>
                  <a:pt x="1739" y="740"/>
                  <a:pt x="1742" y="737"/>
                  <a:pt x="1738" y="741"/>
                </a:cubicBezTo>
                <a:cubicBezTo>
                  <a:pt x="1738" y="747"/>
                  <a:pt x="1738" y="747"/>
                  <a:pt x="1738" y="747"/>
                </a:cubicBezTo>
                <a:cubicBezTo>
                  <a:pt x="1741" y="746"/>
                  <a:pt x="1744" y="745"/>
                  <a:pt x="1748" y="744"/>
                </a:cubicBezTo>
                <a:cubicBezTo>
                  <a:pt x="1748" y="741"/>
                  <a:pt x="1748" y="741"/>
                  <a:pt x="1748" y="741"/>
                </a:cubicBezTo>
                <a:cubicBezTo>
                  <a:pt x="1754" y="741"/>
                  <a:pt x="1754" y="741"/>
                  <a:pt x="1754" y="741"/>
                </a:cubicBezTo>
                <a:cubicBezTo>
                  <a:pt x="1754" y="734"/>
                  <a:pt x="1754" y="734"/>
                  <a:pt x="1754" y="734"/>
                </a:cubicBezTo>
                <a:cubicBezTo>
                  <a:pt x="1757" y="733"/>
                  <a:pt x="1761" y="732"/>
                  <a:pt x="1764" y="731"/>
                </a:cubicBezTo>
                <a:cubicBezTo>
                  <a:pt x="1764" y="737"/>
                  <a:pt x="1764" y="737"/>
                  <a:pt x="1764" y="737"/>
                </a:cubicBezTo>
                <a:cubicBezTo>
                  <a:pt x="1770" y="737"/>
                  <a:pt x="1770" y="737"/>
                  <a:pt x="1770" y="737"/>
                </a:cubicBezTo>
                <a:cubicBezTo>
                  <a:pt x="1768" y="741"/>
                  <a:pt x="1768" y="741"/>
                  <a:pt x="1764" y="744"/>
                </a:cubicBezTo>
                <a:cubicBezTo>
                  <a:pt x="1764" y="753"/>
                  <a:pt x="1764" y="753"/>
                  <a:pt x="1764" y="753"/>
                </a:cubicBezTo>
                <a:cubicBezTo>
                  <a:pt x="1767" y="753"/>
                  <a:pt x="1767" y="753"/>
                  <a:pt x="1767" y="753"/>
                </a:cubicBezTo>
                <a:cubicBezTo>
                  <a:pt x="1768" y="750"/>
                  <a:pt x="1769" y="747"/>
                  <a:pt x="1770" y="744"/>
                </a:cubicBezTo>
                <a:cubicBezTo>
                  <a:pt x="1780" y="744"/>
                  <a:pt x="1780" y="744"/>
                  <a:pt x="1780" y="744"/>
                </a:cubicBezTo>
                <a:cubicBezTo>
                  <a:pt x="1780" y="731"/>
                  <a:pt x="1779" y="730"/>
                  <a:pt x="1790" y="728"/>
                </a:cubicBezTo>
                <a:cubicBezTo>
                  <a:pt x="1790" y="721"/>
                  <a:pt x="1790" y="721"/>
                  <a:pt x="1790" y="721"/>
                </a:cubicBezTo>
                <a:cubicBezTo>
                  <a:pt x="1792" y="717"/>
                  <a:pt x="1793" y="724"/>
                  <a:pt x="1793" y="724"/>
                </a:cubicBezTo>
                <a:cubicBezTo>
                  <a:pt x="1795" y="723"/>
                  <a:pt x="1797" y="722"/>
                  <a:pt x="1799" y="721"/>
                </a:cubicBezTo>
                <a:cubicBezTo>
                  <a:pt x="1799" y="728"/>
                  <a:pt x="1799" y="728"/>
                  <a:pt x="1799" y="728"/>
                </a:cubicBezTo>
                <a:cubicBezTo>
                  <a:pt x="1786" y="731"/>
                  <a:pt x="1796" y="729"/>
                  <a:pt x="1790" y="737"/>
                </a:cubicBezTo>
                <a:cubicBezTo>
                  <a:pt x="1788" y="740"/>
                  <a:pt x="1786" y="739"/>
                  <a:pt x="1783" y="744"/>
                </a:cubicBezTo>
                <a:cubicBezTo>
                  <a:pt x="1780" y="744"/>
                  <a:pt x="1780" y="744"/>
                  <a:pt x="1780" y="744"/>
                </a:cubicBezTo>
                <a:cubicBezTo>
                  <a:pt x="1776" y="747"/>
                  <a:pt x="1780" y="745"/>
                  <a:pt x="1774" y="747"/>
                </a:cubicBezTo>
                <a:cubicBezTo>
                  <a:pt x="1775" y="750"/>
                  <a:pt x="1776" y="753"/>
                  <a:pt x="1777" y="757"/>
                </a:cubicBezTo>
                <a:cubicBezTo>
                  <a:pt x="1770" y="757"/>
                  <a:pt x="1770" y="757"/>
                  <a:pt x="1770" y="757"/>
                </a:cubicBezTo>
                <a:cubicBezTo>
                  <a:pt x="1766" y="761"/>
                  <a:pt x="1765" y="767"/>
                  <a:pt x="1764" y="773"/>
                </a:cubicBezTo>
                <a:cubicBezTo>
                  <a:pt x="1757" y="775"/>
                  <a:pt x="1761" y="772"/>
                  <a:pt x="1757" y="776"/>
                </a:cubicBezTo>
                <a:cubicBezTo>
                  <a:pt x="1764" y="775"/>
                  <a:pt x="1767" y="774"/>
                  <a:pt x="1770" y="770"/>
                </a:cubicBezTo>
                <a:cubicBezTo>
                  <a:pt x="1774" y="770"/>
                  <a:pt x="1774" y="770"/>
                  <a:pt x="1774" y="770"/>
                </a:cubicBezTo>
                <a:cubicBezTo>
                  <a:pt x="1772" y="773"/>
                  <a:pt x="1771" y="776"/>
                  <a:pt x="1770" y="779"/>
                </a:cubicBezTo>
                <a:cubicBezTo>
                  <a:pt x="1778" y="776"/>
                  <a:pt x="1782" y="777"/>
                  <a:pt x="1786" y="770"/>
                </a:cubicBezTo>
                <a:cubicBezTo>
                  <a:pt x="1790" y="770"/>
                  <a:pt x="1790" y="770"/>
                  <a:pt x="1790" y="770"/>
                </a:cubicBezTo>
                <a:cubicBezTo>
                  <a:pt x="1790" y="763"/>
                  <a:pt x="1790" y="763"/>
                  <a:pt x="1790" y="763"/>
                </a:cubicBezTo>
                <a:cubicBezTo>
                  <a:pt x="1796" y="763"/>
                  <a:pt x="1796" y="763"/>
                  <a:pt x="1796" y="763"/>
                </a:cubicBezTo>
                <a:cubicBezTo>
                  <a:pt x="1800" y="749"/>
                  <a:pt x="1812" y="745"/>
                  <a:pt x="1816" y="731"/>
                </a:cubicBezTo>
                <a:cubicBezTo>
                  <a:pt x="1822" y="733"/>
                  <a:pt x="1818" y="730"/>
                  <a:pt x="1822" y="734"/>
                </a:cubicBezTo>
                <a:cubicBezTo>
                  <a:pt x="1815" y="739"/>
                  <a:pt x="1814" y="746"/>
                  <a:pt x="1809" y="753"/>
                </a:cubicBezTo>
                <a:cubicBezTo>
                  <a:pt x="1806" y="756"/>
                  <a:pt x="1803" y="758"/>
                  <a:pt x="1799" y="760"/>
                </a:cubicBezTo>
                <a:cubicBezTo>
                  <a:pt x="1799" y="766"/>
                  <a:pt x="1799" y="766"/>
                  <a:pt x="1799" y="766"/>
                </a:cubicBezTo>
                <a:cubicBezTo>
                  <a:pt x="1796" y="767"/>
                  <a:pt x="1793" y="769"/>
                  <a:pt x="1790" y="770"/>
                </a:cubicBezTo>
                <a:cubicBezTo>
                  <a:pt x="1787" y="778"/>
                  <a:pt x="1785" y="777"/>
                  <a:pt x="1783" y="786"/>
                </a:cubicBezTo>
                <a:cubicBezTo>
                  <a:pt x="1786" y="786"/>
                  <a:pt x="1786" y="786"/>
                  <a:pt x="1786" y="786"/>
                </a:cubicBezTo>
                <a:cubicBezTo>
                  <a:pt x="1786" y="779"/>
                  <a:pt x="1786" y="779"/>
                  <a:pt x="1786" y="779"/>
                </a:cubicBezTo>
                <a:cubicBezTo>
                  <a:pt x="1793" y="779"/>
                  <a:pt x="1793" y="779"/>
                  <a:pt x="1793" y="779"/>
                </a:cubicBezTo>
                <a:cubicBezTo>
                  <a:pt x="1792" y="783"/>
                  <a:pt x="1791" y="786"/>
                  <a:pt x="1790" y="789"/>
                </a:cubicBezTo>
                <a:cubicBezTo>
                  <a:pt x="1793" y="789"/>
                  <a:pt x="1793" y="789"/>
                  <a:pt x="1793" y="789"/>
                </a:cubicBezTo>
                <a:cubicBezTo>
                  <a:pt x="1793" y="792"/>
                  <a:pt x="1793" y="792"/>
                  <a:pt x="1793" y="792"/>
                </a:cubicBezTo>
                <a:cubicBezTo>
                  <a:pt x="1795" y="791"/>
                  <a:pt x="1797" y="790"/>
                  <a:pt x="1799" y="789"/>
                </a:cubicBezTo>
                <a:cubicBezTo>
                  <a:pt x="1800" y="787"/>
                  <a:pt x="1802" y="785"/>
                  <a:pt x="1803" y="783"/>
                </a:cubicBezTo>
                <a:cubicBezTo>
                  <a:pt x="1799" y="783"/>
                  <a:pt x="1799" y="783"/>
                  <a:pt x="1799" y="783"/>
                </a:cubicBezTo>
                <a:cubicBezTo>
                  <a:pt x="1799" y="779"/>
                  <a:pt x="1799" y="779"/>
                  <a:pt x="1799" y="779"/>
                </a:cubicBezTo>
                <a:cubicBezTo>
                  <a:pt x="1803" y="779"/>
                  <a:pt x="1803" y="779"/>
                  <a:pt x="1803" y="779"/>
                </a:cubicBezTo>
                <a:cubicBezTo>
                  <a:pt x="1803" y="773"/>
                  <a:pt x="1803" y="773"/>
                  <a:pt x="1803" y="773"/>
                </a:cubicBezTo>
                <a:cubicBezTo>
                  <a:pt x="1808" y="779"/>
                  <a:pt x="1809" y="772"/>
                  <a:pt x="1819" y="770"/>
                </a:cubicBezTo>
                <a:cubicBezTo>
                  <a:pt x="1819" y="766"/>
                  <a:pt x="1819" y="766"/>
                  <a:pt x="1819" y="766"/>
                </a:cubicBezTo>
                <a:cubicBezTo>
                  <a:pt x="1829" y="766"/>
                  <a:pt x="1829" y="766"/>
                  <a:pt x="1829" y="766"/>
                </a:cubicBezTo>
                <a:cubicBezTo>
                  <a:pt x="1829" y="770"/>
                  <a:pt x="1829" y="770"/>
                  <a:pt x="1829" y="770"/>
                </a:cubicBezTo>
                <a:cubicBezTo>
                  <a:pt x="1819" y="770"/>
                  <a:pt x="1819" y="770"/>
                  <a:pt x="1819" y="770"/>
                </a:cubicBezTo>
                <a:cubicBezTo>
                  <a:pt x="1819" y="776"/>
                  <a:pt x="1819" y="776"/>
                  <a:pt x="1819" y="776"/>
                </a:cubicBezTo>
                <a:cubicBezTo>
                  <a:pt x="1811" y="778"/>
                  <a:pt x="1814" y="778"/>
                  <a:pt x="1809" y="783"/>
                </a:cubicBezTo>
                <a:cubicBezTo>
                  <a:pt x="1806" y="783"/>
                  <a:pt x="1806" y="783"/>
                  <a:pt x="1806" y="783"/>
                </a:cubicBezTo>
                <a:cubicBezTo>
                  <a:pt x="1806" y="789"/>
                  <a:pt x="1806" y="789"/>
                  <a:pt x="1806" y="789"/>
                </a:cubicBezTo>
                <a:cubicBezTo>
                  <a:pt x="1804" y="791"/>
                  <a:pt x="1802" y="791"/>
                  <a:pt x="1799" y="796"/>
                </a:cubicBezTo>
                <a:cubicBezTo>
                  <a:pt x="1807" y="791"/>
                  <a:pt x="1809" y="785"/>
                  <a:pt x="1816" y="779"/>
                </a:cubicBezTo>
                <a:cubicBezTo>
                  <a:pt x="1818" y="783"/>
                  <a:pt x="1815" y="780"/>
                  <a:pt x="1819" y="783"/>
                </a:cubicBezTo>
                <a:cubicBezTo>
                  <a:pt x="1815" y="789"/>
                  <a:pt x="1809" y="795"/>
                  <a:pt x="1803" y="799"/>
                </a:cubicBezTo>
                <a:cubicBezTo>
                  <a:pt x="1803" y="802"/>
                  <a:pt x="1803" y="802"/>
                  <a:pt x="1803" y="802"/>
                </a:cubicBezTo>
                <a:cubicBezTo>
                  <a:pt x="1812" y="802"/>
                  <a:pt x="1812" y="802"/>
                  <a:pt x="1812" y="802"/>
                </a:cubicBezTo>
                <a:cubicBezTo>
                  <a:pt x="1811" y="800"/>
                  <a:pt x="1810" y="798"/>
                  <a:pt x="1809" y="796"/>
                </a:cubicBezTo>
                <a:cubicBezTo>
                  <a:pt x="1810" y="793"/>
                  <a:pt x="1813" y="793"/>
                  <a:pt x="1816" y="789"/>
                </a:cubicBezTo>
                <a:cubicBezTo>
                  <a:pt x="1825" y="789"/>
                  <a:pt x="1825" y="789"/>
                  <a:pt x="1825" y="789"/>
                </a:cubicBezTo>
                <a:cubicBezTo>
                  <a:pt x="1823" y="793"/>
                  <a:pt x="1823" y="793"/>
                  <a:pt x="1819" y="796"/>
                </a:cubicBezTo>
                <a:cubicBezTo>
                  <a:pt x="1819" y="805"/>
                  <a:pt x="1819" y="805"/>
                  <a:pt x="1819" y="805"/>
                </a:cubicBezTo>
                <a:cubicBezTo>
                  <a:pt x="1826" y="799"/>
                  <a:pt x="1834" y="792"/>
                  <a:pt x="1841" y="786"/>
                </a:cubicBezTo>
                <a:cubicBezTo>
                  <a:pt x="1841" y="779"/>
                  <a:pt x="1841" y="779"/>
                  <a:pt x="1841" y="779"/>
                </a:cubicBezTo>
                <a:cubicBezTo>
                  <a:pt x="1850" y="777"/>
                  <a:pt x="1851" y="776"/>
                  <a:pt x="1854" y="770"/>
                </a:cubicBezTo>
                <a:cubicBezTo>
                  <a:pt x="1858" y="770"/>
                  <a:pt x="1858" y="770"/>
                  <a:pt x="1858" y="770"/>
                </a:cubicBezTo>
                <a:cubicBezTo>
                  <a:pt x="1858" y="760"/>
                  <a:pt x="1858" y="760"/>
                  <a:pt x="1858" y="760"/>
                </a:cubicBezTo>
                <a:cubicBezTo>
                  <a:pt x="1864" y="760"/>
                  <a:pt x="1864" y="760"/>
                  <a:pt x="1864" y="760"/>
                </a:cubicBezTo>
                <a:cubicBezTo>
                  <a:pt x="1864" y="753"/>
                  <a:pt x="1864" y="753"/>
                  <a:pt x="1864" y="753"/>
                </a:cubicBezTo>
                <a:cubicBezTo>
                  <a:pt x="1868" y="755"/>
                  <a:pt x="1873" y="756"/>
                  <a:pt x="1877" y="757"/>
                </a:cubicBezTo>
                <a:cubicBezTo>
                  <a:pt x="1880" y="753"/>
                  <a:pt x="1877" y="756"/>
                  <a:pt x="1880" y="753"/>
                </a:cubicBezTo>
                <a:cubicBezTo>
                  <a:pt x="1880" y="744"/>
                  <a:pt x="1880" y="744"/>
                  <a:pt x="1880" y="744"/>
                </a:cubicBezTo>
                <a:cubicBezTo>
                  <a:pt x="1877" y="744"/>
                  <a:pt x="1877" y="744"/>
                  <a:pt x="1877" y="744"/>
                </a:cubicBezTo>
                <a:cubicBezTo>
                  <a:pt x="1877" y="747"/>
                  <a:pt x="1877" y="747"/>
                  <a:pt x="1877" y="747"/>
                </a:cubicBezTo>
                <a:cubicBezTo>
                  <a:pt x="1874" y="747"/>
                  <a:pt x="1874" y="747"/>
                  <a:pt x="1874" y="747"/>
                </a:cubicBezTo>
                <a:cubicBezTo>
                  <a:pt x="1874" y="753"/>
                  <a:pt x="1874" y="753"/>
                  <a:pt x="1874" y="753"/>
                </a:cubicBezTo>
                <a:cubicBezTo>
                  <a:pt x="1871" y="753"/>
                  <a:pt x="1871" y="753"/>
                  <a:pt x="1871" y="753"/>
                </a:cubicBezTo>
                <a:cubicBezTo>
                  <a:pt x="1873" y="747"/>
                  <a:pt x="1870" y="751"/>
                  <a:pt x="1874" y="747"/>
                </a:cubicBezTo>
                <a:cubicBezTo>
                  <a:pt x="1874" y="734"/>
                  <a:pt x="1874" y="734"/>
                  <a:pt x="1874" y="734"/>
                </a:cubicBezTo>
                <a:cubicBezTo>
                  <a:pt x="1871" y="734"/>
                  <a:pt x="1871" y="734"/>
                  <a:pt x="1871" y="734"/>
                </a:cubicBezTo>
                <a:cubicBezTo>
                  <a:pt x="1871" y="731"/>
                  <a:pt x="1871" y="731"/>
                  <a:pt x="1871" y="731"/>
                </a:cubicBezTo>
                <a:cubicBezTo>
                  <a:pt x="1868" y="730"/>
                  <a:pt x="1866" y="729"/>
                  <a:pt x="1864" y="728"/>
                </a:cubicBezTo>
                <a:cubicBezTo>
                  <a:pt x="1864" y="734"/>
                  <a:pt x="1864" y="734"/>
                  <a:pt x="1864" y="734"/>
                </a:cubicBezTo>
                <a:cubicBezTo>
                  <a:pt x="1864" y="734"/>
                  <a:pt x="1852" y="734"/>
                  <a:pt x="1858" y="731"/>
                </a:cubicBezTo>
                <a:cubicBezTo>
                  <a:pt x="1861" y="731"/>
                  <a:pt x="1861" y="731"/>
                  <a:pt x="1861" y="731"/>
                </a:cubicBezTo>
                <a:cubicBezTo>
                  <a:pt x="1861" y="721"/>
                  <a:pt x="1861" y="721"/>
                  <a:pt x="1861" y="721"/>
                </a:cubicBezTo>
                <a:cubicBezTo>
                  <a:pt x="1854" y="719"/>
                  <a:pt x="1858" y="721"/>
                  <a:pt x="1854" y="718"/>
                </a:cubicBezTo>
                <a:cubicBezTo>
                  <a:pt x="1858" y="718"/>
                  <a:pt x="1858" y="718"/>
                  <a:pt x="1858" y="718"/>
                </a:cubicBezTo>
                <a:cubicBezTo>
                  <a:pt x="1858" y="715"/>
                  <a:pt x="1858" y="715"/>
                  <a:pt x="1858" y="715"/>
                </a:cubicBezTo>
                <a:cubicBezTo>
                  <a:pt x="1854" y="714"/>
                  <a:pt x="1851" y="712"/>
                  <a:pt x="1848" y="711"/>
                </a:cubicBezTo>
                <a:cubicBezTo>
                  <a:pt x="1848" y="708"/>
                  <a:pt x="1848" y="708"/>
                  <a:pt x="1848" y="708"/>
                </a:cubicBezTo>
                <a:cubicBezTo>
                  <a:pt x="1845" y="709"/>
                  <a:pt x="1841" y="710"/>
                  <a:pt x="1838" y="711"/>
                </a:cubicBezTo>
                <a:cubicBezTo>
                  <a:pt x="1838" y="705"/>
                  <a:pt x="1838" y="705"/>
                  <a:pt x="1838" y="705"/>
                </a:cubicBezTo>
                <a:cubicBezTo>
                  <a:pt x="1832" y="705"/>
                  <a:pt x="1832" y="705"/>
                  <a:pt x="1832" y="705"/>
                </a:cubicBezTo>
                <a:cubicBezTo>
                  <a:pt x="1831" y="708"/>
                  <a:pt x="1830" y="711"/>
                  <a:pt x="1829" y="715"/>
                </a:cubicBezTo>
                <a:cubicBezTo>
                  <a:pt x="1825" y="717"/>
                  <a:pt x="1828" y="714"/>
                  <a:pt x="1825" y="718"/>
                </a:cubicBezTo>
                <a:cubicBezTo>
                  <a:pt x="1822" y="718"/>
                  <a:pt x="1822" y="718"/>
                  <a:pt x="1822" y="718"/>
                </a:cubicBezTo>
                <a:cubicBezTo>
                  <a:pt x="1824" y="711"/>
                  <a:pt x="1822" y="715"/>
                  <a:pt x="1825" y="711"/>
                </a:cubicBezTo>
                <a:cubicBezTo>
                  <a:pt x="1825" y="702"/>
                  <a:pt x="1825" y="702"/>
                  <a:pt x="1825" y="702"/>
                </a:cubicBezTo>
                <a:cubicBezTo>
                  <a:pt x="1822" y="703"/>
                  <a:pt x="1819" y="704"/>
                  <a:pt x="1816" y="705"/>
                </a:cubicBezTo>
                <a:cubicBezTo>
                  <a:pt x="1816" y="702"/>
                  <a:pt x="1816" y="702"/>
                  <a:pt x="1816" y="702"/>
                </a:cubicBezTo>
                <a:cubicBezTo>
                  <a:pt x="1812" y="702"/>
                  <a:pt x="1812" y="702"/>
                  <a:pt x="1812" y="702"/>
                </a:cubicBezTo>
                <a:cubicBezTo>
                  <a:pt x="1812" y="705"/>
                  <a:pt x="1812" y="705"/>
                  <a:pt x="1812" y="705"/>
                </a:cubicBezTo>
                <a:cubicBezTo>
                  <a:pt x="1803" y="705"/>
                  <a:pt x="1803" y="705"/>
                  <a:pt x="1803" y="705"/>
                </a:cubicBezTo>
                <a:cubicBezTo>
                  <a:pt x="1803" y="708"/>
                  <a:pt x="1803" y="708"/>
                  <a:pt x="1803" y="708"/>
                </a:cubicBezTo>
                <a:cubicBezTo>
                  <a:pt x="1799" y="707"/>
                  <a:pt x="1796" y="706"/>
                  <a:pt x="1793" y="705"/>
                </a:cubicBezTo>
                <a:cubicBezTo>
                  <a:pt x="1793" y="711"/>
                  <a:pt x="1793" y="711"/>
                  <a:pt x="1793" y="711"/>
                </a:cubicBezTo>
                <a:cubicBezTo>
                  <a:pt x="1790" y="711"/>
                  <a:pt x="1790" y="711"/>
                  <a:pt x="1790" y="711"/>
                </a:cubicBezTo>
                <a:cubicBezTo>
                  <a:pt x="1790" y="698"/>
                  <a:pt x="1790" y="698"/>
                  <a:pt x="1790" y="698"/>
                </a:cubicBezTo>
                <a:cubicBezTo>
                  <a:pt x="1786" y="701"/>
                  <a:pt x="1786" y="701"/>
                  <a:pt x="1783" y="705"/>
                </a:cubicBezTo>
                <a:cubicBezTo>
                  <a:pt x="1780" y="705"/>
                  <a:pt x="1780" y="705"/>
                  <a:pt x="1780" y="705"/>
                </a:cubicBezTo>
                <a:cubicBezTo>
                  <a:pt x="1780" y="711"/>
                  <a:pt x="1780" y="711"/>
                  <a:pt x="1780" y="711"/>
                </a:cubicBezTo>
                <a:cubicBezTo>
                  <a:pt x="1777" y="711"/>
                  <a:pt x="1777" y="711"/>
                  <a:pt x="1777" y="711"/>
                </a:cubicBezTo>
                <a:cubicBezTo>
                  <a:pt x="1774" y="721"/>
                  <a:pt x="1771" y="721"/>
                  <a:pt x="1767" y="728"/>
                </a:cubicBezTo>
                <a:cubicBezTo>
                  <a:pt x="1764" y="728"/>
                  <a:pt x="1764" y="728"/>
                  <a:pt x="1764" y="728"/>
                </a:cubicBezTo>
                <a:cubicBezTo>
                  <a:pt x="1765" y="723"/>
                  <a:pt x="1766" y="719"/>
                  <a:pt x="1767" y="715"/>
                </a:cubicBezTo>
                <a:cubicBezTo>
                  <a:pt x="1774" y="713"/>
                  <a:pt x="1770" y="715"/>
                  <a:pt x="1774" y="711"/>
                </a:cubicBezTo>
                <a:cubicBezTo>
                  <a:pt x="1777" y="711"/>
                  <a:pt x="1777" y="711"/>
                  <a:pt x="1777" y="711"/>
                </a:cubicBezTo>
                <a:cubicBezTo>
                  <a:pt x="1779" y="705"/>
                  <a:pt x="1776" y="709"/>
                  <a:pt x="1780" y="705"/>
                </a:cubicBezTo>
                <a:cubicBezTo>
                  <a:pt x="1780" y="692"/>
                  <a:pt x="1780" y="692"/>
                  <a:pt x="1780" y="692"/>
                </a:cubicBezTo>
                <a:cubicBezTo>
                  <a:pt x="1778" y="693"/>
                  <a:pt x="1776" y="694"/>
                  <a:pt x="1774" y="695"/>
                </a:cubicBezTo>
                <a:cubicBezTo>
                  <a:pt x="1770" y="695"/>
                  <a:pt x="1770" y="695"/>
                  <a:pt x="1770" y="695"/>
                </a:cubicBezTo>
                <a:cubicBezTo>
                  <a:pt x="1770" y="692"/>
                  <a:pt x="1770" y="692"/>
                  <a:pt x="1770" y="692"/>
                </a:cubicBezTo>
                <a:cubicBezTo>
                  <a:pt x="1767" y="692"/>
                  <a:pt x="1767" y="692"/>
                  <a:pt x="1767" y="692"/>
                </a:cubicBezTo>
                <a:cubicBezTo>
                  <a:pt x="1764" y="684"/>
                  <a:pt x="1772" y="685"/>
                  <a:pt x="1774" y="682"/>
                </a:cubicBezTo>
                <a:cubicBezTo>
                  <a:pt x="1774" y="676"/>
                  <a:pt x="1774" y="676"/>
                  <a:pt x="1774" y="676"/>
                </a:cubicBezTo>
                <a:cubicBezTo>
                  <a:pt x="1777" y="676"/>
                  <a:pt x="1777" y="676"/>
                  <a:pt x="1777" y="676"/>
                </a:cubicBezTo>
                <a:cubicBezTo>
                  <a:pt x="1777" y="674"/>
                  <a:pt x="1774" y="669"/>
                  <a:pt x="1774" y="663"/>
                </a:cubicBezTo>
                <a:cubicBezTo>
                  <a:pt x="1783" y="662"/>
                  <a:pt x="1784" y="661"/>
                  <a:pt x="1790" y="656"/>
                </a:cubicBezTo>
                <a:cubicBezTo>
                  <a:pt x="1790" y="653"/>
                  <a:pt x="1790" y="653"/>
                  <a:pt x="1790" y="653"/>
                </a:cubicBezTo>
                <a:cubicBezTo>
                  <a:pt x="1793" y="652"/>
                  <a:pt x="1796" y="651"/>
                  <a:pt x="1799" y="650"/>
                </a:cubicBezTo>
                <a:cubicBezTo>
                  <a:pt x="1800" y="648"/>
                  <a:pt x="1802" y="646"/>
                  <a:pt x="1803" y="643"/>
                </a:cubicBezTo>
                <a:cubicBezTo>
                  <a:pt x="1809" y="643"/>
                  <a:pt x="1809" y="643"/>
                  <a:pt x="1809" y="643"/>
                </a:cubicBezTo>
                <a:cubicBezTo>
                  <a:pt x="1810" y="641"/>
                  <a:pt x="1811" y="639"/>
                  <a:pt x="1812" y="637"/>
                </a:cubicBezTo>
                <a:cubicBezTo>
                  <a:pt x="1822" y="637"/>
                  <a:pt x="1822" y="637"/>
                  <a:pt x="1822" y="637"/>
                </a:cubicBezTo>
                <a:cubicBezTo>
                  <a:pt x="1823" y="634"/>
                  <a:pt x="1824" y="630"/>
                  <a:pt x="1825" y="627"/>
                </a:cubicBezTo>
                <a:cubicBezTo>
                  <a:pt x="1827" y="628"/>
                  <a:pt x="1830" y="629"/>
                  <a:pt x="1832" y="630"/>
                </a:cubicBezTo>
                <a:cubicBezTo>
                  <a:pt x="1832" y="627"/>
                  <a:pt x="1832" y="627"/>
                  <a:pt x="1832" y="627"/>
                </a:cubicBezTo>
                <a:cubicBezTo>
                  <a:pt x="1835" y="625"/>
                  <a:pt x="1838" y="623"/>
                  <a:pt x="1841" y="621"/>
                </a:cubicBezTo>
                <a:cubicBezTo>
                  <a:pt x="1843" y="618"/>
                  <a:pt x="1844" y="614"/>
                  <a:pt x="1845" y="611"/>
                </a:cubicBezTo>
                <a:cubicBezTo>
                  <a:pt x="1841" y="611"/>
                  <a:pt x="1841" y="611"/>
                  <a:pt x="1841" y="611"/>
                </a:cubicBezTo>
                <a:cubicBezTo>
                  <a:pt x="1841" y="608"/>
                  <a:pt x="1841" y="608"/>
                  <a:pt x="1841" y="608"/>
                </a:cubicBezTo>
                <a:cubicBezTo>
                  <a:pt x="1845" y="607"/>
                  <a:pt x="1848" y="606"/>
                  <a:pt x="1851" y="605"/>
                </a:cubicBezTo>
                <a:cubicBezTo>
                  <a:pt x="1855" y="591"/>
                  <a:pt x="1859" y="598"/>
                  <a:pt x="1861" y="582"/>
                </a:cubicBezTo>
                <a:cubicBezTo>
                  <a:pt x="1861" y="582"/>
                  <a:pt x="1873" y="582"/>
                  <a:pt x="1867" y="585"/>
                </a:cubicBezTo>
                <a:cubicBezTo>
                  <a:pt x="1864" y="585"/>
                  <a:pt x="1864" y="585"/>
                  <a:pt x="1864" y="585"/>
                </a:cubicBezTo>
                <a:cubicBezTo>
                  <a:pt x="1864" y="588"/>
                  <a:pt x="1864" y="588"/>
                  <a:pt x="1864" y="588"/>
                </a:cubicBezTo>
                <a:cubicBezTo>
                  <a:pt x="1872" y="584"/>
                  <a:pt x="1877" y="580"/>
                  <a:pt x="1890" y="579"/>
                </a:cubicBezTo>
                <a:cubicBezTo>
                  <a:pt x="1890" y="572"/>
                  <a:pt x="1890" y="572"/>
                  <a:pt x="1890" y="572"/>
                </a:cubicBezTo>
                <a:cubicBezTo>
                  <a:pt x="1900" y="572"/>
                  <a:pt x="1900" y="572"/>
                  <a:pt x="1900" y="572"/>
                </a:cubicBezTo>
                <a:cubicBezTo>
                  <a:pt x="1903" y="565"/>
                  <a:pt x="1905" y="560"/>
                  <a:pt x="1906" y="550"/>
                </a:cubicBezTo>
                <a:cubicBezTo>
                  <a:pt x="1909" y="552"/>
                  <a:pt x="1909" y="554"/>
                  <a:pt x="1913" y="556"/>
                </a:cubicBezTo>
                <a:cubicBezTo>
                  <a:pt x="1914" y="553"/>
                  <a:pt x="1915" y="550"/>
                  <a:pt x="1916" y="546"/>
                </a:cubicBezTo>
                <a:cubicBezTo>
                  <a:pt x="1913" y="546"/>
                  <a:pt x="1913" y="546"/>
                  <a:pt x="1913" y="546"/>
                </a:cubicBezTo>
                <a:cubicBezTo>
                  <a:pt x="1913" y="543"/>
                  <a:pt x="1913" y="543"/>
                  <a:pt x="1913" y="543"/>
                </a:cubicBezTo>
                <a:cubicBezTo>
                  <a:pt x="1916" y="542"/>
                  <a:pt x="1919" y="541"/>
                  <a:pt x="1922" y="540"/>
                </a:cubicBezTo>
                <a:cubicBezTo>
                  <a:pt x="1922" y="543"/>
                  <a:pt x="1922" y="543"/>
                  <a:pt x="1922" y="543"/>
                </a:cubicBezTo>
                <a:cubicBezTo>
                  <a:pt x="1926" y="543"/>
                  <a:pt x="1926" y="543"/>
                  <a:pt x="1926" y="543"/>
                </a:cubicBezTo>
                <a:cubicBezTo>
                  <a:pt x="1925" y="540"/>
                  <a:pt x="1923" y="537"/>
                  <a:pt x="1922" y="533"/>
                </a:cubicBezTo>
                <a:cubicBezTo>
                  <a:pt x="1919" y="533"/>
                  <a:pt x="1919" y="533"/>
                  <a:pt x="1919" y="533"/>
                </a:cubicBezTo>
                <a:cubicBezTo>
                  <a:pt x="1921" y="527"/>
                  <a:pt x="1919" y="531"/>
                  <a:pt x="1922" y="527"/>
                </a:cubicBezTo>
                <a:cubicBezTo>
                  <a:pt x="1922" y="533"/>
                  <a:pt x="1922" y="533"/>
                  <a:pt x="1922" y="533"/>
                </a:cubicBezTo>
                <a:cubicBezTo>
                  <a:pt x="1929" y="533"/>
                  <a:pt x="1929" y="533"/>
                  <a:pt x="1929" y="533"/>
                </a:cubicBezTo>
                <a:cubicBezTo>
                  <a:pt x="1930" y="530"/>
                  <a:pt x="1931" y="527"/>
                  <a:pt x="1932" y="524"/>
                </a:cubicBezTo>
                <a:cubicBezTo>
                  <a:pt x="1935" y="524"/>
                  <a:pt x="1935" y="524"/>
                  <a:pt x="1935" y="524"/>
                </a:cubicBezTo>
                <a:cubicBezTo>
                  <a:pt x="1941" y="515"/>
                  <a:pt x="1932" y="517"/>
                  <a:pt x="1945" y="514"/>
                </a:cubicBezTo>
                <a:cubicBezTo>
                  <a:pt x="1943" y="508"/>
                  <a:pt x="1945" y="511"/>
                  <a:pt x="1942" y="508"/>
                </a:cubicBezTo>
                <a:cubicBezTo>
                  <a:pt x="1942" y="504"/>
                  <a:pt x="1942" y="504"/>
                  <a:pt x="1942" y="504"/>
                </a:cubicBezTo>
                <a:cubicBezTo>
                  <a:pt x="1945" y="503"/>
                  <a:pt x="1948" y="502"/>
                  <a:pt x="1952" y="501"/>
                </a:cubicBezTo>
                <a:cubicBezTo>
                  <a:pt x="1952" y="504"/>
                  <a:pt x="1952" y="504"/>
                  <a:pt x="1952" y="504"/>
                </a:cubicBezTo>
                <a:cubicBezTo>
                  <a:pt x="1955" y="504"/>
                  <a:pt x="1955" y="504"/>
                  <a:pt x="1955" y="504"/>
                </a:cubicBezTo>
                <a:cubicBezTo>
                  <a:pt x="1954" y="502"/>
                  <a:pt x="1953" y="500"/>
                  <a:pt x="1952" y="498"/>
                </a:cubicBezTo>
                <a:cubicBezTo>
                  <a:pt x="1955" y="498"/>
                  <a:pt x="1955" y="498"/>
                  <a:pt x="1955" y="498"/>
                </a:cubicBezTo>
                <a:cubicBezTo>
                  <a:pt x="1955" y="492"/>
                  <a:pt x="1953" y="496"/>
                  <a:pt x="1948" y="495"/>
                </a:cubicBezTo>
                <a:cubicBezTo>
                  <a:pt x="1948" y="491"/>
                  <a:pt x="1948" y="491"/>
                  <a:pt x="1948" y="491"/>
                </a:cubicBezTo>
                <a:cubicBezTo>
                  <a:pt x="1958" y="491"/>
                  <a:pt x="1958" y="491"/>
                  <a:pt x="1958" y="491"/>
                </a:cubicBezTo>
                <a:cubicBezTo>
                  <a:pt x="1958" y="488"/>
                  <a:pt x="1958" y="488"/>
                  <a:pt x="1958" y="488"/>
                </a:cubicBezTo>
                <a:cubicBezTo>
                  <a:pt x="1963" y="484"/>
                  <a:pt x="1958" y="488"/>
                  <a:pt x="1958" y="482"/>
                </a:cubicBezTo>
                <a:cubicBezTo>
                  <a:pt x="1968" y="482"/>
                  <a:pt x="1968" y="482"/>
                  <a:pt x="1968" y="482"/>
                </a:cubicBezTo>
                <a:cubicBezTo>
                  <a:pt x="1972" y="480"/>
                  <a:pt x="1967" y="480"/>
                  <a:pt x="1971" y="478"/>
                </a:cubicBezTo>
                <a:cubicBezTo>
                  <a:pt x="1971" y="472"/>
                  <a:pt x="1971" y="472"/>
                  <a:pt x="1971" y="472"/>
                </a:cubicBezTo>
                <a:cubicBezTo>
                  <a:pt x="1980" y="470"/>
                  <a:pt x="1982" y="468"/>
                  <a:pt x="1984" y="459"/>
                </a:cubicBezTo>
                <a:cubicBezTo>
                  <a:pt x="1977" y="457"/>
                  <a:pt x="1981" y="459"/>
                  <a:pt x="1977" y="456"/>
                </a:cubicBezTo>
                <a:cubicBezTo>
                  <a:pt x="1974" y="455"/>
                  <a:pt x="1971" y="454"/>
                  <a:pt x="1968" y="453"/>
                </a:cubicBezTo>
                <a:cubicBezTo>
                  <a:pt x="1967" y="450"/>
                  <a:pt x="1966" y="448"/>
                  <a:pt x="1964" y="446"/>
                </a:cubicBezTo>
                <a:cubicBezTo>
                  <a:pt x="1971" y="446"/>
                  <a:pt x="1971" y="446"/>
                  <a:pt x="1971" y="446"/>
                </a:cubicBezTo>
                <a:cubicBezTo>
                  <a:pt x="1974" y="442"/>
                  <a:pt x="1970" y="446"/>
                  <a:pt x="1974" y="443"/>
                </a:cubicBezTo>
                <a:cubicBezTo>
                  <a:pt x="1974" y="436"/>
                  <a:pt x="1974" y="436"/>
                  <a:pt x="1974" y="436"/>
                </a:cubicBezTo>
                <a:cubicBezTo>
                  <a:pt x="1981" y="440"/>
                  <a:pt x="1980" y="442"/>
                  <a:pt x="1990" y="443"/>
                </a:cubicBezTo>
                <a:cubicBezTo>
                  <a:pt x="1988" y="436"/>
                  <a:pt x="1991" y="440"/>
                  <a:pt x="1987" y="436"/>
                </a:cubicBezTo>
                <a:cubicBezTo>
                  <a:pt x="1987" y="430"/>
                  <a:pt x="1987" y="430"/>
                  <a:pt x="1987" y="430"/>
                </a:cubicBezTo>
                <a:cubicBezTo>
                  <a:pt x="1991" y="433"/>
                  <a:pt x="1991" y="432"/>
                  <a:pt x="1994" y="436"/>
                </a:cubicBezTo>
                <a:cubicBezTo>
                  <a:pt x="1997" y="436"/>
                  <a:pt x="1997" y="436"/>
                  <a:pt x="1997" y="436"/>
                </a:cubicBezTo>
                <a:cubicBezTo>
                  <a:pt x="1995" y="433"/>
                  <a:pt x="1992" y="430"/>
                  <a:pt x="1990" y="427"/>
                </a:cubicBezTo>
                <a:cubicBezTo>
                  <a:pt x="1994" y="427"/>
                  <a:pt x="1994" y="427"/>
                  <a:pt x="1994" y="427"/>
                </a:cubicBezTo>
                <a:cubicBezTo>
                  <a:pt x="1994" y="417"/>
                  <a:pt x="1994" y="417"/>
                  <a:pt x="1994" y="417"/>
                </a:cubicBezTo>
                <a:cubicBezTo>
                  <a:pt x="1997" y="417"/>
                  <a:pt x="1997" y="417"/>
                  <a:pt x="1997" y="417"/>
                </a:cubicBezTo>
                <a:cubicBezTo>
                  <a:pt x="1997" y="414"/>
                  <a:pt x="1997" y="414"/>
                  <a:pt x="1997" y="414"/>
                </a:cubicBezTo>
                <a:cubicBezTo>
                  <a:pt x="2003" y="414"/>
                  <a:pt x="2003" y="414"/>
                  <a:pt x="2003" y="414"/>
                </a:cubicBezTo>
                <a:cubicBezTo>
                  <a:pt x="2003" y="410"/>
                  <a:pt x="2003" y="410"/>
                  <a:pt x="2003" y="410"/>
                </a:cubicBezTo>
                <a:cubicBezTo>
                  <a:pt x="2007" y="410"/>
                  <a:pt x="2007" y="410"/>
                  <a:pt x="2007" y="410"/>
                </a:cubicBezTo>
                <a:cubicBezTo>
                  <a:pt x="2005" y="408"/>
                  <a:pt x="2004" y="406"/>
                  <a:pt x="2003" y="404"/>
                </a:cubicBezTo>
                <a:cubicBezTo>
                  <a:pt x="2007" y="404"/>
                  <a:pt x="2007" y="404"/>
                  <a:pt x="2007" y="404"/>
                </a:cubicBezTo>
                <a:cubicBezTo>
                  <a:pt x="2007" y="401"/>
                  <a:pt x="2007" y="401"/>
                  <a:pt x="2007" y="401"/>
                </a:cubicBezTo>
                <a:cubicBezTo>
                  <a:pt x="2010" y="401"/>
                  <a:pt x="2010" y="401"/>
                  <a:pt x="2010" y="401"/>
                </a:cubicBezTo>
                <a:cubicBezTo>
                  <a:pt x="2010" y="397"/>
                  <a:pt x="2010" y="397"/>
                  <a:pt x="2010" y="397"/>
                </a:cubicBezTo>
                <a:cubicBezTo>
                  <a:pt x="2023" y="397"/>
                  <a:pt x="2023" y="397"/>
                  <a:pt x="2023" y="397"/>
                </a:cubicBezTo>
                <a:cubicBezTo>
                  <a:pt x="2023" y="394"/>
                  <a:pt x="2023" y="394"/>
                  <a:pt x="2023" y="394"/>
                </a:cubicBezTo>
                <a:cubicBezTo>
                  <a:pt x="2028" y="391"/>
                  <a:pt x="2031" y="391"/>
                  <a:pt x="2039" y="391"/>
                </a:cubicBezTo>
                <a:cubicBezTo>
                  <a:pt x="2036" y="387"/>
                  <a:pt x="2037" y="387"/>
                  <a:pt x="2032" y="385"/>
                </a:cubicBezTo>
                <a:cubicBezTo>
                  <a:pt x="2029" y="388"/>
                  <a:pt x="2032" y="386"/>
                  <a:pt x="2026" y="388"/>
                </a:cubicBezTo>
                <a:cubicBezTo>
                  <a:pt x="2026" y="385"/>
                  <a:pt x="2026" y="385"/>
                  <a:pt x="2026" y="385"/>
                </a:cubicBezTo>
                <a:cubicBezTo>
                  <a:pt x="2032" y="385"/>
                  <a:pt x="2032" y="385"/>
                  <a:pt x="2032" y="385"/>
                </a:cubicBezTo>
                <a:cubicBezTo>
                  <a:pt x="2032" y="381"/>
                  <a:pt x="2032" y="381"/>
                  <a:pt x="2032" y="381"/>
                </a:cubicBezTo>
                <a:cubicBezTo>
                  <a:pt x="2036" y="382"/>
                  <a:pt x="2039" y="383"/>
                  <a:pt x="2042" y="385"/>
                </a:cubicBezTo>
                <a:cubicBezTo>
                  <a:pt x="2043" y="382"/>
                  <a:pt x="2044" y="380"/>
                  <a:pt x="2045" y="378"/>
                </a:cubicBezTo>
                <a:cubicBezTo>
                  <a:pt x="2052" y="378"/>
                  <a:pt x="2052" y="378"/>
                  <a:pt x="2052" y="378"/>
                </a:cubicBezTo>
                <a:cubicBezTo>
                  <a:pt x="2052" y="375"/>
                  <a:pt x="2052" y="375"/>
                  <a:pt x="2052" y="375"/>
                </a:cubicBezTo>
                <a:cubicBezTo>
                  <a:pt x="2058" y="375"/>
                  <a:pt x="2058" y="375"/>
                  <a:pt x="2058" y="375"/>
                </a:cubicBezTo>
                <a:cubicBezTo>
                  <a:pt x="2058" y="372"/>
                  <a:pt x="2058" y="372"/>
                  <a:pt x="2058" y="372"/>
                </a:cubicBezTo>
                <a:cubicBezTo>
                  <a:pt x="2062" y="371"/>
                  <a:pt x="2065" y="369"/>
                  <a:pt x="2068" y="368"/>
                </a:cubicBezTo>
                <a:cubicBezTo>
                  <a:pt x="2066" y="362"/>
                  <a:pt x="2068" y="366"/>
                  <a:pt x="2065" y="362"/>
                </a:cubicBezTo>
                <a:cubicBezTo>
                  <a:pt x="2062" y="366"/>
                  <a:pt x="2065" y="362"/>
                  <a:pt x="2062" y="365"/>
                </a:cubicBezTo>
                <a:cubicBezTo>
                  <a:pt x="2059" y="369"/>
                  <a:pt x="2062" y="366"/>
                  <a:pt x="2058" y="368"/>
                </a:cubicBezTo>
                <a:cubicBezTo>
                  <a:pt x="2058" y="362"/>
                  <a:pt x="2058" y="362"/>
                  <a:pt x="2058" y="362"/>
                </a:cubicBezTo>
                <a:cubicBezTo>
                  <a:pt x="2065" y="362"/>
                  <a:pt x="2065" y="362"/>
                  <a:pt x="2065" y="362"/>
                </a:cubicBezTo>
                <a:cubicBezTo>
                  <a:pt x="2065" y="359"/>
                  <a:pt x="2065" y="359"/>
                  <a:pt x="2065" y="359"/>
                </a:cubicBezTo>
                <a:cubicBezTo>
                  <a:pt x="2074" y="359"/>
                  <a:pt x="2074" y="359"/>
                  <a:pt x="2074" y="359"/>
                </a:cubicBezTo>
                <a:cubicBezTo>
                  <a:pt x="2076" y="357"/>
                  <a:pt x="2077" y="354"/>
                  <a:pt x="2078" y="352"/>
                </a:cubicBezTo>
                <a:cubicBezTo>
                  <a:pt x="2084" y="352"/>
                  <a:pt x="2084" y="352"/>
                  <a:pt x="2084" y="352"/>
                </a:cubicBezTo>
                <a:cubicBezTo>
                  <a:pt x="2084" y="349"/>
                  <a:pt x="2084" y="349"/>
                  <a:pt x="2084" y="349"/>
                </a:cubicBezTo>
                <a:cubicBezTo>
                  <a:pt x="2086" y="350"/>
                  <a:pt x="2089" y="351"/>
                  <a:pt x="2091" y="352"/>
                </a:cubicBezTo>
                <a:cubicBezTo>
                  <a:pt x="2091" y="349"/>
                  <a:pt x="2091" y="349"/>
                  <a:pt x="2091" y="349"/>
                </a:cubicBezTo>
                <a:cubicBezTo>
                  <a:pt x="2097" y="349"/>
                  <a:pt x="2097" y="349"/>
                  <a:pt x="2097" y="349"/>
                </a:cubicBezTo>
                <a:cubicBezTo>
                  <a:pt x="2097" y="346"/>
                  <a:pt x="2097" y="346"/>
                  <a:pt x="2097" y="346"/>
                </a:cubicBezTo>
                <a:cubicBezTo>
                  <a:pt x="2100" y="345"/>
                  <a:pt x="2104" y="344"/>
                  <a:pt x="2107" y="342"/>
                </a:cubicBezTo>
                <a:cubicBezTo>
                  <a:pt x="2107" y="336"/>
                  <a:pt x="2107" y="336"/>
                  <a:pt x="2107" y="336"/>
                </a:cubicBezTo>
                <a:cubicBezTo>
                  <a:pt x="2121" y="335"/>
                  <a:pt x="2120" y="331"/>
                  <a:pt x="2133" y="330"/>
                </a:cubicBezTo>
                <a:cubicBezTo>
                  <a:pt x="2135" y="320"/>
                  <a:pt x="2139" y="320"/>
                  <a:pt x="2142" y="313"/>
                </a:cubicBezTo>
                <a:cubicBezTo>
                  <a:pt x="2147" y="312"/>
                  <a:pt x="2151" y="311"/>
                  <a:pt x="2155" y="310"/>
                </a:cubicBezTo>
                <a:cubicBezTo>
                  <a:pt x="2155" y="307"/>
                  <a:pt x="2155" y="307"/>
                  <a:pt x="2155" y="307"/>
                </a:cubicBezTo>
                <a:cubicBezTo>
                  <a:pt x="2181" y="307"/>
                  <a:pt x="2181" y="307"/>
                  <a:pt x="2181" y="307"/>
                </a:cubicBezTo>
                <a:cubicBezTo>
                  <a:pt x="2181" y="310"/>
                  <a:pt x="2181" y="310"/>
                  <a:pt x="2181" y="310"/>
                </a:cubicBezTo>
                <a:cubicBezTo>
                  <a:pt x="2185" y="310"/>
                  <a:pt x="2185" y="310"/>
                  <a:pt x="2185" y="310"/>
                </a:cubicBezTo>
                <a:cubicBezTo>
                  <a:pt x="2185" y="307"/>
                  <a:pt x="2185" y="307"/>
                  <a:pt x="2185" y="307"/>
                </a:cubicBezTo>
                <a:cubicBezTo>
                  <a:pt x="2188" y="307"/>
                  <a:pt x="2196" y="314"/>
                  <a:pt x="2204" y="310"/>
                </a:cubicBezTo>
                <a:cubicBezTo>
                  <a:pt x="2205" y="308"/>
                  <a:pt x="2206" y="306"/>
                  <a:pt x="2207" y="304"/>
                </a:cubicBezTo>
                <a:cubicBezTo>
                  <a:pt x="2209" y="305"/>
                  <a:pt x="2211" y="306"/>
                  <a:pt x="2214" y="307"/>
                </a:cubicBezTo>
                <a:cubicBezTo>
                  <a:pt x="2214" y="304"/>
                  <a:pt x="2214" y="304"/>
                  <a:pt x="2214" y="304"/>
                </a:cubicBezTo>
                <a:cubicBezTo>
                  <a:pt x="2229" y="294"/>
                  <a:pt x="2232" y="258"/>
                  <a:pt x="2240" y="239"/>
                </a:cubicBezTo>
                <a:cubicBezTo>
                  <a:pt x="2243" y="239"/>
                  <a:pt x="2243" y="239"/>
                  <a:pt x="2243" y="239"/>
                </a:cubicBezTo>
                <a:cubicBezTo>
                  <a:pt x="2243" y="236"/>
                  <a:pt x="2243" y="236"/>
                  <a:pt x="2243" y="236"/>
                </a:cubicBezTo>
                <a:cubicBezTo>
                  <a:pt x="2246" y="236"/>
                  <a:pt x="2246" y="236"/>
                  <a:pt x="2246" y="236"/>
                </a:cubicBezTo>
                <a:cubicBezTo>
                  <a:pt x="2246" y="239"/>
                  <a:pt x="2246" y="239"/>
                  <a:pt x="2246" y="239"/>
                </a:cubicBezTo>
                <a:cubicBezTo>
                  <a:pt x="2252" y="238"/>
                  <a:pt x="2259" y="237"/>
                  <a:pt x="2265" y="236"/>
                </a:cubicBezTo>
                <a:cubicBezTo>
                  <a:pt x="2265" y="232"/>
                  <a:pt x="2265" y="232"/>
                  <a:pt x="2265" y="232"/>
                </a:cubicBezTo>
                <a:cubicBezTo>
                  <a:pt x="2267" y="232"/>
                  <a:pt x="2276" y="234"/>
                  <a:pt x="2272" y="229"/>
                </a:cubicBezTo>
                <a:cubicBezTo>
                  <a:pt x="2272" y="229"/>
                  <a:pt x="2265" y="229"/>
                  <a:pt x="2269" y="226"/>
                </a:cubicBezTo>
                <a:cubicBezTo>
                  <a:pt x="2275" y="220"/>
                  <a:pt x="2275" y="230"/>
                  <a:pt x="2278" y="216"/>
                </a:cubicBezTo>
                <a:cubicBezTo>
                  <a:pt x="2285" y="216"/>
                  <a:pt x="2285" y="216"/>
                  <a:pt x="2285" y="216"/>
                </a:cubicBezTo>
                <a:cubicBezTo>
                  <a:pt x="2289" y="201"/>
                  <a:pt x="2302" y="201"/>
                  <a:pt x="2311" y="190"/>
                </a:cubicBezTo>
                <a:cubicBezTo>
                  <a:pt x="2314" y="190"/>
                  <a:pt x="2314" y="190"/>
                  <a:pt x="2314" y="190"/>
                </a:cubicBezTo>
                <a:cubicBezTo>
                  <a:pt x="2313" y="187"/>
                  <a:pt x="2312" y="184"/>
                  <a:pt x="2311" y="181"/>
                </a:cubicBezTo>
                <a:cubicBezTo>
                  <a:pt x="2317" y="181"/>
                  <a:pt x="2317" y="181"/>
                  <a:pt x="2317" y="181"/>
                </a:cubicBezTo>
                <a:cubicBezTo>
                  <a:pt x="2317" y="177"/>
                  <a:pt x="2317" y="177"/>
                  <a:pt x="2317" y="177"/>
                </a:cubicBezTo>
                <a:cubicBezTo>
                  <a:pt x="2319" y="176"/>
                  <a:pt x="2321" y="175"/>
                  <a:pt x="2324" y="174"/>
                </a:cubicBezTo>
                <a:cubicBezTo>
                  <a:pt x="2324" y="168"/>
                  <a:pt x="2324" y="168"/>
                  <a:pt x="2324" y="168"/>
                </a:cubicBezTo>
                <a:cubicBezTo>
                  <a:pt x="2327" y="168"/>
                  <a:pt x="2327" y="168"/>
                  <a:pt x="2327" y="168"/>
                </a:cubicBezTo>
                <a:cubicBezTo>
                  <a:pt x="2330" y="163"/>
                  <a:pt x="2333" y="159"/>
                  <a:pt x="2337" y="155"/>
                </a:cubicBezTo>
                <a:cubicBezTo>
                  <a:pt x="2359" y="155"/>
                  <a:pt x="2359" y="155"/>
                  <a:pt x="2359" y="155"/>
                </a:cubicBezTo>
                <a:cubicBezTo>
                  <a:pt x="2359" y="152"/>
                  <a:pt x="2359" y="152"/>
                  <a:pt x="2359" y="152"/>
                </a:cubicBezTo>
                <a:cubicBezTo>
                  <a:pt x="2366" y="152"/>
                  <a:pt x="2366" y="152"/>
                  <a:pt x="2366" y="152"/>
                </a:cubicBezTo>
                <a:cubicBezTo>
                  <a:pt x="2366" y="148"/>
                  <a:pt x="2366" y="148"/>
                  <a:pt x="2366" y="148"/>
                </a:cubicBezTo>
                <a:cubicBezTo>
                  <a:pt x="2372" y="148"/>
                  <a:pt x="2372" y="148"/>
                  <a:pt x="2372" y="148"/>
                </a:cubicBezTo>
                <a:cubicBezTo>
                  <a:pt x="2376" y="142"/>
                  <a:pt x="2381" y="135"/>
                  <a:pt x="2385" y="129"/>
                </a:cubicBezTo>
                <a:cubicBezTo>
                  <a:pt x="2392" y="129"/>
                  <a:pt x="2392" y="129"/>
                  <a:pt x="2392" y="129"/>
                </a:cubicBezTo>
                <a:cubicBezTo>
                  <a:pt x="2392" y="126"/>
                  <a:pt x="2392" y="126"/>
                  <a:pt x="2392" y="126"/>
                </a:cubicBezTo>
                <a:cubicBezTo>
                  <a:pt x="2395" y="126"/>
                  <a:pt x="2395" y="126"/>
                  <a:pt x="2395" y="126"/>
                </a:cubicBezTo>
                <a:cubicBezTo>
                  <a:pt x="2395" y="129"/>
                  <a:pt x="2395" y="129"/>
                  <a:pt x="2395" y="129"/>
                </a:cubicBezTo>
                <a:cubicBezTo>
                  <a:pt x="2398" y="129"/>
                  <a:pt x="2398" y="129"/>
                  <a:pt x="2398" y="129"/>
                </a:cubicBezTo>
                <a:cubicBezTo>
                  <a:pt x="2398" y="122"/>
                  <a:pt x="2398" y="122"/>
                  <a:pt x="2398" y="122"/>
                </a:cubicBezTo>
                <a:cubicBezTo>
                  <a:pt x="2409" y="124"/>
                  <a:pt x="2420" y="125"/>
                  <a:pt x="2430" y="126"/>
                </a:cubicBezTo>
                <a:cubicBezTo>
                  <a:pt x="2432" y="124"/>
                  <a:pt x="2433" y="121"/>
                  <a:pt x="2434" y="119"/>
                </a:cubicBezTo>
                <a:cubicBezTo>
                  <a:pt x="2440" y="119"/>
                  <a:pt x="2440" y="119"/>
                  <a:pt x="2440" y="119"/>
                </a:cubicBezTo>
                <a:cubicBezTo>
                  <a:pt x="2442" y="113"/>
                  <a:pt x="2444" y="106"/>
                  <a:pt x="2447" y="100"/>
                </a:cubicBezTo>
                <a:cubicBezTo>
                  <a:pt x="2450" y="99"/>
                  <a:pt x="2453" y="98"/>
                  <a:pt x="2456" y="97"/>
                </a:cubicBezTo>
                <a:cubicBezTo>
                  <a:pt x="2456" y="100"/>
                  <a:pt x="2456" y="100"/>
                  <a:pt x="2456" y="100"/>
                </a:cubicBezTo>
                <a:cubicBezTo>
                  <a:pt x="2460" y="100"/>
                  <a:pt x="2460" y="100"/>
                  <a:pt x="2460" y="100"/>
                </a:cubicBezTo>
                <a:cubicBezTo>
                  <a:pt x="2460" y="93"/>
                  <a:pt x="2460" y="93"/>
                  <a:pt x="2460" y="93"/>
                </a:cubicBezTo>
                <a:cubicBezTo>
                  <a:pt x="2453" y="93"/>
                  <a:pt x="2453" y="93"/>
                  <a:pt x="2453" y="93"/>
                </a:cubicBezTo>
                <a:cubicBezTo>
                  <a:pt x="2455" y="87"/>
                  <a:pt x="2453" y="91"/>
                  <a:pt x="2456" y="87"/>
                </a:cubicBezTo>
                <a:cubicBezTo>
                  <a:pt x="2456" y="90"/>
                  <a:pt x="2456" y="90"/>
                  <a:pt x="2456" y="90"/>
                </a:cubicBezTo>
                <a:cubicBezTo>
                  <a:pt x="2460" y="93"/>
                  <a:pt x="2457" y="90"/>
                  <a:pt x="2460" y="93"/>
                </a:cubicBezTo>
                <a:cubicBezTo>
                  <a:pt x="2466" y="93"/>
                  <a:pt x="2466" y="93"/>
                  <a:pt x="2466" y="93"/>
                </a:cubicBezTo>
                <a:cubicBezTo>
                  <a:pt x="2466" y="87"/>
                  <a:pt x="2466" y="87"/>
                  <a:pt x="2466" y="87"/>
                </a:cubicBezTo>
                <a:cubicBezTo>
                  <a:pt x="2472" y="89"/>
                  <a:pt x="2469" y="86"/>
                  <a:pt x="2473" y="90"/>
                </a:cubicBezTo>
                <a:cubicBezTo>
                  <a:pt x="2476" y="90"/>
                  <a:pt x="2476" y="90"/>
                  <a:pt x="2476" y="90"/>
                </a:cubicBezTo>
                <a:cubicBezTo>
                  <a:pt x="2475" y="93"/>
                  <a:pt x="2474" y="97"/>
                  <a:pt x="2473" y="100"/>
                </a:cubicBezTo>
                <a:cubicBezTo>
                  <a:pt x="2476" y="101"/>
                  <a:pt x="2479" y="102"/>
                  <a:pt x="2482" y="103"/>
                </a:cubicBezTo>
                <a:cubicBezTo>
                  <a:pt x="2481" y="105"/>
                  <a:pt x="2480" y="107"/>
                  <a:pt x="2479" y="109"/>
                </a:cubicBezTo>
                <a:cubicBezTo>
                  <a:pt x="2482" y="109"/>
                  <a:pt x="2482" y="109"/>
                  <a:pt x="2482" y="109"/>
                </a:cubicBezTo>
                <a:cubicBezTo>
                  <a:pt x="2482" y="116"/>
                  <a:pt x="2482" y="116"/>
                  <a:pt x="2482" y="116"/>
                </a:cubicBezTo>
                <a:cubicBezTo>
                  <a:pt x="2485" y="116"/>
                  <a:pt x="2485" y="116"/>
                  <a:pt x="2485" y="116"/>
                </a:cubicBezTo>
                <a:cubicBezTo>
                  <a:pt x="2484" y="113"/>
                  <a:pt x="2483" y="109"/>
                  <a:pt x="2482" y="106"/>
                </a:cubicBezTo>
                <a:cubicBezTo>
                  <a:pt x="2489" y="106"/>
                  <a:pt x="2489" y="106"/>
                  <a:pt x="2489" y="106"/>
                </a:cubicBezTo>
                <a:cubicBezTo>
                  <a:pt x="2489" y="100"/>
                  <a:pt x="2489" y="100"/>
                  <a:pt x="2489" y="100"/>
                </a:cubicBezTo>
                <a:cubicBezTo>
                  <a:pt x="2504" y="104"/>
                  <a:pt x="2492" y="106"/>
                  <a:pt x="2498" y="113"/>
                </a:cubicBezTo>
                <a:cubicBezTo>
                  <a:pt x="2501" y="112"/>
                  <a:pt x="2503" y="111"/>
                  <a:pt x="2505" y="109"/>
                </a:cubicBezTo>
                <a:cubicBezTo>
                  <a:pt x="2502" y="118"/>
                  <a:pt x="2504" y="117"/>
                  <a:pt x="2495" y="119"/>
                </a:cubicBezTo>
                <a:cubicBezTo>
                  <a:pt x="2495" y="122"/>
                  <a:pt x="2495" y="122"/>
                  <a:pt x="2495" y="122"/>
                </a:cubicBezTo>
                <a:cubicBezTo>
                  <a:pt x="2504" y="120"/>
                  <a:pt x="2504" y="117"/>
                  <a:pt x="2511" y="113"/>
                </a:cubicBezTo>
                <a:cubicBezTo>
                  <a:pt x="2511" y="97"/>
                  <a:pt x="2511" y="97"/>
                  <a:pt x="2511" y="97"/>
                </a:cubicBezTo>
                <a:cubicBezTo>
                  <a:pt x="2508" y="97"/>
                  <a:pt x="2508" y="97"/>
                  <a:pt x="2508" y="97"/>
                </a:cubicBezTo>
                <a:cubicBezTo>
                  <a:pt x="2508" y="93"/>
                  <a:pt x="2508" y="93"/>
                  <a:pt x="2508" y="93"/>
                </a:cubicBezTo>
                <a:cubicBezTo>
                  <a:pt x="2510" y="92"/>
                  <a:pt x="2512" y="91"/>
                  <a:pt x="2515" y="90"/>
                </a:cubicBezTo>
                <a:cubicBezTo>
                  <a:pt x="2513" y="87"/>
                  <a:pt x="2512" y="84"/>
                  <a:pt x="2511" y="80"/>
                </a:cubicBezTo>
                <a:cubicBezTo>
                  <a:pt x="2524" y="80"/>
                  <a:pt x="2524" y="80"/>
                  <a:pt x="2524" y="80"/>
                </a:cubicBezTo>
                <a:cubicBezTo>
                  <a:pt x="2524" y="84"/>
                  <a:pt x="2524" y="84"/>
                  <a:pt x="2524" y="84"/>
                </a:cubicBezTo>
                <a:cubicBezTo>
                  <a:pt x="2521" y="84"/>
                  <a:pt x="2521" y="84"/>
                  <a:pt x="2521" y="84"/>
                </a:cubicBezTo>
                <a:cubicBezTo>
                  <a:pt x="2521" y="87"/>
                  <a:pt x="2521" y="87"/>
                  <a:pt x="2521" y="87"/>
                </a:cubicBezTo>
                <a:cubicBezTo>
                  <a:pt x="2524" y="87"/>
                  <a:pt x="2524" y="87"/>
                  <a:pt x="2524" y="87"/>
                </a:cubicBezTo>
                <a:cubicBezTo>
                  <a:pt x="2524" y="90"/>
                  <a:pt x="2524" y="90"/>
                  <a:pt x="2524" y="90"/>
                </a:cubicBezTo>
                <a:cubicBezTo>
                  <a:pt x="2529" y="88"/>
                  <a:pt x="2530" y="87"/>
                  <a:pt x="2537" y="87"/>
                </a:cubicBezTo>
                <a:cubicBezTo>
                  <a:pt x="2534" y="92"/>
                  <a:pt x="2533" y="94"/>
                  <a:pt x="2528" y="97"/>
                </a:cubicBezTo>
                <a:cubicBezTo>
                  <a:pt x="2529" y="99"/>
                  <a:pt x="2530" y="101"/>
                  <a:pt x="2531" y="103"/>
                </a:cubicBezTo>
                <a:cubicBezTo>
                  <a:pt x="2534" y="103"/>
                  <a:pt x="2534" y="103"/>
                  <a:pt x="2534" y="103"/>
                </a:cubicBezTo>
                <a:cubicBezTo>
                  <a:pt x="2534" y="106"/>
                  <a:pt x="2534" y="106"/>
                  <a:pt x="2534" y="106"/>
                </a:cubicBezTo>
                <a:cubicBezTo>
                  <a:pt x="2536" y="106"/>
                  <a:pt x="2540" y="103"/>
                  <a:pt x="2547" y="103"/>
                </a:cubicBezTo>
                <a:cubicBezTo>
                  <a:pt x="2548" y="106"/>
                  <a:pt x="2549" y="109"/>
                  <a:pt x="2550" y="113"/>
                </a:cubicBezTo>
                <a:cubicBezTo>
                  <a:pt x="2553" y="113"/>
                  <a:pt x="2553" y="113"/>
                  <a:pt x="2553" y="113"/>
                </a:cubicBezTo>
                <a:cubicBezTo>
                  <a:pt x="2553" y="129"/>
                  <a:pt x="2553" y="129"/>
                  <a:pt x="2553" y="129"/>
                </a:cubicBezTo>
                <a:cubicBezTo>
                  <a:pt x="2557" y="129"/>
                  <a:pt x="2557" y="129"/>
                  <a:pt x="2557" y="129"/>
                </a:cubicBezTo>
                <a:cubicBezTo>
                  <a:pt x="2557" y="135"/>
                  <a:pt x="2557" y="135"/>
                  <a:pt x="2557" y="135"/>
                </a:cubicBezTo>
                <a:cubicBezTo>
                  <a:pt x="2560" y="135"/>
                  <a:pt x="2560" y="135"/>
                  <a:pt x="2560" y="135"/>
                </a:cubicBezTo>
                <a:cubicBezTo>
                  <a:pt x="2560" y="126"/>
                  <a:pt x="2560" y="126"/>
                  <a:pt x="2560" y="126"/>
                </a:cubicBezTo>
                <a:cubicBezTo>
                  <a:pt x="2565" y="129"/>
                  <a:pt x="2571" y="132"/>
                  <a:pt x="2576" y="135"/>
                </a:cubicBezTo>
                <a:cubicBezTo>
                  <a:pt x="2580" y="126"/>
                  <a:pt x="2578" y="125"/>
                  <a:pt x="2586" y="119"/>
                </a:cubicBezTo>
                <a:cubicBezTo>
                  <a:pt x="2586" y="116"/>
                  <a:pt x="2586" y="116"/>
                  <a:pt x="2586" y="116"/>
                </a:cubicBezTo>
                <a:cubicBezTo>
                  <a:pt x="2589" y="117"/>
                  <a:pt x="2592" y="118"/>
                  <a:pt x="2595" y="119"/>
                </a:cubicBezTo>
                <a:cubicBezTo>
                  <a:pt x="2595" y="113"/>
                  <a:pt x="2595" y="113"/>
                  <a:pt x="2595" y="113"/>
                </a:cubicBezTo>
                <a:cubicBezTo>
                  <a:pt x="2598" y="109"/>
                  <a:pt x="2597" y="114"/>
                  <a:pt x="2599" y="109"/>
                </a:cubicBezTo>
                <a:cubicBezTo>
                  <a:pt x="2602" y="109"/>
                  <a:pt x="2602" y="109"/>
                  <a:pt x="2602" y="109"/>
                </a:cubicBezTo>
                <a:cubicBezTo>
                  <a:pt x="2599" y="105"/>
                  <a:pt x="2599" y="103"/>
                  <a:pt x="2595" y="100"/>
                </a:cubicBezTo>
                <a:cubicBezTo>
                  <a:pt x="2595" y="97"/>
                  <a:pt x="2595" y="97"/>
                  <a:pt x="2595" y="97"/>
                </a:cubicBezTo>
                <a:cubicBezTo>
                  <a:pt x="2605" y="97"/>
                  <a:pt x="2605" y="97"/>
                  <a:pt x="2605" y="97"/>
                </a:cubicBezTo>
                <a:cubicBezTo>
                  <a:pt x="2605" y="93"/>
                  <a:pt x="2605" y="93"/>
                  <a:pt x="2605" y="93"/>
                </a:cubicBezTo>
                <a:cubicBezTo>
                  <a:pt x="2610" y="90"/>
                  <a:pt x="2611" y="89"/>
                  <a:pt x="2618" y="87"/>
                </a:cubicBezTo>
                <a:cubicBezTo>
                  <a:pt x="2618" y="93"/>
                  <a:pt x="2618" y="93"/>
                  <a:pt x="2618" y="93"/>
                </a:cubicBezTo>
                <a:cubicBezTo>
                  <a:pt x="2612" y="93"/>
                  <a:pt x="2612" y="93"/>
                  <a:pt x="2612" y="93"/>
                </a:cubicBezTo>
                <a:cubicBezTo>
                  <a:pt x="2612" y="103"/>
                  <a:pt x="2612" y="103"/>
                  <a:pt x="2612" y="103"/>
                </a:cubicBezTo>
                <a:cubicBezTo>
                  <a:pt x="2618" y="103"/>
                  <a:pt x="2618" y="103"/>
                  <a:pt x="2618" y="103"/>
                </a:cubicBezTo>
                <a:cubicBezTo>
                  <a:pt x="2619" y="105"/>
                  <a:pt x="2620" y="107"/>
                  <a:pt x="2621" y="109"/>
                </a:cubicBezTo>
                <a:cubicBezTo>
                  <a:pt x="2625" y="107"/>
                  <a:pt x="2628" y="105"/>
                  <a:pt x="2631" y="103"/>
                </a:cubicBezTo>
                <a:cubicBezTo>
                  <a:pt x="2631" y="106"/>
                  <a:pt x="2631" y="106"/>
                  <a:pt x="2631" y="106"/>
                </a:cubicBezTo>
                <a:cubicBezTo>
                  <a:pt x="2634" y="106"/>
                  <a:pt x="2634" y="106"/>
                  <a:pt x="2634" y="106"/>
                </a:cubicBezTo>
                <a:cubicBezTo>
                  <a:pt x="2634" y="97"/>
                  <a:pt x="2634" y="97"/>
                  <a:pt x="2634" y="97"/>
                </a:cubicBezTo>
                <a:cubicBezTo>
                  <a:pt x="2628" y="97"/>
                  <a:pt x="2628" y="97"/>
                  <a:pt x="2628" y="97"/>
                </a:cubicBezTo>
                <a:cubicBezTo>
                  <a:pt x="2628" y="74"/>
                  <a:pt x="2628" y="74"/>
                  <a:pt x="2628" y="74"/>
                </a:cubicBezTo>
                <a:cubicBezTo>
                  <a:pt x="2631" y="75"/>
                  <a:pt x="2634" y="76"/>
                  <a:pt x="2638" y="77"/>
                </a:cubicBezTo>
                <a:cubicBezTo>
                  <a:pt x="2638" y="90"/>
                  <a:pt x="2638" y="90"/>
                  <a:pt x="2638" y="90"/>
                </a:cubicBezTo>
                <a:cubicBezTo>
                  <a:pt x="2644" y="91"/>
                  <a:pt x="2650" y="92"/>
                  <a:pt x="2657" y="93"/>
                </a:cubicBezTo>
                <a:cubicBezTo>
                  <a:pt x="2657" y="80"/>
                  <a:pt x="2657" y="80"/>
                  <a:pt x="2657" y="80"/>
                </a:cubicBezTo>
                <a:cubicBezTo>
                  <a:pt x="2666" y="83"/>
                  <a:pt x="2664" y="85"/>
                  <a:pt x="2673" y="87"/>
                </a:cubicBezTo>
                <a:cubicBezTo>
                  <a:pt x="2673" y="74"/>
                  <a:pt x="2673" y="74"/>
                  <a:pt x="2673" y="74"/>
                </a:cubicBezTo>
                <a:cubicBezTo>
                  <a:pt x="2676" y="74"/>
                  <a:pt x="2676" y="74"/>
                  <a:pt x="2676" y="74"/>
                </a:cubicBezTo>
                <a:cubicBezTo>
                  <a:pt x="2676" y="77"/>
                  <a:pt x="2676" y="77"/>
                  <a:pt x="2676" y="77"/>
                </a:cubicBezTo>
                <a:cubicBezTo>
                  <a:pt x="2680" y="77"/>
                  <a:pt x="2680" y="77"/>
                  <a:pt x="2680" y="77"/>
                </a:cubicBezTo>
                <a:cubicBezTo>
                  <a:pt x="2679" y="80"/>
                  <a:pt x="2677" y="84"/>
                  <a:pt x="2676" y="87"/>
                </a:cubicBezTo>
                <a:cubicBezTo>
                  <a:pt x="2680" y="86"/>
                  <a:pt x="2683" y="85"/>
                  <a:pt x="2686" y="84"/>
                </a:cubicBezTo>
                <a:cubicBezTo>
                  <a:pt x="2687" y="81"/>
                  <a:pt x="2688" y="79"/>
                  <a:pt x="2689" y="77"/>
                </a:cubicBezTo>
                <a:cubicBezTo>
                  <a:pt x="2686" y="77"/>
                  <a:pt x="2686" y="77"/>
                  <a:pt x="2686" y="77"/>
                </a:cubicBezTo>
                <a:cubicBezTo>
                  <a:pt x="2687" y="70"/>
                  <a:pt x="2685" y="71"/>
                  <a:pt x="2689" y="67"/>
                </a:cubicBezTo>
                <a:cubicBezTo>
                  <a:pt x="2691" y="72"/>
                  <a:pt x="2688" y="70"/>
                  <a:pt x="2693" y="71"/>
                </a:cubicBezTo>
                <a:cubicBezTo>
                  <a:pt x="2693" y="67"/>
                  <a:pt x="2693" y="67"/>
                  <a:pt x="2693" y="67"/>
                </a:cubicBezTo>
                <a:cubicBezTo>
                  <a:pt x="2699" y="65"/>
                  <a:pt x="2702" y="69"/>
                  <a:pt x="2705" y="71"/>
                </a:cubicBezTo>
                <a:cubicBezTo>
                  <a:pt x="2705" y="64"/>
                  <a:pt x="2705" y="64"/>
                  <a:pt x="2705" y="64"/>
                </a:cubicBezTo>
                <a:cubicBezTo>
                  <a:pt x="2718" y="63"/>
                  <a:pt x="2716" y="59"/>
                  <a:pt x="2722" y="67"/>
                </a:cubicBezTo>
                <a:cubicBezTo>
                  <a:pt x="2725" y="67"/>
                  <a:pt x="2725" y="67"/>
                  <a:pt x="2725" y="67"/>
                </a:cubicBezTo>
                <a:cubicBezTo>
                  <a:pt x="2723" y="64"/>
                  <a:pt x="2721" y="61"/>
                  <a:pt x="2718" y="58"/>
                </a:cubicBezTo>
                <a:cubicBezTo>
                  <a:pt x="2709" y="58"/>
                  <a:pt x="2709" y="58"/>
                  <a:pt x="2709" y="58"/>
                </a:cubicBezTo>
                <a:cubicBezTo>
                  <a:pt x="2709" y="42"/>
                  <a:pt x="2709" y="42"/>
                  <a:pt x="2709" y="42"/>
                </a:cubicBezTo>
                <a:cubicBezTo>
                  <a:pt x="2712" y="42"/>
                  <a:pt x="2712" y="42"/>
                  <a:pt x="2712" y="42"/>
                </a:cubicBezTo>
                <a:cubicBezTo>
                  <a:pt x="2714" y="46"/>
                  <a:pt x="2715" y="47"/>
                  <a:pt x="2715" y="54"/>
                </a:cubicBezTo>
                <a:cubicBezTo>
                  <a:pt x="2725" y="52"/>
                  <a:pt x="2723" y="49"/>
                  <a:pt x="2735" y="48"/>
                </a:cubicBezTo>
                <a:cubicBezTo>
                  <a:pt x="2734" y="44"/>
                  <a:pt x="2732" y="39"/>
                  <a:pt x="2731" y="35"/>
                </a:cubicBezTo>
                <a:cubicBezTo>
                  <a:pt x="2742" y="36"/>
                  <a:pt x="2738" y="40"/>
                  <a:pt x="2744" y="32"/>
                </a:cubicBezTo>
                <a:cubicBezTo>
                  <a:pt x="2748" y="32"/>
                  <a:pt x="2748" y="32"/>
                  <a:pt x="2748" y="32"/>
                </a:cubicBezTo>
                <a:cubicBezTo>
                  <a:pt x="2746" y="37"/>
                  <a:pt x="2745" y="43"/>
                  <a:pt x="2744" y="48"/>
                </a:cubicBezTo>
                <a:cubicBezTo>
                  <a:pt x="2752" y="46"/>
                  <a:pt x="2751" y="45"/>
                  <a:pt x="2757" y="42"/>
                </a:cubicBezTo>
                <a:cubicBezTo>
                  <a:pt x="2757" y="38"/>
                  <a:pt x="2757" y="38"/>
                  <a:pt x="2757" y="38"/>
                </a:cubicBezTo>
                <a:cubicBezTo>
                  <a:pt x="2761" y="41"/>
                  <a:pt x="2761" y="41"/>
                  <a:pt x="2764" y="45"/>
                </a:cubicBezTo>
                <a:cubicBezTo>
                  <a:pt x="2767" y="45"/>
                  <a:pt x="2767" y="45"/>
                  <a:pt x="2767" y="45"/>
                </a:cubicBezTo>
                <a:cubicBezTo>
                  <a:pt x="2766" y="43"/>
                  <a:pt x="2765" y="40"/>
                  <a:pt x="2764" y="38"/>
                </a:cubicBezTo>
                <a:cubicBezTo>
                  <a:pt x="2767" y="38"/>
                  <a:pt x="2767" y="38"/>
                  <a:pt x="2767" y="38"/>
                </a:cubicBezTo>
                <a:cubicBezTo>
                  <a:pt x="2768" y="36"/>
                  <a:pt x="2769" y="34"/>
                  <a:pt x="2770" y="32"/>
                </a:cubicBezTo>
                <a:cubicBezTo>
                  <a:pt x="2773" y="32"/>
                  <a:pt x="2773" y="32"/>
                  <a:pt x="2773" y="32"/>
                </a:cubicBezTo>
                <a:cubicBezTo>
                  <a:pt x="2773" y="54"/>
                  <a:pt x="2773" y="54"/>
                  <a:pt x="2773" y="54"/>
                </a:cubicBezTo>
                <a:cubicBezTo>
                  <a:pt x="2777" y="56"/>
                  <a:pt x="2780" y="57"/>
                  <a:pt x="2783" y="58"/>
                </a:cubicBezTo>
                <a:cubicBezTo>
                  <a:pt x="2786" y="49"/>
                  <a:pt x="2784" y="50"/>
                  <a:pt x="2793" y="48"/>
                </a:cubicBezTo>
                <a:cubicBezTo>
                  <a:pt x="2795" y="40"/>
                  <a:pt x="2794" y="42"/>
                  <a:pt x="2799" y="38"/>
                </a:cubicBezTo>
                <a:cubicBezTo>
                  <a:pt x="2799" y="35"/>
                  <a:pt x="2799" y="35"/>
                  <a:pt x="2799" y="35"/>
                </a:cubicBezTo>
                <a:cubicBezTo>
                  <a:pt x="2797" y="36"/>
                  <a:pt x="2795" y="37"/>
                  <a:pt x="2793" y="38"/>
                </a:cubicBezTo>
                <a:cubicBezTo>
                  <a:pt x="2793" y="32"/>
                  <a:pt x="2793" y="32"/>
                  <a:pt x="2793" y="32"/>
                </a:cubicBezTo>
                <a:cubicBezTo>
                  <a:pt x="2806" y="32"/>
                  <a:pt x="2806" y="32"/>
                  <a:pt x="2806" y="32"/>
                </a:cubicBezTo>
                <a:cubicBezTo>
                  <a:pt x="2805" y="38"/>
                  <a:pt x="2804" y="45"/>
                  <a:pt x="2803" y="51"/>
                </a:cubicBezTo>
                <a:cubicBezTo>
                  <a:pt x="2821" y="50"/>
                  <a:pt x="2815" y="48"/>
                  <a:pt x="2828" y="54"/>
                </a:cubicBezTo>
                <a:cubicBezTo>
                  <a:pt x="2833" y="49"/>
                  <a:pt x="2840" y="43"/>
                  <a:pt x="2848" y="42"/>
                </a:cubicBezTo>
                <a:cubicBezTo>
                  <a:pt x="2848" y="38"/>
                  <a:pt x="2848" y="38"/>
                  <a:pt x="2848" y="38"/>
                </a:cubicBezTo>
                <a:cubicBezTo>
                  <a:pt x="2854" y="36"/>
                  <a:pt x="2852" y="40"/>
                  <a:pt x="2854" y="42"/>
                </a:cubicBezTo>
                <a:cubicBezTo>
                  <a:pt x="2858" y="42"/>
                  <a:pt x="2858" y="42"/>
                  <a:pt x="2858" y="42"/>
                </a:cubicBezTo>
                <a:cubicBezTo>
                  <a:pt x="2858" y="45"/>
                  <a:pt x="2858" y="45"/>
                  <a:pt x="2858" y="45"/>
                </a:cubicBezTo>
                <a:cubicBezTo>
                  <a:pt x="2861" y="44"/>
                  <a:pt x="2864" y="43"/>
                  <a:pt x="2867" y="42"/>
                </a:cubicBezTo>
                <a:cubicBezTo>
                  <a:pt x="2871" y="45"/>
                  <a:pt x="2867" y="43"/>
                  <a:pt x="2874" y="45"/>
                </a:cubicBezTo>
                <a:cubicBezTo>
                  <a:pt x="2872" y="50"/>
                  <a:pt x="2871" y="50"/>
                  <a:pt x="2871" y="58"/>
                </a:cubicBezTo>
                <a:cubicBezTo>
                  <a:pt x="2861" y="58"/>
                  <a:pt x="2861" y="58"/>
                  <a:pt x="2861" y="58"/>
                </a:cubicBezTo>
                <a:cubicBezTo>
                  <a:pt x="2860" y="50"/>
                  <a:pt x="2859" y="50"/>
                  <a:pt x="2858" y="45"/>
                </a:cubicBezTo>
                <a:cubicBezTo>
                  <a:pt x="2851" y="45"/>
                  <a:pt x="2851" y="45"/>
                  <a:pt x="2851" y="45"/>
                </a:cubicBezTo>
                <a:cubicBezTo>
                  <a:pt x="2848" y="47"/>
                  <a:pt x="2849" y="49"/>
                  <a:pt x="2845" y="51"/>
                </a:cubicBezTo>
                <a:cubicBezTo>
                  <a:pt x="2849" y="56"/>
                  <a:pt x="2855" y="60"/>
                  <a:pt x="2861" y="64"/>
                </a:cubicBezTo>
                <a:cubicBezTo>
                  <a:pt x="2861" y="67"/>
                  <a:pt x="2861" y="67"/>
                  <a:pt x="2861" y="67"/>
                </a:cubicBezTo>
                <a:cubicBezTo>
                  <a:pt x="2867" y="67"/>
                  <a:pt x="2867" y="67"/>
                  <a:pt x="2867" y="67"/>
                </a:cubicBezTo>
                <a:cubicBezTo>
                  <a:pt x="2867" y="71"/>
                  <a:pt x="2867" y="71"/>
                  <a:pt x="2867" y="71"/>
                </a:cubicBezTo>
                <a:cubicBezTo>
                  <a:pt x="2864" y="71"/>
                  <a:pt x="2864" y="71"/>
                  <a:pt x="2864" y="71"/>
                </a:cubicBezTo>
                <a:cubicBezTo>
                  <a:pt x="2864" y="74"/>
                  <a:pt x="2864" y="74"/>
                  <a:pt x="2864" y="74"/>
                </a:cubicBezTo>
                <a:cubicBezTo>
                  <a:pt x="2862" y="73"/>
                  <a:pt x="2860" y="72"/>
                  <a:pt x="2858" y="71"/>
                </a:cubicBezTo>
                <a:cubicBezTo>
                  <a:pt x="2858" y="67"/>
                  <a:pt x="2858" y="67"/>
                  <a:pt x="2858" y="67"/>
                </a:cubicBezTo>
                <a:cubicBezTo>
                  <a:pt x="2845" y="67"/>
                  <a:pt x="2845" y="67"/>
                  <a:pt x="2845" y="67"/>
                </a:cubicBezTo>
                <a:cubicBezTo>
                  <a:pt x="2845" y="67"/>
                  <a:pt x="2841" y="62"/>
                  <a:pt x="2838" y="61"/>
                </a:cubicBezTo>
                <a:cubicBezTo>
                  <a:pt x="2838" y="64"/>
                  <a:pt x="2838" y="64"/>
                  <a:pt x="2838" y="64"/>
                </a:cubicBezTo>
                <a:cubicBezTo>
                  <a:pt x="2835" y="64"/>
                  <a:pt x="2835" y="64"/>
                  <a:pt x="2835" y="64"/>
                </a:cubicBezTo>
                <a:cubicBezTo>
                  <a:pt x="2835" y="67"/>
                  <a:pt x="2835" y="67"/>
                  <a:pt x="2835" y="67"/>
                </a:cubicBezTo>
                <a:cubicBezTo>
                  <a:pt x="2841" y="67"/>
                  <a:pt x="2841" y="67"/>
                  <a:pt x="2841" y="67"/>
                </a:cubicBezTo>
                <a:cubicBezTo>
                  <a:pt x="2841" y="74"/>
                  <a:pt x="2841" y="74"/>
                  <a:pt x="2841" y="74"/>
                </a:cubicBezTo>
                <a:cubicBezTo>
                  <a:pt x="2848" y="74"/>
                  <a:pt x="2848" y="74"/>
                  <a:pt x="2848" y="74"/>
                </a:cubicBezTo>
                <a:cubicBezTo>
                  <a:pt x="2851" y="76"/>
                  <a:pt x="2851" y="85"/>
                  <a:pt x="2861" y="84"/>
                </a:cubicBezTo>
                <a:cubicBezTo>
                  <a:pt x="2861" y="80"/>
                  <a:pt x="2861" y="80"/>
                  <a:pt x="2861" y="80"/>
                </a:cubicBezTo>
                <a:cubicBezTo>
                  <a:pt x="2864" y="80"/>
                  <a:pt x="2864" y="80"/>
                  <a:pt x="2864" y="80"/>
                </a:cubicBezTo>
                <a:cubicBezTo>
                  <a:pt x="2865" y="84"/>
                  <a:pt x="2866" y="87"/>
                  <a:pt x="2867" y="90"/>
                </a:cubicBezTo>
                <a:cubicBezTo>
                  <a:pt x="2851" y="91"/>
                  <a:pt x="2847" y="97"/>
                  <a:pt x="2835" y="93"/>
                </a:cubicBezTo>
                <a:cubicBezTo>
                  <a:pt x="2838" y="99"/>
                  <a:pt x="2855" y="113"/>
                  <a:pt x="2861" y="116"/>
                </a:cubicBezTo>
                <a:cubicBezTo>
                  <a:pt x="2860" y="124"/>
                  <a:pt x="2861" y="127"/>
                  <a:pt x="2858" y="132"/>
                </a:cubicBezTo>
                <a:cubicBezTo>
                  <a:pt x="2854" y="132"/>
                  <a:pt x="2854" y="132"/>
                  <a:pt x="2854" y="132"/>
                </a:cubicBezTo>
                <a:cubicBezTo>
                  <a:pt x="2854" y="142"/>
                  <a:pt x="2854" y="142"/>
                  <a:pt x="2854" y="142"/>
                </a:cubicBezTo>
                <a:cubicBezTo>
                  <a:pt x="2851" y="142"/>
                  <a:pt x="2851" y="142"/>
                  <a:pt x="2851" y="142"/>
                </a:cubicBezTo>
                <a:cubicBezTo>
                  <a:pt x="2857" y="152"/>
                  <a:pt x="2860" y="145"/>
                  <a:pt x="2864" y="158"/>
                </a:cubicBezTo>
                <a:cubicBezTo>
                  <a:pt x="2877" y="158"/>
                  <a:pt x="2877" y="158"/>
                  <a:pt x="2877" y="158"/>
                </a:cubicBezTo>
                <a:cubicBezTo>
                  <a:pt x="2877" y="155"/>
                  <a:pt x="2877" y="155"/>
                  <a:pt x="2877" y="155"/>
                </a:cubicBezTo>
                <a:cubicBezTo>
                  <a:pt x="2871" y="155"/>
                  <a:pt x="2871" y="155"/>
                  <a:pt x="2871" y="155"/>
                </a:cubicBezTo>
                <a:cubicBezTo>
                  <a:pt x="2871" y="148"/>
                  <a:pt x="2871" y="148"/>
                  <a:pt x="2871" y="148"/>
                </a:cubicBezTo>
                <a:cubicBezTo>
                  <a:pt x="2880" y="148"/>
                  <a:pt x="2880" y="148"/>
                  <a:pt x="2880" y="148"/>
                </a:cubicBezTo>
                <a:cubicBezTo>
                  <a:pt x="2880" y="155"/>
                  <a:pt x="2880" y="155"/>
                  <a:pt x="2880" y="155"/>
                </a:cubicBezTo>
                <a:cubicBezTo>
                  <a:pt x="2881" y="155"/>
                  <a:pt x="2881" y="155"/>
                  <a:pt x="2881" y="155"/>
                </a:cubicBezTo>
                <a:cubicBezTo>
                  <a:pt x="2881" y="144"/>
                  <a:pt x="2881" y="144"/>
                  <a:pt x="2881" y="144"/>
                </a:cubicBezTo>
                <a:cubicBezTo>
                  <a:pt x="2881" y="143"/>
                  <a:pt x="2881" y="142"/>
                  <a:pt x="2880" y="142"/>
                </a:cubicBezTo>
                <a:cubicBezTo>
                  <a:pt x="2877" y="139"/>
                  <a:pt x="2880" y="142"/>
                  <a:pt x="2877" y="139"/>
                </a:cubicBezTo>
                <a:cubicBezTo>
                  <a:pt x="2871" y="139"/>
                  <a:pt x="2871" y="139"/>
                  <a:pt x="2871" y="139"/>
                </a:cubicBezTo>
                <a:cubicBezTo>
                  <a:pt x="2869" y="141"/>
                  <a:pt x="2868" y="143"/>
                  <a:pt x="2867" y="145"/>
                </a:cubicBezTo>
                <a:cubicBezTo>
                  <a:pt x="2864" y="145"/>
                  <a:pt x="2864" y="145"/>
                  <a:pt x="2864" y="145"/>
                </a:cubicBezTo>
                <a:cubicBezTo>
                  <a:pt x="2864" y="135"/>
                  <a:pt x="2864" y="135"/>
                  <a:pt x="2864" y="135"/>
                </a:cubicBezTo>
                <a:cubicBezTo>
                  <a:pt x="2867" y="134"/>
                  <a:pt x="2871" y="133"/>
                  <a:pt x="2874" y="132"/>
                </a:cubicBezTo>
                <a:cubicBezTo>
                  <a:pt x="2874" y="135"/>
                  <a:pt x="2874" y="135"/>
                  <a:pt x="2874" y="135"/>
                </a:cubicBezTo>
                <a:cubicBezTo>
                  <a:pt x="2877" y="135"/>
                  <a:pt x="2877" y="135"/>
                  <a:pt x="2877" y="135"/>
                </a:cubicBezTo>
                <a:cubicBezTo>
                  <a:pt x="2877" y="139"/>
                  <a:pt x="2877" y="139"/>
                  <a:pt x="2877" y="139"/>
                </a:cubicBezTo>
                <a:cubicBezTo>
                  <a:pt x="2881" y="139"/>
                  <a:pt x="2881" y="139"/>
                  <a:pt x="2881" y="139"/>
                </a:cubicBezTo>
                <a:lnTo>
                  <a:pt x="2881" y="0"/>
                </a:lnTo>
                <a:close/>
                <a:moveTo>
                  <a:pt x="2689" y="1294"/>
                </a:moveTo>
                <a:cubicBezTo>
                  <a:pt x="2686" y="1294"/>
                  <a:pt x="2686" y="1294"/>
                  <a:pt x="2686" y="1294"/>
                </a:cubicBezTo>
                <a:cubicBezTo>
                  <a:pt x="2688" y="1287"/>
                  <a:pt x="2686" y="1291"/>
                  <a:pt x="2689" y="1287"/>
                </a:cubicBezTo>
                <a:lnTo>
                  <a:pt x="2689" y="1294"/>
                </a:lnTo>
                <a:close/>
                <a:moveTo>
                  <a:pt x="2702" y="1300"/>
                </a:moveTo>
                <a:cubicBezTo>
                  <a:pt x="2702" y="1304"/>
                  <a:pt x="2702" y="1304"/>
                  <a:pt x="2702" y="1304"/>
                </a:cubicBezTo>
                <a:cubicBezTo>
                  <a:pt x="2699" y="1304"/>
                  <a:pt x="2699" y="1304"/>
                  <a:pt x="2699" y="1304"/>
                </a:cubicBezTo>
                <a:cubicBezTo>
                  <a:pt x="2699" y="1297"/>
                  <a:pt x="2699" y="1297"/>
                  <a:pt x="2699" y="1297"/>
                </a:cubicBezTo>
                <a:cubicBezTo>
                  <a:pt x="2705" y="1297"/>
                  <a:pt x="2705" y="1297"/>
                  <a:pt x="2705" y="1297"/>
                </a:cubicBezTo>
                <a:cubicBezTo>
                  <a:pt x="2703" y="1301"/>
                  <a:pt x="2706" y="1298"/>
                  <a:pt x="2702" y="1300"/>
                </a:cubicBezTo>
                <a:close/>
                <a:moveTo>
                  <a:pt x="2728" y="1326"/>
                </a:moveTo>
                <a:cubicBezTo>
                  <a:pt x="2728" y="1323"/>
                  <a:pt x="2728" y="1323"/>
                  <a:pt x="2728" y="1323"/>
                </a:cubicBezTo>
                <a:cubicBezTo>
                  <a:pt x="2735" y="1323"/>
                  <a:pt x="2735" y="1323"/>
                  <a:pt x="2735" y="1323"/>
                </a:cubicBezTo>
                <a:cubicBezTo>
                  <a:pt x="2731" y="1327"/>
                  <a:pt x="2735" y="1324"/>
                  <a:pt x="2728" y="1326"/>
                </a:cubicBezTo>
                <a:close/>
                <a:moveTo>
                  <a:pt x="2751" y="1245"/>
                </a:moveTo>
                <a:cubicBezTo>
                  <a:pt x="2751" y="1239"/>
                  <a:pt x="2751" y="1239"/>
                  <a:pt x="2751" y="1239"/>
                </a:cubicBezTo>
                <a:cubicBezTo>
                  <a:pt x="2757" y="1239"/>
                  <a:pt x="2757" y="1239"/>
                  <a:pt x="2757" y="1239"/>
                </a:cubicBezTo>
                <a:cubicBezTo>
                  <a:pt x="2757" y="1245"/>
                  <a:pt x="2757" y="1245"/>
                  <a:pt x="2757" y="1245"/>
                </a:cubicBezTo>
                <a:lnTo>
                  <a:pt x="2751" y="1245"/>
                </a:lnTo>
                <a:close/>
                <a:moveTo>
                  <a:pt x="2757" y="1249"/>
                </a:moveTo>
                <a:cubicBezTo>
                  <a:pt x="2757" y="1268"/>
                  <a:pt x="2757" y="1268"/>
                  <a:pt x="2757" y="1268"/>
                </a:cubicBezTo>
                <a:cubicBezTo>
                  <a:pt x="2754" y="1268"/>
                  <a:pt x="2754" y="1268"/>
                  <a:pt x="2754" y="1268"/>
                </a:cubicBezTo>
                <a:cubicBezTo>
                  <a:pt x="2754" y="1249"/>
                  <a:pt x="2754" y="1249"/>
                  <a:pt x="2754" y="1249"/>
                </a:cubicBezTo>
                <a:lnTo>
                  <a:pt x="2757" y="1249"/>
                </a:lnTo>
                <a:close/>
                <a:moveTo>
                  <a:pt x="2761" y="1501"/>
                </a:moveTo>
                <a:cubicBezTo>
                  <a:pt x="2761" y="1491"/>
                  <a:pt x="2761" y="1491"/>
                  <a:pt x="2761" y="1491"/>
                </a:cubicBezTo>
                <a:cubicBezTo>
                  <a:pt x="2754" y="1491"/>
                  <a:pt x="2754" y="1491"/>
                  <a:pt x="2754" y="1491"/>
                </a:cubicBezTo>
                <a:cubicBezTo>
                  <a:pt x="2754" y="1485"/>
                  <a:pt x="2754" y="1485"/>
                  <a:pt x="2754" y="1485"/>
                </a:cubicBezTo>
                <a:cubicBezTo>
                  <a:pt x="2770" y="1485"/>
                  <a:pt x="2770" y="1485"/>
                  <a:pt x="2770" y="1485"/>
                </a:cubicBezTo>
                <a:cubicBezTo>
                  <a:pt x="2767" y="1491"/>
                  <a:pt x="2765" y="1490"/>
                  <a:pt x="2764" y="1501"/>
                </a:cubicBezTo>
                <a:lnTo>
                  <a:pt x="2761" y="1501"/>
                </a:lnTo>
                <a:close/>
                <a:moveTo>
                  <a:pt x="2757" y="1229"/>
                </a:moveTo>
                <a:cubicBezTo>
                  <a:pt x="2759" y="1223"/>
                  <a:pt x="2757" y="1226"/>
                  <a:pt x="2761" y="1223"/>
                </a:cubicBezTo>
                <a:cubicBezTo>
                  <a:pt x="2761" y="1229"/>
                  <a:pt x="2761" y="1229"/>
                  <a:pt x="2761" y="1229"/>
                </a:cubicBezTo>
                <a:lnTo>
                  <a:pt x="2757" y="1229"/>
                </a:lnTo>
                <a:close/>
                <a:moveTo>
                  <a:pt x="2767" y="1507"/>
                </a:moveTo>
                <a:cubicBezTo>
                  <a:pt x="2767" y="1504"/>
                  <a:pt x="2767" y="1504"/>
                  <a:pt x="2767" y="1504"/>
                </a:cubicBezTo>
                <a:cubicBezTo>
                  <a:pt x="2773" y="1504"/>
                  <a:pt x="2773" y="1504"/>
                  <a:pt x="2773" y="1504"/>
                </a:cubicBezTo>
                <a:cubicBezTo>
                  <a:pt x="2770" y="1508"/>
                  <a:pt x="2773" y="1506"/>
                  <a:pt x="2767" y="1507"/>
                </a:cubicBezTo>
                <a:close/>
                <a:moveTo>
                  <a:pt x="2783" y="1517"/>
                </a:moveTo>
                <a:cubicBezTo>
                  <a:pt x="2780" y="1517"/>
                  <a:pt x="2780" y="1517"/>
                  <a:pt x="2780" y="1517"/>
                </a:cubicBezTo>
                <a:cubicBezTo>
                  <a:pt x="2779" y="1514"/>
                  <a:pt x="2778" y="1511"/>
                  <a:pt x="2777" y="1507"/>
                </a:cubicBezTo>
                <a:cubicBezTo>
                  <a:pt x="2783" y="1507"/>
                  <a:pt x="2783" y="1507"/>
                  <a:pt x="2783" y="1507"/>
                </a:cubicBezTo>
                <a:lnTo>
                  <a:pt x="2783" y="1517"/>
                </a:lnTo>
                <a:close/>
                <a:moveTo>
                  <a:pt x="2786" y="1320"/>
                </a:moveTo>
                <a:cubicBezTo>
                  <a:pt x="2783" y="1320"/>
                  <a:pt x="2783" y="1320"/>
                  <a:pt x="2783" y="1320"/>
                </a:cubicBezTo>
                <a:cubicBezTo>
                  <a:pt x="2783" y="1323"/>
                  <a:pt x="2783" y="1323"/>
                  <a:pt x="2783" y="1323"/>
                </a:cubicBezTo>
                <a:cubicBezTo>
                  <a:pt x="2780" y="1323"/>
                  <a:pt x="2780" y="1323"/>
                  <a:pt x="2780" y="1323"/>
                </a:cubicBezTo>
                <a:cubicBezTo>
                  <a:pt x="2780" y="1329"/>
                  <a:pt x="2780" y="1329"/>
                  <a:pt x="2780" y="1329"/>
                </a:cubicBezTo>
                <a:cubicBezTo>
                  <a:pt x="2777" y="1329"/>
                  <a:pt x="2777" y="1329"/>
                  <a:pt x="2777" y="1329"/>
                </a:cubicBezTo>
                <a:cubicBezTo>
                  <a:pt x="2775" y="1337"/>
                  <a:pt x="2776" y="1336"/>
                  <a:pt x="2770" y="1339"/>
                </a:cubicBezTo>
                <a:cubicBezTo>
                  <a:pt x="2770" y="1342"/>
                  <a:pt x="2770" y="1342"/>
                  <a:pt x="2770" y="1342"/>
                </a:cubicBezTo>
                <a:cubicBezTo>
                  <a:pt x="2764" y="1342"/>
                  <a:pt x="2764" y="1342"/>
                  <a:pt x="2764" y="1342"/>
                </a:cubicBezTo>
                <a:cubicBezTo>
                  <a:pt x="2764" y="1339"/>
                  <a:pt x="2764" y="1339"/>
                  <a:pt x="2764" y="1339"/>
                </a:cubicBezTo>
                <a:cubicBezTo>
                  <a:pt x="2768" y="1336"/>
                  <a:pt x="2772" y="1333"/>
                  <a:pt x="2777" y="1329"/>
                </a:cubicBezTo>
                <a:cubicBezTo>
                  <a:pt x="2779" y="1323"/>
                  <a:pt x="2776" y="1327"/>
                  <a:pt x="2780" y="1323"/>
                </a:cubicBezTo>
                <a:cubicBezTo>
                  <a:pt x="2780" y="1317"/>
                  <a:pt x="2780" y="1317"/>
                  <a:pt x="2780" y="1317"/>
                </a:cubicBezTo>
                <a:cubicBezTo>
                  <a:pt x="2786" y="1317"/>
                  <a:pt x="2786" y="1317"/>
                  <a:pt x="2786" y="1317"/>
                </a:cubicBezTo>
                <a:lnTo>
                  <a:pt x="2786" y="1320"/>
                </a:lnTo>
                <a:close/>
                <a:moveTo>
                  <a:pt x="2770" y="1265"/>
                </a:moveTo>
                <a:cubicBezTo>
                  <a:pt x="2764" y="1265"/>
                  <a:pt x="2764" y="1265"/>
                  <a:pt x="2764" y="1265"/>
                </a:cubicBezTo>
                <a:cubicBezTo>
                  <a:pt x="2766" y="1258"/>
                  <a:pt x="2763" y="1262"/>
                  <a:pt x="2767" y="1258"/>
                </a:cubicBezTo>
                <a:cubicBezTo>
                  <a:pt x="2767" y="1262"/>
                  <a:pt x="2767" y="1262"/>
                  <a:pt x="2767" y="1262"/>
                </a:cubicBezTo>
                <a:cubicBezTo>
                  <a:pt x="2771" y="1264"/>
                  <a:pt x="2767" y="1261"/>
                  <a:pt x="2770" y="1265"/>
                </a:cubicBezTo>
                <a:close/>
                <a:moveTo>
                  <a:pt x="2770" y="1274"/>
                </a:moveTo>
                <a:cubicBezTo>
                  <a:pt x="2770" y="1281"/>
                  <a:pt x="2770" y="1281"/>
                  <a:pt x="2770" y="1281"/>
                </a:cubicBezTo>
                <a:cubicBezTo>
                  <a:pt x="2767" y="1281"/>
                  <a:pt x="2767" y="1281"/>
                  <a:pt x="2767" y="1281"/>
                </a:cubicBezTo>
                <a:cubicBezTo>
                  <a:pt x="2769" y="1274"/>
                  <a:pt x="2767" y="1278"/>
                  <a:pt x="2770" y="1274"/>
                </a:cubicBezTo>
                <a:close/>
                <a:moveTo>
                  <a:pt x="2777" y="1284"/>
                </a:moveTo>
                <a:cubicBezTo>
                  <a:pt x="2777" y="1271"/>
                  <a:pt x="2777" y="1271"/>
                  <a:pt x="2777" y="1271"/>
                </a:cubicBezTo>
                <a:cubicBezTo>
                  <a:pt x="2780" y="1271"/>
                  <a:pt x="2780" y="1271"/>
                  <a:pt x="2780" y="1271"/>
                </a:cubicBezTo>
                <a:cubicBezTo>
                  <a:pt x="2780" y="1284"/>
                  <a:pt x="2780" y="1284"/>
                  <a:pt x="2780" y="1284"/>
                </a:cubicBezTo>
                <a:lnTo>
                  <a:pt x="2777" y="1284"/>
                </a:lnTo>
                <a:close/>
                <a:moveTo>
                  <a:pt x="2793" y="1291"/>
                </a:moveTo>
                <a:cubicBezTo>
                  <a:pt x="2795" y="1284"/>
                  <a:pt x="2792" y="1288"/>
                  <a:pt x="2796" y="1284"/>
                </a:cubicBezTo>
                <a:cubicBezTo>
                  <a:pt x="2796" y="1287"/>
                  <a:pt x="2796" y="1287"/>
                  <a:pt x="2796" y="1287"/>
                </a:cubicBezTo>
                <a:cubicBezTo>
                  <a:pt x="2800" y="1290"/>
                  <a:pt x="2797" y="1287"/>
                  <a:pt x="2799" y="1291"/>
                </a:cubicBezTo>
                <a:lnTo>
                  <a:pt x="2793" y="1291"/>
                </a:lnTo>
                <a:close/>
                <a:moveTo>
                  <a:pt x="2786" y="1187"/>
                </a:moveTo>
                <a:cubicBezTo>
                  <a:pt x="2786" y="1184"/>
                  <a:pt x="2786" y="1184"/>
                  <a:pt x="2786" y="1184"/>
                </a:cubicBezTo>
                <a:cubicBezTo>
                  <a:pt x="2780" y="1182"/>
                  <a:pt x="2784" y="1184"/>
                  <a:pt x="2780" y="1181"/>
                </a:cubicBezTo>
                <a:cubicBezTo>
                  <a:pt x="2783" y="1180"/>
                  <a:pt x="2786" y="1178"/>
                  <a:pt x="2790" y="1177"/>
                </a:cubicBezTo>
                <a:cubicBezTo>
                  <a:pt x="2794" y="1177"/>
                  <a:pt x="2788" y="1181"/>
                  <a:pt x="2793" y="1181"/>
                </a:cubicBezTo>
                <a:cubicBezTo>
                  <a:pt x="2793" y="1177"/>
                  <a:pt x="2793" y="1177"/>
                  <a:pt x="2793" y="1177"/>
                </a:cubicBezTo>
                <a:cubicBezTo>
                  <a:pt x="2796" y="1177"/>
                  <a:pt x="2796" y="1177"/>
                  <a:pt x="2796" y="1177"/>
                </a:cubicBezTo>
                <a:cubicBezTo>
                  <a:pt x="2796" y="1187"/>
                  <a:pt x="2796" y="1187"/>
                  <a:pt x="2796" y="1187"/>
                </a:cubicBezTo>
                <a:cubicBezTo>
                  <a:pt x="2793" y="1187"/>
                  <a:pt x="2793" y="1187"/>
                  <a:pt x="2793" y="1187"/>
                </a:cubicBezTo>
                <a:cubicBezTo>
                  <a:pt x="2793" y="1184"/>
                  <a:pt x="2793" y="1184"/>
                  <a:pt x="2793" y="1184"/>
                </a:cubicBezTo>
                <a:cubicBezTo>
                  <a:pt x="2791" y="1185"/>
                  <a:pt x="2789" y="1186"/>
                  <a:pt x="2786" y="1187"/>
                </a:cubicBezTo>
                <a:close/>
                <a:moveTo>
                  <a:pt x="2799" y="1255"/>
                </a:moveTo>
                <a:cubicBezTo>
                  <a:pt x="2799" y="1252"/>
                  <a:pt x="2799" y="1252"/>
                  <a:pt x="2799" y="1252"/>
                </a:cubicBezTo>
                <a:cubicBezTo>
                  <a:pt x="2806" y="1252"/>
                  <a:pt x="2806" y="1252"/>
                  <a:pt x="2806" y="1252"/>
                </a:cubicBezTo>
                <a:cubicBezTo>
                  <a:pt x="2802" y="1255"/>
                  <a:pt x="2806" y="1253"/>
                  <a:pt x="2799" y="1255"/>
                </a:cubicBezTo>
                <a:close/>
                <a:moveTo>
                  <a:pt x="2812" y="1203"/>
                </a:moveTo>
                <a:cubicBezTo>
                  <a:pt x="2809" y="1203"/>
                  <a:pt x="2809" y="1203"/>
                  <a:pt x="2809" y="1203"/>
                </a:cubicBezTo>
                <a:cubicBezTo>
                  <a:pt x="2811" y="1197"/>
                  <a:pt x="2809" y="1200"/>
                  <a:pt x="2812" y="1197"/>
                </a:cubicBezTo>
                <a:lnTo>
                  <a:pt x="2812" y="1203"/>
                </a:lnTo>
                <a:close/>
                <a:moveTo>
                  <a:pt x="2848" y="1349"/>
                </a:moveTo>
                <a:cubicBezTo>
                  <a:pt x="2848" y="1346"/>
                  <a:pt x="2848" y="1346"/>
                  <a:pt x="2848" y="1346"/>
                </a:cubicBezTo>
                <a:cubicBezTo>
                  <a:pt x="2854" y="1346"/>
                  <a:pt x="2854" y="1346"/>
                  <a:pt x="2854" y="1346"/>
                </a:cubicBezTo>
                <a:cubicBezTo>
                  <a:pt x="2851" y="1349"/>
                  <a:pt x="2854" y="1347"/>
                  <a:pt x="2848" y="1349"/>
                </a:cubicBezTo>
                <a:close/>
                <a:moveTo>
                  <a:pt x="2845" y="1333"/>
                </a:moveTo>
                <a:cubicBezTo>
                  <a:pt x="2847" y="1326"/>
                  <a:pt x="2844" y="1330"/>
                  <a:pt x="2848" y="1326"/>
                </a:cubicBezTo>
                <a:cubicBezTo>
                  <a:pt x="2848" y="1333"/>
                  <a:pt x="2848" y="1333"/>
                  <a:pt x="2848" y="1333"/>
                </a:cubicBezTo>
                <a:lnTo>
                  <a:pt x="2845" y="1333"/>
                </a:lnTo>
                <a:close/>
                <a:moveTo>
                  <a:pt x="2864" y="1329"/>
                </a:moveTo>
                <a:cubicBezTo>
                  <a:pt x="2861" y="1331"/>
                  <a:pt x="2858" y="1332"/>
                  <a:pt x="2854" y="1333"/>
                </a:cubicBezTo>
                <a:cubicBezTo>
                  <a:pt x="2854" y="1326"/>
                  <a:pt x="2854" y="1326"/>
                  <a:pt x="2854" y="1326"/>
                </a:cubicBezTo>
                <a:cubicBezTo>
                  <a:pt x="2861" y="1324"/>
                  <a:pt x="2857" y="1327"/>
                  <a:pt x="2861" y="1323"/>
                </a:cubicBezTo>
                <a:cubicBezTo>
                  <a:pt x="2864" y="1323"/>
                  <a:pt x="2864" y="1323"/>
                  <a:pt x="2864" y="1323"/>
                </a:cubicBezTo>
                <a:lnTo>
                  <a:pt x="2864" y="1329"/>
                </a:lnTo>
                <a:close/>
                <a:moveTo>
                  <a:pt x="2871" y="1197"/>
                </a:moveTo>
                <a:cubicBezTo>
                  <a:pt x="2871" y="1203"/>
                  <a:pt x="2871" y="1203"/>
                  <a:pt x="2871" y="1203"/>
                </a:cubicBezTo>
                <a:cubicBezTo>
                  <a:pt x="2864" y="1203"/>
                  <a:pt x="2864" y="1203"/>
                  <a:pt x="2864" y="1203"/>
                </a:cubicBezTo>
                <a:cubicBezTo>
                  <a:pt x="2864" y="1197"/>
                  <a:pt x="2864" y="1197"/>
                  <a:pt x="2864" y="1197"/>
                </a:cubicBezTo>
                <a:lnTo>
                  <a:pt x="2871" y="1197"/>
                </a:lnTo>
                <a:close/>
                <a:moveTo>
                  <a:pt x="2858" y="1100"/>
                </a:moveTo>
                <a:cubicBezTo>
                  <a:pt x="2864" y="1100"/>
                  <a:pt x="2864" y="1100"/>
                  <a:pt x="2864" y="1100"/>
                </a:cubicBezTo>
                <a:cubicBezTo>
                  <a:pt x="2864" y="1103"/>
                  <a:pt x="2864" y="1103"/>
                  <a:pt x="2864" y="1103"/>
                </a:cubicBezTo>
                <a:cubicBezTo>
                  <a:pt x="2861" y="1103"/>
                  <a:pt x="2861" y="1103"/>
                  <a:pt x="2861" y="1103"/>
                </a:cubicBezTo>
                <a:cubicBezTo>
                  <a:pt x="2861" y="1106"/>
                  <a:pt x="2861" y="1106"/>
                  <a:pt x="2861" y="1106"/>
                </a:cubicBezTo>
                <a:cubicBezTo>
                  <a:pt x="2858" y="1106"/>
                  <a:pt x="2858" y="1106"/>
                  <a:pt x="2858" y="1106"/>
                </a:cubicBezTo>
                <a:lnTo>
                  <a:pt x="2858" y="1100"/>
                </a:lnTo>
                <a:close/>
                <a:moveTo>
                  <a:pt x="2861" y="1184"/>
                </a:moveTo>
                <a:cubicBezTo>
                  <a:pt x="2857" y="1187"/>
                  <a:pt x="2861" y="1185"/>
                  <a:pt x="2854" y="1187"/>
                </a:cubicBezTo>
                <a:cubicBezTo>
                  <a:pt x="2854" y="1184"/>
                  <a:pt x="2854" y="1184"/>
                  <a:pt x="2854" y="1184"/>
                </a:cubicBezTo>
                <a:lnTo>
                  <a:pt x="2861" y="1184"/>
                </a:lnTo>
                <a:close/>
                <a:moveTo>
                  <a:pt x="2848" y="1058"/>
                </a:moveTo>
                <a:cubicBezTo>
                  <a:pt x="2854" y="1058"/>
                  <a:pt x="2854" y="1058"/>
                  <a:pt x="2854" y="1058"/>
                </a:cubicBezTo>
                <a:cubicBezTo>
                  <a:pt x="2851" y="1061"/>
                  <a:pt x="2854" y="1059"/>
                  <a:pt x="2848" y="1061"/>
                </a:cubicBezTo>
                <a:lnTo>
                  <a:pt x="2848" y="1058"/>
                </a:lnTo>
                <a:close/>
                <a:moveTo>
                  <a:pt x="2841" y="1252"/>
                </a:moveTo>
                <a:cubicBezTo>
                  <a:pt x="2848" y="1252"/>
                  <a:pt x="2848" y="1252"/>
                  <a:pt x="2848" y="1252"/>
                </a:cubicBezTo>
                <a:cubicBezTo>
                  <a:pt x="2848" y="1255"/>
                  <a:pt x="2848" y="1255"/>
                  <a:pt x="2848" y="1255"/>
                </a:cubicBezTo>
                <a:cubicBezTo>
                  <a:pt x="2845" y="1255"/>
                  <a:pt x="2845" y="1255"/>
                  <a:pt x="2845" y="1255"/>
                </a:cubicBezTo>
                <a:cubicBezTo>
                  <a:pt x="2845" y="1258"/>
                  <a:pt x="2845" y="1258"/>
                  <a:pt x="2845" y="1258"/>
                </a:cubicBezTo>
                <a:cubicBezTo>
                  <a:pt x="2841" y="1258"/>
                  <a:pt x="2841" y="1258"/>
                  <a:pt x="2841" y="1258"/>
                </a:cubicBezTo>
                <a:lnTo>
                  <a:pt x="2841" y="1252"/>
                </a:lnTo>
                <a:close/>
                <a:moveTo>
                  <a:pt x="2835" y="1168"/>
                </a:moveTo>
                <a:cubicBezTo>
                  <a:pt x="2835" y="1174"/>
                  <a:pt x="2835" y="1174"/>
                  <a:pt x="2835" y="1174"/>
                </a:cubicBezTo>
                <a:cubicBezTo>
                  <a:pt x="2832" y="1174"/>
                  <a:pt x="2832" y="1174"/>
                  <a:pt x="2832" y="1174"/>
                </a:cubicBezTo>
                <a:cubicBezTo>
                  <a:pt x="2834" y="1168"/>
                  <a:pt x="2831" y="1171"/>
                  <a:pt x="2835" y="1168"/>
                </a:cubicBezTo>
                <a:close/>
                <a:moveTo>
                  <a:pt x="2828" y="1174"/>
                </a:moveTo>
                <a:cubicBezTo>
                  <a:pt x="2832" y="1175"/>
                  <a:pt x="2835" y="1176"/>
                  <a:pt x="2838" y="1177"/>
                </a:cubicBezTo>
                <a:cubicBezTo>
                  <a:pt x="2836" y="1186"/>
                  <a:pt x="2837" y="1185"/>
                  <a:pt x="2828" y="1187"/>
                </a:cubicBezTo>
                <a:lnTo>
                  <a:pt x="2828" y="1174"/>
                </a:lnTo>
                <a:close/>
                <a:moveTo>
                  <a:pt x="2819" y="1129"/>
                </a:moveTo>
                <a:cubicBezTo>
                  <a:pt x="2825" y="1129"/>
                  <a:pt x="2825" y="1129"/>
                  <a:pt x="2825" y="1129"/>
                </a:cubicBezTo>
                <a:cubicBezTo>
                  <a:pt x="2822" y="1132"/>
                  <a:pt x="2825" y="1130"/>
                  <a:pt x="2819" y="1132"/>
                </a:cubicBezTo>
                <a:lnTo>
                  <a:pt x="2819" y="1129"/>
                </a:lnTo>
                <a:close/>
                <a:moveTo>
                  <a:pt x="2809" y="1087"/>
                </a:moveTo>
                <a:cubicBezTo>
                  <a:pt x="2811" y="1080"/>
                  <a:pt x="2809" y="1084"/>
                  <a:pt x="2812" y="1080"/>
                </a:cubicBezTo>
                <a:cubicBezTo>
                  <a:pt x="2816" y="1090"/>
                  <a:pt x="2816" y="1090"/>
                  <a:pt x="2816" y="1090"/>
                </a:cubicBezTo>
                <a:cubicBezTo>
                  <a:pt x="2812" y="1092"/>
                  <a:pt x="2809" y="1094"/>
                  <a:pt x="2806" y="1096"/>
                </a:cubicBezTo>
                <a:cubicBezTo>
                  <a:pt x="2806" y="1103"/>
                  <a:pt x="2806" y="1103"/>
                  <a:pt x="2806" y="1103"/>
                </a:cubicBezTo>
                <a:cubicBezTo>
                  <a:pt x="2812" y="1103"/>
                  <a:pt x="2812" y="1103"/>
                  <a:pt x="2812" y="1103"/>
                </a:cubicBezTo>
                <a:cubicBezTo>
                  <a:pt x="2809" y="1108"/>
                  <a:pt x="2806" y="1108"/>
                  <a:pt x="2803" y="1113"/>
                </a:cubicBezTo>
                <a:cubicBezTo>
                  <a:pt x="2799" y="1113"/>
                  <a:pt x="2799" y="1113"/>
                  <a:pt x="2799" y="1113"/>
                </a:cubicBezTo>
                <a:cubicBezTo>
                  <a:pt x="2799" y="1097"/>
                  <a:pt x="2800" y="1092"/>
                  <a:pt x="2809" y="1087"/>
                </a:cubicBezTo>
                <a:close/>
                <a:moveTo>
                  <a:pt x="2796" y="1145"/>
                </a:moveTo>
                <a:cubicBezTo>
                  <a:pt x="2796" y="1148"/>
                  <a:pt x="2796" y="1148"/>
                  <a:pt x="2796" y="1148"/>
                </a:cubicBezTo>
                <a:cubicBezTo>
                  <a:pt x="2804" y="1150"/>
                  <a:pt x="2802" y="1149"/>
                  <a:pt x="2806" y="1155"/>
                </a:cubicBezTo>
                <a:cubicBezTo>
                  <a:pt x="2809" y="1155"/>
                  <a:pt x="2809" y="1155"/>
                  <a:pt x="2809" y="1155"/>
                </a:cubicBezTo>
                <a:cubicBezTo>
                  <a:pt x="2806" y="1160"/>
                  <a:pt x="2802" y="1179"/>
                  <a:pt x="2809" y="1184"/>
                </a:cubicBezTo>
                <a:cubicBezTo>
                  <a:pt x="2816" y="1184"/>
                  <a:pt x="2816" y="1184"/>
                  <a:pt x="2816" y="1184"/>
                </a:cubicBezTo>
                <a:cubicBezTo>
                  <a:pt x="2816" y="1187"/>
                  <a:pt x="2816" y="1187"/>
                  <a:pt x="2816" y="1187"/>
                </a:cubicBezTo>
                <a:cubicBezTo>
                  <a:pt x="2803" y="1187"/>
                  <a:pt x="2803" y="1187"/>
                  <a:pt x="2803" y="1187"/>
                </a:cubicBezTo>
                <a:cubicBezTo>
                  <a:pt x="2803" y="1184"/>
                  <a:pt x="2803" y="1184"/>
                  <a:pt x="2803" y="1184"/>
                </a:cubicBezTo>
                <a:cubicBezTo>
                  <a:pt x="2799" y="1184"/>
                  <a:pt x="2799" y="1184"/>
                  <a:pt x="2799" y="1184"/>
                </a:cubicBezTo>
                <a:cubicBezTo>
                  <a:pt x="2800" y="1181"/>
                  <a:pt x="2801" y="1177"/>
                  <a:pt x="2803" y="1174"/>
                </a:cubicBezTo>
                <a:cubicBezTo>
                  <a:pt x="2799" y="1174"/>
                  <a:pt x="2799" y="1174"/>
                  <a:pt x="2799" y="1174"/>
                </a:cubicBezTo>
                <a:cubicBezTo>
                  <a:pt x="2799" y="1171"/>
                  <a:pt x="2799" y="1171"/>
                  <a:pt x="2799" y="1171"/>
                </a:cubicBezTo>
                <a:cubicBezTo>
                  <a:pt x="2793" y="1172"/>
                  <a:pt x="2786" y="1173"/>
                  <a:pt x="2780" y="1174"/>
                </a:cubicBezTo>
                <a:cubicBezTo>
                  <a:pt x="2777" y="1161"/>
                  <a:pt x="2777" y="1158"/>
                  <a:pt x="2780" y="1145"/>
                </a:cubicBezTo>
                <a:cubicBezTo>
                  <a:pt x="2786" y="1145"/>
                  <a:pt x="2786" y="1145"/>
                  <a:pt x="2786" y="1145"/>
                </a:cubicBezTo>
                <a:cubicBezTo>
                  <a:pt x="2788" y="1139"/>
                  <a:pt x="2786" y="1142"/>
                  <a:pt x="2790" y="1139"/>
                </a:cubicBezTo>
                <a:cubicBezTo>
                  <a:pt x="2790" y="1145"/>
                  <a:pt x="2790" y="1145"/>
                  <a:pt x="2790" y="1145"/>
                </a:cubicBezTo>
                <a:lnTo>
                  <a:pt x="2796" y="1145"/>
                </a:lnTo>
                <a:close/>
                <a:moveTo>
                  <a:pt x="2767" y="1122"/>
                </a:moveTo>
                <a:cubicBezTo>
                  <a:pt x="2767" y="1119"/>
                  <a:pt x="2767" y="1119"/>
                  <a:pt x="2767" y="1119"/>
                </a:cubicBezTo>
                <a:cubicBezTo>
                  <a:pt x="2790" y="1119"/>
                  <a:pt x="2790" y="1119"/>
                  <a:pt x="2790" y="1119"/>
                </a:cubicBezTo>
                <a:cubicBezTo>
                  <a:pt x="2786" y="1123"/>
                  <a:pt x="2781" y="1126"/>
                  <a:pt x="2777" y="1129"/>
                </a:cubicBezTo>
                <a:cubicBezTo>
                  <a:pt x="2776" y="1127"/>
                  <a:pt x="2775" y="1125"/>
                  <a:pt x="2773" y="1122"/>
                </a:cubicBezTo>
                <a:lnTo>
                  <a:pt x="2767" y="1122"/>
                </a:lnTo>
                <a:close/>
                <a:moveTo>
                  <a:pt x="2770" y="1148"/>
                </a:moveTo>
                <a:cubicBezTo>
                  <a:pt x="2770" y="1142"/>
                  <a:pt x="2770" y="1142"/>
                  <a:pt x="2770" y="1142"/>
                </a:cubicBezTo>
                <a:cubicBezTo>
                  <a:pt x="2773" y="1141"/>
                  <a:pt x="2777" y="1140"/>
                  <a:pt x="2780" y="1139"/>
                </a:cubicBezTo>
                <a:cubicBezTo>
                  <a:pt x="2777" y="1143"/>
                  <a:pt x="2775" y="1147"/>
                  <a:pt x="2770" y="1148"/>
                </a:cubicBezTo>
                <a:cubicBezTo>
                  <a:pt x="2770" y="1155"/>
                  <a:pt x="2770" y="1155"/>
                  <a:pt x="2770" y="1155"/>
                </a:cubicBezTo>
                <a:cubicBezTo>
                  <a:pt x="2767" y="1155"/>
                  <a:pt x="2767" y="1155"/>
                  <a:pt x="2767" y="1155"/>
                </a:cubicBezTo>
                <a:cubicBezTo>
                  <a:pt x="2769" y="1148"/>
                  <a:pt x="2767" y="1152"/>
                  <a:pt x="2770" y="1148"/>
                </a:cubicBezTo>
                <a:close/>
                <a:moveTo>
                  <a:pt x="2757" y="1145"/>
                </a:moveTo>
                <a:cubicBezTo>
                  <a:pt x="2764" y="1145"/>
                  <a:pt x="2764" y="1145"/>
                  <a:pt x="2764" y="1145"/>
                </a:cubicBezTo>
                <a:cubicBezTo>
                  <a:pt x="2764" y="1151"/>
                  <a:pt x="2764" y="1151"/>
                  <a:pt x="2764" y="1151"/>
                </a:cubicBezTo>
                <a:cubicBezTo>
                  <a:pt x="2757" y="1151"/>
                  <a:pt x="2757" y="1151"/>
                  <a:pt x="2757" y="1151"/>
                </a:cubicBezTo>
                <a:lnTo>
                  <a:pt x="2757" y="1145"/>
                </a:lnTo>
                <a:close/>
                <a:moveTo>
                  <a:pt x="2754" y="1151"/>
                </a:moveTo>
                <a:cubicBezTo>
                  <a:pt x="2754" y="1155"/>
                  <a:pt x="2754" y="1155"/>
                  <a:pt x="2754" y="1155"/>
                </a:cubicBezTo>
                <a:cubicBezTo>
                  <a:pt x="2758" y="1157"/>
                  <a:pt x="2755" y="1154"/>
                  <a:pt x="2757" y="1158"/>
                </a:cubicBezTo>
                <a:cubicBezTo>
                  <a:pt x="2751" y="1158"/>
                  <a:pt x="2751" y="1158"/>
                  <a:pt x="2751" y="1158"/>
                </a:cubicBezTo>
                <a:cubicBezTo>
                  <a:pt x="2753" y="1151"/>
                  <a:pt x="2750" y="1155"/>
                  <a:pt x="2754" y="1151"/>
                </a:cubicBezTo>
                <a:close/>
                <a:moveTo>
                  <a:pt x="2741" y="1171"/>
                </a:moveTo>
                <a:cubicBezTo>
                  <a:pt x="2741" y="1184"/>
                  <a:pt x="2741" y="1184"/>
                  <a:pt x="2741" y="1184"/>
                </a:cubicBezTo>
                <a:cubicBezTo>
                  <a:pt x="2738" y="1184"/>
                  <a:pt x="2738" y="1184"/>
                  <a:pt x="2738" y="1184"/>
                </a:cubicBezTo>
                <a:cubicBezTo>
                  <a:pt x="2735" y="1180"/>
                  <a:pt x="2738" y="1183"/>
                  <a:pt x="2735" y="1181"/>
                </a:cubicBezTo>
                <a:cubicBezTo>
                  <a:pt x="2737" y="1173"/>
                  <a:pt x="2736" y="1175"/>
                  <a:pt x="2741" y="1171"/>
                </a:cubicBezTo>
                <a:close/>
                <a:moveTo>
                  <a:pt x="2735" y="1213"/>
                </a:moveTo>
                <a:cubicBezTo>
                  <a:pt x="2735" y="1197"/>
                  <a:pt x="2735" y="1197"/>
                  <a:pt x="2735" y="1197"/>
                </a:cubicBezTo>
                <a:cubicBezTo>
                  <a:pt x="2738" y="1197"/>
                  <a:pt x="2738" y="1197"/>
                  <a:pt x="2738" y="1197"/>
                </a:cubicBezTo>
                <a:cubicBezTo>
                  <a:pt x="2740" y="1190"/>
                  <a:pt x="2737" y="1194"/>
                  <a:pt x="2741" y="1190"/>
                </a:cubicBezTo>
                <a:cubicBezTo>
                  <a:pt x="2743" y="1203"/>
                  <a:pt x="2742" y="1202"/>
                  <a:pt x="2741" y="1216"/>
                </a:cubicBezTo>
                <a:cubicBezTo>
                  <a:pt x="2748" y="1216"/>
                  <a:pt x="2748" y="1216"/>
                  <a:pt x="2748" y="1216"/>
                </a:cubicBezTo>
                <a:cubicBezTo>
                  <a:pt x="2750" y="1210"/>
                  <a:pt x="2747" y="1213"/>
                  <a:pt x="2751" y="1210"/>
                </a:cubicBezTo>
                <a:cubicBezTo>
                  <a:pt x="2751" y="1197"/>
                  <a:pt x="2751" y="1197"/>
                  <a:pt x="2751" y="1197"/>
                </a:cubicBezTo>
                <a:cubicBezTo>
                  <a:pt x="2749" y="1196"/>
                  <a:pt x="2746" y="1195"/>
                  <a:pt x="2744" y="1194"/>
                </a:cubicBezTo>
                <a:cubicBezTo>
                  <a:pt x="2744" y="1177"/>
                  <a:pt x="2744" y="1177"/>
                  <a:pt x="2744" y="1177"/>
                </a:cubicBezTo>
                <a:cubicBezTo>
                  <a:pt x="2749" y="1176"/>
                  <a:pt x="2753" y="1175"/>
                  <a:pt x="2757" y="1174"/>
                </a:cubicBezTo>
                <a:cubicBezTo>
                  <a:pt x="2757" y="1181"/>
                  <a:pt x="2757" y="1181"/>
                  <a:pt x="2757" y="1181"/>
                </a:cubicBezTo>
                <a:cubicBezTo>
                  <a:pt x="2748" y="1181"/>
                  <a:pt x="2748" y="1181"/>
                  <a:pt x="2748" y="1181"/>
                </a:cubicBezTo>
                <a:cubicBezTo>
                  <a:pt x="2748" y="1190"/>
                  <a:pt x="2748" y="1190"/>
                  <a:pt x="2748" y="1190"/>
                </a:cubicBezTo>
                <a:cubicBezTo>
                  <a:pt x="2750" y="1189"/>
                  <a:pt x="2752" y="1188"/>
                  <a:pt x="2754" y="1187"/>
                </a:cubicBezTo>
                <a:cubicBezTo>
                  <a:pt x="2754" y="1197"/>
                  <a:pt x="2754" y="1197"/>
                  <a:pt x="2754" y="1197"/>
                </a:cubicBezTo>
                <a:cubicBezTo>
                  <a:pt x="2758" y="1205"/>
                  <a:pt x="2763" y="1207"/>
                  <a:pt x="2764" y="1219"/>
                </a:cubicBezTo>
                <a:cubicBezTo>
                  <a:pt x="2770" y="1221"/>
                  <a:pt x="2767" y="1219"/>
                  <a:pt x="2770" y="1223"/>
                </a:cubicBezTo>
                <a:cubicBezTo>
                  <a:pt x="2773" y="1223"/>
                  <a:pt x="2773" y="1223"/>
                  <a:pt x="2773" y="1223"/>
                </a:cubicBezTo>
                <a:cubicBezTo>
                  <a:pt x="2772" y="1215"/>
                  <a:pt x="2773" y="1214"/>
                  <a:pt x="2770" y="1210"/>
                </a:cubicBezTo>
                <a:cubicBezTo>
                  <a:pt x="2767" y="1210"/>
                  <a:pt x="2767" y="1210"/>
                  <a:pt x="2767" y="1210"/>
                </a:cubicBezTo>
                <a:cubicBezTo>
                  <a:pt x="2768" y="1197"/>
                  <a:pt x="2769" y="1184"/>
                  <a:pt x="2770" y="1171"/>
                </a:cubicBezTo>
                <a:cubicBezTo>
                  <a:pt x="2767" y="1171"/>
                  <a:pt x="2767" y="1171"/>
                  <a:pt x="2767" y="1171"/>
                </a:cubicBezTo>
                <a:cubicBezTo>
                  <a:pt x="2767" y="1174"/>
                  <a:pt x="2767" y="1174"/>
                  <a:pt x="2767" y="1174"/>
                </a:cubicBezTo>
                <a:cubicBezTo>
                  <a:pt x="2764" y="1174"/>
                  <a:pt x="2764" y="1174"/>
                  <a:pt x="2764" y="1174"/>
                </a:cubicBezTo>
                <a:cubicBezTo>
                  <a:pt x="2764" y="1190"/>
                  <a:pt x="2764" y="1190"/>
                  <a:pt x="2764" y="1190"/>
                </a:cubicBezTo>
                <a:cubicBezTo>
                  <a:pt x="2761" y="1190"/>
                  <a:pt x="2761" y="1190"/>
                  <a:pt x="2761" y="1190"/>
                </a:cubicBezTo>
                <a:cubicBezTo>
                  <a:pt x="2761" y="1174"/>
                  <a:pt x="2761" y="1174"/>
                  <a:pt x="2761" y="1174"/>
                </a:cubicBezTo>
                <a:cubicBezTo>
                  <a:pt x="2764" y="1174"/>
                  <a:pt x="2764" y="1174"/>
                  <a:pt x="2764" y="1174"/>
                </a:cubicBezTo>
                <a:cubicBezTo>
                  <a:pt x="2764" y="1158"/>
                  <a:pt x="2764" y="1158"/>
                  <a:pt x="2764" y="1158"/>
                </a:cubicBezTo>
                <a:cubicBezTo>
                  <a:pt x="2767" y="1158"/>
                  <a:pt x="2767" y="1158"/>
                  <a:pt x="2767" y="1158"/>
                </a:cubicBezTo>
                <a:cubicBezTo>
                  <a:pt x="2768" y="1161"/>
                  <a:pt x="2773" y="1165"/>
                  <a:pt x="2770" y="1171"/>
                </a:cubicBezTo>
                <a:cubicBezTo>
                  <a:pt x="2777" y="1171"/>
                  <a:pt x="2777" y="1171"/>
                  <a:pt x="2777" y="1171"/>
                </a:cubicBezTo>
                <a:cubicBezTo>
                  <a:pt x="2776" y="1175"/>
                  <a:pt x="2775" y="1180"/>
                  <a:pt x="2773" y="1184"/>
                </a:cubicBezTo>
                <a:cubicBezTo>
                  <a:pt x="2777" y="1184"/>
                  <a:pt x="2777" y="1184"/>
                  <a:pt x="2777" y="1184"/>
                </a:cubicBezTo>
                <a:cubicBezTo>
                  <a:pt x="2777" y="1187"/>
                  <a:pt x="2777" y="1187"/>
                  <a:pt x="2777" y="1187"/>
                </a:cubicBezTo>
                <a:cubicBezTo>
                  <a:pt x="2773" y="1187"/>
                  <a:pt x="2773" y="1187"/>
                  <a:pt x="2773" y="1187"/>
                </a:cubicBezTo>
                <a:cubicBezTo>
                  <a:pt x="2773" y="1197"/>
                  <a:pt x="2773" y="1197"/>
                  <a:pt x="2773" y="1197"/>
                </a:cubicBezTo>
                <a:cubicBezTo>
                  <a:pt x="2770" y="1197"/>
                  <a:pt x="2770" y="1197"/>
                  <a:pt x="2770" y="1197"/>
                </a:cubicBezTo>
                <a:cubicBezTo>
                  <a:pt x="2770" y="1200"/>
                  <a:pt x="2770" y="1200"/>
                  <a:pt x="2770" y="1200"/>
                </a:cubicBezTo>
                <a:cubicBezTo>
                  <a:pt x="2773" y="1200"/>
                  <a:pt x="2773" y="1200"/>
                  <a:pt x="2773" y="1200"/>
                </a:cubicBezTo>
                <a:cubicBezTo>
                  <a:pt x="2776" y="1204"/>
                  <a:pt x="2773" y="1201"/>
                  <a:pt x="2777" y="1203"/>
                </a:cubicBezTo>
                <a:cubicBezTo>
                  <a:pt x="2777" y="1200"/>
                  <a:pt x="2777" y="1200"/>
                  <a:pt x="2777" y="1200"/>
                </a:cubicBezTo>
                <a:cubicBezTo>
                  <a:pt x="2780" y="1200"/>
                  <a:pt x="2780" y="1200"/>
                  <a:pt x="2780" y="1200"/>
                </a:cubicBezTo>
                <a:cubicBezTo>
                  <a:pt x="2779" y="1197"/>
                  <a:pt x="2778" y="1194"/>
                  <a:pt x="2777" y="1190"/>
                </a:cubicBezTo>
                <a:cubicBezTo>
                  <a:pt x="2783" y="1188"/>
                  <a:pt x="2779" y="1191"/>
                  <a:pt x="2783" y="1187"/>
                </a:cubicBezTo>
                <a:cubicBezTo>
                  <a:pt x="2791" y="1198"/>
                  <a:pt x="2776" y="1199"/>
                  <a:pt x="2793" y="1210"/>
                </a:cubicBezTo>
                <a:cubicBezTo>
                  <a:pt x="2793" y="1213"/>
                  <a:pt x="2793" y="1213"/>
                  <a:pt x="2793" y="1213"/>
                </a:cubicBezTo>
                <a:cubicBezTo>
                  <a:pt x="2784" y="1211"/>
                  <a:pt x="2786" y="1209"/>
                  <a:pt x="2777" y="1206"/>
                </a:cubicBezTo>
                <a:cubicBezTo>
                  <a:pt x="2777" y="1206"/>
                  <a:pt x="2777" y="1219"/>
                  <a:pt x="2780" y="1213"/>
                </a:cubicBezTo>
                <a:cubicBezTo>
                  <a:pt x="2780" y="1210"/>
                  <a:pt x="2780" y="1210"/>
                  <a:pt x="2780" y="1210"/>
                </a:cubicBezTo>
                <a:cubicBezTo>
                  <a:pt x="2783" y="1210"/>
                  <a:pt x="2783" y="1210"/>
                  <a:pt x="2783" y="1210"/>
                </a:cubicBezTo>
                <a:cubicBezTo>
                  <a:pt x="2783" y="1223"/>
                  <a:pt x="2783" y="1223"/>
                  <a:pt x="2783" y="1223"/>
                </a:cubicBezTo>
                <a:cubicBezTo>
                  <a:pt x="2790" y="1223"/>
                  <a:pt x="2790" y="1223"/>
                  <a:pt x="2790" y="1223"/>
                </a:cubicBezTo>
                <a:cubicBezTo>
                  <a:pt x="2790" y="1234"/>
                  <a:pt x="2789" y="1235"/>
                  <a:pt x="2796" y="1239"/>
                </a:cubicBezTo>
                <a:cubicBezTo>
                  <a:pt x="2796" y="1242"/>
                  <a:pt x="2796" y="1242"/>
                  <a:pt x="2796" y="1242"/>
                </a:cubicBezTo>
                <a:cubicBezTo>
                  <a:pt x="2793" y="1242"/>
                  <a:pt x="2793" y="1242"/>
                  <a:pt x="2793" y="1242"/>
                </a:cubicBezTo>
                <a:cubicBezTo>
                  <a:pt x="2793" y="1245"/>
                  <a:pt x="2793" y="1245"/>
                  <a:pt x="2793" y="1245"/>
                </a:cubicBezTo>
                <a:cubicBezTo>
                  <a:pt x="2788" y="1246"/>
                  <a:pt x="2785" y="1237"/>
                  <a:pt x="2783" y="1236"/>
                </a:cubicBezTo>
                <a:cubicBezTo>
                  <a:pt x="2777" y="1236"/>
                  <a:pt x="2777" y="1236"/>
                  <a:pt x="2777" y="1236"/>
                </a:cubicBezTo>
                <a:cubicBezTo>
                  <a:pt x="2780" y="1226"/>
                  <a:pt x="2776" y="1232"/>
                  <a:pt x="2786" y="1232"/>
                </a:cubicBezTo>
                <a:cubicBezTo>
                  <a:pt x="2786" y="1226"/>
                  <a:pt x="2786" y="1226"/>
                  <a:pt x="2786" y="1226"/>
                </a:cubicBezTo>
                <a:cubicBezTo>
                  <a:pt x="2780" y="1226"/>
                  <a:pt x="2780" y="1226"/>
                  <a:pt x="2780" y="1226"/>
                </a:cubicBezTo>
                <a:cubicBezTo>
                  <a:pt x="2780" y="1219"/>
                  <a:pt x="2780" y="1219"/>
                  <a:pt x="2780" y="1219"/>
                </a:cubicBezTo>
                <a:cubicBezTo>
                  <a:pt x="2777" y="1219"/>
                  <a:pt x="2777" y="1219"/>
                  <a:pt x="2777" y="1219"/>
                </a:cubicBezTo>
                <a:cubicBezTo>
                  <a:pt x="2776" y="1223"/>
                  <a:pt x="2775" y="1226"/>
                  <a:pt x="2773" y="1229"/>
                </a:cubicBezTo>
                <a:cubicBezTo>
                  <a:pt x="2770" y="1228"/>
                  <a:pt x="2767" y="1227"/>
                  <a:pt x="2764" y="1226"/>
                </a:cubicBezTo>
                <a:cubicBezTo>
                  <a:pt x="2764" y="1219"/>
                  <a:pt x="2764" y="1219"/>
                  <a:pt x="2764" y="1219"/>
                </a:cubicBezTo>
                <a:cubicBezTo>
                  <a:pt x="2757" y="1219"/>
                  <a:pt x="2757" y="1219"/>
                  <a:pt x="2757" y="1219"/>
                </a:cubicBezTo>
                <a:cubicBezTo>
                  <a:pt x="2756" y="1216"/>
                  <a:pt x="2755" y="1213"/>
                  <a:pt x="2754" y="1210"/>
                </a:cubicBezTo>
                <a:cubicBezTo>
                  <a:pt x="2751" y="1210"/>
                  <a:pt x="2751" y="1210"/>
                  <a:pt x="2751" y="1210"/>
                </a:cubicBezTo>
                <a:cubicBezTo>
                  <a:pt x="2751" y="1216"/>
                  <a:pt x="2751" y="1216"/>
                  <a:pt x="2751" y="1216"/>
                </a:cubicBezTo>
                <a:cubicBezTo>
                  <a:pt x="2748" y="1216"/>
                  <a:pt x="2748" y="1216"/>
                  <a:pt x="2748" y="1216"/>
                </a:cubicBezTo>
                <a:cubicBezTo>
                  <a:pt x="2748" y="1223"/>
                  <a:pt x="2751" y="1227"/>
                  <a:pt x="2751" y="1229"/>
                </a:cubicBezTo>
                <a:cubicBezTo>
                  <a:pt x="2748" y="1229"/>
                  <a:pt x="2748" y="1229"/>
                  <a:pt x="2748" y="1229"/>
                </a:cubicBezTo>
                <a:cubicBezTo>
                  <a:pt x="2748" y="1232"/>
                  <a:pt x="2748" y="1232"/>
                  <a:pt x="2748" y="1232"/>
                </a:cubicBezTo>
                <a:cubicBezTo>
                  <a:pt x="2744" y="1232"/>
                  <a:pt x="2744" y="1232"/>
                  <a:pt x="2744" y="1232"/>
                </a:cubicBezTo>
                <a:cubicBezTo>
                  <a:pt x="2744" y="1219"/>
                  <a:pt x="2744" y="1219"/>
                  <a:pt x="2744" y="1219"/>
                </a:cubicBezTo>
                <a:cubicBezTo>
                  <a:pt x="2741" y="1218"/>
                  <a:pt x="2738" y="1217"/>
                  <a:pt x="2735" y="1216"/>
                </a:cubicBezTo>
                <a:cubicBezTo>
                  <a:pt x="2735" y="1219"/>
                  <a:pt x="2735" y="1219"/>
                  <a:pt x="2735" y="1219"/>
                </a:cubicBezTo>
                <a:cubicBezTo>
                  <a:pt x="2731" y="1219"/>
                  <a:pt x="2731" y="1219"/>
                  <a:pt x="2731" y="1219"/>
                </a:cubicBezTo>
                <a:cubicBezTo>
                  <a:pt x="2733" y="1212"/>
                  <a:pt x="2735" y="1213"/>
                  <a:pt x="2735" y="1213"/>
                </a:cubicBezTo>
                <a:close/>
                <a:moveTo>
                  <a:pt x="2735" y="1262"/>
                </a:moveTo>
                <a:cubicBezTo>
                  <a:pt x="2735" y="1265"/>
                  <a:pt x="2735" y="1265"/>
                  <a:pt x="2735" y="1265"/>
                </a:cubicBezTo>
                <a:cubicBezTo>
                  <a:pt x="2738" y="1268"/>
                  <a:pt x="2735" y="1264"/>
                  <a:pt x="2738" y="1268"/>
                </a:cubicBezTo>
                <a:cubicBezTo>
                  <a:pt x="2731" y="1268"/>
                  <a:pt x="2731" y="1268"/>
                  <a:pt x="2731" y="1268"/>
                </a:cubicBezTo>
                <a:cubicBezTo>
                  <a:pt x="2733" y="1262"/>
                  <a:pt x="2731" y="1265"/>
                  <a:pt x="2735" y="1262"/>
                </a:cubicBezTo>
                <a:close/>
                <a:moveTo>
                  <a:pt x="2735" y="1310"/>
                </a:moveTo>
                <a:cubicBezTo>
                  <a:pt x="2735" y="1317"/>
                  <a:pt x="2735" y="1317"/>
                  <a:pt x="2735" y="1317"/>
                </a:cubicBezTo>
                <a:cubicBezTo>
                  <a:pt x="2728" y="1317"/>
                  <a:pt x="2728" y="1317"/>
                  <a:pt x="2728" y="1317"/>
                </a:cubicBezTo>
                <a:cubicBezTo>
                  <a:pt x="2728" y="1310"/>
                  <a:pt x="2728" y="1310"/>
                  <a:pt x="2728" y="1310"/>
                </a:cubicBezTo>
                <a:lnTo>
                  <a:pt x="2735" y="1310"/>
                </a:lnTo>
                <a:close/>
                <a:moveTo>
                  <a:pt x="2728" y="1249"/>
                </a:moveTo>
                <a:cubicBezTo>
                  <a:pt x="2728" y="1255"/>
                  <a:pt x="2728" y="1255"/>
                  <a:pt x="2728" y="1255"/>
                </a:cubicBezTo>
                <a:cubicBezTo>
                  <a:pt x="2725" y="1255"/>
                  <a:pt x="2725" y="1255"/>
                  <a:pt x="2725" y="1255"/>
                </a:cubicBezTo>
                <a:cubicBezTo>
                  <a:pt x="2727" y="1249"/>
                  <a:pt x="2724" y="1252"/>
                  <a:pt x="2728" y="1249"/>
                </a:cubicBezTo>
                <a:close/>
                <a:moveTo>
                  <a:pt x="2722" y="1226"/>
                </a:moveTo>
                <a:cubicBezTo>
                  <a:pt x="2722" y="1232"/>
                  <a:pt x="2722" y="1232"/>
                  <a:pt x="2722" y="1232"/>
                </a:cubicBezTo>
                <a:cubicBezTo>
                  <a:pt x="2718" y="1232"/>
                  <a:pt x="2718" y="1232"/>
                  <a:pt x="2718" y="1232"/>
                </a:cubicBezTo>
                <a:cubicBezTo>
                  <a:pt x="2720" y="1226"/>
                  <a:pt x="2718" y="1230"/>
                  <a:pt x="2722" y="1226"/>
                </a:cubicBezTo>
                <a:close/>
                <a:moveTo>
                  <a:pt x="2722" y="1352"/>
                </a:moveTo>
                <a:cubicBezTo>
                  <a:pt x="2718" y="1356"/>
                  <a:pt x="2722" y="1353"/>
                  <a:pt x="2715" y="1355"/>
                </a:cubicBezTo>
                <a:cubicBezTo>
                  <a:pt x="2715" y="1352"/>
                  <a:pt x="2715" y="1352"/>
                  <a:pt x="2715" y="1352"/>
                </a:cubicBezTo>
                <a:lnTo>
                  <a:pt x="2722" y="1352"/>
                </a:lnTo>
                <a:close/>
                <a:moveTo>
                  <a:pt x="2715" y="1320"/>
                </a:moveTo>
                <a:cubicBezTo>
                  <a:pt x="2713" y="1326"/>
                  <a:pt x="2716" y="1323"/>
                  <a:pt x="2712" y="1326"/>
                </a:cubicBezTo>
                <a:cubicBezTo>
                  <a:pt x="2712" y="1329"/>
                  <a:pt x="2712" y="1329"/>
                  <a:pt x="2712" y="1329"/>
                </a:cubicBezTo>
                <a:cubicBezTo>
                  <a:pt x="2709" y="1329"/>
                  <a:pt x="2709" y="1329"/>
                  <a:pt x="2709" y="1329"/>
                </a:cubicBezTo>
                <a:cubicBezTo>
                  <a:pt x="2711" y="1322"/>
                  <a:pt x="2710" y="1323"/>
                  <a:pt x="2715" y="1320"/>
                </a:cubicBezTo>
                <a:close/>
                <a:moveTo>
                  <a:pt x="2696" y="1284"/>
                </a:moveTo>
                <a:cubicBezTo>
                  <a:pt x="2700" y="1283"/>
                  <a:pt x="2704" y="1282"/>
                  <a:pt x="2709" y="1281"/>
                </a:cubicBezTo>
                <a:cubicBezTo>
                  <a:pt x="2705" y="1287"/>
                  <a:pt x="2706" y="1286"/>
                  <a:pt x="2696" y="1287"/>
                </a:cubicBezTo>
                <a:lnTo>
                  <a:pt x="2696" y="1284"/>
                </a:lnTo>
                <a:close/>
                <a:moveTo>
                  <a:pt x="2702" y="1346"/>
                </a:moveTo>
                <a:cubicBezTo>
                  <a:pt x="2702" y="1355"/>
                  <a:pt x="2702" y="1355"/>
                  <a:pt x="2702" y="1355"/>
                </a:cubicBezTo>
                <a:cubicBezTo>
                  <a:pt x="2699" y="1355"/>
                  <a:pt x="2699" y="1355"/>
                  <a:pt x="2699" y="1355"/>
                </a:cubicBezTo>
                <a:cubicBezTo>
                  <a:pt x="2699" y="1359"/>
                  <a:pt x="2699" y="1359"/>
                  <a:pt x="2699" y="1359"/>
                </a:cubicBezTo>
                <a:cubicBezTo>
                  <a:pt x="2696" y="1359"/>
                  <a:pt x="2696" y="1359"/>
                  <a:pt x="2696" y="1359"/>
                </a:cubicBezTo>
                <a:cubicBezTo>
                  <a:pt x="2697" y="1349"/>
                  <a:pt x="2696" y="1350"/>
                  <a:pt x="2702" y="1346"/>
                </a:cubicBezTo>
                <a:close/>
                <a:moveTo>
                  <a:pt x="2689" y="1372"/>
                </a:moveTo>
                <a:cubicBezTo>
                  <a:pt x="2689" y="1375"/>
                  <a:pt x="2689" y="1375"/>
                  <a:pt x="2689" y="1375"/>
                </a:cubicBezTo>
                <a:cubicBezTo>
                  <a:pt x="2693" y="1378"/>
                  <a:pt x="2690" y="1374"/>
                  <a:pt x="2693" y="1378"/>
                </a:cubicBezTo>
                <a:cubicBezTo>
                  <a:pt x="2686" y="1378"/>
                  <a:pt x="2686" y="1378"/>
                  <a:pt x="2686" y="1378"/>
                </a:cubicBezTo>
                <a:cubicBezTo>
                  <a:pt x="2688" y="1372"/>
                  <a:pt x="2686" y="1375"/>
                  <a:pt x="2689" y="1372"/>
                </a:cubicBezTo>
                <a:close/>
                <a:moveTo>
                  <a:pt x="2680" y="1511"/>
                </a:moveTo>
                <a:cubicBezTo>
                  <a:pt x="2680" y="1520"/>
                  <a:pt x="2680" y="1520"/>
                  <a:pt x="2680" y="1520"/>
                </a:cubicBezTo>
                <a:cubicBezTo>
                  <a:pt x="2670" y="1520"/>
                  <a:pt x="2670" y="1520"/>
                  <a:pt x="2670" y="1520"/>
                </a:cubicBezTo>
                <a:cubicBezTo>
                  <a:pt x="2672" y="1512"/>
                  <a:pt x="2671" y="1513"/>
                  <a:pt x="2680" y="1511"/>
                </a:cubicBezTo>
                <a:close/>
                <a:moveTo>
                  <a:pt x="2638" y="1530"/>
                </a:moveTo>
                <a:cubicBezTo>
                  <a:pt x="2631" y="1530"/>
                  <a:pt x="2631" y="1530"/>
                  <a:pt x="2631" y="1530"/>
                </a:cubicBezTo>
                <a:cubicBezTo>
                  <a:pt x="2631" y="1524"/>
                  <a:pt x="2631" y="1524"/>
                  <a:pt x="2631" y="1524"/>
                </a:cubicBezTo>
                <a:cubicBezTo>
                  <a:pt x="2638" y="1524"/>
                  <a:pt x="2638" y="1524"/>
                  <a:pt x="2638" y="1524"/>
                </a:cubicBezTo>
                <a:lnTo>
                  <a:pt x="2638" y="1530"/>
                </a:lnTo>
                <a:close/>
                <a:moveTo>
                  <a:pt x="2641" y="1485"/>
                </a:moveTo>
                <a:cubicBezTo>
                  <a:pt x="2644" y="1485"/>
                  <a:pt x="2644" y="1485"/>
                  <a:pt x="2644" y="1485"/>
                </a:cubicBezTo>
                <a:cubicBezTo>
                  <a:pt x="2645" y="1490"/>
                  <a:pt x="2646" y="1496"/>
                  <a:pt x="2647" y="1501"/>
                </a:cubicBezTo>
                <a:cubicBezTo>
                  <a:pt x="2657" y="1501"/>
                  <a:pt x="2657" y="1501"/>
                  <a:pt x="2657" y="1501"/>
                </a:cubicBezTo>
                <a:cubicBezTo>
                  <a:pt x="2657" y="1504"/>
                  <a:pt x="2657" y="1504"/>
                  <a:pt x="2657" y="1504"/>
                </a:cubicBezTo>
                <a:cubicBezTo>
                  <a:pt x="2663" y="1504"/>
                  <a:pt x="2663" y="1504"/>
                  <a:pt x="2663" y="1504"/>
                </a:cubicBezTo>
                <a:cubicBezTo>
                  <a:pt x="2663" y="1507"/>
                  <a:pt x="2663" y="1507"/>
                  <a:pt x="2663" y="1507"/>
                </a:cubicBezTo>
                <a:cubicBezTo>
                  <a:pt x="2657" y="1507"/>
                  <a:pt x="2657" y="1507"/>
                  <a:pt x="2657" y="1507"/>
                </a:cubicBezTo>
                <a:cubicBezTo>
                  <a:pt x="2656" y="1510"/>
                  <a:pt x="2655" y="1512"/>
                  <a:pt x="2654" y="1514"/>
                </a:cubicBezTo>
                <a:cubicBezTo>
                  <a:pt x="2647" y="1517"/>
                  <a:pt x="2644" y="1509"/>
                  <a:pt x="2641" y="1511"/>
                </a:cubicBezTo>
                <a:cubicBezTo>
                  <a:pt x="2640" y="1513"/>
                  <a:pt x="2639" y="1515"/>
                  <a:pt x="2638" y="1517"/>
                </a:cubicBezTo>
                <a:cubicBezTo>
                  <a:pt x="2634" y="1517"/>
                  <a:pt x="2634" y="1517"/>
                  <a:pt x="2634" y="1517"/>
                </a:cubicBezTo>
                <a:cubicBezTo>
                  <a:pt x="2631" y="1511"/>
                  <a:pt x="2639" y="1506"/>
                  <a:pt x="2638" y="1504"/>
                </a:cubicBezTo>
                <a:cubicBezTo>
                  <a:pt x="2633" y="1498"/>
                  <a:pt x="2631" y="1508"/>
                  <a:pt x="2628" y="1494"/>
                </a:cubicBezTo>
                <a:cubicBezTo>
                  <a:pt x="2639" y="1493"/>
                  <a:pt x="2638" y="1494"/>
                  <a:pt x="2641" y="1485"/>
                </a:cubicBezTo>
                <a:close/>
                <a:moveTo>
                  <a:pt x="2634" y="1459"/>
                </a:moveTo>
                <a:cubicBezTo>
                  <a:pt x="2634" y="1465"/>
                  <a:pt x="2634" y="1465"/>
                  <a:pt x="2634" y="1465"/>
                </a:cubicBezTo>
                <a:cubicBezTo>
                  <a:pt x="2631" y="1465"/>
                  <a:pt x="2631" y="1465"/>
                  <a:pt x="2631" y="1465"/>
                </a:cubicBezTo>
                <a:cubicBezTo>
                  <a:pt x="2633" y="1459"/>
                  <a:pt x="2631" y="1463"/>
                  <a:pt x="2634" y="1459"/>
                </a:cubicBezTo>
                <a:close/>
                <a:moveTo>
                  <a:pt x="2628" y="1482"/>
                </a:moveTo>
                <a:cubicBezTo>
                  <a:pt x="2628" y="1488"/>
                  <a:pt x="2628" y="1488"/>
                  <a:pt x="2628" y="1488"/>
                </a:cubicBezTo>
                <a:cubicBezTo>
                  <a:pt x="2625" y="1488"/>
                  <a:pt x="2625" y="1488"/>
                  <a:pt x="2625" y="1488"/>
                </a:cubicBezTo>
                <a:cubicBezTo>
                  <a:pt x="2627" y="1482"/>
                  <a:pt x="2624" y="1485"/>
                  <a:pt x="2628" y="1482"/>
                </a:cubicBezTo>
                <a:close/>
                <a:moveTo>
                  <a:pt x="2612" y="1462"/>
                </a:moveTo>
                <a:cubicBezTo>
                  <a:pt x="2619" y="1464"/>
                  <a:pt x="2618" y="1463"/>
                  <a:pt x="2621" y="1469"/>
                </a:cubicBezTo>
                <a:cubicBezTo>
                  <a:pt x="2625" y="1469"/>
                  <a:pt x="2625" y="1469"/>
                  <a:pt x="2625" y="1469"/>
                </a:cubicBezTo>
                <a:cubicBezTo>
                  <a:pt x="2625" y="1472"/>
                  <a:pt x="2625" y="1472"/>
                  <a:pt x="2625" y="1472"/>
                </a:cubicBezTo>
                <a:cubicBezTo>
                  <a:pt x="2620" y="1471"/>
                  <a:pt x="2616" y="1470"/>
                  <a:pt x="2612" y="1469"/>
                </a:cubicBezTo>
                <a:lnTo>
                  <a:pt x="2612" y="1462"/>
                </a:lnTo>
                <a:close/>
                <a:moveTo>
                  <a:pt x="2537" y="1462"/>
                </a:moveTo>
                <a:cubicBezTo>
                  <a:pt x="2537" y="1465"/>
                  <a:pt x="2537" y="1465"/>
                  <a:pt x="2537" y="1465"/>
                </a:cubicBezTo>
                <a:cubicBezTo>
                  <a:pt x="2541" y="1468"/>
                  <a:pt x="2538" y="1465"/>
                  <a:pt x="2540" y="1469"/>
                </a:cubicBezTo>
                <a:cubicBezTo>
                  <a:pt x="2534" y="1469"/>
                  <a:pt x="2534" y="1469"/>
                  <a:pt x="2534" y="1469"/>
                </a:cubicBezTo>
                <a:cubicBezTo>
                  <a:pt x="2536" y="1462"/>
                  <a:pt x="2534" y="1466"/>
                  <a:pt x="2537" y="1462"/>
                </a:cubicBezTo>
                <a:close/>
                <a:moveTo>
                  <a:pt x="2518" y="1537"/>
                </a:moveTo>
                <a:cubicBezTo>
                  <a:pt x="2518" y="1540"/>
                  <a:pt x="2518" y="1540"/>
                  <a:pt x="2518" y="1540"/>
                </a:cubicBezTo>
                <a:cubicBezTo>
                  <a:pt x="2521" y="1543"/>
                  <a:pt x="2518" y="1539"/>
                  <a:pt x="2521" y="1543"/>
                </a:cubicBezTo>
                <a:cubicBezTo>
                  <a:pt x="2515" y="1543"/>
                  <a:pt x="2515" y="1543"/>
                  <a:pt x="2515" y="1543"/>
                </a:cubicBezTo>
                <a:cubicBezTo>
                  <a:pt x="2517" y="1537"/>
                  <a:pt x="2514" y="1540"/>
                  <a:pt x="2518" y="1537"/>
                </a:cubicBezTo>
                <a:close/>
                <a:moveTo>
                  <a:pt x="2515" y="1514"/>
                </a:moveTo>
                <a:cubicBezTo>
                  <a:pt x="2518" y="1514"/>
                  <a:pt x="2518" y="1514"/>
                  <a:pt x="2518" y="1514"/>
                </a:cubicBezTo>
                <a:cubicBezTo>
                  <a:pt x="2521" y="1510"/>
                  <a:pt x="2517" y="1513"/>
                  <a:pt x="2521" y="1511"/>
                </a:cubicBezTo>
                <a:cubicBezTo>
                  <a:pt x="2521" y="1517"/>
                  <a:pt x="2521" y="1517"/>
                  <a:pt x="2521" y="1517"/>
                </a:cubicBezTo>
                <a:cubicBezTo>
                  <a:pt x="2515" y="1515"/>
                  <a:pt x="2518" y="1518"/>
                  <a:pt x="2515" y="1514"/>
                </a:cubicBezTo>
                <a:close/>
                <a:moveTo>
                  <a:pt x="2518" y="1550"/>
                </a:moveTo>
                <a:cubicBezTo>
                  <a:pt x="2518" y="1546"/>
                  <a:pt x="2518" y="1546"/>
                  <a:pt x="2518" y="1546"/>
                </a:cubicBezTo>
                <a:cubicBezTo>
                  <a:pt x="2524" y="1546"/>
                  <a:pt x="2524" y="1546"/>
                  <a:pt x="2524" y="1546"/>
                </a:cubicBezTo>
                <a:cubicBezTo>
                  <a:pt x="2521" y="1550"/>
                  <a:pt x="2524" y="1548"/>
                  <a:pt x="2518" y="1550"/>
                </a:cubicBezTo>
                <a:close/>
                <a:moveTo>
                  <a:pt x="2515" y="1482"/>
                </a:moveTo>
                <a:cubicBezTo>
                  <a:pt x="2518" y="1482"/>
                  <a:pt x="2518" y="1482"/>
                  <a:pt x="2518" y="1482"/>
                </a:cubicBezTo>
                <a:cubicBezTo>
                  <a:pt x="2518" y="1475"/>
                  <a:pt x="2518" y="1475"/>
                  <a:pt x="2518" y="1475"/>
                </a:cubicBezTo>
                <a:cubicBezTo>
                  <a:pt x="2521" y="1475"/>
                  <a:pt x="2521" y="1475"/>
                  <a:pt x="2521" y="1475"/>
                </a:cubicBezTo>
                <a:cubicBezTo>
                  <a:pt x="2521" y="1485"/>
                  <a:pt x="2521" y="1485"/>
                  <a:pt x="2521" y="1485"/>
                </a:cubicBezTo>
                <a:cubicBezTo>
                  <a:pt x="2521" y="1485"/>
                  <a:pt x="2509" y="1485"/>
                  <a:pt x="2515" y="1482"/>
                </a:cubicBezTo>
                <a:close/>
                <a:moveTo>
                  <a:pt x="2502" y="1482"/>
                </a:moveTo>
                <a:cubicBezTo>
                  <a:pt x="2502" y="1488"/>
                  <a:pt x="2502" y="1488"/>
                  <a:pt x="2502" y="1488"/>
                </a:cubicBezTo>
                <a:cubicBezTo>
                  <a:pt x="2498" y="1488"/>
                  <a:pt x="2498" y="1488"/>
                  <a:pt x="2498" y="1488"/>
                </a:cubicBezTo>
                <a:cubicBezTo>
                  <a:pt x="2500" y="1482"/>
                  <a:pt x="2498" y="1485"/>
                  <a:pt x="2502" y="1482"/>
                </a:cubicBezTo>
                <a:close/>
                <a:moveTo>
                  <a:pt x="2492" y="1553"/>
                </a:moveTo>
                <a:cubicBezTo>
                  <a:pt x="2496" y="1555"/>
                  <a:pt x="2492" y="1552"/>
                  <a:pt x="2495" y="1556"/>
                </a:cubicBezTo>
                <a:cubicBezTo>
                  <a:pt x="2502" y="1560"/>
                  <a:pt x="2506" y="1563"/>
                  <a:pt x="2508" y="1572"/>
                </a:cubicBezTo>
                <a:cubicBezTo>
                  <a:pt x="2495" y="1568"/>
                  <a:pt x="2502" y="1566"/>
                  <a:pt x="2492" y="1559"/>
                </a:cubicBezTo>
                <a:lnTo>
                  <a:pt x="2492" y="1553"/>
                </a:lnTo>
                <a:close/>
                <a:moveTo>
                  <a:pt x="2485" y="1562"/>
                </a:moveTo>
                <a:cubicBezTo>
                  <a:pt x="2487" y="1556"/>
                  <a:pt x="2485" y="1560"/>
                  <a:pt x="2489" y="1556"/>
                </a:cubicBezTo>
                <a:cubicBezTo>
                  <a:pt x="2489" y="1562"/>
                  <a:pt x="2489" y="1562"/>
                  <a:pt x="2489" y="1562"/>
                </a:cubicBezTo>
                <a:cubicBezTo>
                  <a:pt x="2485" y="1562"/>
                  <a:pt x="2485" y="1562"/>
                  <a:pt x="2485" y="1562"/>
                </a:cubicBezTo>
                <a:cubicBezTo>
                  <a:pt x="2485" y="1569"/>
                  <a:pt x="2485" y="1569"/>
                  <a:pt x="2485" y="1569"/>
                </a:cubicBezTo>
                <a:cubicBezTo>
                  <a:pt x="2482" y="1569"/>
                  <a:pt x="2482" y="1569"/>
                  <a:pt x="2482" y="1569"/>
                </a:cubicBezTo>
                <a:cubicBezTo>
                  <a:pt x="2484" y="1562"/>
                  <a:pt x="2482" y="1566"/>
                  <a:pt x="2485" y="1562"/>
                </a:cubicBezTo>
                <a:close/>
                <a:moveTo>
                  <a:pt x="2453" y="1533"/>
                </a:moveTo>
                <a:cubicBezTo>
                  <a:pt x="2460" y="1533"/>
                  <a:pt x="2460" y="1533"/>
                  <a:pt x="2460" y="1533"/>
                </a:cubicBezTo>
                <a:cubicBezTo>
                  <a:pt x="2460" y="1543"/>
                  <a:pt x="2460" y="1543"/>
                  <a:pt x="2460" y="1543"/>
                </a:cubicBezTo>
                <a:cubicBezTo>
                  <a:pt x="2453" y="1543"/>
                  <a:pt x="2453" y="1543"/>
                  <a:pt x="2453" y="1543"/>
                </a:cubicBezTo>
                <a:lnTo>
                  <a:pt x="2453" y="1533"/>
                </a:lnTo>
                <a:close/>
                <a:moveTo>
                  <a:pt x="2366" y="1407"/>
                </a:moveTo>
                <a:cubicBezTo>
                  <a:pt x="2368" y="1403"/>
                  <a:pt x="2365" y="1407"/>
                  <a:pt x="2369" y="1404"/>
                </a:cubicBezTo>
                <a:cubicBezTo>
                  <a:pt x="2369" y="1410"/>
                  <a:pt x="2369" y="1410"/>
                  <a:pt x="2369" y="1410"/>
                </a:cubicBezTo>
                <a:cubicBezTo>
                  <a:pt x="2362" y="1408"/>
                  <a:pt x="2366" y="1411"/>
                  <a:pt x="2362" y="1407"/>
                </a:cubicBezTo>
                <a:lnTo>
                  <a:pt x="2366" y="1407"/>
                </a:lnTo>
                <a:close/>
                <a:moveTo>
                  <a:pt x="2657" y="844"/>
                </a:moveTo>
                <a:cubicBezTo>
                  <a:pt x="2660" y="844"/>
                  <a:pt x="2660" y="844"/>
                  <a:pt x="2660" y="844"/>
                </a:cubicBezTo>
                <a:cubicBezTo>
                  <a:pt x="2660" y="854"/>
                  <a:pt x="2660" y="854"/>
                  <a:pt x="2660" y="854"/>
                </a:cubicBezTo>
                <a:cubicBezTo>
                  <a:pt x="2657" y="854"/>
                  <a:pt x="2657" y="854"/>
                  <a:pt x="2657" y="854"/>
                </a:cubicBezTo>
                <a:lnTo>
                  <a:pt x="2657" y="844"/>
                </a:lnTo>
                <a:close/>
                <a:moveTo>
                  <a:pt x="2657" y="886"/>
                </a:moveTo>
                <a:cubicBezTo>
                  <a:pt x="2657" y="893"/>
                  <a:pt x="2657" y="893"/>
                  <a:pt x="2657" y="893"/>
                </a:cubicBezTo>
                <a:cubicBezTo>
                  <a:pt x="2650" y="891"/>
                  <a:pt x="2654" y="893"/>
                  <a:pt x="2650" y="889"/>
                </a:cubicBezTo>
                <a:cubicBezTo>
                  <a:pt x="2654" y="889"/>
                  <a:pt x="2654" y="889"/>
                  <a:pt x="2654" y="889"/>
                </a:cubicBezTo>
                <a:cubicBezTo>
                  <a:pt x="2656" y="886"/>
                  <a:pt x="2653" y="889"/>
                  <a:pt x="2657" y="886"/>
                </a:cubicBezTo>
                <a:close/>
                <a:moveTo>
                  <a:pt x="2647" y="854"/>
                </a:moveTo>
                <a:cubicBezTo>
                  <a:pt x="2647" y="851"/>
                  <a:pt x="2647" y="851"/>
                  <a:pt x="2647" y="851"/>
                </a:cubicBezTo>
                <a:cubicBezTo>
                  <a:pt x="2650" y="851"/>
                  <a:pt x="2650" y="851"/>
                  <a:pt x="2650" y="851"/>
                </a:cubicBezTo>
                <a:cubicBezTo>
                  <a:pt x="2650" y="863"/>
                  <a:pt x="2650" y="863"/>
                  <a:pt x="2650" y="863"/>
                </a:cubicBezTo>
                <a:cubicBezTo>
                  <a:pt x="2641" y="863"/>
                  <a:pt x="2641" y="863"/>
                  <a:pt x="2641" y="863"/>
                </a:cubicBezTo>
                <a:cubicBezTo>
                  <a:pt x="2643" y="859"/>
                  <a:pt x="2644" y="857"/>
                  <a:pt x="2647" y="854"/>
                </a:cubicBezTo>
                <a:close/>
                <a:moveTo>
                  <a:pt x="2638" y="876"/>
                </a:moveTo>
                <a:cubicBezTo>
                  <a:pt x="2644" y="876"/>
                  <a:pt x="2644" y="876"/>
                  <a:pt x="2644" y="876"/>
                </a:cubicBezTo>
                <a:cubicBezTo>
                  <a:pt x="2646" y="870"/>
                  <a:pt x="2644" y="874"/>
                  <a:pt x="2647" y="870"/>
                </a:cubicBezTo>
                <a:cubicBezTo>
                  <a:pt x="2647" y="876"/>
                  <a:pt x="2647" y="876"/>
                  <a:pt x="2647" y="876"/>
                </a:cubicBezTo>
                <a:cubicBezTo>
                  <a:pt x="2644" y="876"/>
                  <a:pt x="2644" y="876"/>
                  <a:pt x="2644" y="876"/>
                </a:cubicBezTo>
                <a:cubicBezTo>
                  <a:pt x="2641" y="880"/>
                  <a:pt x="2644" y="877"/>
                  <a:pt x="2641" y="880"/>
                </a:cubicBezTo>
                <a:cubicBezTo>
                  <a:pt x="2638" y="883"/>
                  <a:pt x="2641" y="880"/>
                  <a:pt x="2638" y="883"/>
                </a:cubicBezTo>
                <a:lnTo>
                  <a:pt x="2638" y="876"/>
                </a:lnTo>
                <a:close/>
                <a:moveTo>
                  <a:pt x="2641" y="893"/>
                </a:moveTo>
                <a:cubicBezTo>
                  <a:pt x="2641" y="899"/>
                  <a:pt x="2641" y="899"/>
                  <a:pt x="2641" y="899"/>
                </a:cubicBezTo>
                <a:cubicBezTo>
                  <a:pt x="2638" y="899"/>
                  <a:pt x="2638" y="899"/>
                  <a:pt x="2638" y="899"/>
                </a:cubicBezTo>
                <a:cubicBezTo>
                  <a:pt x="2639" y="893"/>
                  <a:pt x="2637" y="896"/>
                  <a:pt x="2641" y="893"/>
                </a:cubicBezTo>
                <a:close/>
                <a:moveTo>
                  <a:pt x="2628" y="899"/>
                </a:moveTo>
                <a:cubicBezTo>
                  <a:pt x="2634" y="899"/>
                  <a:pt x="2634" y="899"/>
                  <a:pt x="2634" y="899"/>
                </a:cubicBezTo>
                <a:cubicBezTo>
                  <a:pt x="2633" y="903"/>
                  <a:pt x="2632" y="908"/>
                  <a:pt x="2631" y="912"/>
                </a:cubicBezTo>
                <a:cubicBezTo>
                  <a:pt x="2621" y="912"/>
                  <a:pt x="2621" y="912"/>
                  <a:pt x="2621" y="912"/>
                </a:cubicBezTo>
                <a:cubicBezTo>
                  <a:pt x="2624" y="906"/>
                  <a:pt x="2626" y="907"/>
                  <a:pt x="2628" y="899"/>
                </a:cubicBezTo>
                <a:close/>
                <a:moveTo>
                  <a:pt x="2473" y="818"/>
                </a:moveTo>
                <a:cubicBezTo>
                  <a:pt x="2475" y="815"/>
                  <a:pt x="2472" y="818"/>
                  <a:pt x="2476" y="815"/>
                </a:cubicBezTo>
                <a:cubicBezTo>
                  <a:pt x="2476" y="821"/>
                  <a:pt x="2476" y="821"/>
                  <a:pt x="2476" y="821"/>
                </a:cubicBezTo>
                <a:cubicBezTo>
                  <a:pt x="2469" y="819"/>
                  <a:pt x="2473" y="822"/>
                  <a:pt x="2469" y="818"/>
                </a:cubicBezTo>
                <a:lnTo>
                  <a:pt x="2473" y="818"/>
                </a:lnTo>
                <a:close/>
                <a:moveTo>
                  <a:pt x="2291" y="1122"/>
                </a:moveTo>
                <a:cubicBezTo>
                  <a:pt x="2291" y="1126"/>
                  <a:pt x="2291" y="1126"/>
                  <a:pt x="2291" y="1126"/>
                </a:cubicBezTo>
                <a:cubicBezTo>
                  <a:pt x="2295" y="1126"/>
                  <a:pt x="2295" y="1126"/>
                  <a:pt x="2295" y="1126"/>
                </a:cubicBezTo>
                <a:cubicBezTo>
                  <a:pt x="2294" y="1132"/>
                  <a:pt x="2293" y="1128"/>
                  <a:pt x="2288" y="1129"/>
                </a:cubicBezTo>
                <a:cubicBezTo>
                  <a:pt x="2288" y="1119"/>
                  <a:pt x="2288" y="1119"/>
                  <a:pt x="2288" y="1119"/>
                </a:cubicBezTo>
                <a:cubicBezTo>
                  <a:pt x="2291" y="1119"/>
                  <a:pt x="2291" y="1119"/>
                  <a:pt x="2291" y="1119"/>
                </a:cubicBezTo>
                <a:cubicBezTo>
                  <a:pt x="2291" y="1116"/>
                  <a:pt x="2291" y="1116"/>
                  <a:pt x="2291" y="1116"/>
                </a:cubicBezTo>
                <a:cubicBezTo>
                  <a:pt x="2298" y="1116"/>
                  <a:pt x="2298" y="1116"/>
                  <a:pt x="2298" y="1116"/>
                </a:cubicBezTo>
                <a:cubicBezTo>
                  <a:pt x="2295" y="1120"/>
                  <a:pt x="2293" y="1120"/>
                  <a:pt x="2291" y="1122"/>
                </a:cubicBezTo>
                <a:close/>
                <a:moveTo>
                  <a:pt x="2301" y="1329"/>
                </a:moveTo>
                <a:cubicBezTo>
                  <a:pt x="2301" y="1326"/>
                  <a:pt x="2301" y="1326"/>
                  <a:pt x="2301" y="1326"/>
                </a:cubicBezTo>
                <a:cubicBezTo>
                  <a:pt x="2307" y="1326"/>
                  <a:pt x="2307" y="1326"/>
                  <a:pt x="2307" y="1326"/>
                </a:cubicBezTo>
                <a:cubicBezTo>
                  <a:pt x="2304" y="1330"/>
                  <a:pt x="2307" y="1328"/>
                  <a:pt x="2301" y="1329"/>
                </a:cubicBezTo>
                <a:close/>
                <a:moveTo>
                  <a:pt x="2304" y="1151"/>
                </a:moveTo>
                <a:cubicBezTo>
                  <a:pt x="2311" y="1151"/>
                  <a:pt x="2311" y="1151"/>
                  <a:pt x="2311" y="1151"/>
                </a:cubicBezTo>
                <a:cubicBezTo>
                  <a:pt x="2314" y="1155"/>
                  <a:pt x="2311" y="1153"/>
                  <a:pt x="2317" y="1155"/>
                </a:cubicBezTo>
                <a:cubicBezTo>
                  <a:pt x="2317" y="1158"/>
                  <a:pt x="2317" y="1158"/>
                  <a:pt x="2317" y="1158"/>
                </a:cubicBezTo>
                <a:cubicBezTo>
                  <a:pt x="2307" y="1158"/>
                  <a:pt x="2307" y="1158"/>
                  <a:pt x="2307" y="1158"/>
                </a:cubicBezTo>
                <a:cubicBezTo>
                  <a:pt x="2307" y="1155"/>
                  <a:pt x="2307" y="1155"/>
                  <a:pt x="2307" y="1155"/>
                </a:cubicBezTo>
                <a:cubicBezTo>
                  <a:pt x="2304" y="1152"/>
                  <a:pt x="2307" y="1155"/>
                  <a:pt x="2304" y="1151"/>
                </a:cubicBezTo>
                <a:close/>
                <a:moveTo>
                  <a:pt x="2317" y="1310"/>
                </a:moveTo>
                <a:cubicBezTo>
                  <a:pt x="2317" y="1317"/>
                  <a:pt x="2317" y="1317"/>
                  <a:pt x="2317" y="1317"/>
                </a:cubicBezTo>
                <a:cubicBezTo>
                  <a:pt x="2311" y="1315"/>
                  <a:pt x="2314" y="1317"/>
                  <a:pt x="2311" y="1313"/>
                </a:cubicBezTo>
                <a:cubicBezTo>
                  <a:pt x="2314" y="1313"/>
                  <a:pt x="2314" y="1313"/>
                  <a:pt x="2314" y="1313"/>
                </a:cubicBezTo>
                <a:cubicBezTo>
                  <a:pt x="2317" y="1310"/>
                  <a:pt x="2313" y="1313"/>
                  <a:pt x="2317" y="1310"/>
                </a:cubicBezTo>
                <a:close/>
                <a:moveTo>
                  <a:pt x="2311" y="1342"/>
                </a:moveTo>
                <a:cubicBezTo>
                  <a:pt x="2311" y="1339"/>
                  <a:pt x="2311" y="1339"/>
                  <a:pt x="2311" y="1339"/>
                </a:cubicBezTo>
                <a:cubicBezTo>
                  <a:pt x="2315" y="1338"/>
                  <a:pt x="2319" y="1337"/>
                  <a:pt x="2324" y="1336"/>
                </a:cubicBezTo>
                <a:cubicBezTo>
                  <a:pt x="2320" y="1342"/>
                  <a:pt x="2320" y="1341"/>
                  <a:pt x="2311" y="1342"/>
                </a:cubicBezTo>
                <a:close/>
                <a:moveTo>
                  <a:pt x="2330" y="1122"/>
                </a:moveTo>
                <a:cubicBezTo>
                  <a:pt x="2330" y="1119"/>
                  <a:pt x="2330" y="1119"/>
                  <a:pt x="2330" y="1119"/>
                </a:cubicBezTo>
                <a:cubicBezTo>
                  <a:pt x="2340" y="1119"/>
                  <a:pt x="2340" y="1119"/>
                  <a:pt x="2340" y="1119"/>
                </a:cubicBezTo>
                <a:cubicBezTo>
                  <a:pt x="2341" y="1121"/>
                  <a:pt x="2342" y="1123"/>
                  <a:pt x="2343" y="1126"/>
                </a:cubicBezTo>
                <a:cubicBezTo>
                  <a:pt x="2337" y="1127"/>
                  <a:pt x="2339" y="1124"/>
                  <a:pt x="2337" y="1122"/>
                </a:cubicBezTo>
                <a:lnTo>
                  <a:pt x="2330" y="1122"/>
                </a:lnTo>
                <a:close/>
                <a:moveTo>
                  <a:pt x="2340" y="1132"/>
                </a:moveTo>
                <a:cubicBezTo>
                  <a:pt x="2340" y="1139"/>
                  <a:pt x="2340" y="1139"/>
                  <a:pt x="2340" y="1139"/>
                </a:cubicBezTo>
                <a:cubicBezTo>
                  <a:pt x="2337" y="1139"/>
                  <a:pt x="2337" y="1139"/>
                  <a:pt x="2337" y="1139"/>
                </a:cubicBezTo>
                <a:cubicBezTo>
                  <a:pt x="2339" y="1132"/>
                  <a:pt x="2336" y="1136"/>
                  <a:pt x="2340" y="1132"/>
                </a:cubicBezTo>
                <a:close/>
                <a:moveTo>
                  <a:pt x="2346" y="1278"/>
                </a:moveTo>
                <a:cubicBezTo>
                  <a:pt x="2343" y="1278"/>
                  <a:pt x="2343" y="1278"/>
                  <a:pt x="2343" y="1278"/>
                </a:cubicBezTo>
                <a:cubicBezTo>
                  <a:pt x="2341" y="1284"/>
                  <a:pt x="2344" y="1280"/>
                  <a:pt x="2340" y="1284"/>
                </a:cubicBezTo>
                <a:cubicBezTo>
                  <a:pt x="2340" y="1287"/>
                  <a:pt x="2340" y="1287"/>
                  <a:pt x="2340" y="1287"/>
                </a:cubicBezTo>
                <a:cubicBezTo>
                  <a:pt x="2337" y="1287"/>
                  <a:pt x="2337" y="1287"/>
                  <a:pt x="2337" y="1287"/>
                </a:cubicBezTo>
                <a:cubicBezTo>
                  <a:pt x="2339" y="1280"/>
                  <a:pt x="2337" y="1281"/>
                  <a:pt x="2343" y="1278"/>
                </a:cubicBezTo>
                <a:cubicBezTo>
                  <a:pt x="2345" y="1271"/>
                  <a:pt x="2343" y="1275"/>
                  <a:pt x="2346" y="1271"/>
                </a:cubicBezTo>
                <a:lnTo>
                  <a:pt x="2346" y="1278"/>
                </a:lnTo>
                <a:close/>
                <a:moveTo>
                  <a:pt x="2359" y="1313"/>
                </a:moveTo>
                <a:cubicBezTo>
                  <a:pt x="2356" y="1313"/>
                  <a:pt x="2356" y="1313"/>
                  <a:pt x="2356" y="1313"/>
                </a:cubicBezTo>
                <a:cubicBezTo>
                  <a:pt x="2358" y="1307"/>
                  <a:pt x="2356" y="1310"/>
                  <a:pt x="2359" y="1307"/>
                </a:cubicBezTo>
                <a:lnTo>
                  <a:pt x="2359" y="1313"/>
                </a:lnTo>
                <a:close/>
                <a:moveTo>
                  <a:pt x="2350" y="1139"/>
                </a:moveTo>
                <a:cubicBezTo>
                  <a:pt x="2350" y="1135"/>
                  <a:pt x="2350" y="1135"/>
                  <a:pt x="2350" y="1135"/>
                </a:cubicBezTo>
                <a:cubicBezTo>
                  <a:pt x="2354" y="1132"/>
                  <a:pt x="2358" y="1129"/>
                  <a:pt x="2362" y="1126"/>
                </a:cubicBezTo>
                <a:cubicBezTo>
                  <a:pt x="2360" y="1133"/>
                  <a:pt x="2362" y="1132"/>
                  <a:pt x="2356" y="1135"/>
                </a:cubicBezTo>
                <a:cubicBezTo>
                  <a:pt x="2356" y="1139"/>
                  <a:pt x="2356" y="1139"/>
                  <a:pt x="2356" y="1139"/>
                </a:cubicBezTo>
                <a:lnTo>
                  <a:pt x="2350" y="1139"/>
                </a:lnTo>
                <a:close/>
                <a:moveTo>
                  <a:pt x="2366" y="1255"/>
                </a:moveTo>
                <a:cubicBezTo>
                  <a:pt x="2359" y="1253"/>
                  <a:pt x="2363" y="1255"/>
                  <a:pt x="2359" y="1252"/>
                </a:cubicBezTo>
                <a:cubicBezTo>
                  <a:pt x="2362" y="1252"/>
                  <a:pt x="2362" y="1252"/>
                  <a:pt x="2362" y="1252"/>
                </a:cubicBezTo>
                <a:cubicBezTo>
                  <a:pt x="2365" y="1248"/>
                  <a:pt x="2362" y="1251"/>
                  <a:pt x="2366" y="1249"/>
                </a:cubicBezTo>
                <a:lnTo>
                  <a:pt x="2366" y="1255"/>
                </a:lnTo>
                <a:close/>
                <a:moveTo>
                  <a:pt x="2359" y="1106"/>
                </a:moveTo>
                <a:cubicBezTo>
                  <a:pt x="2359" y="1090"/>
                  <a:pt x="2359" y="1090"/>
                  <a:pt x="2359" y="1090"/>
                </a:cubicBezTo>
                <a:cubicBezTo>
                  <a:pt x="2362" y="1090"/>
                  <a:pt x="2362" y="1090"/>
                  <a:pt x="2362" y="1090"/>
                </a:cubicBezTo>
                <a:cubicBezTo>
                  <a:pt x="2364" y="1095"/>
                  <a:pt x="2365" y="1098"/>
                  <a:pt x="2366" y="1106"/>
                </a:cubicBezTo>
                <a:lnTo>
                  <a:pt x="2359" y="1106"/>
                </a:lnTo>
                <a:close/>
                <a:moveTo>
                  <a:pt x="2353" y="1087"/>
                </a:moveTo>
                <a:cubicBezTo>
                  <a:pt x="2353" y="1096"/>
                  <a:pt x="2353" y="1096"/>
                  <a:pt x="2353" y="1096"/>
                </a:cubicBezTo>
                <a:cubicBezTo>
                  <a:pt x="2350" y="1096"/>
                  <a:pt x="2350" y="1096"/>
                  <a:pt x="2350" y="1096"/>
                </a:cubicBezTo>
                <a:cubicBezTo>
                  <a:pt x="2350" y="1100"/>
                  <a:pt x="2350" y="1100"/>
                  <a:pt x="2350" y="1100"/>
                </a:cubicBezTo>
                <a:cubicBezTo>
                  <a:pt x="2342" y="1097"/>
                  <a:pt x="2341" y="1094"/>
                  <a:pt x="2330" y="1093"/>
                </a:cubicBezTo>
                <a:cubicBezTo>
                  <a:pt x="2330" y="1090"/>
                  <a:pt x="2330" y="1090"/>
                  <a:pt x="2330" y="1090"/>
                </a:cubicBezTo>
                <a:cubicBezTo>
                  <a:pt x="2338" y="1088"/>
                  <a:pt x="2336" y="1089"/>
                  <a:pt x="2340" y="1084"/>
                </a:cubicBezTo>
                <a:cubicBezTo>
                  <a:pt x="2343" y="1084"/>
                  <a:pt x="2343" y="1084"/>
                  <a:pt x="2343" y="1084"/>
                </a:cubicBezTo>
                <a:cubicBezTo>
                  <a:pt x="2343" y="1093"/>
                  <a:pt x="2343" y="1093"/>
                  <a:pt x="2343" y="1093"/>
                </a:cubicBezTo>
                <a:cubicBezTo>
                  <a:pt x="2343" y="1093"/>
                  <a:pt x="2356" y="1093"/>
                  <a:pt x="2350" y="1090"/>
                </a:cubicBezTo>
                <a:cubicBezTo>
                  <a:pt x="2346" y="1090"/>
                  <a:pt x="2346" y="1090"/>
                  <a:pt x="2346" y="1090"/>
                </a:cubicBezTo>
                <a:cubicBezTo>
                  <a:pt x="2346" y="1087"/>
                  <a:pt x="2346" y="1087"/>
                  <a:pt x="2346" y="1087"/>
                </a:cubicBezTo>
                <a:cubicBezTo>
                  <a:pt x="2350" y="1086"/>
                  <a:pt x="2353" y="1085"/>
                  <a:pt x="2356" y="1084"/>
                </a:cubicBezTo>
                <a:cubicBezTo>
                  <a:pt x="2356" y="1080"/>
                  <a:pt x="2356" y="1080"/>
                  <a:pt x="2356" y="1080"/>
                </a:cubicBezTo>
                <a:cubicBezTo>
                  <a:pt x="2366" y="1080"/>
                  <a:pt x="2366" y="1080"/>
                  <a:pt x="2366" y="1080"/>
                </a:cubicBezTo>
                <a:cubicBezTo>
                  <a:pt x="2366" y="1077"/>
                  <a:pt x="2366" y="1077"/>
                  <a:pt x="2366" y="1077"/>
                </a:cubicBezTo>
                <a:cubicBezTo>
                  <a:pt x="2372" y="1077"/>
                  <a:pt x="2372" y="1077"/>
                  <a:pt x="2372" y="1077"/>
                </a:cubicBezTo>
                <a:cubicBezTo>
                  <a:pt x="2368" y="1083"/>
                  <a:pt x="2362" y="1085"/>
                  <a:pt x="2353" y="1087"/>
                </a:cubicBezTo>
                <a:close/>
                <a:moveTo>
                  <a:pt x="2337" y="1067"/>
                </a:moveTo>
                <a:cubicBezTo>
                  <a:pt x="2337" y="1061"/>
                  <a:pt x="2337" y="1061"/>
                  <a:pt x="2337" y="1061"/>
                </a:cubicBezTo>
                <a:cubicBezTo>
                  <a:pt x="2343" y="1061"/>
                  <a:pt x="2343" y="1061"/>
                  <a:pt x="2343" y="1061"/>
                </a:cubicBezTo>
                <a:cubicBezTo>
                  <a:pt x="2340" y="1065"/>
                  <a:pt x="2343" y="1061"/>
                  <a:pt x="2340" y="1064"/>
                </a:cubicBezTo>
                <a:cubicBezTo>
                  <a:pt x="2337" y="1068"/>
                  <a:pt x="2340" y="1065"/>
                  <a:pt x="2337" y="1067"/>
                </a:cubicBezTo>
                <a:close/>
                <a:moveTo>
                  <a:pt x="2369" y="1067"/>
                </a:moveTo>
                <a:cubicBezTo>
                  <a:pt x="2362" y="1067"/>
                  <a:pt x="2362" y="1067"/>
                  <a:pt x="2362" y="1067"/>
                </a:cubicBezTo>
                <a:cubicBezTo>
                  <a:pt x="2364" y="1061"/>
                  <a:pt x="2362" y="1065"/>
                  <a:pt x="2366" y="1061"/>
                </a:cubicBezTo>
                <a:cubicBezTo>
                  <a:pt x="2366" y="1064"/>
                  <a:pt x="2366" y="1064"/>
                  <a:pt x="2366" y="1064"/>
                </a:cubicBezTo>
                <a:cubicBezTo>
                  <a:pt x="2369" y="1067"/>
                  <a:pt x="2366" y="1064"/>
                  <a:pt x="2369" y="1067"/>
                </a:cubicBezTo>
                <a:close/>
                <a:moveTo>
                  <a:pt x="2359" y="1058"/>
                </a:moveTo>
                <a:cubicBezTo>
                  <a:pt x="2359" y="1054"/>
                  <a:pt x="2359" y="1054"/>
                  <a:pt x="2359" y="1054"/>
                </a:cubicBezTo>
                <a:cubicBezTo>
                  <a:pt x="2366" y="1054"/>
                  <a:pt x="2366" y="1054"/>
                  <a:pt x="2366" y="1054"/>
                </a:cubicBezTo>
                <a:cubicBezTo>
                  <a:pt x="2362" y="1058"/>
                  <a:pt x="2366" y="1056"/>
                  <a:pt x="2359" y="1058"/>
                </a:cubicBezTo>
                <a:close/>
                <a:moveTo>
                  <a:pt x="2379" y="996"/>
                </a:moveTo>
                <a:cubicBezTo>
                  <a:pt x="2375" y="996"/>
                  <a:pt x="2375" y="996"/>
                  <a:pt x="2375" y="996"/>
                </a:cubicBezTo>
                <a:cubicBezTo>
                  <a:pt x="2375" y="1009"/>
                  <a:pt x="2375" y="1009"/>
                  <a:pt x="2375" y="1009"/>
                </a:cubicBezTo>
                <a:cubicBezTo>
                  <a:pt x="2372" y="1009"/>
                  <a:pt x="2372" y="1009"/>
                  <a:pt x="2372" y="1009"/>
                </a:cubicBezTo>
                <a:cubicBezTo>
                  <a:pt x="2371" y="1006"/>
                  <a:pt x="2370" y="1003"/>
                  <a:pt x="2369" y="999"/>
                </a:cubicBezTo>
                <a:cubicBezTo>
                  <a:pt x="2372" y="999"/>
                  <a:pt x="2372" y="999"/>
                  <a:pt x="2372" y="999"/>
                </a:cubicBezTo>
                <a:cubicBezTo>
                  <a:pt x="2372" y="993"/>
                  <a:pt x="2372" y="993"/>
                  <a:pt x="2372" y="993"/>
                </a:cubicBezTo>
                <a:cubicBezTo>
                  <a:pt x="2372" y="993"/>
                  <a:pt x="2385" y="993"/>
                  <a:pt x="2379" y="996"/>
                </a:cubicBezTo>
                <a:close/>
                <a:moveTo>
                  <a:pt x="2382" y="1022"/>
                </a:moveTo>
                <a:cubicBezTo>
                  <a:pt x="2375" y="1022"/>
                  <a:pt x="2375" y="1022"/>
                  <a:pt x="2375" y="1022"/>
                </a:cubicBezTo>
                <a:cubicBezTo>
                  <a:pt x="2375" y="1012"/>
                  <a:pt x="2375" y="1012"/>
                  <a:pt x="2375" y="1012"/>
                </a:cubicBezTo>
                <a:cubicBezTo>
                  <a:pt x="2379" y="1012"/>
                  <a:pt x="2379" y="1012"/>
                  <a:pt x="2379" y="1012"/>
                </a:cubicBezTo>
                <a:cubicBezTo>
                  <a:pt x="2380" y="1016"/>
                  <a:pt x="2381" y="1019"/>
                  <a:pt x="2382" y="1022"/>
                </a:cubicBezTo>
                <a:close/>
                <a:moveTo>
                  <a:pt x="2388" y="1041"/>
                </a:moveTo>
                <a:cubicBezTo>
                  <a:pt x="2386" y="1045"/>
                  <a:pt x="2384" y="1045"/>
                  <a:pt x="2382" y="1048"/>
                </a:cubicBezTo>
                <a:cubicBezTo>
                  <a:pt x="2369" y="1048"/>
                  <a:pt x="2369" y="1048"/>
                  <a:pt x="2369" y="1048"/>
                </a:cubicBezTo>
                <a:cubicBezTo>
                  <a:pt x="2369" y="1045"/>
                  <a:pt x="2369" y="1045"/>
                  <a:pt x="2369" y="1045"/>
                </a:cubicBezTo>
                <a:cubicBezTo>
                  <a:pt x="2375" y="1044"/>
                  <a:pt x="2382" y="1043"/>
                  <a:pt x="2388" y="1041"/>
                </a:cubicBezTo>
                <a:close/>
                <a:moveTo>
                  <a:pt x="2421" y="964"/>
                </a:moveTo>
                <a:cubicBezTo>
                  <a:pt x="2414" y="964"/>
                  <a:pt x="2414" y="964"/>
                  <a:pt x="2414" y="964"/>
                </a:cubicBezTo>
                <a:cubicBezTo>
                  <a:pt x="2416" y="957"/>
                  <a:pt x="2414" y="961"/>
                  <a:pt x="2417" y="957"/>
                </a:cubicBezTo>
                <a:cubicBezTo>
                  <a:pt x="2417" y="961"/>
                  <a:pt x="2417" y="961"/>
                  <a:pt x="2417" y="961"/>
                </a:cubicBezTo>
                <a:cubicBezTo>
                  <a:pt x="2421" y="963"/>
                  <a:pt x="2418" y="960"/>
                  <a:pt x="2421" y="964"/>
                </a:cubicBezTo>
                <a:close/>
                <a:moveTo>
                  <a:pt x="2417" y="970"/>
                </a:moveTo>
                <a:cubicBezTo>
                  <a:pt x="2420" y="967"/>
                  <a:pt x="2417" y="970"/>
                  <a:pt x="2421" y="967"/>
                </a:cubicBezTo>
                <a:cubicBezTo>
                  <a:pt x="2422" y="970"/>
                  <a:pt x="2423" y="973"/>
                  <a:pt x="2424" y="977"/>
                </a:cubicBezTo>
                <a:cubicBezTo>
                  <a:pt x="2443" y="977"/>
                  <a:pt x="2443" y="977"/>
                  <a:pt x="2443" y="977"/>
                </a:cubicBezTo>
                <a:cubicBezTo>
                  <a:pt x="2444" y="979"/>
                  <a:pt x="2446" y="981"/>
                  <a:pt x="2447" y="983"/>
                </a:cubicBezTo>
                <a:cubicBezTo>
                  <a:pt x="2439" y="982"/>
                  <a:pt x="2432" y="981"/>
                  <a:pt x="2424" y="980"/>
                </a:cubicBezTo>
                <a:cubicBezTo>
                  <a:pt x="2424" y="977"/>
                  <a:pt x="2424" y="977"/>
                  <a:pt x="2424" y="977"/>
                </a:cubicBezTo>
                <a:cubicBezTo>
                  <a:pt x="2417" y="975"/>
                  <a:pt x="2421" y="977"/>
                  <a:pt x="2417" y="973"/>
                </a:cubicBezTo>
                <a:cubicBezTo>
                  <a:pt x="2414" y="971"/>
                  <a:pt x="2417" y="974"/>
                  <a:pt x="2414" y="970"/>
                </a:cubicBezTo>
                <a:lnTo>
                  <a:pt x="2417" y="970"/>
                </a:lnTo>
                <a:close/>
                <a:moveTo>
                  <a:pt x="2443" y="918"/>
                </a:moveTo>
                <a:cubicBezTo>
                  <a:pt x="2442" y="922"/>
                  <a:pt x="2441" y="925"/>
                  <a:pt x="2440" y="928"/>
                </a:cubicBezTo>
                <a:cubicBezTo>
                  <a:pt x="2436" y="931"/>
                  <a:pt x="2440" y="928"/>
                  <a:pt x="2437" y="931"/>
                </a:cubicBezTo>
                <a:cubicBezTo>
                  <a:pt x="2434" y="931"/>
                  <a:pt x="2434" y="931"/>
                  <a:pt x="2434" y="931"/>
                </a:cubicBezTo>
                <a:cubicBezTo>
                  <a:pt x="2436" y="923"/>
                  <a:pt x="2437" y="922"/>
                  <a:pt x="2443" y="918"/>
                </a:cubicBezTo>
                <a:close/>
                <a:moveTo>
                  <a:pt x="2434" y="899"/>
                </a:moveTo>
                <a:cubicBezTo>
                  <a:pt x="2434" y="896"/>
                  <a:pt x="2434" y="896"/>
                  <a:pt x="2434" y="896"/>
                </a:cubicBezTo>
                <a:cubicBezTo>
                  <a:pt x="2437" y="895"/>
                  <a:pt x="2440" y="894"/>
                  <a:pt x="2443" y="893"/>
                </a:cubicBezTo>
                <a:cubicBezTo>
                  <a:pt x="2440" y="898"/>
                  <a:pt x="2441" y="897"/>
                  <a:pt x="2434" y="899"/>
                </a:cubicBezTo>
                <a:close/>
                <a:moveTo>
                  <a:pt x="2440" y="944"/>
                </a:moveTo>
                <a:cubicBezTo>
                  <a:pt x="2440" y="946"/>
                  <a:pt x="2437" y="950"/>
                  <a:pt x="2437" y="957"/>
                </a:cubicBezTo>
                <a:cubicBezTo>
                  <a:pt x="2430" y="957"/>
                  <a:pt x="2430" y="957"/>
                  <a:pt x="2430" y="957"/>
                </a:cubicBezTo>
                <a:cubicBezTo>
                  <a:pt x="2432" y="952"/>
                  <a:pt x="2433" y="947"/>
                  <a:pt x="2434" y="941"/>
                </a:cubicBezTo>
                <a:cubicBezTo>
                  <a:pt x="2437" y="941"/>
                  <a:pt x="2437" y="941"/>
                  <a:pt x="2437" y="941"/>
                </a:cubicBezTo>
                <a:cubicBezTo>
                  <a:pt x="2437" y="944"/>
                  <a:pt x="2437" y="944"/>
                  <a:pt x="2437" y="944"/>
                </a:cubicBezTo>
                <a:lnTo>
                  <a:pt x="2440" y="944"/>
                </a:lnTo>
                <a:close/>
                <a:moveTo>
                  <a:pt x="2424" y="902"/>
                </a:moveTo>
                <a:cubicBezTo>
                  <a:pt x="2424" y="902"/>
                  <a:pt x="2425" y="899"/>
                  <a:pt x="2430" y="896"/>
                </a:cubicBezTo>
                <a:cubicBezTo>
                  <a:pt x="2432" y="898"/>
                  <a:pt x="2433" y="900"/>
                  <a:pt x="2434" y="902"/>
                </a:cubicBezTo>
                <a:lnTo>
                  <a:pt x="2424" y="902"/>
                </a:lnTo>
                <a:close/>
                <a:moveTo>
                  <a:pt x="2427" y="906"/>
                </a:moveTo>
                <a:cubicBezTo>
                  <a:pt x="2427" y="912"/>
                  <a:pt x="2427" y="912"/>
                  <a:pt x="2427" y="912"/>
                </a:cubicBezTo>
                <a:cubicBezTo>
                  <a:pt x="2424" y="912"/>
                  <a:pt x="2424" y="912"/>
                  <a:pt x="2424" y="912"/>
                </a:cubicBezTo>
                <a:cubicBezTo>
                  <a:pt x="2426" y="906"/>
                  <a:pt x="2424" y="909"/>
                  <a:pt x="2427" y="906"/>
                </a:cubicBezTo>
                <a:close/>
                <a:moveTo>
                  <a:pt x="2427" y="954"/>
                </a:moveTo>
                <a:cubicBezTo>
                  <a:pt x="2427" y="964"/>
                  <a:pt x="2427" y="964"/>
                  <a:pt x="2427" y="964"/>
                </a:cubicBezTo>
                <a:cubicBezTo>
                  <a:pt x="2424" y="964"/>
                  <a:pt x="2424" y="964"/>
                  <a:pt x="2424" y="964"/>
                </a:cubicBezTo>
                <a:cubicBezTo>
                  <a:pt x="2424" y="961"/>
                  <a:pt x="2424" y="961"/>
                  <a:pt x="2424" y="961"/>
                </a:cubicBezTo>
                <a:cubicBezTo>
                  <a:pt x="2421" y="961"/>
                  <a:pt x="2421" y="961"/>
                  <a:pt x="2421" y="961"/>
                </a:cubicBezTo>
                <a:cubicBezTo>
                  <a:pt x="2421" y="957"/>
                  <a:pt x="2421" y="957"/>
                  <a:pt x="2421" y="957"/>
                </a:cubicBezTo>
                <a:cubicBezTo>
                  <a:pt x="2423" y="956"/>
                  <a:pt x="2425" y="955"/>
                  <a:pt x="2427" y="954"/>
                </a:cubicBezTo>
                <a:close/>
                <a:moveTo>
                  <a:pt x="2463" y="1077"/>
                </a:moveTo>
                <a:cubicBezTo>
                  <a:pt x="2463" y="1080"/>
                  <a:pt x="2463" y="1080"/>
                  <a:pt x="2463" y="1080"/>
                </a:cubicBezTo>
                <a:cubicBezTo>
                  <a:pt x="2466" y="1080"/>
                  <a:pt x="2466" y="1080"/>
                  <a:pt x="2466" y="1080"/>
                </a:cubicBezTo>
                <a:cubicBezTo>
                  <a:pt x="2466" y="1077"/>
                  <a:pt x="2466" y="1077"/>
                  <a:pt x="2466" y="1077"/>
                </a:cubicBezTo>
                <a:cubicBezTo>
                  <a:pt x="2470" y="1074"/>
                  <a:pt x="2475" y="1071"/>
                  <a:pt x="2479" y="1067"/>
                </a:cubicBezTo>
                <a:cubicBezTo>
                  <a:pt x="2481" y="1061"/>
                  <a:pt x="2479" y="1065"/>
                  <a:pt x="2482" y="1061"/>
                </a:cubicBezTo>
                <a:cubicBezTo>
                  <a:pt x="2485" y="1056"/>
                  <a:pt x="2485" y="1055"/>
                  <a:pt x="2489" y="1051"/>
                </a:cubicBezTo>
                <a:cubicBezTo>
                  <a:pt x="2491" y="1045"/>
                  <a:pt x="2488" y="1048"/>
                  <a:pt x="2492" y="1045"/>
                </a:cubicBezTo>
                <a:cubicBezTo>
                  <a:pt x="2492" y="1051"/>
                  <a:pt x="2492" y="1051"/>
                  <a:pt x="2492" y="1051"/>
                </a:cubicBezTo>
                <a:cubicBezTo>
                  <a:pt x="2498" y="1051"/>
                  <a:pt x="2498" y="1051"/>
                  <a:pt x="2498" y="1051"/>
                </a:cubicBezTo>
                <a:cubicBezTo>
                  <a:pt x="2498" y="1054"/>
                  <a:pt x="2498" y="1054"/>
                  <a:pt x="2498" y="1054"/>
                </a:cubicBezTo>
                <a:cubicBezTo>
                  <a:pt x="2492" y="1054"/>
                  <a:pt x="2492" y="1054"/>
                  <a:pt x="2492" y="1054"/>
                </a:cubicBezTo>
                <a:cubicBezTo>
                  <a:pt x="2489" y="1058"/>
                  <a:pt x="2489" y="1061"/>
                  <a:pt x="2485" y="1064"/>
                </a:cubicBezTo>
                <a:cubicBezTo>
                  <a:pt x="2485" y="1061"/>
                  <a:pt x="2485" y="1061"/>
                  <a:pt x="2485" y="1061"/>
                </a:cubicBezTo>
                <a:cubicBezTo>
                  <a:pt x="2482" y="1061"/>
                  <a:pt x="2482" y="1061"/>
                  <a:pt x="2482" y="1061"/>
                </a:cubicBezTo>
                <a:cubicBezTo>
                  <a:pt x="2482" y="1064"/>
                  <a:pt x="2482" y="1064"/>
                  <a:pt x="2482" y="1064"/>
                </a:cubicBezTo>
                <a:cubicBezTo>
                  <a:pt x="2486" y="1067"/>
                  <a:pt x="2483" y="1064"/>
                  <a:pt x="2485" y="1067"/>
                </a:cubicBezTo>
                <a:cubicBezTo>
                  <a:pt x="2479" y="1067"/>
                  <a:pt x="2479" y="1067"/>
                  <a:pt x="2479" y="1067"/>
                </a:cubicBezTo>
                <a:cubicBezTo>
                  <a:pt x="2479" y="1071"/>
                  <a:pt x="2479" y="1071"/>
                  <a:pt x="2479" y="1071"/>
                </a:cubicBezTo>
                <a:cubicBezTo>
                  <a:pt x="2482" y="1071"/>
                  <a:pt x="2482" y="1071"/>
                  <a:pt x="2482" y="1071"/>
                </a:cubicBezTo>
                <a:cubicBezTo>
                  <a:pt x="2482" y="1074"/>
                  <a:pt x="2482" y="1074"/>
                  <a:pt x="2482" y="1074"/>
                </a:cubicBezTo>
                <a:cubicBezTo>
                  <a:pt x="2476" y="1074"/>
                  <a:pt x="2476" y="1074"/>
                  <a:pt x="2476" y="1074"/>
                </a:cubicBezTo>
                <a:cubicBezTo>
                  <a:pt x="2476" y="1077"/>
                  <a:pt x="2476" y="1077"/>
                  <a:pt x="2476" y="1077"/>
                </a:cubicBezTo>
                <a:cubicBezTo>
                  <a:pt x="2473" y="1079"/>
                  <a:pt x="2469" y="1081"/>
                  <a:pt x="2466" y="1084"/>
                </a:cubicBezTo>
                <a:cubicBezTo>
                  <a:pt x="2469" y="1090"/>
                  <a:pt x="2469" y="1090"/>
                  <a:pt x="2469" y="1090"/>
                </a:cubicBezTo>
                <a:cubicBezTo>
                  <a:pt x="2466" y="1090"/>
                  <a:pt x="2466" y="1090"/>
                  <a:pt x="2466" y="1090"/>
                </a:cubicBezTo>
                <a:cubicBezTo>
                  <a:pt x="2466" y="1103"/>
                  <a:pt x="2466" y="1103"/>
                  <a:pt x="2466" y="1103"/>
                </a:cubicBezTo>
                <a:cubicBezTo>
                  <a:pt x="2476" y="1103"/>
                  <a:pt x="2476" y="1103"/>
                  <a:pt x="2476" y="1103"/>
                </a:cubicBezTo>
                <a:cubicBezTo>
                  <a:pt x="2476" y="1100"/>
                  <a:pt x="2476" y="1100"/>
                  <a:pt x="2476" y="1100"/>
                </a:cubicBezTo>
                <a:cubicBezTo>
                  <a:pt x="2479" y="1100"/>
                  <a:pt x="2479" y="1100"/>
                  <a:pt x="2479" y="1100"/>
                </a:cubicBezTo>
                <a:cubicBezTo>
                  <a:pt x="2479" y="1106"/>
                  <a:pt x="2479" y="1106"/>
                  <a:pt x="2479" y="1106"/>
                </a:cubicBezTo>
                <a:cubicBezTo>
                  <a:pt x="2466" y="1106"/>
                  <a:pt x="2466" y="1106"/>
                  <a:pt x="2466" y="1106"/>
                </a:cubicBezTo>
                <a:cubicBezTo>
                  <a:pt x="2466" y="1103"/>
                  <a:pt x="2466" y="1103"/>
                  <a:pt x="2466" y="1103"/>
                </a:cubicBezTo>
                <a:cubicBezTo>
                  <a:pt x="2460" y="1101"/>
                  <a:pt x="2463" y="1103"/>
                  <a:pt x="2460" y="1100"/>
                </a:cubicBezTo>
                <a:cubicBezTo>
                  <a:pt x="2458" y="1100"/>
                  <a:pt x="2446" y="1098"/>
                  <a:pt x="2450" y="1103"/>
                </a:cubicBezTo>
                <a:cubicBezTo>
                  <a:pt x="2453" y="1107"/>
                  <a:pt x="2453" y="1102"/>
                  <a:pt x="2453" y="1106"/>
                </a:cubicBezTo>
                <a:cubicBezTo>
                  <a:pt x="2447" y="1105"/>
                  <a:pt x="2440" y="1104"/>
                  <a:pt x="2434" y="1103"/>
                </a:cubicBezTo>
                <a:cubicBezTo>
                  <a:pt x="2434" y="1096"/>
                  <a:pt x="2434" y="1096"/>
                  <a:pt x="2434" y="1096"/>
                </a:cubicBezTo>
                <a:cubicBezTo>
                  <a:pt x="2430" y="1098"/>
                  <a:pt x="2427" y="1099"/>
                  <a:pt x="2424" y="1100"/>
                </a:cubicBezTo>
                <a:cubicBezTo>
                  <a:pt x="2423" y="1098"/>
                  <a:pt x="2422" y="1095"/>
                  <a:pt x="2421" y="1093"/>
                </a:cubicBezTo>
                <a:cubicBezTo>
                  <a:pt x="2424" y="1093"/>
                  <a:pt x="2424" y="1093"/>
                  <a:pt x="2424" y="1093"/>
                </a:cubicBezTo>
                <a:cubicBezTo>
                  <a:pt x="2424" y="1090"/>
                  <a:pt x="2424" y="1090"/>
                  <a:pt x="2424" y="1090"/>
                </a:cubicBezTo>
                <a:cubicBezTo>
                  <a:pt x="2421" y="1089"/>
                  <a:pt x="2417" y="1088"/>
                  <a:pt x="2414" y="1087"/>
                </a:cubicBezTo>
                <a:cubicBezTo>
                  <a:pt x="2414" y="1077"/>
                  <a:pt x="2414" y="1077"/>
                  <a:pt x="2414" y="1077"/>
                </a:cubicBezTo>
                <a:cubicBezTo>
                  <a:pt x="2418" y="1080"/>
                  <a:pt x="2417" y="1081"/>
                  <a:pt x="2421" y="1084"/>
                </a:cubicBezTo>
                <a:cubicBezTo>
                  <a:pt x="2421" y="1077"/>
                  <a:pt x="2421" y="1077"/>
                  <a:pt x="2421" y="1077"/>
                </a:cubicBezTo>
                <a:cubicBezTo>
                  <a:pt x="2421" y="1077"/>
                  <a:pt x="2433" y="1077"/>
                  <a:pt x="2427" y="1074"/>
                </a:cubicBezTo>
                <a:cubicBezTo>
                  <a:pt x="2424" y="1074"/>
                  <a:pt x="2424" y="1074"/>
                  <a:pt x="2424" y="1074"/>
                </a:cubicBezTo>
                <a:cubicBezTo>
                  <a:pt x="2424" y="1072"/>
                  <a:pt x="2422" y="1064"/>
                  <a:pt x="2427" y="1067"/>
                </a:cubicBezTo>
                <a:cubicBezTo>
                  <a:pt x="2427" y="1071"/>
                  <a:pt x="2427" y="1071"/>
                  <a:pt x="2427" y="1071"/>
                </a:cubicBezTo>
                <a:cubicBezTo>
                  <a:pt x="2430" y="1071"/>
                  <a:pt x="2430" y="1071"/>
                  <a:pt x="2430" y="1071"/>
                </a:cubicBezTo>
                <a:cubicBezTo>
                  <a:pt x="2430" y="1067"/>
                  <a:pt x="2430" y="1067"/>
                  <a:pt x="2430" y="1067"/>
                </a:cubicBezTo>
                <a:cubicBezTo>
                  <a:pt x="2430" y="1067"/>
                  <a:pt x="2443" y="1068"/>
                  <a:pt x="2437" y="1071"/>
                </a:cubicBezTo>
                <a:cubicBezTo>
                  <a:pt x="2434" y="1071"/>
                  <a:pt x="2434" y="1071"/>
                  <a:pt x="2434" y="1071"/>
                </a:cubicBezTo>
                <a:cubicBezTo>
                  <a:pt x="2434" y="1074"/>
                  <a:pt x="2434" y="1074"/>
                  <a:pt x="2434" y="1074"/>
                </a:cubicBezTo>
                <a:cubicBezTo>
                  <a:pt x="2447" y="1074"/>
                  <a:pt x="2447" y="1074"/>
                  <a:pt x="2447" y="1074"/>
                </a:cubicBezTo>
                <a:cubicBezTo>
                  <a:pt x="2447" y="1064"/>
                  <a:pt x="2447" y="1064"/>
                  <a:pt x="2447" y="1064"/>
                </a:cubicBezTo>
                <a:cubicBezTo>
                  <a:pt x="2450" y="1064"/>
                  <a:pt x="2450" y="1064"/>
                  <a:pt x="2450" y="1064"/>
                </a:cubicBezTo>
                <a:cubicBezTo>
                  <a:pt x="2450" y="1077"/>
                  <a:pt x="2450" y="1077"/>
                  <a:pt x="2450" y="1077"/>
                </a:cubicBezTo>
                <a:lnTo>
                  <a:pt x="2463" y="1077"/>
                </a:lnTo>
                <a:close/>
                <a:moveTo>
                  <a:pt x="2398" y="1258"/>
                </a:moveTo>
                <a:cubicBezTo>
                  <a:pt x="2401" y="1258"/>
                  <a:pt x="2401" y="1258"/>
                  <a:pt x="2401" y="1258"/>
                </a:cubicBezTo>
                <a:cubicBezTo>
                  <a:pt x="2405" y="1253"/>
                  <a:pt x="2403" y="1254"/>
                  <a:pt x="2411" y="1252"/>
                </a:cubicBezTo>
                <a:cubicBezTo>
                  <a:pt x="2409" y="1256"/>
                  <a:pt x="2408" y="1259"/>
                  <a:pt x="2405" y="1262"/>
                </a:cubicBezTo>
                <a:cubicBezTo>
                  <a:pt x="2402" y="1265"/>
                  <a:pt x="2405" y="1262"/>
                  <a:pt x="2401" y="1265"/>
                </a:cubicBezTo>
                <a:cubicBezTo>
                  <a:pt x="2401" y="1262"/>
                  <a:pt x="2401" y="1262"/>
                  <a:pt x="2401" y="1262"/>
                </a:cubicBezTo>
                <a:cubicBezTo>
                  <a:pt x="2399" y="1257"/>
                  <a:pt x="2397" y="1263"/>
                  <a:pt x="2398" y="1258"/>
                </a:cubicBezTo>
                <a:close/>
                <a:moveTo>
                  <a:pt x="2405" y="1051"/>
                </a:moveTo>
                <a:cubicBezTo>
                  <a:pt x="2402" y="1055"/>
                  <a:pt x="2405" y="1052"/>
                  <a:pt x="2401" y="1054"/>
                </a:cubicBezTo>
                <a:cubicBezTo>
                  <a:pt x="2399" y="1058"/>
                  <a:pt x="2402" y="1055"/>
                  <a:pt x="2398" y="1058"/>
                </a:cubicBezTo>
                <a:cubicBezTo>
                  <a:pt x="2398" y="1051"/>
                  <a:pt x="2398" y="1051"/>
                  <a:pt x="2398" y="1051"/>
                </a:cubicBezTo>
                <a:lnTo>
                  <a:pt x="2405" y="1051"/>
                </a:lnTo>
                <a:close/>
                <a:moveTo>
                  <a:pt x="2398" y="1038"/>
                </a:moveTo>
                <a:cubicBezTo>
                  <a:pt x="2400" y="1032"/>
                  <a:pt x="2398" y="1035"/>
                  <a:pt x="2401" y="1032"/>
                </a:cubicBezTo>
                <a:cubicBezTo>
                  <a:pt x="2401" y="1038"/>
                  <a:pt x="2401" y="1038"/>
                  <a:pt x="2401" y="1038"/>
                </a:cubicBezTo>
                <a:lnTo>
                  <a:pt x="2398" y="1038"/>
                </a:lnTo>
                <a:close/>
                <a:moveTo>
                  <a:pt x="2405" y="1071"/>
                </a:moveTo>
                <a:cubicBezTo>
                  <a:pt x="2405" y="1077"/>
                  <a:pt x="2405" y="1077"/>
                  <a:pt x="2405" y="1077"/>
                </a:cubicBezTo>
                <a:cubicBezTo>
                  <a:pt x="2398" y="1077"/>
                  <a:pt x="2398" y="1077"/>
                  <a:pt x="2398" y="1077"/>
                </a:cubicBezTo>
                <a:cubicBezTo>
                  <a:pt x="2398" y="1071"/>
                  <a:pt x="2398" y="1071"/>
                  <a:pt x="2398" y="1071"/>
                </a:cubicBezTo>
                <a:lnTo>
                  <a:pt x="2405" y="1071"/>
                </a:lnTo>
                <a:close/>
                <a:moveTo>
                  <a:pt x="2405" y="1067"/>
                </a:moveTo>
                <a:cubicBezTo>
                  <a:pt x="2411" y="1067"/>
                  <a:pt x="2411" y="1067"/>
                  <a:pt x="2411" y="1067"/>
                </a:cubicBezTo>
                <a:cubicBezTo>
                  <a:pt x="2412" y="1069"/>
                  <a:pt x="2413" y="1072"/>
                  <a:pt x="2414" y="1074"/>
                </a:cubicBezTo>
                <a:cubicBezTo>
                  <a:pt x="2408" y="1075"/>
                  <a:pt x="2410" y="1072"/>
                  <a:pt x="2408" y="1071"/>
                </a:cubicBezTo>
                <a:cubicBezTo>
                  <a:pt x="2404" y="1068"/>
                  <a:pt x="2407" y="1071"/>
                  <a:pt x="2405" y="1067"/>
                </a:cubicBezTo>
                <a:close/>
                <a:moveTo>
                  <a:pt x="2424" y="1038"/>
                </a:moveTo>
                <a:cubicBezTo>
                  <a:pt x="2427" y="1042"/>
                  <a:pt x="2424" y="1039"/>
                  <a:pt x="2427" y="1041"/>
                </a:cubicBezTo>
                <a:cubicBezTo>
                  <a:pt x="2427" y="1048"/>
                  <a:pt x="2427" y="1048"/>
                  <a:pt x="2427" y="1048"/>
                </a:cubicBezTo>
                <a:cubicBezTo>
                  <a:pt x="2423" y="1045"/>
                  <a:pt x="2423" y="1046"/>
                  <a:pt x="2421" y="1041"/>
                </a:cubicBezTo>
                <a:cubicBezTo>
                  <a:pt x="2411" y="1041"/>
                  <a:pt x="2411" y="1041"/>
                  <a:pt x="2411" y="1041"/>
                </a:cubicBezTo>
                <a:cubicBezTo>
                  <a:pt x="2412" y="1044"/>
                  <a:pt x="2413" y="1046"/>
                  <a:pt x="2414" y="1048"/>
                </a:cubicBezTo>
                <a:cubicBezTo>
                  <a:pt x="2408" y="1048"/>
                  <a:pt x="2408" y="1048"/>
                  <a:pt x="2408" y="1048"/>
                </a:cubicBezTo>
                <a:cubicBezTo>
                  <a:pt x="2408" y="1038"/>
                  <a:pt x="2408" y="1038"/>
                  <a:pt x="2408" y="1038"/>
                </a:cubicBezTo>
                <a:cubicBezTo>
                  <a:pt x="2411" y="1038"/>
                  <a:pt x="2411" y="1038"/>
                  <a:pt x="2411" y="1038"/>
                </a:cubicBezTo>
                <a:cubicBezTo>
                  <a:pt x="2411" y="1035"/>
                  <a:pt x="2411" y="1035"/>
                  <a:pt x="2411" y="1035"/>
                </a:cubicBezTo>
                <a:cubicBezTo>
                  <a:pt x="2416" y="1037"/>
                  <a:pt x="2416" y="1038"/>
                  <a:pt x="2424" y="1038"/>
                </a:cubicBezTo>
                <a:close/>
                <a:moveTo>
                  <a:pt x="2414" y="1035"/>
                </a:moveTo>
                <a:cubicBezTo>
                  <a:pt x="2416" y="1029"/>
                  <a:pt x="2414" y="1032"/>
                  <a:pt x="2417" y="1029"/>
                </a:cubicBezTo>
                <a:cubicBezTo>
                  <a:pt x="2419" y="1022"/>
                  <a:pt x="2417" y="1026"/>
                  <a:pt x="2421" y="1022"/>
                </a:cubicBezTo>
                <a:cubicBezTo>
                  <a:pt x="2421" y="1029"/>
                  <a:pt x="2421" y="1029"/>
                  <a:pt x="2421" y="1029"/>
                </a:cubicBezTo>
                <a:cubicBezTo>
                  <a:pt x="2417" y="1029"/>
                  <a:pt x="2417" y="1029"/>
                  <a:pt x="2417" y="1029"/>
                </a:cubicBezTo>
                <a:cubicBezTo>
                  <a:pt x="2417" y="1035"/>
                  <a:pt x="2417" y="1035"/>
                  <a:pt x="2417" y="1035"/>
                </a:cubicBezTo>
                <a:lnTo>
                  <a:pt x="2414" y="1035"/>
                </a:lnTo>
                <a:close/>
                <a:moveTo>
                  <a:pt x="2437" y="1038"/>
                </a:moveTo>
                <a:cubicBezTo>
                  <a:pt x="2433" y="1042"/>
                  <a:pt x="2437" y="1040"/>
                  <a:pt x="2430" y="1041"/>
                </a:cubicBezTo>
                <a:cubicBezTo>
                  <a:pt x="2430" y="1038"/>
                  <a:pt x="2430" y="1038"/>
                  <a:pt x="2430" y="1038"/>
                </a:cubicBezTo>
                <a:lnTo>
                  <a:pt x="2437" y="1038"/>
                </a:lnTo>
                <a:close/>
                <a:moveTo>
                  <a:pt x="2430" y="1016"/>
                </a:moveTo>
                <a:cubicBezTo>
                  <a:pt x="2432" y="1009"/>
                  <a:pt x="2430" y="1013"/>
                  <a:pt x="2434" y="1009"/>
                </a:cubicBezTo>
                <a:cubicBezTo>
                  <a:pt x="2434" y="1016"/>
                  <a:pt x="2434" y="1016"/>
                  <a:pt x="2434" y="1016"/>
                </a:cubicBezTo>
                <a:lnTo>
                  <a:pt x="2430" y="1016"/>
                </a:lnTo>
                <a:close/>
                <a:moveTo>
                  <a:pt x="2437" y="1045"/>
                </a:moveTo>
                <a:cubicBezTo>
                  <a:pt x="2437" y="1051"/>
                  <a:pt x="2437" y="1051"/>
                  <a:pt x="2437" y="1051"/>
                </a:cubicBezTo>
                <a:cubicBezTo>
                  <a:pt x="2434" y="1051"/>
                  <a:pt x="2434" y="1051"/>
                  <a:pt x="2434" y="1051"/>
                </a:cubicBezTo>
                <a:cubicBezTo>
                  <a:pt x="2436" y="1045"/>
                  <a:pt x="2433" y="1048"/>
                  <a:pt x="2437" y="1045"/>
                </a:cubicBezTo>
                <a:close/>
                <a:moveTo>
                  <a:pt x="2430" y="1025"/>
                </a:moveTo>
                <a:cubicBezTo>
                  <a:pt x="2427" y="1025"/>
                  <a:pt x="2427" y="1025"/>
                  <a:pt x="2427" y="1025"/>
                </a:cubicBezTo>
                <a:cubicBezTo>
                  <a:pt x="2429" y="1019"/>
                  <a:pt x="2427" y="1022"/>
                  <a:pt x="2430" y="1019"/>
                </a:cubicBezTo>
                <a:lnTo>
                  <a:pt x="2430" y="1025"/>
                </a:lnTo>
                <a:close/>
                <a:moveTo>
                  <a:pt x="2434" y="1058"/>
                </a:moveTo>
                <a:cubicBezTo>
                  <a:pt x="2430" y="1063"/>
                  <a:pt x="2432" y="1062"/>
                  <a:pt x="2424" y="1064"/>
                </a:cubicBezTo>
                <a:cubicBezTo>
                  <a:pt x="2424" y="1061"/>
                  <a:pt x="2424" y="1061"/>
                  <a:pt x="2424" y="1061"/>
                </a:cubicBezTo>
                <a:cubicBezTo>
                  <a:pt x="2427" y="1060"/>
                  <a:pt x="2430" y="1059"/>
                  <a:pt x="2434" y="1058"/>
                </a:cubicBezTo>
                <a:close/>
                <a:moveTo>
                  <a:pt x="2417" y="1093"/>
                </a:moveTo>
                <a:cubicBezTo>
                  <a:pt x="2417" y="1100"/>
                  <a:pt x="2417" y="1100"/>
                  <a:pt x="2417" y="1100"/>
                </a:cubicBezTo>
                <a:cubicBezTo>
                  <a:pt x="2414" y="1100"/>
                  <a:pt x="2414" y="1100"/>
                  <a:pt x="2414" y="1100"/>
                </a:cubicBezTo>
                <a:cubicBezTo>
                  <a:pt x="2416" y="1093"/>
                  <a:pt x="2414" y="1097"/>
                  <a:pt x="2417" y="1093"/>
                </a:cubicBezTo>
                <a:close/>
                <a:moveTo>
                  <a:pt x="2437" y="1006"/>
                </a:moveTo>
                <a:cubicBezTo>
                  <a:pt x="2437" y="1003"/>
                  <a:pt x="2437" y="1003"/>
                  <a:pt x="2437" y="1003"/>
                </a:cubicBezTo>
                <a:cubicBezTo>
                  <a:pt x="2447" y="1003"/>
                  <a:pt x="2447" y="1003"/>
                  <a:pt x="2447" y="1003"/>
                </a:cubicBezTo>
                <a:cubicBezTo>
                  <a:pt x="2447" y="1006"/>
                  <a:pt x="2447" y="1006"/>
                  <a:pt x="2447" y="1006"/>
                </a:cubicBezTo>
                <a:lnTo>
                  <a:pt x="2437" y="1006"/>
                </a:lnTo>
                <a:close/>
                <a:moveTo>
                  <a:pt x="2421" y="983"/>
                </a:moveTo>
                <a:cubicBezTo>
                  <a:pt x="2417" y="983"/>
                  <a:pt x="2417" y="983"/>
                  <a:pt x="2417" y="983"/>
                </a:cubicBezTo>
                <a:cubicBezTo>
                  <a:pt x="2417" y="990"/>
                  <a:pt x="2417" y="990"/>
                  <a:pt x="2417" y="990"/>
                </a:cubicBezTo>
                <a:cubicBezTo>
                  <a:pt x="2414" y="990"/>
                  <a:pt x="2414" y="990"/>
                  <a:pt x="2414" y="990"/>
                </a:cubicBezTo>
                <a:cubicBezTo>
                  <a:pt x="2412" y="996"/>
                  <a:pt x="2415" y="992"/>
                  <a:pt x="2411" y="996"/>
                </a:cubicBezTo>
                <a:cubicBezTo>
                  <a:pt x="2411" y="993"/>
                  <a:pt x="2411" y="993"/>
                  <a:pt x="2411" y="993"/>
                </a:cubicBezTo>
                <a:cubicBezTo>
                  <a:pt x="2407" y="990"/>
                  <a:pt x="2411" y="993"/>
                  <a:pt x="2408" y="990"/>
                </a:cubicBezTo>
                <a:cubicBezTo>
                  <a:pt x="2414" y="990"/>
                  <a:pt x="2414" y="990"/>
                  <a:pt x="2414" y="990"/>
                </a:cubicBezTo>
                <a:cubicBezTo>
                  <a:pt x="2414" y="980"/>
                  <a:pt x="2414" y="980"/>
                  <a:pt x="2414" y="980"/>
                </a:cubicBezTo>
                <a:cubicBezTo>
                  <a:pt x="2421" y="982"/>
                  <a:pt x="2417" y="980"/>
                  <a:pt x="2421" y="983"/>
                </a:cubicBezTo>
                <a:close/>
                <a:moveTo>
                  <a:pt x="2411" y="954"/>
                </a:moveTo>
                <a:cubicBezTo>
                  <a:pt x="2401" y="954"/>
                  <a:pt x="2401" y="954"/>
                  <a:pt x="2401" y="954"/>
                </a:cubicBezTo>
                <a:cubicBezTo>
                  <a:pt x="2401" y="951"/>
                  <a:pt x="2401" y="951"/>
                  <a:pt x="2401" y="951"/>
                </a:cubicBezTo>
                <a:cubicBezTo>
                  <a:pt x="2398" y="951"/>
                  <a:pt x="2398" y="951"/>
                  <a:pt x="2398" y="951"/>
                </a:cubicBezTo>
                <a:cubicBezTo>
                  <a:pt x="2396" y="945"/>
                  <a:pt x="2400" y="946"/>
                  <a:pt x="2401" y="944"/>
                </a:cubicBezTo>
                <a:cubicBezTo>
                  <a:pt x="2405" y="950"/>
                  <a:pt x="2403" y="949"/>
                  <a:pt x="2411" y="951"/>
                </a:cubicBezTo>
                <a:lnTo>
                  <a:pt x="2411" y="954"/>
                </a:lnTo>
                <a:close/>
                <a:moveTo>
                  <a:pt x="2398" y="1003"/>
                </a:moveTo>
                <a:cubicBezTo>
                  <a:pt x="2394" y="1006"/>
                  <a:pt x="2398" y="1004"/>
                  <a:pt x="2392" y="1006"/>
                </a:cubicBezTo>
                <a:cubicBezTo>
                  <a:pt x="2392" y="1003"/>
                  <a:pt x="2392" y="1003"/>
                  <a:pt x="2392" y="1003"/>
                </a:cubicBezTo>
                <a:lnTo>
                  <a:pt x="2398" y="1003"/>
                </a:lnTo>
                <a:close/>
                <a:moveTo>
                  <a:pt x="2398" y="1041"/>
                </a:moveTo>
                <a:cubicBezTo>
                  <a:pt x="2398" y="1048"/>
                  <a:pt x="2398" y="1048"/>
                  <a:pt x="2398" y="1048"/>
                </a:cubicBezTo>
                <a:cubicBezTo>
                  <a:pt x="2388" y="1048"/>
                  <a:pt x="2388" y="1048"/>
                  <a:pt x="2388" y="1048"/>
                </a:cubicBezTo>
                <a:cubicBezTo>
                  <a:pt x="2388" y="1045"/>
                  <a:pt x="2388" y="1045"/>
                  <a:pt x="2388" y="1045"/>
                </a:cubicBezTo>
                <a:cubicBezTo>
                  <a:pt x="2392" y="1044"/>
                  <a:pt x="2395" y="1043"/>
                  <a:pt x="2398" y="1041"/>
                </a:cubicBezTo>
                <a:close/>
                <a:moveTo>
                  <a:pt x="2392" y="1067"/>
                </a:moveTo>
                <a:cubicBezTo>
                  <a:pt x="2388" y="1071"/>
                  <a:pt x="2392" y="1069"/>
                  <a:pt x="2385" y="1071"/>
                </a:cubicBezTo>
                <a:cubicBezTo>
                  <a:pt x="2385" y="1067"/>
                  <a:pt x="2385" y="1067"/>
                  <a:pt x="2385" y="1067"/>
                </a:cubicBezTo>
                <a:lnTo>
                  <a:pt x="2392" y="1067"/>
                </a:lnTo>
                <a:close/>
                <a:moveTo>
                  <a:pt x="2369" y="1252"/>
                </a:moveTo>
                <a:cubicBezTo>
                  <a:pt x="2369" y="1249"/>
                  <a:pt x="2369" y="1249"/>
                  <a:pt x="2369" y="1249"/>
                </a:cubicBezTo>
                <a:cubicBezTo>
                  <a:pt x="2375" y="1249"/>
                  <a:pt x="2375" y="1249"/>
                  <a:pt x="2375" y="1249"/>
                </a:cubicBezTo>
                <a:cubicBezTo>
                  <a:pt x="2372" y="1252"/>
                  <a:pt x="2375" y="1250"/>
                  <a:pt x="2369" y="1252"/>
                </a:cubicBezTo>
                <a:close/>
                <a:moveTo>
                  <a:pt x="2375" y="1284"/>
                </a:moveTo>
                <a:cubicBezTo>
                  <a:pt x="2375" y="1281"/>
                  <a:pt x="2375" y="1281"/>
                  <a:pt x="2375" y="1281"/>
                </a:cubicBezTo>
                <a:cubicBezTo>
                  <a:pt x="2382" y="1281"/>
                  <a:pt x="2382" y="1281"/>
                  <a:pt x="2382" y="1281"/>
                </a:cubicBezTo>
                <a:cubicBezTo>
                  <a:pt x="2378" y="1285"/>
                  <a:pt x="2382" y="1282"/>
                  <a:pt x="2375" y="1284"/>
                </a:cubicBezTo>
                <a:close/>
                <a:moveTo>
                  <a:pt x="2375" y="1126"/>
                </a:moveTo>
                <a:cubicBezTo>
                  <a:pt x="2375" y="1132"/>
                  <a:pt x="2375" y="1132"/>
                  <a:pt x="2375" y="1132"/>
                </a:cubicBezTo>
                <a:cubicBezTo>
                  <a:pt x="2369" y="1130"/>
                  <a:pt x="2373" y="1133"/>
                  <a:pt x="2369" y="1129"/>
                </a:cubicBezTo>
                <a:cubicBezTo>
                  <a:pt x="2372" y="1129"/>
                  <a:pt x="2372" y="1129"/>
                  <a:pt x="2372" y="1129"/>
                </a:cubicBezTo>
                <a:cubicBezTo>
                  <a:pt x="2375" y="1125"/>
                  <a:pt x="2372" y="1128"/>
                  <a:pt x="2375" y="1126"/>
                </a:cubicBezTo>
                <a:cubicBezTo>
                  <a:pt x="2375" y="1122"/>
                  <a:pt x="2375" y="1122"/>
                  <a:pt x="2375" y="1122"/>
                </a:cubicBezTo>
                <a:cubicBezTo>
                  <a:pt x="2382" y="1122"/>
                  <a:pt x="2382" y="1122"/>
                  <a:pt x="2382" y="1122"/>
                </a:cubicBezTo>
                <a:cubicBezTo>
                  <a:pt x="2378" y="1126"/>
                  <a:pt x="2382" y="1124"/>
                  <a:pt x="2375" y="1126"/>
                </a:cubicBezTo>
                <a:close/>
                <a:moveTo>
                  <a:pt x="2375" y="1103"/>
                </a:moveTo>
                <a:cubicBezTo>
                  <a:pt x="2375" y="1096"/>
                  <a:pt x="2375" y="1096"/>
                  <a:pt x="2375" y="1096"/>
                </a:cubicBezTo>
                <a:cubicBezTo>
                  <a:pt x="2369" y="1096"/>
                  <a:pt x="2369" y="1096"/>
                  <a:pt x="2369" y="1096"/>
                </a:cubicBezTo>
                <a:cubicBezTo>
                  <a:pt x="2369" y="1087"/>
                  <a:pt x="2369" y="1087"/>
                  <a:pt x="2369" y="1087"/>
                </a:cubicBezTo>
                <a:cubicBezTo>
                  <a:pt x="2372" y="1087"/>
                  <a:pt x="2372" y="1087"/>
                  <a:pt x="2372" y="1087"/>
                </a:cubicBezTo>
                <a:cubicBezTo>
                  <a:pt x="2372" y="1093"/>
                  <a:pt x="2372" y="1093"/>
                  <a:pt x="2372" y="1093"/>
                </a:cubicBezTo>
                <a:cubicBezTo>
                  <a:pt x="2379" y="1094"/>
                  <a:pt x="2385" y="1095"/>
                  <a:pt x="2392" y="1096"/>
                </a:cubicBezTo>
                <a:cubicBezTo>
                  <a:pt x="2392" y="1093"/>
                  <a:pt x="2392" y="1093"/>
                  <a:pt x="2392" y="1093"/>
                </a:cubicBezTo>
                <a:cubicBezTo>
                  <a:pt x="2395" y="1093"/>
                  <a:pt x="2395" y="1093"/>
                  <a:pt x="2395" y="1093"/>
                </a:cubicBezTo>
                <a:cubicBezTo>
                  <a:pt x="2394" y="1096"/>
                  <a:pt x="2393" y="1100"/>
                  <a:pt x="2392" y="1103"/>
                </a:cubicBezTo>
                <a:lnTo>
                  <a:pt x="2375" y="1103"/>
                </a:lnTo>
                <a:close/>
                <a:moveTo>
                  <a:pt x="2392" y="1339"/>
                </a:moveTo>
                <a:cubicBezTo>
                  <a:pt x="2392" y="1336"/>
                  <a:pt x="2392" y="1336"/>
                  <a:pt x="2392" y="1336"/>
                </a:cubicBezTo>
                <a:cubicBezTo>
                  <a:pt x="2398" y="1336"/>
                  <a:pt x="2398" y="1336"/>
                  <a:pt x="2398" y="1336"/>
                </a:cubicBezTo>
                <a:cubicBezTo>
                  <a:pt x="2394" y="1340"/>
                  <a:pt x="2398" y="1337"/>
                  <a:pt x="2392" y="1339"/>
                </a:cubicBezTo>
                <a:close/>
                <a:moveTo>
                  <a:pt x="2398" y="1323"/>
                </a:moveTo>
                <a:cubicBezTo>
                  <a:pt x="2395" y="1323"/>
                  <a:pt x="2395" y="1323"/>
                  <a:pt x="2395" y="1323"/>
                </a:cubicBezTo>
                <a:cubicBezTo>
                  <a:pt x="2397" y="1317"/>
                  <a:pt x="2394" y="1320"/>
                  <a:pt x="2398" y="1317"/>
                </a:cubicBezTo>
                <a:lnTo>
                  <a:pt x="2398" y="1323"/>
                </a:lnTo>
                <a:close/>
                <a:moveTo>
                  <a:pt x="2408" y="1323"/>
                </a:moveTo>
                <a:cubicBezTo>
                  <a:pt x="2401" y="1323"/>
                  <a:pt x="2401" y="1323"/>
                  <a:pt x="2401" y="1323"/>
                </a:cubicBezTo>
                <a:cubicBezTo>
                  <a:pt x="2401" y="1317"/>
                  <a:pt x="2401" y="1317"/>
                  <a:pt x="2401" y="1317"/>
                </a:cubicBezTo>
                <a:cubicBezTo>
                  <a:pt x="2408" y="1317"/>
                  <a:pt x="2408" y="1317"/>
                  <a:pt x="2408" y="1317"/>
                </a:cubicBezTo>
                <a:lnTo>
                  <a:pt x="2408" y="1323"/>
                </a:lnTo>
                <a:close/>
                <a:moveTo>
                  <a:pt x="2408" y="1287"/>
                </a:moveTo>
                <a:cubicBezTo>
                  <a:pt x="2406" y="1294"/>
                  <a:pt x="2406" y="1297"/>
                  <a:pt x="2401" y="1300"/>
                </a:cubicBezTo>
                <a:cubicBezTo>
                  <a:pt x="2401" y="1304"/>
                  <a:pt x="2401" y="1304"/>
                  <a:pt x="2401" y="1304"/>
                </a:cubicBezTo>
                <a:cubicBezTo>
                  <a:pt x="2398" y="1304"/>
                  <a:pt x="2398" y="1304"/>
                  <a:pt x="2398" y="1304"/>
                </a:cubicBezTo>
                <a:cubicBezTo>
                  <a:pt x="2398" y="1297"/>
                  <a:pt x="2398" y="1297"/>
                  <a:pt x="2398" y="1297"/>
                </a:cubicBezTo>
                <a:cubicBezTo>
                  <a:pt x="2402" y="1294"/>
                  <a:pt x="2403" y="1290"/>
                  <a:pt x="2408" y="1287"/>
                </a:cubicBezTo>
                <a:cubicBezTo>
                  <a:pt x="2408" y="1284"/>
                  <a:pt x="2408" y="1284"/>
                  <a:pt x="2408" y="1284"/>
                </a:cubicBezTo>
                <a:cubicBezTo>
                  <a:pt x="2404" y="1281"/>
                  <a:pt x="2407" y="1285"/>
                  <a:pt x="2405" y="1281"/>
                </a:cubicBezTo>
                <a:cubicBezTo>
                  <a:pt x="2411" y="1281"/>
                  <a:pt x="2411" y="1281"/>
                  <a:pt x="2411" y="1281"/>
                </a:cubicBezTo>
                <a:cubicBezTo>
                  <a:pt x="2409" y="1287"/>
                  <a:pt x="2411" y="1284"/>
                  <a:pt x="2408" y="1287"/>
                </a:cubicBezTo>
                <a:close/>
                <a:moveTo>
                  <a:pt x="2414" y="1268"/>
                </a:moveTo>
                <a:cubicBezTo>
                  <a:pt x="2411" y="1268"/>
                  <a:pt x="2411" y="1268"/>
                  <a:pt x="2411" y="1268"/>
                </a:cubicBezTo>
                <a:cubicBezTo>
                  <a:pt x="2408" y="1272"/>
                  <a:pt x="2411" y="1268"/>
                  <a:pt x="2408" y="1271"/>
                </a:cubicBezTo>
                <a:cubicBezTo>
                  <a:pt x="2405" y="1275"/>
                  <a:pt x="2408" y="1272"/>
                  <a:pt x="2405" y="1274"/>
                </a:cubicBezTo>
                <a:cubicBezTo>
                  <a:pt x="2405" y="1268"/>
                  <a:pt x="2405" y="1268"/>
                  <a:pt x="2405" y="1268"/>
                </a:cubicBezTo>
                <a:cubicBezTo>
                  <a:pt x="2411" y="1268"/>
                  <a:pt x="2411" y="1268"/>
                  <a:pt x="2411" y="1268"/>
                </a:cubicBezTo>
                <a:cubicBezTo>
                  <a:pt x="2413" y="1262"/>
                  <a:pt x="2411" y="1265"/>
                  <a:pt x="2414" y="1262"/>
                </a:cubicBezTo>
                <a:lnTo>
                  <a:pt x="2414" y="1268"/>
                </a:lnTo>
                <a:close/>
                <a:moveTo>
                  <a:pt x="2417" y="1297"/>
                </a:moveTo>
                <a:cubicBezTo>
                  <a:pt x="2419" y="1294"/>
                  <a:pt x="2420" y="1291"/>
                  <a:pt x="2421" y="1287"/>
                </a:cubicBezTo>
                <a:cubicBezTo>
                  <a:pt x="2417" y="1287"/>
                  <a:pt x="2417" y="1287"/>
                  <a:pt x="2417" y="1287"/>
                </a:cubicBezTo>
                <a:cubicBezTo>
                  <a:pt x="2417" y="1284"/>
                  <a:pt x="2417" y="1284"/>
                  <a:pt x="2417" y="1284"/>
                </a:cubicBezTo>
                <a:cubicBezTo>
                  <a:pt x="2424" y="1284"/>
                  <a:pt x="2424" y="1284"/>
                  <a:pt x="2424" y="1284"/>
                </a:cubicBezTo>
                <a:cubicBezTo>
                  <a:pt x="2426" y="1293"/>
                  <a:pt x="2427" y="1288"/>
                  <a:pt x="2421" y="1297"/>
                </a:cubicBezTo>
                <a:lnTo>
                  <a:pt x="2417" y="1297"/>
                </a:lnTo>
                <a:close/>
                <a:moveTo>
                  <a:pt x="2417" y="1274"/>
                </a:moveTo>
                <a:cubicBezTo>
                  <a:pt x="2419" y="1268"/>
                  <a:pt x="2417" y="1272"/>
                  <a:pt x="2421" y="1268"/>
                </a:cubicBezTo>
                <a:cubicBezTo>
                  <a:pt x="2421" y="1274"/>
                  <a:pt x="2421" y="1274"/>
                  <a:pt x="2421" y="1274"/>
                </a:cubicBezTo>
                <a:lnTo>
                  <a:pt x="2417" y="1274"/>
                </a:lnTo>
                <a:close/>
                <a:moveTo>
                  <a:pt x="2430" y="1313"/>
                </a:moveTo>
                <a:cubicBezTo>
                  <a:pt x="2430" y="1317"/>
                  <a:pt x="2430" y="1317"/>
                  <a:pt x="2430" y="1317"/>
                </a:cubicBezTo>
                <a:cubicBezTo>
                  <a:pt x="2421" y="1317"/>
                  <a:pt x="2421" y="1317"/>
                  <a:pt x="2421" y="1317"/>
                </a:cubicBezTo>
                <a:cubicBezTo>
                  <a:pt x="2421" y="1313"/>
                  <a:pt x="2421" y="1313"/>
                  <a:pt x="2421" y="1313"/>
                </a:cubicBezTo>
                <a:lnTo>
                  <a:pt x="2430" y="1313"/>
                </a:lnTo>
                <a:close/>
                <a:moveTo>
                  <a:pt x="2424" y="1326"/>
                </a:moveTo>
                <a:cubicBezTo>
                  <a:pt x="2421" y="1326"/>
                  <a:pt x="2421" y="1326"/>
                  <a:pt x="2421" y="1326"/>
                </a:cubicBezTo>
                <a:cubicBezTo>
                  <a:pt x="2423" y="1320"/>
                  <a:pt x="2420" y="1323"/>
                  <a:pt x="2424" y="1320"/>
                </a:cubicBezTo>
                <a:lnTo>
                  <a:pt x="2424" y="1326"/>
                </a:lnTo>
                <a:close/>
                <a:moveTo>
                  <a:pt x="2430" y="1329"/>
                </a:moveTo>
                <a:cubicBezTo>
                  <a:pt x="2427" y="1327"/>
                  <a:pt x="2430" y="1330"/>
                  <a:pt x="2427" y="1326"/>
                </a:cubicBezTo>
                <a:cubicBezTo>
                  <a:pt x="2434" y="1326"/>
                  <a:pt x="2434" y="1326"/>
                  <a:pt x="2434" y="1326"/>
                </a:cubicBezTo>
                <a:cubicBezTo>
                  <a:pt x="2435" y="1328"/>
                  <a:pt x="2436" y="1331"/>
                  <a:pt x="2437" y="1333"/>
                </a:cubicBezTo>
                <a:cubicBezTo>
                  <a:pt x="2430" y="1334"/>
                  <a:pt x="2433" y="1331"/>
                  <a:pt x="2430" y="1329"/>
                </a:cubicBezTo>
                <a:close/>
                <a:moveTo>
                  <a:pt x="2434" y="1307"/>
                </a:moveTo>
                <a:cubicBezTo>
                  <a:pt x="2423" y="1304"/>
                  <a:pt x="2431" y="1298"/>
                  <a:pt x="2434" y="1287"/>
                </a:cubicBezTo>
                <a:cubicBezTo>
                  <a:pt x="2427" y="1287"/>
                  <a:pt x="2427" y="1287"/>
                  <a:pt x="2427" y="1287"/>
                </a:cubicBezTo>
                <a:cubicBezTo>
                  <a:pt x="2426" y="1282"/>
                  <a:pt x="2425" y="1277"/>
                  <a:pt x="2424" y="1271"/>
                </a:cubicBezTo>
                <a:cubicBezTo>
                  <a:pt x="2430" y="1271"/>
                  <a:pt x="2430" y="1271"/>
                  <a:pt x="2430" y="1271"/>
                </a:cubicBezTo>
                <a:cubicBezTo>
                  <a:pt x="2430" y="1278"/>
                  <a:pt x="2430" y="1278"/>
                  <a:pt x="2430" y="1278"/>
                </a:cubicBezTo>
                <a:cubicBezTo>
                  <a:pt x="2433" y="1279"/>
                  <a:pt x="2435" y="1280"/>
                  <a:pt x="2437" y="1281"/>
                </a:cubicBezTo>
                <a:cubicBezTo>
                  <a:pt x="2436" y="1290"/>
                  <a:pt x="2435" y="1298"/>
                  <a:pt x="2434" y="1307"/>
                </a:cubicBezTo>
                <a:close/>
                <a:moveTo>
                  <a:pt x="2424" y="1265"/>
                </a:moveTo>
                <a:cubicBezTo>
                  <a:pt x="2425" y="1258"/>
                  <a:pt x="2426" y="1256"/>
                  <a:pt x="2430" y="1252"/>
                </a:cubicBezTo>
                <a:cubicBezTo>
                  <a:pt x="2430" y="1262"/>
                  <a:pt x="2430" y="1262"/>
                  <a:pt x="2430" y="1262"/>
                </a:cubicBezTo>
                <a:cubicBezTo>
                  <a:pt x="2427" y="1262"/>
                  <a:pt x="2427" y="1262"/>
                  <a:pt x="2427" y="1262"/>
                </a:cubicBezTo>
                <a:cubicBezTo>
                  <a:pt x="2427" y="1265"/>
                  <a:pt x="2427" y="1265"/>
                  <a:pt x="2427" y="1265"/>
                </a:cubicBezTo>
                <a:lnTo>
                  <a:pt x="2424" y="1265"/>
                </a:lnTo>
                <a:close/>
                <a:moveTo>
                  <a:pt x="2447" y="1271"/>
                </a:moveTo>
                <a:cubicBezTo>
                  <a:pt x="2447" y="1274"/>
                  <a:pt x="2447" y="1274"/>
                  <a:pt x="2447" y="1274"/>
                </a:cubicBezTo>
                <a:cubicBezTo>
                  <a:pt x="2444" y="1273"/>
                  <a:pt x="2442" y="1272"/>
                  <a:pt x="2440" y="1271"/>
                </a:cubicBezTo>
                <a:cubicBezTo>
                  <a:pt x="2440" y="1278"/>
                  <a:pt x="2440" y="1278"/>
                  <a:pt x="2440" y="1278"/>
                </a:cubicBezTo>
                <a:cubicBezTo>
                  <a:pt x="2437" y="1278"/>
                  <a:pt x="2437" y="1278"/>
                  <a:pt x="2437" y="1278"/>
                </a:cubicBezTo>
                <a:cubicBezTo>
                  <a:pt x="2434" y="1272"/>
                  <a:pt x="2439" y="1270"/>
                  <a:pt x="2440" y="1268"/>
                </a:cubicBezTo>
                <a:cubicBezTo>
                  <a:pt x="2440" y="1265"/>
                  <a:pt x="2440" y="1265"/>
                  <a:pt x="2440" y="1265"/>
                </a:cubicBezTo>
                <a:cubicBezTo>
                  <a:pt x="2438" y="1266"/>
                  <a:pt x="2436" y="1267"/>
                  <a:pt x="2434" y="1268"/>
                </a:cubicBezTo>
                <a:cubicBezTo>
                  <a:pt x="2434" y="1262"/>
                  <a:pt x="2434" y="1262"/>
                  <a:pt x="2434" y="1262"/>
                </a:cubicBezTo>
                <a:cubicBezTo>
                  <a:pt x="2437" y="1260"/>
                  <a:pt x="2440" y="1259"/>
                  <a:pt x="2443" y="1258"/>
                </a:cubicBezTo>
                <a:cubicBezTo>
                  <a:pt x="2443" y="1265"/>
                  <a:pt x="2443" y="1265"/>
                  <a:pt x="2443" y="1265"/>
                </a:cubicBezTo>
                <a:cubicBezTo>
                  <a:pt x="2450" y="1265"/>
                  <a:pt x="2450" y="1265"/>
                  <a:pt x="2450" y="1265"/>
                </a:cubicBezTo>
                <a:cubicBezTo>
                  <a:pt x="2448" y="1271"/>
                  <a:pt x="2450" y="1268"/>
                  <a:pt x="2447" y="1271"/>
                </a:cubicBezTo>
                <a:close/>
                <a:moveTo>
                  <a:pt x="2430" y="1245"/>
                </a:moveTo>
                <a:cubicBezTo>
                  <a:pt x="2430" y="1236"/>
                  <a:pt x="2430" y="1236"/>
                  <a:pt x="2430" y="1236"/>
                </a:cubicBezTo>
                <a:cubicBezTo>
                  <a:pt x="2434" y="1236"/>
                  <a:pt x="2434" y="1236"/>
                  <a:pt x="2434" y="1236"/>
                </a:cubicBezTo>
                <a:cubicBezTo>
                  <a:pt x="2434" y="1245"/>
                  <a:pt x="2434" y="1245"/>
                  <a:pt x="2434" y="1245"/>
                </a:cubicBezTo>
                <a:lnTo>
                  <a:pt x="2430" y="1245"/>
                </a:lnTo>
                <a:close/>
                <a:moveTo>
                  <a:pt x="2453" y="1236"/>
                </a:moveTo>
                <a:cubicBezTo>
                  <a:pt x="2447" y="1238"/>
                  <a:pt x="2450" y="1235"/>
                  <a:pt x="2447" y="1239"/>
                </a:cubicBezTo>
                <a:cubicBezTo>
                  <a:pt x="2437" y="1239"/>
                  <a:pt x="2437" y="1239"/>
                  <a:pt x="2437" y="1239"/>
                </a:cubicBezTo>
                <a:cubicBezTo>
                  <a:pt x="2437" y="1236"/>
                  <a:pt x="2437" y="1236"/>
                  <a:pt x="2437" y="1236"/>
                </a:cubicBezTo>
                <a:cubicBezTo>
                  <a:pt x="2445" y="1234"/>
                  <a:pt x="2447" y="1232"/>
                  <a:pt x="2453" y="1229"/>
                </a:cubicBezTo>
                <a:cubicBezTo>
                  <a:pt x="2453" y="1223"/>
                  <a:pt x="2453" y="1223"/>
                  <a:pt x="2453" y="1223"/>
                </a:cubicBezTo>
                <a:cubicBezTo>
                  <a:pt x="2460" y="1225"/>
                  <a:pt x="2456" y="1222"/>
                  <a:pt x="2460" y="1226"/>
                </a:cubicBezTo>
                <a:cubicBezTo>
                  <a:pt x="2456" y="1229"/>
                  <a:pt x="2455" y="1231"/>
                  <a:pt x="2453" y="1236"/>
                </a:cubicBezTo>
                <a:close/>
                <a:moveTo>
                  <a:pt x="2443" y="1226"/>
                </a:moveTo>
                <a:cubicBezTo>
                  <a:pt x="2443" y="1219"/>
                  <a:pt x="2443" y="1219"/>
                  <a:pt x="2443" y="1219"/>
                </a:cubicBezTo>
                <a:cubicBezTo>
                  <a:pt x="2448" y="1216"/>
                  <a:pt x="2448" y="1213"/>
                  <a:pt x="2453" y="1210"/>
                </a:cubicBezTo>
                <a:cubicBezTo>
                  <a:pt x="2452" y="1217"/>
                  <a:pt x="2451" y="1219"/>
                  <a:pt x="2447" y="1223"/>
                </a:cubicBezTo>
                <a:cubicBezTo>
                  <a:pt x="2447" y="1226"/>
                  <a:pt x="2447" y="1226"/>
                  <a:pt x="2447" y="1226"/>
                </a:cubicBezTo>
                <a:lnTo>
                  <a:pt x="2443" y="1226"/>
                </a:lnTo>
                <a:close/>
                <a:moveTo>
                  <a:pt x="2466" y="1122"/>
                </a:moveTo>
                <a:cubicBezTo>
                  <a:pt x="2465" y="1129"/>
                  <a:pt x="2464" y="1132"/>
                  <a:pt x="2460" y="1135"/>
                </a:cubicBezTo>
                <a:cubicBezTo>
                  <a:pt x="2460" y="1139"/>
                  <a:pt x="2460" y="1139"/>
                  <a:pt x="2460" y="1139"/>
                </a:cubicBezTo>
                <a:cubicBezTo>
                  <a:pt x="2456" y="1139"/>
                  <a:pt x="2456" y="1139"/>
                  <a:pt x="2456" y="1139"/>
                </a:cubicBezTo>
                <a:cubicBezTo>
                  <a:pt x="2456" y="1155"/>
                  <a:pt x="2456" y="1155"/>
                  <a:pt x="2456" y="1155"/>
                </a:cubicBezTo>
                <a:cubicBezTo>
                  <a:pt x="2450" y="1160"/>
                  <a:pt x="2447" y="1169"/>
                  <a:pt x="2440" y="1174"/>
                </a:cubicBezTo>
                <a:cubicBezTo>
                  <a:pt x="2440" y="1177"/>
                  <a:pt x="2440" y="1177"/>
                  <a:pt x="2440" y="1177"/>
                </a:cubicBezTo>
                <a:cubicBezTo>
                  <a:pt x="2437" y="1177"/>
                  <a:pt x="2437" y="1177"/>
                  <a:pt x="2437" y="1177"/>
                </a:cubicBezTo>
                <a:cubicBezTo>
                  <a:pt x="2435" y="1184"/>
                  <a:pt x="2435" y="1187"/>
                  <a:pt x="2430" y="1190"/>
                </a:cubicBezTo>
                <a:cubicBezTo>
                  <a:pt x="2430" y="1194"/>
                  <a:pt x="2430" y="1194"/>
                  <a:pt x="2430" y="1194"/>
                </a:cubicBezTo>
                <a:cubicBezTo>
                  <a:pt x="2427" y="1194"/>
                  <a:pt x="2427" y="1194"/>
                  <a:pt x="2427" y="1194"/>
                </a:cubicBezTo>
                <a:cubicBezTo>
                  <a:pt x="2427" y="1210"/>
                  <a:pt x="2427" y="1210"/>
                  <a:pt x="2427" y="1210"/>
                </a:cubicBezTo>
                <a:cubicBezTo>
                  <a:pt x="2424" y="1210"/>
                  <a:pt x="2424" y="1210"/>
                  <a:pt x="2424" y="1210"/>
                </a:cubicBezTo>
                <a:cubicBezTo>
                  <a:pt x="2424" y="1213"/>
                  <a:pt x="2424" y="1213"/>
                  <a:pt x="2424" y="1213"/>
                </a:cubicBezTo>
                <a:cubicBezTo>
                  <a:pt x="2421" y="1213"/>
                  <a:pt x="2421" y="1213"/>
                  <a:pt x="2421" y="1213"/>
                </a:cubicBezTo>
                <a:cubicBezTo>
                  <a:pt x="2419" y="1219"/>
                  <a:pt x="2421" y="1216"/>
                  <a:pt x="2417" y="1219"/>
                </a:cubicBezTo>
                <a:cubicBezTo>
                  <a:pt x="2417" y="1223"/>
                  <a:pt x="2417" y="1223"/>
                  <a:pt x="2417" y="1223"/>
                </a:cubicBezTo>
                <a:cubicBezTo>
                  <a:pt x="2411" y="1223"/>
                  <a:pt x="2411" y="1223"/>
                  <a:pt x="2411" y="1223"/>
                </a:cubicBezTo>
                <a:cubicBezTo>
                  <a:pt x="2411" y="1229"/>
                  <a:pt x="2411" y="1229"/>
                  <a:pt x="2411" y="1229"/>
                </a:cubicBezTo>
                <a:cubicBezTo>
                  <a:pt x="2408" y="1229"/>
                  <a:pt x="2408" y="1229"/>
                  <a:pt x="2408" y="1229"/>
                </a:cubicBezTo>
                <a:cubicBezTo>
                  <a:pt x="2410" y="1223"/>
                  <a:pt x="2407" y="1226"/>
                  <a:pt x="2411" y="1223"/>
                </a:cubicBezTo>
                <a:cubicBezTo>
                  <a:pt x="2411" y="1219"/>
                  <a:pt x="2411" y="1219"/>
                  <a:pt x="2411" y="1219"/>
                </a:cubicBezTo>
                <a:cubicBezTo>
                  <a:pt x="2414" y="1217"/>
                  <a:pt x="2417" y="1215"/>
                  <a:pt x="2421" y="1213"/>
                </a:cubicBezTo>
                <a:cubicBezTo>
                  <a:pt x="2421" y="1201"/>
                  <a:pt x="2420" y="1198"/>
                  <a:pt x="2427" y="1194"/>
                </a:cubicBezTo>
                <a:cubicBezTo>
                  <a:pt x="2428" y="1183"/>
                  <a:pt x="2430" y="1182"/>
                  <a:pt x="2437" y="1177"/>
                </a:cubicBezTo>
                <a:cubicBezTo>
                  <a:pt x="2437" y="1168"/>
                  <a:pt x="2437" y="1168"/>
                  <a:pt x="2437" y="1168"/>
                </a:cubicBezTo>
                <a:cubicBezTo>
                  <a:pt x="2440" y="1168"/>
                  <a:pt x="2440" y="1168"/>
                  <a:pt x="2440" y="1168"/>
                </a:cubicBezTo>
                <a:cubicBezTo>
                  <a:pt x="2444" y="1162"/>
                  <a:pt x="2450" y="1154"/>
                  <a:pt x="2453" y="1148"/>
                </a:cubicBezTo>
                <a:cubicBezTo>
                  <a:pt x="2453" y="1139"/>
                  <a:pt x="2453" y="1139"/>
                  <a:pt x="2453" y="1139"/>
                </a:cubicBezTo>
                <a:cubicBezTo>
                  <a:pt x="2456" y="1139"/>
                  <a:pt x="2456" y="1139"/>
                  <a:pt x="2456" y="1139"/>
                </a:cubicBezTo>
                <a:cubicBezTo>
                  <a:pt x="2456" y="1132"/>
                  <a:pt x="2456" y="1132"/>
                  <a:pt x="2456" y="1132"/>
                </a:cubicBezTo>
                <a:cubicBezTo>
                  <a:pt x="2461" y="1129"/>
                  <a:pt x="2461" y="1125"/>
                  <a:pt x="2466" y="1122"/>
                </a:cubicBezTo>
                <a:cubicBezTo>
                  <a:pt x="2466" y="1116"/>
                  <a:pt x="2466" y="1116"/>
                  <a:pt x="2466" y="1116"/>
                </a:cubicBezTo>
                <a:cubicBezTo>
                  <a:pt x="2469" y="1115"/>
                  <a:pt x="2473" y="1114"/>
                  <a:pt x="2476" y="1113"/>
                </a:cubicBezTo>
                <a:cubicBezTo>
                  <a:pt x="2476" y="1119"/>
                  <a:pt x="2476" y="1119"/>
                  <a:pt x="2476" y="1119"/>
                </a:cubicBezTo>
                <a:cubicBezTo>
                  <a:pt x="2473" y="1120"/>
                  <a:pt x="2469" y="1121"/>
                  <a:pt x="2466" y="1122"/>
                </a:cubicBezTo>
                <a:close/>
                <a:moveTo>
                  <a:pt x="2469" y="1216"/>
                </a:moveTo>
                <a:cubicBezTo>
                  <a:pt x="2469" y="1210"/>
                  <a:pt x="2469" y="1210"/>
                  <a:pt x="2469" y="1210"/>
                </a:cubicBezTo>
                <a:cubicBezTo>
                  <a:pt x="2473" y="1209"/>
                  <a:pt x="2476" y="1208"/>
                  <a:pt x="2479" y="1206"/>
                </a:cubicBezTo>
                <a:cubicBezTo>
                  <a:pt x="2476" y="1211"/>
                  <a:pt x="2475" y="1215"/>
                  <a:pt x="2469" y="1216"/>
                </a:cubicBezTo>
                <a:close/>
                <a:moveTo>
                  <a:pt x="2479" y="1139"/>
                </a:moveTo>
                <a:cubicBezTo>
                  <a:pt x="2479" y="1142"/>
                  <a:pt x="2479" y="1142"/>
                  <a:pt x="2479" y="1142"/>
                </a:cubicBezTo>
                <a:cubicBezTo>
                  <a:pt x="2476" y="1142"/>
                  <a:pt x="2476" y="1142"/>
                  <a:pt x="2476" y="1142"/>
                </a:cubicBezTo>
                <a:cubicBezTo>
                  <a:pt x="2477" y="1145"/>
                  <a:pt x="2478" y="1148"/>
                  <a:pt x="2479" y="1151"/>
                </a:cubicBezTo>
                <a:cubicBezTo>
                  <a:pt x="2476" y="1151"/>
                  <a:pt x="2476" y="1151"/>
                  <a:pt x="2476" y="1151"/>
                </a:cubicBezTo>
                <a:cubicBezTo>
                  <a:pt x="2475" y="1149"/>
                  <a:pt x="2474" y="1147"/>
                  <a:pt x="2473" y="1145"/>
                </a:cubicBezTo>
                <a:cubicBezTo>
                  <a:pt x="2473" y="1142"/>
                  <a:pt x="2473" y="1142"/>
                  <a:pt x="2473" y="1142"/>
                </a:cubicBezTo>
                <a:cubicBezTo>
                  <a:pt x="2476" y="1142"/>
                  <a:pt x="2476" y="1142"/>
                  <a:pt x="2476" y="1142"/>
                </a:cubicBezTo>
                <a:cubicBezTo>
                  <a:pt x="2478" y="1134"/>
                  <a:pt x="2477" y="1136"/>
                  <a:pt x="2482" y="1132"/>
                </a:cubicBezTo>
                <a:cubicBezTo>
                  <a:pt x="2480" y="1139"/>
                  <a:pt x="2483" y="1135"/>
                  <a:pt x="2479" y="1139"/>
                </a:cubicBezTo>
                <a:close/>
                <a:moveTo>
                  <a:pt x="2482" y="1106"/>
                </a:moveTo>
                <a:cubicBezTo>
                  <a:pt x="2482" y="1100"/>
                  <a:pt x="2482" y="1100"/>
                  <a:pt x="2482" y="1100"/>
                </a:cubicBezTo>
                <a:cubicBezTo>
                  <a:pt x="2489" y="1100"/>
                  <a:pt x="2489" y="1100"/>
                  <a:pt x="2489" y="1100"/>
                </a:cubicBezTo>
                <a:cubicBezTo>
                  <a:pt x="2486" y="1103"/>
                  <a:pt x="2489" y="1100"/>
                  <a:pt x="2485" y="1103"/>
                </a:cubicBezTo>
                <a:cubicBezTo>
                  <a:pt x="2483" y="1107"/>
                  <a:pt x="2486" y="1103"/>
                  <a:pt x="2482" y="1106"/>
                </a:cubicBezTo>
                <a:close/>
                <a:moveTo>
                  <a:pt x="2495" y="1177"/>
                </a:moveTo>
                <a:cubicBezTo>
                  <a:pt x="2485" y="1177"/>
                  <a:pt x="2485" y="1177"/>
                  <a:pt x="2485" y="1177"/>
                </a:cubicBezTo>
                <a:cubicBezTo>
                  <a:pt x="2485" y="1174"/>
                  <a:pt x="2485" y="1174"/>
                  <a:pt x="2485" y="1174"/>
                </a:cubicBezTo>
                <a:cubicBezTo>
                  <a:pt x="2489" y="1173"/>
                  <a:pt x="2492" y="1172"/>
                  <a:pt x="2495" y="1171"/>
                </a:cubicBezTo>
                <a:lnTo>
                  <a:pt x="2495" y="1177"/>
                </a:lnTo>
                <a:close/>
                <a:moveTo>
                  <a:pt x="2492" y="1113"/>
                </a:moveTo>
                <a:cubicBezTo>
                  <a:pt x="2494" y="1106"/>
                  <a:pt x="2491" y="1110"/>
                  <a:pt x="2495" y="1106"/>
                </a:cubicBezTo>
                <a:cubicBezTo>
                  <a:pt x="2495" y="1109"/>
                  <a:pt x="2495" y="1109"/>
                  <a:pt x="2495" y="1109"/>
                </a:cubicBezTo>
                <a:cubicBezTo>
                  <a:pt x="2499" y="1112"/>
                  <a:pt x="2496" y="1109"/>
                  <a:pt x="2498" y="1113"/>
                </a:cubicBezTo>
                <a:lnTo>
                  <a:pt x="2492" y="1113"/>
                </a:lnTo>
                <a:close/>
                <a:moveTo>
                  <a:pt x="2508" y="1135"/>
                </a:moveTo>
                <a:cubicBezTo>
                  <a:pt x="2505" y="1135"/>
                  <a:pt x="2505" y="1135"/>
                  <a:pt x="2505" y="1135"/>
                </a:cubicBezTo>
                <a:cubicBezTo>
                  <a:pt x="2507" y="1129"/>
                  <a:pt x="2504" y="1133"/>
                  <a:pt x="2508" y="1129"/>
                </a:cubicBezTo>
                <a:lnTo>
                  <a:pt x="2508" y="1135"/>
                </a:lnTo>
                <a:close/>
                <a:moveTo>
                  <a:pt x="2511" y="1122"/>
                </a:moveTo>
                <a:cubicBezTo>
                  <a:pt x="2508" y="1122"/>
                  <a:pt x="2508" y="1122"/>
                  <a:pt x="2508" y="1122"/>
                </a:cubicBezTo>
                <a:cubicBezTo>
                  <a:pt x="2510" y="1116"/>
                  <a:pt x="2508" y="1120"/>
                  <a:pt x="2511" y="1116"/>
                </a:cubicBezTo>
                <a:lnTo>
                  <a:pt x="2511" y="1122"/>
                </a:lnTo>
                <a:close/>
                <a:moveTo>
                  <a:pt x="2508" y="1087"/>
                </a:moveTo>
                <a:cubicBezTo>
                  <a:pt x="2502" y="1087"/>
                  <a:pt x="2502" y="1087"/>
                  <a:pt x="2502" y="1087"/>
                </a:cubicBezTo>
                <a:cubicBezTo>
                  <a:pt x="2502" y="1080"/>
                  <a:pt x="2502" y="1080"/>
                  <a:pt x="2502" y="1080"/>
                </a:cubicBezTo>
                <a:cubicBezTo>
                  <a:pt x="2492" y="1080"/>
                  <a:pt x="2492" y="1080"/>
                  <a:pt x="2492" y="1080"/>
                </a:cubicBezTo>
                <a:cubicBezTo>
                  <a:pt x="2492" y="1077"/>
                  <a:pt x="2492" y="1077"/>
                  <a:pt x="2492" y="1077"/>
                </a:cubicBezTo>
                <a:cubicBezTo>
                  <a:pt x="2489" y="1077"/>
                  <a:pt x="2489" y="1077"/>
                  <a:pt x="2489" y="1077"/>
                </a:cubicBezTo>
                <a:cubicBezTo>
                  <a:pt x="2491" y="1071"/>
                  <a:pt x="2488" y="1074"/>
                  <a:pt x="2492" y="1071"/>
                </a:cubicBezTo>
                <a:cubicBezTo>
                  <a:pt x="2492" y="1077"/>
                  <a:pt x="2492" y="1077"/>
                  <a:pt x="2492" y="1077"/>
                </a:cubicBezTo>
                <a:cubicBezTo>
                  <a:pt x="2502" y="1071"/>
                  <a:pt x="2503" y="1083"/>
                  <a:pt x="2511" y="1071"/>
                </a:cubicBezTo>
                <a:cubicBezTo>
                  <a:pt x="2515" y="1071"/>
                  <a:pt x="2515" y="1071"/>
                  <a:pt x="2515" y="1071"/>
                </a:cubicBezTo>
                <a:cubicBezTo>
                  <a:pt x="2512" y="1079"/>
                  <a:pt x="2510" y="1078"/>
                  <a:pt x="2508" y="1087"/>
                </a:cubicBezTo>
                <a:close/>
                <a:moveTo>
                  <a:pt x="2515" y="1022"/>
                </a:moveTo>
                <a:cubicBezTo>
                  <a:pt x="2511" y="1026"/>
                  <a:pt x="2515" y="1023"/>
                  <a:pt x="2508" y="1025"/>
                </a:cubicBezTo>
                <a:cubicBezTo>
                  <a:pt x="2508" y="1022"/>
                  <a:pt x="2508" y="1022"/>
                  <a:pt x="2508" y="1022"/>
                </a:cubicBezTo>
                <a:cubicBezTo>
                  <a:pt x="2505" y="1022"/>
                  <a:pt x="2505" y="1022"/>
                  <a:pt x="2505" y="1022"/>
                </a:cubicBezTo>
                <a:cubicBezTo>
                  <a:pt x="2505" y="1012"/>
                  <a:pt x="2505" y="1012"/>
                  <a:pt x="2505" y="1012"/>
                </a:cubicBezTo>
                <a:cubicBezTo>
                  <a:pt x="2508" y="1012"/>
                  <a:pt x="2508" y="1012"/>
                  <a:pt x="2508" y="1012"/>
                </a:cubicBezTo>
                <a:cubicBezTo>
                  <a:pt x="2508" y="1022"/>
                  <a:pt x="2508" y="1022"/>
                  <a:pt x="2508" y="1022"/>
                </a:cubicBezTo>
                <a:lnTo>
                  <a:pt x="2515" y="1022"/>
                </a:lnTo>
                <a:close/>
                <a:moveTo>
                  <a:pt x="2511" y="1009"/>
                </a:moveTo>
                <a:cubicBezTo>
                  <a:pt x="2513" y="1003"/>
                  <a:pt x="2511" y="1006"/>
                  <a:pt x="2515" y="1003"/>
                </a:cubicBezTo>
                <a:cubicBezTo>
                  <a:pt x="2515" y="1009"/>
                  <a:pt x="2515" y="1009"/>
                  <a:pt x="2515" y="1009"/>
                </a:cubicBezTo>
                <a:lnTo>
                  <a:pt x="2511" y="1009"/>
                </a:lnTo>
                <a:close/>
                <a:moveTo>
                  <a:pt x="2518" y="1106"/>
                </a:moveTo>
                <a:cubicBezTo>
                  <a:pt x="2515" y="1106"/>
                  <a:pt x="2515" y="1106"/>
                  <a:pt x="2515" y="1106"/>
                </a:cubicBezTo>
                <a:cubicBezTo>
                  <a:pt x="2517" y="1100"/>
                  <a:pt x="2514" y="1103"/>
                  <a:pt x="2518" y="1100"/>
                </a:cubicBezTo>
                <a:lnTo>
                  <a:pt x="2518" y="1106"/>
                </a:lnTo>
                <a:close/>
                <a:moveTo>
                  <a:pt x="2518" y="961"/>
                </a:moveTo>
                <a:cubicBezTo>
                  <a:pt x="2518" y="967"/>
                  <a:pt x="2518" y="967"/>
                  <a:pt x="2518" y="967"/>
                </a:cubicBezTo>
                <a:cubicBezTo>
                  <a:pt x="2515" y="967"/>
                  <a:pt x="2515" y="967"/>
                  <a:pt x="2515" y="967"/>
                </a:cubicBezTo>
                <a:cubicBezTo>
                  <a:pt x="2517" y="961"/>
                  <a:pt x="2514" y="964"/>
                  <a:pt x="2518" y="961"/>
                </a:cubicBezTo>
                <a:close/>
                <a:moveTo>
                  <a:pt x="2511" y="948"/>
                </a:moveTo>
                <a:cubicBezTo>
                  <a:pt x="2513" y="941"/>
                  <a:pt x="2511" y="945"/>
                  <a:pt x="2515" y="941"/>
                </a:cubicBezTo>
                <a:cubicBezTo>
                  <a:pt x="2515" y="935"/>
                  <a:pt x="2515" y="935"/>
                  <a:pt x="2515" y="935"/>
                </a:cubicBezTo>
                <a:cubicBezTo>
                  <a:pt x="2521" y="935"/>
                  <a:pt x="2521" y="935"/>
                  <a:pt x="2521" y="935"/>
                </a:cubicBezTo>
                <a:cubicBezTo>
                  <a:pt x="2518" y="938"/>
                  <a:pt x="2521" y="935"/>
                  <a:pt x="2518" y="938"/>
                </a:cubicBezTo>
                <a:cubicBezTo>
                  <a:pt x="2515" y="942"/>
                  <a:pt x="2518" y="938"/>
                  <a:pt x="2515" y="941"/>
                </a:cubicBezTo>
                <a:cubicBezTo>
                  <a:pt x="2515" y="948"/>
                  <a:pt x="2515" y="948"/>
                  <a:pt x="2515" y="948"/>
                </a:cubicBezTo>
                <a:lnTo>
                  <a:pt x="2511" y="948"/>
                </a:lnTo>
                <a:close/>
                <a:moveTo>
                  <a:pt x="2521" y="1096"/>
                </a:moveTo>
                <a:cubicBezTo>
                  <a:pt x="2511" y="1093"/>
                  <a:pt x="2517" y="1097"/>
                  <a:pt x="2518" y="1087"/>
                </a:cubicBezTo>
                <a:cubicBezTo>
                  <a:pt x="2527" y="1090"/>
                  <a:pt x="2521" y="1086"/>
                  <a:pt x="2521" y="1096"/>
                </a:cubicBezTo>
                <a:close/>
                <a:moveTo>
                  <a:pt x="2524" y="1061"/>
                </a:moveTo>
                <a:cubicBezTo>
                  <a:pt x="2521" y="1061"/>
                  <a:pt x="2521" y="1061"/>
                  <a:pt x="2521" y="1061"/>
                </a:cubicBezTo>
                <a:cubicBezTo>
                  <a:pt x="2521" y="1071"/>
                  <a:pt x="2521" y="1071"/>
                  <a:pt x="2521" y="1071"/>
                </a:cubicBezTo>
                <a:cubicBezTo>
                  <a:pt x="2518" y="1071"/>
                  <a:pt x="2518" y="1071"/>
                  <a:pt x="2518" y="1071"/>
                </a:cubicBezTo>
                <a:cubicBezTo>
                  <a:pt x="2518" y="1058"/>
                  <a:pt x="2518" y="1058"/>
                  <a:pt x="2518" y="1058"/>
                </a:cubicBezTo>
                <a:cubicBezTo>
                  <a:pt x="2518" y="1058"/>
                  <a:pt x="2530" y="1058"/>
                  <a:pt x="2524" y="1061"/>
                </a:cubicBezTo>
                <a:close/>
                <a:moveTo>
                  <a:pt x="2521" y="954"/>
                </a:moveTo>
                <a:cubicBezTo>
                  <a:pt x="2521" y="951"/>
                  <a:pt x="2521" y="951"/>
                  <a:pt x="2521" y="951"/>
                </a:cubicBezTo>
                <a:cubicBezTo>
                  <a:pt x="2528" y="951"/>
                  <a:pt x="2528" y="951"/>
                  <a:pt x="2528" y="951"/>
                </a:cubicBezTo>
                <a:cubicBezTo>
                  <a:pt x="2524" y="954"/>
                  <a:pt x="2528" y="952"/>
                  <a:pt x="2521" y="954"/>
                </a:cubicBezTo>
                <a:close/>
                <a:moveTo>
                  <a:pt x="2521" y="925"/>
                </a:moveTo>
                <a:cubicBezTo>
                  <a:pt x="2523" y="918"/>
                  <a:pt x="2521" y="922"/>
                  <a:pt x="2524" y="918"/>
                </a:cubicBezTo>
                <a:cubicBezTo>
                  <a:pt x="2524" y="925"/>
                  <a:pt x="2524" y="925"/>
                  <a:pt x="2524" y="925"/>
                </a:cubicBezTo>
                <a:lnTo>
                  <a:pt x="2521" y="925"/>
                </a:lnTo>
                <a:close/>
                <a:moveTo>
                  <a:pt x="2528" y="1100"/>
                </a:moveTo>
                <a:cubicBezTo>
                  <a:pt x="2529" y="1093"/>
                  <a:pt x="2527" y="1097"/>
                  <a:pt x="2531" y="1093"/>
                </a:cubicBezTo>
                <a:cubicBezTo>
                  <a:pt x="2531" y="1100"/>
                  <a:pt x="2531" y="1100"/>
                  <a:pt x="2531" y="1100"/>
                </a:cubicBezTo>
                <a:lnTo>
                  <a:pt x="2528" y="1100"/>
                </a:lnTo>
                <a:close/>
                <a:moveTo>
                  <a:pt x="2531" y="941"/>
                </a:moveTo>
                <a:cubicBezTo>
                  <a:pt x="2531" y="935"/>
                  <a:pt x="2531" y="935"/>
                  <a:pt x="2531" y="935"/>
                </a:cubicBezTo>
                <a:cubicBezTo>
                  <a:pt x="2537" y="935"/>
                  <a:pt x="2537" y="935"/>
                  <a:pt x="2537" y="935"/>
                </a:cubicBezTo>
                <a:cubicBezTo>
                  <a:pt x="2534" y="938"/>
                  <a:pt x="2538" y="935"/>
                  <a:pt x="2534" y="938"/>
                </a:cubicBezTo>
                <a:cubicBezTo>
                  <a:pt x="2531" y="942"/>
                  <a:pt x="2534" y="938"/>
                  <a:pt x="2531" y="941"/>
                </a:cubicBezTo>
                <a:cubicBezTo>
                  <a:pt x="2531" y="948"/>
                  <a:pt x="2531" y="948"/>
                  <a:pt x="2531" y="948"/>
                </a:cubicBezTo>
                <a:cubicBezTo>
                  <a:pt x="2528" y="948"/>
                  <a:pt x="2528" y="948"/>
                  <a:pt x="2528" y="948"/>
                </a:cubicBezTo>
                <a:cubicBezTo>
                  <a:pt x="2529" y="941"/>
                  <a:pt x="2527" y="945"/>
                  <a:pt x="2531" y="941"/>
                </a:cubicBezTo>
                <a:close/>
                <a:moveTo>
                  <a:pt x="2528" y="931"/>
                </a:moveTo>
                <a:cubicBezTo>
                  <a:pt x="2528" y="928"/>
                  <a:pt x="2528" y="928"/>
                  <a:pt x="2528" y="928"/>
                </a:cubicBezTo>
                <a:cubicBezTo>
                  <a:pt x="2534" y="928"/>
                  <a:pt x="2534" y="928"/>
                  <a:pt x="2534" y="928"/>
                </a:cubicBezTo>
                <a:cubicBezTo>
                  <a:pt x="2530" y="932"/>
                  <a:pt x="2534" y="930"/>
                  <a:pt x="2528" y="931"/>
                </a:cubicBezTo>
                <a:close/>
                <a:moveTo>
                  <a:pt x="2540" y="941"/>
                </a:moveTo>
                <a:cubicBezTo>
                  <a:pt x="2547" y="943"/>
                  <a:pt x="2543" y="941"/>
                  <a:pt x="2547" y="944"/>
                </a:cubicBezTo>
                <a:cubicBezTo>
                  <a:pt x="2551" y="947"/>
                  <a:pt x="2547" y="944"/>
                  <a:pt x="2550" y="948"/>
                </a:cubicBezTo>
                <a:cubicBezTo>
                  <a:pt x="2547" y="948"/>
                  <a:pt x="2547" y="948"/>
                  <a:pt x="2547" y="948"/>
                </a:cubicBezTo>
                <a:cubicBezTo>
                  <a:pt x="2545" y="954"/>
                  <a:pt x="2547" y="950"/>
                  <a:pt x="2544" y="954"/>
                </a:cubicBezTo>
                <a:cubicBezTo>
                  <a:pt x="2544" y="964"/>
                  <a:pt x="2544" y="964"/>
                  <a:pt x="2544" y="964"/>
                </a:cubicBezTo>
                <a:cubicBezTo>
                  <a:pt x="2540" y="964"/>
                  <a:pt x="2540" y="964"/>
                  <a:pt x="2540" y="964"/>
                </a:cubicBezTo>
                <a:cubicBezTo>
                  <a:pt x="2540" y="954"/>
                  <a:pt x="2540" y="954"/>
                  <a:pt x="2540" y="954"/>
                </a:cubicBezTo>
                <a:cubicBezTo>
                  <a:pt x="2544" y="954"/>
                  <a:pt x="2544" y="954"/>
                  <a:pt x="2544" y="954"/>
                </a:cubicBezTo>
                <a:cubicBezTo>
                  <a:pt x="2543" y="950"/>
                  <a:pt x="2542" y="945"/>
                  <a:pt x="2540" y="941"/>
                </a:cubicBezTo>
                <a:close/>
                <a:moveTo>
                  <a:pt x="2537" y="922"/>
                </a:moveTo>
                <a:cubicBezTo>
                  <a:pt x="2537" y="925"/>
                  <a:pt x="2537" y="925"/>
                  <a:pt x="2537" y="925"/>
                </a:cubicBezTo>
                <a:cubicBezTo>
                  <a:pt x="2534" y="925"/>
                  <a:pt x="2534" y="925"/>
                  <a:pt x="2534" y="925"/>
                </a:cubicBezTo>
                <a:cubicBezTo>
                  <a:pt x="2536" y="917"/>
                  <a:pt x="2535" y="919"/>
                  <a:pt x="2540" y="915"/>
                </a:cubicBezTo>
                <a:cubicBezTo>
                  <a:pt x="2539" y="922"/>
                  <a:pt x="2541" y="918"/>
                  <a:pt x="2537" y="922"/>
                </a:cubicBezTo>
                <a:close/>
                <a:moveTo>
                  <a:pt x="2534" y="1106"/>
                </a:moveTo>
                <a:cubicBezTo>
                  <a:pt x="2531" y="1110"/>
                  <a:pt x="2534" y="1107"/>
                  <a:pt x="2531" y="1109"/>
                </a:cubicBezTo>
                <a:cubicBezTo>
                  <a:pt x="2531" y="1103"/>
                  <a:pt x="2531" y="1103"/>
                  <a:pt x="2531" y="1103"/>
                </a:cubicBezTo>
                <a:cubicBezTo>
                  <a:pt x="2537" y="1103"/>
                  <a:pt x="2537" y="1103"/>
                  <a:pt x="2537" y="1103"/>
                </a:cubicBezTo>
                <a:cubicBezTo>
                  <a:pt x="2534" y="1107"/>
                  <a:pt x="2538" y="1103"/>
                  <a:pt x="2534" y="1106"/>
                </a:cubicBezTo>
                <a:close/>
                <a:moveTo>
                  <a:pt x="2537" y="1093"/>
                </a:moveTo>
                <a:cubicBezTo>
                  <a:pt x="2537" y="1090"/>
                  <a:pt x="2537" y="1090"/>
                  <a:pt x="2537" y="1090"/>
                </a:cubicBezTo>
                <a:cubicBezTo>
                  <a:pt x="2534" y="1087"/>
                  <a:pt x="2537" y="1090"/>
                  <a:pt x="2534" y="1087"/>
                </a:cubicBezTo>
                <a:cubicBezTo>
                  <a:pt x="2540" y="1087"/>
                  <a:pt x="2540" y="1087"/>
                  <a:pt x="2540" y="1087"/>
                </a:cubicBezTo>
                <a:cubicBezTo>
                  <a:pt x="2539" y="1093"/>
                  <a:pt x="2541" y="1090"/>
                  <a:pt x="2537" y="1093"/>
                </a:cubicBezTo>
                <a:close/>
                <a:moveTo>
                  <a:pt x="2540" y="977"/>
                </a:moveTo>
                <a:cubicBezTo>
                  <a:pt x="2538" y="980"/>
                  <a:pt x="2541" y="977"/>
                  <a:pt x="2537" y="980"/>
                </a:cubicBezTo>
                <a:cubicBezTo>
                  <a:pt x="2537" y="973"/>
                  <a:pt x="2537" y="973"/>
                  <a:pt x="2537" y="973"/>
                </a:cubicBezTo>
                <a:cubicBezTo>
                  <a:pt x="2544" y="973"/>
                  <a:pt x="2544" y="973"/>
                  <a:pt x="2544" y="973"/>
                </a:cubicBezTo>
                <a:cubicBezTo>
                  <a:pt x="2541" y="977"/>
                  <a:pt x="2544" y="974"/>
                  <a:pt x="2540" y="977"/>
                </a:cubicBezTo>
                <a:close/>
                <a:moveTo>
                  <a:pt x="2544" y="1016"/>
                </a:moveTo>
                <a:cubicBezTo>
                  <a:pt x="2544" y="1012"/>
                  <a:pt x="2544" y="1012"/>
                  <a:pt x="2544" y="1012"/>
                </a:cubicBezTo>
                <a:cubicBezTo>
                  <a:pt x="2550" y="1012"/>
                  <a:pt x="2550" y="1012"/>
                  <a:pt x="2550" y="1012"/>
                </a:cubicBezTo>
                <a:cubicBezTo>
                  <a:pt x="2546" y="1016"/>
                  <a:pt x="2550" y="1014"/>
                  <a:pt x="2544" y="1016"/>
                </a:cubicBezTo>
                <a:close/>
                <a:moveTo>
                  <a:pt x="2553" y="1064"/>
                </a:moveTo>
                <a:cubicBezTo>
                  <a:pt x="2553" y="1067"/>
                  <a:pt x="2553" y="1067"/>
                  <a:pt x="2553" y="1067"/>
                </a:cubicBezTo>
                <a:cubicBezTo>
                  <a:pt x="2550" y="1067"/>
                  <a:pt x="2550" y="1067"/>
                  <a:pt x="2550" y="1067"/>
                </a:cubicBezTo>
                <a:cubicBezTo>
                  <a:pt x="2552" y="1060"/>
                  <a:pt x="2551" y="1061"/>
                  <a:pt x="2557" y="1058"/>
                </a:cubicBezTo>
                <a:cubicBezTo>
                  <a:pt x="2555" y="1064"/>
                  <a:pt x="2557" y="1060"/>
                  <a:pt x="2553" y="1064"/>
                </a:cubicBezTo>
                <a:close/>
                <a:moveTo>
                  <a:pt x="2557" y="993"/>
                </a:moveTo>
                <a:cubicBezTo>
                  <a:pt x="2557" y="996"/>
                  <a:pt x="2557" y="996"/>
                  <a:pt x="2557" y="996"/>
                </a:cubicBezTo>
                <a:cubicBezTo>
                  <a:pt x="2553" y="996"/>
                  <a:pt x="2553" y="996"/>
                  <a:pt x="2553" y="996"/>
                </a:cubicBezTo>
                <a:cubicBezTo>
                  <a:pt x="2555" y="988"/>
                  <a:pt x="2554" y="990"/>
                  <a:pt x="2560" y="986"/>
                </a:cubicBezTo>
                <a:cubicBezTo>
                  <a:pt x="2558" y="993"/>
                  <a:pt x="2560" y="989"/>
                  <a:pt x="2557" y="993"/>
                </a:cubicBezTo>
                <a:close/>
                <a:moveTo>
                  <a:pt x="2560" y="1003"/>
                </a:moveTo>
                <a:cubicBezTo>
                  <a:pt x="2560" y="999"/>
                  <a:pt x="2560" y="999"/>
                  <a:pt x="2560" y="999"/>
                </a:cubicBezTo>
                <a:cubicBezTo>
                  <a:pt x="2566" y="999"/>
                  <a:pt x="2566" y="999"/>
                  <a:pt x="2566" y="999"/>
                </a:cubicBezTo>
                <a:cubicBezTo>
                  <a:pt x="2563" y="1003"/>
                  <a:pt x="2566" y="1001"/>
                  <a:pt x="2560" y="1003"/>
                </a:cubicBezTo>
                <a:close/>
                <a:moveTo>
                  <a:pt x="2570" y="993"/>
                </a:moveTo>
                <a:cubicBezTo>
                  <a:pt x="2566" y="993"/>
                  <a:pt x="2566" y="993"/>
                  <a:pt x="2566" y="993"/>
                </a:cubicBezTo>
                <a:cubicBezTo>
                  <a:pt x="2568" y="986"/>
                  <a:pt x="2566" y="990"/>
                  <a:pt x="2570" y="986"/>
                </a:cubicBezTo>
                <a:lnTo>
                  <a:pt x="2570" y="993"/>
                </a:lnTo>
                <a:close/>
                <a:moveTo>
                  <a:pt x="2576" y="983"/>
                </a:moveTo>
                <a:cubicBezTo>
                  <a:pt x="2570" y="981"/>
                  <a:pt x="2573" y="984"/>
                  <a:pt x="2570" y="980"/>
                </a:cubicBezTo>
                <a:cubicBezTo>
                  <a:pt x="2563" y="978"/>
                  <a:pt x="2567" y="980"/>
                  <a:pt x="2563" y="977"/>
                </a:cubicBezTo>
                <a:cubicBezTo>
                  <a:pt x="2566" y="976"/>
                  <a:pt x="2570" y="975"/>
                  <a:pt x="2573" y="973"/>
                </a:cubicBezTo>
                <a:cubicBezTo>
                  <a:pt x="2575" y="980"/>
                  <a:pt x="2572" y="976"/>
                  <a:pt x="2576" y="980"/>
                </a:cubicBezTo>
                <a:lnTo>
                  <a:pt x="2576" y="983"/>
                </a:lnTo>
                <a:close/>
                <a:moveTo>
                  <a:pt x="2566" y="954"/>
                </a:moveTo>
                <a:cubicBezTo>
                  <a:pt x="2564" y="947"/>
                  <a:pt x="2570" y="946"/>
                  <a:pt x="2573" y="944"/>
                </a:cubicBezTo>
                <a:cubicBezTo>
                  <a:pt x="2573" y="961"/>
                  <a:pt x="2573" y="961"/>
                  <a:pt x="2573" y="961"/>
                </a:cubicBezTo>
                <a:cubicBezTo>
                  <a:pt x="2570" y="961"/>
                  <a:pt x="2570" y="961"/>
                  <a:pt x="2570" y="961"/>
                </a:cubicBezTo>
                <a:cubicBezTo>
                  <a:pt x="2570" y="967"/>
                  <a:pt x="2570" y="967"/>
                  <a:pt x="2570" y="967"/>
                </a:cubicBezTo>
                <a:cubicBezTo>
                  <a:pt x="2566" y="967"/>
                  <a:pt x="2566" y="967"/>
                  <a:pt x="2566" y="967"/>
                </a:cubicBezTo>
                <a:cubicBezTo>
                  <a:pt x="2568" y="961"/>
                  <a:pt x="2566" y="964"/>
                  <a:pt x="2570" y="961"/>
                </a:cubicBezTo>
                <a:cubicBezTo>
                  <a:pt x="2570" y="954"/>
                  <a:pt x="2570" y="954"/>
                  <a:pt x="2570" y="954"/>
                </a:cubicBezTo>
                <a:lnTo>
                  <a:pt x="2566" y="954"/>
                </a:lnTo>
                <a:close/>
                <a:moveTo>
                  <a:pt x="2586" y="1012"/>
                </a:moveTo>
                <a:cubicBezTo>
                  <a:pt x="2584" y="1019"/>
                  <a:pt x="2586" y="1015"/>
                  <a:pt x="2583" y="1019"/>
                </a:cubicBezTo>
                <a:cubicBezTo>
                  <a:pt x="2583" y="1025"/>
                  <a:pt x="2583" y="1025"/>
                  <a:pt x="2583" y="1025"/>
                </a:cubicBezTo>
                <a:cubicBezTo>
                  <a:pt x="2579" y="1025"/>
                  <a:pt x="2579" y="1025"/>
                  <a:pt x="2579" y="1025"/>
                </a:cubicBezTo>
                <a:cubicBezTo>
                  <a:pt x="2580" y="1016"/>
                  <a:pt x="2580" y="1016"/>
                  <a:pt x="2586" y="1012"/>
                </a:cubicBezTo>
                <a:close/>
                <a:moveTo>
                  <a:pt x="2576" y="938"/>
                </a:moveTo>
                <a:cubicBezTo>
                  <a:pt x="2576" y="935"/>
                  <a:pt x="2576" y="935"/>
                  <a:pt x="2576" y="935"/>
                </a:cubicBezTo>
                <a:cubicBezTo>
                  <a:pt x="2583" y="935"/>
                  <a:pt x="2583" y="935"/>
                  <a:pt x="2583" y="935"/>
                </a:cubicBezTo>
                <a:cubicBezTo>
                  <a:pt x="2579" y="938"/>
                  <a:pt x="2583" y="936"/>
                  <a:pt x="2576" y="938"/>
                </a:cubicBezTo>
                <a:close/>
                <a:moveTo>
                  <a:pt x="2592" y="973"/>
                </a:moveTo>
                <a:cubicBezTo>
                  <a:pt x="2586" y="972"/>
                  <a:pt x="2589" y="974"/>
                  <a:pt x="2586" y="970"/>
                </a:cubicBezTo>
                <a:cubicBezTo>
                  <a:pt x="2589" y="970"/>
                  <a:pt x="2589" y="970"/>
                  <a:pt x="2589" y="970"/>
                </a:cubicBezTo>
                <a:cubicBezTo>
                  <a:pt x="2592" y="967"/>
                  <a:pt x="2589" y="970"/>
                  <a:pt x="2592" y="967"/>
                </a:cubicBezTo>
                <a:lnTo>
                  <a:pt x="2592" y="973"/>
                </a:lnTo>
                <a:close/>
                <a:moveTo>
                  <a:pt x="2592" y="944"/>
                </a:moveTo>
                <a:cubicBezTo>
                  <a:pt x="2591" y="942"/>
                  <a:pt x="2590" y="940"/>
                  <a:pt x="2589" y="938"/>
                </a:cubicBezTo>
                <a:cubicBezTo>
                  <a:pt x="2589" y="935"/>
                  <a:pt x="2589" y="935"/>
                  <a:pt x="2589" y="935"/>
                </a:cubicBezTo>
                <a:cubicBezTo>
                  <a:pt x="2592" y="935"/>
                  <a:pt x="2592" y="935"/>
                  <a:pt x="2592" y="935"/>
                </a:cubicBezTo>
                <a:cubicBezTo>
                  <a:pt x="2593" y="938"/>
                  <a:pt x="2594" y="941"/>
                  <a:pt x="2595" y="944"/>
                </a:cubicBezTo>
                <a:lnTo>
                  <a:pt x="2592" y="944"/>
                </a:lnTo>
                <a:close/>
                <a:moveTo>
                  <a:pt x="2589" y="931"/>
                </a:moveTo>
                <a:cubicBezTo>
                  <a:pt x="2589" y="928"/>
                  <a:pt x="2589" y="928"/>
                  <a:pt x="2589" y="928"/>
                </a:cubicBezTo>
                <a:cubicBezTo>
                  <a:pt x="2595" y="928"/>
                  <a:pt x="2595" y="928"/>
                  <a:pt x="2595" y="928"/>
                </a:cubicBezTo>
                <a:cubicBezTo>
                  <a:pt x="2592" y="932"/>
                  <a:pt x="2596" y="930"/>
                  <a:pt x="2589" y="931"/>
                </a:cubicBezTo>
                <a:close/>
                <a:moveTo>
                  <a:pt x="2599" y="954"/>
                </a:moveTo>
                <a:cubicBezTo>
                  <a:pt x="2599" y="961"/>
                  <a:pt x="2599" y="961"/>
                  <a:pt x="2599" y="961"/>
                </a:cubicBezTo>
                <a:cubicBezTo>
                  <a:pt x="2595" y="961"/>
                  <a:pt x="2595" y="961"/>
                  <a:pt x="2595" y="961"/>
                </a:cubicBezTo>
                <a:cubicBezTo>
                  <a:pt x="2597" y="954"/>
                  <a:pt x="2595" y="958"/>
                  <a:pt x="2599" y="954"/>
                </a:cubicBezTo>
                <a:close/>
                <a:moveTo>
                  <a:pt x="2612" y="954"/>
                </a:moveTo>
                <a:cubicBezTo>
                  <a:pt x="2608" y="954"/>
                  <a:pt x="2608" y="954"/>
                  <a:pt x="2608" y="954"/>
                </a:cubicBezTo>
                <a:cubicBezTo>
                  <a:pt x="2608" y="961"/>
                  <a:pt x="2608" y="961"/>
                  <a:pt x="2608" y="961"/>
                </a:cubicBezTo>
                <a:cubicBezTo>
                  <a:pt x="2605" y="961"/>
                  <a:pt x="2605" y="961"/>
                  <a:pt x="2605" y="961"/>
                </a:cubicBezTo>
                <a:cubicBezTo>
                  <a:pt x="2605" y="970"/>
                  <a:pt x="2605" y="970"/>
                  <a:pt x="2605" y="970"/>
                </a:cubicBezTo>
                <a:cubicBezTo>
                  <a:pt x="2602" y="970"/>
                  <a:pt x="2602" y="970"/>
                  <a:pt x="2602" y="970"/>
                </a:cubicBezTo>
                <a:cubicBezTo>
                  <a:pt x="2602" y="977"/>
                  <a:pt x="2602" y="977"/>
                  <a:pt x="2602" y="977"/>
                </a:cubicBezTo>
                <a:cubicBezTo>
                  <a:pt x="2599" y="977"/>
                  <a:pt x="2599" y="977"/>
                  <a:pt x="2599" y="977"/>
                </a:cubicBezTo>
                <a:cubicBezTo>
                  <a:pt x="2599" y="966"/>
                  <a:pt x="2599" y="965"/>
                  <a:pt x="2605" y="961"/>
                </a:cubicBezTo>
                <a:cubicBezTo>
                  <a:pt x="2607" y="954"/>
                  <a:pt x="2605" y="958"/>
                  <a:pt x="2608" y="954"/>
                </a:cubicBezTo>
                <a:cubicBezTo>
                  <a:pt x="2610" y="948"/>
                  <a:pt x="2608" y="951"/>
                  <a:pt x="2612" y="948"/>
                </a:cubicBezTo>
                <a:lnTo>
                  <a:pt x="2612" y="954"/>
                </a:lnTo>
                <a:close/>
                <a:moveTo>
                  <a:pt x="2612" y="928"/>
                </a:moveTo>
                <a:cubicBezTo>
                  <a:pt x="2605" y="928"/>
                  <a:pt x="2605" y="928"/>
                  <a:pt x="2605" y="928"/>
                </a:cubicBezTo>
                <a:cubicBezTo>
                  <a:pt x="2607" y="922"/>
                  <a:pt x="2605" y="925"/>
                  <a:pt x="2608" y="922"/>
                </a:cubicBezTo>
                <a:cubicBezTo>
                  <a:pt x="2608" y="918"/>
                  <a:pt x="2608" y="918"/>
                  <a:pt x="2608" y="918"/>
                </a:cubicBezTo>
                <a:cubicBezTo>
                  <a:pt x="2612" y="918"/>
                  <a:pt x="2612" y="918"/>
                  <a:pt x="2612" y="918"/>
                </a:cubicBezTo>
                <a:lnTo>
                  <a:pt x="2612" y="928"/>
                </a:lnTo>
                <a:close/>
                <a:moveTo>
                  <a:pt x="2608" y="896"/>
                </a:moveTo>
                <a:cubicBezTo>
                  <a:pt x="2610" y="889"/>
                  <a:pt x="2608" y="893"/>
                  <a:pt x="2612" y="889"/>
                </a:cubicBezTo>
                <a:cubicBezTo>
                  <a:pt x="2612" y="886"/>
                  <a:pt x="2612" y="886"/>
                  <a:pt x="2612" y="886"/>
                </a:cubicBezTo>
                <a:cubicBezTo>
                  <a:pt x="2615" y="886"/>
                  <a:pt x="2615" y="886"/>
                  <a:pt x="2615" y="886"/>
                </a:cubicBezTo>
                <a:cubicBezTo>
                  <a:pt x="2615" y="896"/>
                  <a:pt x="2615" y="896"/>
                  <a:pt x="2615" y="896"/>
                </a:cubicBezTo>
                <a:cubicBezTo>
                  <a:pt x="2608" y="896"/>
                  <a:pt x="2608" y="896"/>
                  <a:pt x="2608" y="896"/>
                </a:cubicBezTo>
                <a:cubicBezTo>
                  <a:pt x="2608" y="902"/>
                  <a:pt x="2608" y="902"/>
                  <a:pt x="2608" y="902"/>
                </a:cubicBezTo>
                <a:cubicBezTo>
                  <a:pt x="2605" y="902"/>
                  <a:pt x="2605" y="902"/>
                  <a:pt x="2605" y="902"/>
                </a:cubicBezTo>
                <a:cubicBezTo>
                  <a:pt x="2607" y="896"/>
                  <a:pt x="2605" y="900"/>
                  <a:pt x="2608" y="896"/>
                </a:cubicBezTo>
                <a:close/>
                <a:moveTo>
                  <a:pt x="2589" y="880"/>
                </a:moveTo>
                <a:cubicBezTo>
                  <a:pt x="2600" y="885"/>
                  <a:pt x="2592" y="887"/>
                  <a:pt x="2605" y="883"/>
                </a:cubicBezTo>
                <a:cubicBezTo>
                  <a:pt x="2604" y="886"/>
                  <a:pt x="2603" y="889"/>
                  <a:pt x="2602" y="893"/>
                </a:cubicBezTo>
                <a:cubicBezTo>
                  <a:pt x="2605" y="893"/>
                  <a:pt x="2605" y="893"/>
                  <a:pt x="2605" y="893"/>
                </a:cubicBezTo>
                <a:cubicBezTo>
                  <a:pt x="2605" y="899"/>
                  <a:pt x="2603" y="894"/>
                  <a:pt x="2599" y="896"/>
                </a:cubicBezTo>
                <a:cubicBezTo>
                  <a:pt x="2599" y="889"/>
                  <a:pt x="2599" y="889"/>
                  <a:pt x="2599" y="889"/>
                </a:cubicBezTo>
                <a:cubicBezTo>
                  <a:pt x="2592" y="887"/>
                  <a:pt x="2596" y="890"/>
                  <a:pt x="2592" y="886"/>
                </a:cubicBezTo>
                <a:cubicBezTo>
                  <a:pt x="2589" y="886"/>
                  <a:pt x="2589" y="886"/>
                  <a:pt x="2589" y="886"/>
                </a:cubicBezTo>
                <a:lnTo>
                  <a:pt x="2589" y="880"/>
                </a:lnTo>
                <a:close/>
                <a:moveTo>
                  <a:pt x="2586" y="918"/>
                </a:moveTo>
                <a:cubicBezTo>
                  <a:pt x="2586" y="912"/>
                  <a:pt x="2586" y="912"/>
                  <a:pt x="2586" y="912"/>
                </a:cubicBezTo>
                <a:cubicBezTo>
                  <a:pt x="2592" y="912"/>
                  <a:pt x="2592" y="912"/>
                  <a:pt x="2592" y="912"/>
                </a:cubicBezTo>
                <a:cubicBezTo>
                  <a:pt x="2589" y="916"/>
                  <a:pt x="2593" y="913"/>
                  <a:pt x="2589" y="915"/>
                </a:cubicBezTo>
                <a:cubicBezTo>
                  <a:pt x="2586" y="919"/>
                  <a:pt x="2589" y="916"/>
                  <a:pt x="2586" y="918"/>
                </a:cubicBezTo>
                <a:cubicBezTo>
                  <a:pt x="2584" y="925"/>
                  <a:pt x="2586" y="921"/>
                  <a:pt x="2583" y="925"/>
                </a:cubicBezTo>
                <a:cubicBezTo>
                  <a:pt x="2583" y="928"/>
                  <a:pt x="2583" y="928"/>
                  <a:pt x="2583" y="928"/>
                </a:cubicBezTo>
                <a:cubicBezTo>
                  <a:pt x="2579" y="928"/>
                  <a:pt x="2579" y="928"/>
                  <a:pt x="2579" y="928"/>
                </a:cubicBezTo>
                <a:cubicBezTo>
                  <a:pt x="2579" y="918"/>
                  <a:pt x="2579" y="918"/>
                  <a:pt x="2579" y="918"/>
                </a:cubicBezTo>
                <a:lnTo>
                  <a:pt x="2586" y="918"/>
                </a:lnTo>
                <a:close/>
                <a:moveTo>
                  <a:pt x="2579" y="906"/>
                </a:moveTo>
                <a:cubicBezTo>
                  <a:pt x="2582" y="902"/>
                  <a:pt x="2579" y="905"/>
                  <a:pt x="2583" y="902"/>
                </a:cubicBezTo>
                <a:cubicBezTo>
                  <a:pt x="2583" y="909"/>
                  <a:pt x="2583" y="909"/>
                  <a:pt x="2583" y="909"/>
                </a:cubicBezTo>
                <a:cubicBezTo>
                  <a:pt x="2576" y="907"/>
                  <a:pt x="2580" y="909"/>
                  <a:pt x="2576" y="906"/>
                </a:cubicBezTo>
                <a:lnTo>
                  <a:pt x="2579" y="906"/>
                </a:lnTo>
                <a:close/>
                <a:moveTo>
                  <a:pt x="2570" y="883"/>
                </a:moveTo>
                <a:cubicBezTo>
                  <a:pt x="2573" y="883"/>
                  <a:pt x="2573" y="883"/>
                  <a:pt x="2573" y="883"/>
                </a:cubicBezTo>
                <a:cubicBezTo>
                  <a:pt x="2573" y="893"/>
                  <a:pt x="2573" y="893"/>
                  <a:pt x="2573" y="893"/>
                </a:cubicBezTo>
                <a:cubicBezTo>
                  <a:pt x="2570" y="893"/>
                  <a:pt x="2570" y="893"/>
                  <a:pt x="2570" y="893"/>
                </a:cubicBezTo>
                <a:lnTo>
                  <a:pt x="2570" y="883"/>
                </a:lnTo>
                <a:close/>
                <a:moveTo>
                  <a:pt x="2573" y="912"/>
                </a:moveTo>
                <a:cubicBezTo>
                  <a:pt x="2576" y="908"/>
                  <a:pt x="2572" y="912"/>
                  <a:pt x="2576" y="909"/>
                </a:cubicBezTo>
                <a:cubicBezTo>
                  <a:pt x="2576" y="915"/>
                  <a:pt x="2576" y="915"/>
                  <a:pt x="2576" y="915"/>
                </a:cubicBezTo>
                <a:cubicBezTo>
                  <a:pt x="2570" y="913"/>
                  <a:pt x="2573" y="916"/>
                  <a:pt x="2570" y="912"/>
                </a:cubicBezTo>
                <a:lnTo>
                  <a:pt x="2573" y="912"/>
                </a:lnTo>
                <a:close/>
                <a:moveTo>
                  <a:pt x="2560" y="935"/>
                </a:moveTo>
                <a:cubicBezTo>
                  <a:pt x="2563" y="939"/>
                  <a:pt x="2562" y="939"/>
                  <a:pt x="2566" y="941"/>
                </a:cubicBezTo>
                <a:cubicBezTo>
                  <a:pt x="2566" y="944"/>
                  <a:pt x="2566" y="944"/>
                  <a:pt x="2566" y="944"/>
                </a:cubicBezTo>
                <a:cubicBezTo>
                  <a:pt x="2562" y="943"/>
                  <a:pt x="2558" y="942"/>
                  <a:pt x="2553" y="941"/>
                </a:cubicBezTo>
                <a:cubicBezTo>
                  <a:pt x="2555" y="936"/>
                  <a:pt x="2556" y="936"/>
                  <a:pt x="2557" y="928"/>
                </a:cubicBezTo>
                <a:cubicBezTo>
                  <a:pt x="2563" y="926"/>
                  <a:pt x="2559" y="929"/>
                  <a:pt x="2563" y="925"/>
                </a:cubicBezTo>
                <a:cubicBezTo>
                  <a:pt x="2570" y="925"/>
                  <a:pt x="2570" y="925"/>
                  <a:pt x="2570" y="925"/>
                </a:cubicBezTo>
                <a:cubicBezTo>
                  <a:pt x="2567" y="930"/>
                  <a:pt x="2565" y="932"/>
                  <a:pt x="2560" y="935"/>
                </a:cubicBezTo>
                <a:close/>
                <a:moveTo>
                  <a:pt x="2557" y="918"/>
                </a:moveTo>
                <a:cubicBezTo>
                  <a:pt x="2557" y="922"/>
                  <a:pt x="2557" y="922"/>
                  <a:pt x="2557" y="922"/>
                </a:cubicBezTo>
                <a:cubicBezTo>
                  <a:pt x="2560" y="924"/>
                  <a:pt x="2557" y="921"/>
                  <a:pt x="2560" y="925"/>
                </a:cubicBezTo>
                <a:cubicBezTo>
                  <a:pt x="2553" y="925"/>
                  <a:pt x="2553" y="925"/>
                  <a:pt x="2553" y="925"/>
                </a:cubicBezTo>
                <a:cubicBezTo>
                  <a:pt x="2555" y="918"/>
                  <a:pt x="2553" y="922"/>
                  <a:pt x="2557" y="918"/>
                </a:cubicBezTo>
                <a:close/>
                <a:moveTo>
                  <a:pt x="2553" y="909"/>
                </a:moveTo>
                <a:cubicBezTo>
                  <a:pt x="2553" y="906"/>
                  <a:pt x="2553" y="906"/>
                  <a:pt x="2553" y="906"/>
                </a:cubicBezTo>
                <a:cubicBezTo>
                  <a:pt x="2557" y="904"/>
                  <a:pt x="2560" y="903"/>
                  <a:pt x="2563" y="902"/>
                </a:cubicBezTo>
                <a:cubicBezTo>
                  <a:pt x="2563" y="909"/>
                  <a:pt x="2563" y="909"/>
                  <a:pt x="2563" y="909"/>
                </a:cubicBezTo>
                <a:lnTo>
                  <a:pt x="2553" y="909"/>
                </a:lnTo>
                <a:close/>
                <a:moveTo>
                  <a:pt x="2563" y="883"/>
                </a:moveTo>
                <a:cubicBezTo>
                  <a:pt x="2566" y="879"/>
                  <a:pt x="2563" y="882"/>
                  <a:pt x="2566" y="880"/>
                </a:cubicBezTo>
                <a:cubicBezTo>
                  <a:pt x="2566" y="886"/>
                  <a:pt x="2566" y="886"/>
                  <a:pt x="2566" y="886"/>
                </a:cubicBezTo>
                <a:cubicBezTo>
                  <a:pt x="2560" y="884"/>
                  <a:pt x="2564" y="887"/>
                  <a:pt x="2560" y="883"/>
                </a:cubicBezTo>
                <a:lnTo>
                  <a:pt x="2563" y="883"/>
                </a:lnTo>
                <a:close/>
                <a:moveTo>
                  <a:pt x="2547" y="906"/>
                </a:moveTo>
                <a:cubicBezTo>
                  <a:pt x="2549" y="897"/>
                  <a:pt x="2550" y="896"/>
                  <a:pt x="2557" y="893"/>
                </a:cubicBezTo>
                <a:cubicBezTo>
                  <a:pt x="2559" y="886"/>
                  <a:pt x="2556" y="890"/>
                  <a:pt x="2560" y="886"/>
                </a:cubicBezTo>
                <a:cubicBezTo>
                  <a:pt x="2560" y="893"/>
                  <a:pt x="2560" y="893"/>
                  <a:pt x="2560" y="893"/>
                </a:cubicBezTo>
                <a:cubicBezTo>
                  <a:pt x="2557" y="893"/>
                  <a:pt x="2557" y="893"/>
                  <a:pt x="2557" y="893"/>
                </a:cubicBezTo>
                <a:cubicBezTo>
                  <a:pt x="2556" y="896"/>
                  <a:pt x="2554" y="899"/>
                  <a:pt x="2553" y="902"/>
                </a:cubicBezTo>
                <a:cubicBezTo>
                  <a:pt x="2550" y="905"/>
                  <a:pt x="2553" y="902"/>
                  <a:pt x="2550" y="906"/>
                </a:cubicBezTo>
                <a:cubicBezTo>
                  <a:pt x="2547" y="906"/>
                  <a:pt x="2547" y="906"/>
                  <a:pt x="2547" y="906"/>
                </a:cubicBezTo>
                <a:cubicBezTo>
                  <a:pt x="2547" y="912"/>
                  <a:pt x="2547" y="912"/>
                  <a:pt x="2547" y="912"/>
                </a:cubicBezTo>
                <a:cubicBezTo>
                  <a:pt x="2544" y="912"/>
                  <a:pt x="2544" y="912"/>
                  <a:pt x="2544" y="912"/>
                </a:cubicBezTo>
                <a:cubicBezTo>
                  <a:pt x="2546" y="906"/>
                  <a:pt x="2543" y="909"/>
                  <a:pt x="2547" y="906"/>
                </a:cubicBezTo>
                <a:close/>
                <a:moveTo>
                  <a:pt x="2515" y="883"/>
                </a:moveTo>
                <a:cubicBezTo>
                  <a:pt x="2518" y="883"/>
                  <a:pt x="2518" y="883"/>
                  <a:pt x="2518" y="883"/>
                </a:cubicBezTo>
                <a:cubicBezTo>
                  <a:pt x="2518" y="886"/>
                  <a:pt x="2518" y="886"/>
                  <a:pt x="2518" y="886"/>
                </a:cubicBezTo>
                <a:cubicBezTo>
                  <a:pt x="2528" y="886"/>
                  <a:pt x="2528" y="886"/>
                  <a:pt x="2528" y="886"/>
                </a:cubicBezTo>
                <a:cubicBezTo>
                  <a:pt x="2525" y="889"/>
                  <a:pt x="2522" y="891"/>
                  <a:pt x="2518" y="893"/>
                </a:cubicBezTo>
                <a:cubicBezTo>
                  <a:pt x="2517" y="890"/>
                  <a:pt x="2516" y="888"/>
                  <a:pt x="2515" y="886"/>
                </a:cubicBezTo>
                <a:lnTo>
                  <a:pt x="2515" y="883"/>
                </a:lnTo>
                <a:close/>
                <a:moveTo>
                  <a:pt x="2508" y="902"/>
                </a:moveTo>
                <a:cubicBezTo>
                  <a:pt x="2513" y="900"/>
                  <a:pt x="2513" y="900"/>
                  <a:pt x="2521" y="899"/>
                </a:cubicBezTo>
                <a:cubicBezTo>
                  <a:pt x="2521" y="896"/>
                  <a:pt x="2521" y="896"/>
                  <a:pt x="2521" y="896"/>
                </a:cubicBezTo>
                <a:cubicBezTo>
                  <a:pt x="2528" y="896"/>
                  <a:pt x="2528" y="896"/>
                  <a:pt x="2528" y="896"/>
                </a:cubicBezTo>
                <a:cubicBezTo>
                  <a:pt x="2528" y="893"/>
                  <a:pt x="2528" y="893"/>
                  <a:pt x="2528" y="893"/>
                </a:cubicBezTo>
                <a:cubicBezTo>
                  <a:pt x="2530" y="892"/>
                  <a:pt x="2532" y="890"/>
                  <a:pt x="2534" y="889"/>
                </a:cubicBezTo>
                <a:cubicBezTo>
                  <a:pt x="2538" y="893"/>
                  <a:pt x="2534" y="891"/>
                  <a:pt x="2540" y="893"/>
                </a:cubicBezTo>
                <a:cubicBezTo>
                  <a:pt x="2540" y="896"/>
                  <a:pt x="2540" y="896"/>
                  <a:pt x="2540" y="896"/>
                </a:cubicBezTo>
                <a:cubicBezTo>
                  <a:pt x="2528" y="896"/>
                  <a:pt x="2528" y="896"/>
                  <a:pt x="2528" y="896"/>
                </a:cubicBezTo>
                <a:cubicBezTo>
                  <a:pt x="2524" y="899"/>
                  <a:pt x="2528" y="897"/>
                  <a:pt x="2521" y="899"/>
                </a:cubicBezTo>
                <a:cubicBezTo>
                  <a:pt x="2518" y="904"/>
                  <a:pt x="2515" y="905"/>
                  <a:pt x="2511" y="909"/>
                </a:cubicBezTo>
                <a:cubicBezTo>
                  <a:pt x="2508" y="909"/>
                  <a:pt x="2508" y="909"/>
                  <a:pt x="2508" y="909"/>
                </a:cubicBezTo>
                <a:lnTo>
                  <a:pt x="2508" y="902"/>
                </a:lnTo>
                <a:close/>
                <a:moveTo>
                  <a:pt x="2505" y="918"/>
                </a:moveTo>
                <a:cubicBezTo>
                  <a:pt x="2508" y="918"/>
                  <a:pt x="2508" y="918"/>
                  <a:pt x="2508" y="918"/>
                </a:cubicBezTo>
                <a:cubicBezTo>
                  <a:pt x="2508" y="931"/>
                  <a:pt x="2508" y="931"/>
                  <a:pt x="2508" y="931"/>
                </a:cubicBezTo>
                <a:cubicBezTo>
                  <a:pt x="2505" y="931"/>
                  <a:pt x="2505" y="931"/>
                  <a:pt x="2505" y="931"/>
                </a:cubicBezTo>
                <a:lnTo>
                  <a:pt x="2505" y="918"/>
                </a:lnTo>
                <a:close/>
                <a:moveTo>
                  <a:pt x="2502" y="964"/>
                </a:moveTo>
                <a:cubicBezTo>
                  <a:pt x="2507" y="967"/>
                  <a:pt x="2507" y="968"/>
                  <a:pt x="2515" y="970"/>
                </a:cubicBezTo>
                <a:cubicBezTo>
                  <a:pt x="2515" y="983"/>
                  <a:pt x="2515" y="983"/>
                  <a:pt x="2515" y="983"/>
                </a:cubicBezTo>
                <a:cubicBezTo>
                  <a:pt x="2511" y="983"/>
                  <a:pt x="2511" y="983"/>
                  <a:pt x="2511" y="983"/>
                </a:cubicBezTo>
                <a:cubicBezTo>
                  <a:pt x="2509" y="975"/>
                  <a:pt x="2508" y="974"/>
                  <a:pt x="2502" y="970"/>
                </a:cubicBezTo>
                <a:lnTo>
                  <a:pt x="2502" y="964"/>
                </a:lnTo>
                <a:close/>
                <a:moveTo>
                  <a:pt x="2502" y="1003"/>
                </a:moveTo>
                <a:cubicBezTo>
                  <a:pt x="2501" y="1007"/>
                  <a:pt x="2496" y="1022"/>
                  <a:pt x="2492" y="1019"/>
                </a:cubicBezTo>
                <a:cubicBezTo>
                  <a:pt x="2485" y="1013"/>
                  <a:pt x="2496" y="1005"/>
                  <a:pt x="2502" y="1003"/>
                </a:cubicBezTo>
                <a:close/>
                <a:moveTo>
                  <a:pt x="2485" y="1003"/>
                </a:moveTo>
                <a:cubicBezTo>
                  <a:pt x="2479" y="1003"/>
                  <a:pt x="2479" y="1003"/>
                  <a:pt x="2479" y="1003"/>
                </a:cubicBezTo>
                <a:cubicBezTo>
                  <a:pt x="2479" y="1016"/>
                  <a:pt x="2479" y="1016"/>
                  <a:pt x="2479" y="1016"/>
                </a:cubicBezTo>
                <a:cubicBezTo>
                  <a:pt x="2476" y="1016"/>
                  <a:pt x="2476" y="1016"/>
                  <a:pt x="2476" y="1016"/>
                </a:cubicBezTo>
                <a:cubicBezTo>
                  <a:pt x="2476" y="1012"/>
                  <a:pt x="2476" y="1012"/>
                  <a:pt x="2476" y="1012"/>
                </a:cubicBezTo>
                <a:cubicBezTo>
                  <a:pt x="2453" y="1012"/>
                  <a:pt x="2453" y="1012"/>
                  <a:pt x="2453" y="1012"/>
                </a:cubicBezTo>
                <a:cubicBezTo>
                  <a:pt x="2453" y="1009"/>
                  <a:pt x="2453" y="1009"/>
                  <a:pt x="2453" y="1009"/>
                </a:cubicBezTo>
                <a:cubicBezTo>
                  <a:pt x="2449" y="1005"/>
                  <a:pt x="2452" y="1009"/>
                  <a:pt x="2450" y="1003"/>
                </a:cubicBezTo>
                <a:cubicBezTo>
                  <a:pt x="2453" y="1000"/>
                  <a:pt x="2450" y="1003"/>
                  <a:pt x="2453" y="999"/>
                </a:cubicBezTo>
                <a:cubicBezTo>
                  <a:pt x="2453" y="999"/>
                  <a:pt x="2466" y="1000"/>
                  <a:pt x="2460" y="1003"/>
                </a:cubicBezTo>
                <a:cubicBezTo>
                  <a:pt x="2456" y="1003"/>
                  <a:pt x="2456" y="1003"/>
                  <a:pt x="2456" y="1003"/>
                </a:cubicBezTo>
                <a:cubicBezTo>
                  <a:pt x="2456" y="1006"/>
                  <a:pt x="2456" y="1006"/>
                  <a:pt x="2456" y="1006"/>
                </a:cubicBezTo>
                <a:cubicBezTo>
                  <a:pt x="2463" y="1006"/>
                  <a:pt x="2463" y="1006"/>
                  <a:pt x="2463" y="1006"/>
                </a:cubicBezTo>
                <a:cubicBezTo>
                  <a:pt x="2465" y="1005"/>
                  <a:pt x="2464" y="999"/>
                  <a:pt x="2469" y="999"/>
                </a:cubicBezTo>
                <a:cubicBezTo>
                  <a:pt x="2469" y="1003"/>
                  <a:pt x="2469" y="1003"/>
                  <a:pt x="2469" y="1003"/>
                </a:cubicBezTo>
                <a:cubicBezTo>
                  <a:pt x="2471" y="1001"/>
                  <a:pt x="2474" y="1004"/>
                  <a:pt x="2473" y="999"/>
                </a:cubicBezTo>
                <a:cubicBezTo>
                  <a:pt x="2472" y="997"/>
                  <a:pt x="2467" y="1000"/>
                  <a:pt x="2469" y="996"/>
                </a:cubicBezTo>
                <a:cubicBezTo>
                  <a:pt x="2466" y="997"/>
                  <a:pt x="2463" y="998"/>
                  <a:pt x="2460" y="999"/>
                </a:cubicBezTo>
                <a:cubicBezTo>
                  <a:pt x="2460" y="993"/>
                  <a:pt x="2460" y="993"/>
                  <a:pt x="2460" y="993"/>
                </a:cubicBezTo>
                <a:cubicBezTo>
                  <a:pt x="2466" y="991"/>
                  <a:pt x="2462" y="993"/>
                  <a:pt x="2466" y="990"/>
                </a:cubicBezTo>
                <a:cubicBezTo>
                  <a:pt x="2460" y="990"/>
                  <a:pt x="2460" y="990"/>
                  <a:pt x="2460" y="990"/>
                </a:cubicBezTo>
                <a:cubicBezTo>
                  <a:pt x="2462" y="983"/>
                  <a:pt x="2459" y="987"/>
                  <a:pt x="2463" y="983"/>
                </a:cubicBezTo>
                <a:cubicBezTo>
                  <a:pt x="2463" y="986"/>
                  <a:pt x="2463" y="986"/>
                  <a:pt x="2463" y="986"/>
                </a:cubicBezTo>
                <a:cubicBezTo>
                  <a:pt x="2466" y="989"/>
                  <a:pt x="2463" y="986"/>
                  <a:pt x="2466" y="990"/>
                </a:cubicBezTo>
                <a:cubicBezTo>
                  <a:pt x="2469" y="990"/>
                  <a:pt x="2469" y="990"/>
                  <a:pt x="2469" y="990"/>
                </a:cubicBezTo>
                <a:cubicBezTo>
                  <a:pt x="2469" y="996"/>
                  <a:pt x="2469" y="996"/>
                  <a:pt x="2469" y="996"/>
                </a:cubicBezTo>
                <a:cubicBezTo>
                  <a:pt x="2469" y="996"/>
                  <a:pt x="2474" y="993"/>
                  <a:pt x="2476" y="990"/>
                </a:cubicBezTo>
                <a:cubicBezTo>
                  <a:pt x="2485" y="990"/>
                  <a:pt x="2485" y="990"/>
                  <a:pt x="2485" y="990"/>
                </a:cubicBezTo>
                <a:cubicBezTo>
                  <a:pt x="2486" y="988"/>
                  <a:pt x="2483" y="980"/>
                  <a:pt x="2489" y="983"/>
                </a:cubicBezTo>
                <a:cubicBezTo>
                  <a:pt x="2489" y="986"/>
                  <a:pt x="2489" y="986"/>
                  <a:pt x="2489" y="986"/>
                </a:cubicBezTo>
                <a:cubicBezTo>
                  <a:pt x="2492" y="986"/>
                  <a:pt x="2492" y="986"/>
                  <a:pt x="2492" y="986"/>
                </a:cubicBezTo>
                <a:cubicBezTo>
                  <a:pt x="2492" y="983"/>
                  <a:pt x="2492" y="983"/>
                  <a:pt x="2492" y="983"/>
                </a:cubicBezTo>
                <a:cubicBezTo>
                  <a:pt x="2495" y="983"/>
                  <a:pt x="2495" y="983"/>
                  <a:pt x="2495" y="983"/>
                </a:cubicBezTo>
                <a:cubicBezTo>
                  <a:pt x="2494" y="979"/>
                  <a:pt x="2493" y="975"/>
                  <a:pt x="2492" y="970"/>
                </a:cubicBezTo>
                <a:cubicBezTo>
                  <a:pt x="2498" y="970"/>
                  <a:pt x="2498" y="970"/>
                  <a:pt x="2498" y="970"/>
                </a:cubicBezTo>
                <a:cubicBezTo>
                  <a:pt x="2498" y="991"/>
                  <a:pt x="2489" y="988"/>
                  <a:pt x="2485" y="1003"/>
                </a:cubicBezTo>
                <a:close/>
                <a:moveTo>
                  <a:pt x="2460" y="970"/>
                </a:moveTo>
                <a:cubicBezTo>
                  <a:pt x="2458" y="977"/>
                  <a:pt x="2460" y="973"/>
                  <a:pt x="2456" y="977"/>
                </a:cubicBezTo>
                <a:cubicBezTo>
                  <a:pt x="2456" y="980"/>
                  <a:pt x="2456" y="980"/>
                  <a:pt x="2456" y="980"/>
                </a:cubicBezTo>
                <a:cubicBezTo>
                  <a:pt x="2453" y="980"/>
                  <a:pt x="2453" y="980"/>
                  <a:pt x="2453" y="980"/>
                </a:cubicBezTo>
                <a:cubicBezTo>
                  <a:pt x="2455" y="972"/>
                  <a:pt x="2454" y="974"/>
                  <a:pt x="2460" y="970"/>
                </a:cubicBezTo>
                <a:close/>
                <a:moveTo>
                  <a:pt x="2456" y="889"/>
                </a:moveTo>
                <a:cubicBezTo>
                  <a:pt x="2458" y="883"/>
                  <a:pt x="2456" y="887"/>
                  <a:pt x="2460" y="883"/>
                </a:cubicBezTo>
                <a:cubicBezTo>
                  <a:pt x="2460" y="889"/>
                  <a:pt x="2460" y="889"/>
                  <a:pt x="2460" y="889"/>
                </a:cubicBezTo>
                <a:lnTo>
                  <a:pt x="2456" y="889"/>
                </a:lnTo>
                <a:close/>
                <a:moveTo>
                  <a:pt x="2463" y="970"/>
                </a:moveTo>
                <a:cubicBezTo>
                  <a:pt x="2466" y="970"/>
                  <a:pt x="2466" y="970"/>
                  <a:pt x="2466" y="970"/>
                </a:cubicBezTo>
                <a:cubicBezTo>
                  <a:pt x="2466" y="964"/>
                  <a:pt x="2466" y="964"/>
                  <a:pt x="2466" y="964"/>
                </a:cubicBezTo>
                <a:cubicBezTo>
                  <a:pt x="2469" y="964"/>
                  <a:pt x="2469" y="964"/>
                  <a:pt x="2469" y="964"/>
                </a:cubicBezTo>
                <a:cubicBezTo>
                  <a:pt x="2469" y="973"/>
                  <a:pt x="2469" y="973"/>
                  <a:pt x="2469" y="973"/>
                </a:cubicBezTo>
                <a:cubicBezTo>
                  <a:pt x="2469" y="973"/>
                  <a:pt x="2457" y="973"/>
                  <a:pt x="2463" y="970"/>
                </a:cubicBezTo>
                <a:close/>
                <a:moveTo>
                  <a:pt x="2489" y="964"/>
                </a:moveTo>
                <a:cubicBezTo>
                  <a:pt x="2486" y="967"/>
                  <a:pt x="2485" y="967"/>
                  <a:pt x="2482" y="970"/>
                </a:cubicBezTo>
                <a:cubicBezTo>
                  <a:pt x="2473" y="970"/>
                  <a:pt x="2473" y="970"/>
                  <a:pt x="2473" y="970"/>
                </a:cubicBezTo>
                <a:cubicBezTo>
                  <a:pt x="2473" y="967"/>
                  <a:pt x="2473" y="967"/>
                  <a:pt x="2473" y="967"/>
                </a:cubicBezTo>
                <a:cubicBezTo>
                  <a:pt x="2478" y="965"/>
                  <a:pt x="2480" y="964"/>
                  <a:pt x="2489" y="964"/>
                </a:cubicBezTo>
                <a:close/>
                <a:moveTo>
                  <a:pt x="2476" y="948"/>
                </a:moveTo>
                <a:cubicBezTo>
                  <a:pt x="2478" y="941"/>
                  <a:pt x="2475" y="945"/>
                  <a:pt x="2479" y="941"/>
                </a:cubicBezTo>
                <a:cubicBezTo>
                  <a:pt x="2479" y="948"/>
                  <a:pt x="2479" y="948"/>
                  <a:pt x="2479" y="948"/>
                </a:cubicBezTo>
                <a:lnTo>
                  <a:pt x="2476" y="948"/>
                </a:lnTo>
                <a:close/>
                <a:moveTo>
                  <a:pt x="2489" y="970"/>
                </a:moveTo>
                <a:cubicBezTo>
                  <a:pt x="2489" y="977"/>
                  <a:pt x="2489" y="977"/>
                  <a:pt x="2489" y="977"/>
                </a:cubicBezTo>
                <a:cubicBezTo>
                  <a:pt x="2485" y="978"/>
                  <a:pt x="2482" y="979"/>
                  <a:pt x="2479" y="980"/>
                </a:cubicBezTo>
                <a:cubicBezTo>
                  <a:pt x="2479" y="973"/>
                  <a:pt x="2479" y="973"/>
                  <a:pt x="2479" y="973"/>
                </a:cubicBezTo>
                <a:cubicBezTo>
                  <a:pt x="2485" y="972"/>
                  <a:pt x="2482" y="974"/>
                  <a:pt x="2485" y="970"/>
                </a:cubicBezTo>
                <a:lnTo>
                  <a:pt x="2489" y="970"/>
                </a:lnTo>
                <a:close/>
                <a:moveTo>
                  <a:pt x="2492" y="925"/>
                </a:moveTo>
                <a:cubicBezTo>
                  <a:pt x="2492" y="915"/>
                  <a:pt x="2492" y="915"/>
                  <a:pt x="2492" y="915"/>
                </a:cubicBezTo>
                <a:cubicBezTo>
                  <a:pt x="2495" y="915"/>
                  <a:pt x="2495" y="915"/>
                  <a:pt x="2495" y="915"/>
                </a:cubicBezTo>
                <a:cubicBezTo>
                  <a:pt x="2495" y="925"/>
                  <a:pt x="2502" y="922"/>
                  <a:pt x="2492" y="925"/>
                </a:cubicBezTo>
                <a:close/>
                <a:moveTo>
                  <a:pt x="2489" y="906"/>
                </a:moveTo>
                <a:cubicBezTo>
                  <a:pt x="2495" y="906"/>
                  <a:pt x="2495" y="906"/>
                  <a:pt x="2495" y="906"/>
                </a:cubicBezTo>
                <a:cubicBezTo>
                  <a:pt x="2492" y="909"/>
                  <a:pt x="2496" y="906"/>
                  <a:pt x="2492" y="909"/>
                </a:cubicBezTo>
                <a:cubicBezTo>
                  <a:pt x="2489" y="912"/>
                  <a:pt x="2492" y="909"/>
                  <a:pt x="2489" y="912"/>
                </a:cubicBezTo>
                <a:lnTo>
                  <a:pt x="2489" y="906"/>
                </a:lnTo>
                <a:close/>
                <a:moveTo>
                  <a:pt x="2492" y="928"/>
                </a:moveTo>
                <a:cubicBezTo>
                  <a:pt x="2495" y="928"/>
                  <a:pt x="2495" y="928"/>
                  <a:pt x="2495" y="928"/>
                </a:cubicBezTo>
                <a:cubicBezTo>
                  <a:pt x="2495" y="938"/>
                  <a:pt x="2495" y="938"/>
                  <a:pt x="2495" y="938"/>
                </a:cubicBezTo>
                <a:cubicBezTo>
                  <a:pt x="2489" y="936"/>
                  <a:pt x="2492" y="938"/>
                  <a:pt x="2489" y="935"/>
                </a:cubicBezTo>
                <a:cubicBezTo>
                  <a:pt x="2485" y="932"/>
                  <a:pt x="2488" y="935"/>
                  <a:pt x="2485" y="931"/>
                </a:cubicBezTo>
                <a:cubicBezTo>
                  <a:pt x="2492" y="929"/>
                  <a:pt x="2488" y="932"/>
                  <a:pt x="2492" y="928"/>
                </a:cubicBezTo>
                <a:close/>
                <a:moveTo>
                  <a:pt x="2476" y="915"/>
                </a:moveTo>
                <a:cubicBezTo>
                  <a:pt x="2478" y="922"/>
                  <a:pt x="2475" y="918"/>
                  <a:pt x="2479" y="922"/>
                </a:cubicBezTo>
                <a:cubicBezTo>
                  <a:pt x="2479" y="931"/>
                  <a:pt x="2479" y="931"/>
                  <a:pt x="2479" y="931"/>
                </a:cubicBezTo>
                <a:cubicBezTo>
                  <a:pt x="2476" y="931"/>
                  <a:pt x="2476" y="931"/>
                  <a:pt x="2476" y="931"/>
                </a:cubicBezTo>
                <a:cubicBezTo>
                  <a:pt x="2474" y="924"/>
                  <a:pt x="2472" y="921"/>
                  <a:pt x="2469" y="915"/>
                </a:cubicBezTo>
                <a:cubicBezTo>
                  <a:pt x="2466" y="912"/>
                  <a:pt x="2469" y="916"/>
                  <a:pt x="2466" y="912"/>
                </a:cubicBezTo>
                <a:cubicBezTo>
                  <a:pt x="2460" y="912"/>
                  <a:pt x="2460" y="912"/>
                  <a:pt x="2460" y="912"/>
                </a:cubicBezTo>
                <a:cubicBezTo>
                  <a:pt x="2460" y="909"/>
                  <a:pt x="2460" y="909"/>
                  <a:pt x="2460" y="909"/>
                </a:cubicBezTo>
                <a:cubicBezTo>
                  <a:pt x="2465" y="906"/>
                  <a:pt x="2465" y="904"/>
                  <a:pt x="2473" y="902"/>
                </a:cubicBezTo>
                <a:cubicBezTo>
                  <a:pt x="2471" y="907"/>
                  <a:pt x="2470" y="908"/>
                  <a:pt x="2469" y="915"/>
                </a:cubicBezTo>
                <a:lnTo>
                  <a:pt x="2476" y="915"/>
                </a:lnTo>
                <a:close/>
                <a:moveTo>
                  <a:pt x="2469" y="851"/>
                </a:moveTo>
                <a:cubicBezTo>
                  <a:pt x="2476" y="851"/>
                  <a:pt x="2476" y="851"/>
                  <a:pt x="2476" y="851"/>
                </a:cubicBezTo>
                <a:cubicBezTo>
                  <a:pt x="2473" y="854"/>
                  <a:pt x="2476" y="851"/>
                  <a:pt x="2473" y="854"/>
                </a:cubicBezTo>
                <a:cubicBezTo>
                  <a:pt x="2470" y="857"/>
                  <a:pt x="2473" y="854"/>
                  <a:pt x="2469" y="857"/>
                </a:cubicBezTo>
                <a:lnTo>
                  <a:pt x="2469" y="851"/>
                </a:lnTo>
                <a:close/>
                <a:moveTo>
                  <a:pt x="2473" y="876"/>
                </a:moveTo>
                <a:cubicBezTo>
                  <a:pt x="2475" y="864"/>
                  <a:pt x="2480" y="859"/>
                  <a:pt x="2476" y="847"/>
                </a:cubicBezTo>
                <a:cubicBezTo>
                  <a:pt x="2479" y="847"/>
                  <a:pt x="2479" y="847"/>
                  <a:pt x="2479" y="847"/>
                </a:cubicBezTo>
                <a:cubicBezTo>
                  <a:pt x="2479" y="844"/>
                  <a:pt x="2479" y="844"/>
                  <a:pt x="2479" y="844"/>
                </a:cubicBezTo>
                <a:cubicBezTo>
                  <a:pt x="2482" y="844"/>
                  <a:pt x="2482" y="844"/>
                  <a:pt x="2482" y="844"/>
                </a:cubicBezTo>
                <a:cubicBezTo>
                  <a:pt x="2482" y="854"/>
                  <a:pt x="2482" y="854"/>
                  <a:pt x="2482" y="854"/>
                </a:cubicBezTo>
                <a:cubicBezTo>
                  <a:pt x="2488" y="853"/>
                  <a:pt x="2493" y="852"/>
                  <a:pt x="2498" y="851"/>
                </a:cubicBezTo>
                <a:cubicBezTo>
                  <a:pt x="2498" y="857"/>
                  <a:pt x="2498" y="857"/>
                  <a:pt x="2498" y="857"/>
                </a:cubicBezTo>
                <a:cubicBezTo>
                  <a:pt x="2485" y="857"/>
                  <a:pt x="2485" y="857"/>
                  <a:pt x="2485" y="857"/>
                </a:cubicBezTo>
                <a:cubicBezTo>
                  <a:pt x="2483" y="868"/>
                  <a:pt x="2478" y="873"/>
                  <a:pt x="2476" y="883"/>
                </a:cubicBezTo>
                <a:cubicBezTo>
                  <a:pt x="2469" y="883"/>
                  <a:pt x="2469" y="883"/>
                  <a:pt x="2469" y="883"/>
                </a:cubicBezTo>
                <a:cubicBezTo>
                  <a:pt x="2468" y="890"/>
                  <a:pt x="2467" y="892"/>
                  <a:pt x="2463" y="896"/>
                </a:cubicBezTo>
                <a:cubicBezTo>
                  <a:pt x="2463" y="899"/>
                  <a:pt x="2463" y="899"/>
                  <a:pt x="2463" y="899"/>
                </a:cubicBezTo>
                <a:cubicBezTo>
                  <a:pt x="2460" y="899"/>
                  <a:pt x="2460" y="899"/>
                  <a:pt x="2460" y="899"/>
                </a:cubicBezTo>
                <a:cubicBezTo>
                  <a:pt x="2461" y="894"/>
                  <a:pt x="2462" y="888"/>
                  <a:pt x="2463" y="883"/>
                </a:cubicBezTo>
                <a:cubicBezTo>
                  <a:pt x="2459" y="880"/>
                  <a:pt x="2459" y="881"/>
                  <a:pt x="2456" y="876"/>
                </a:cubicBezTo>
                <a:cubicBezTo>
                  <a:pt x="2450" y="876"/>
                  <a:pt x="2450" y="876"/>
                  <a:pt x="2450" y="876"/>
                </a:cubicBezTo>
                <a:cubicBezTo>
                  <a:pt x="2450" y="886"/>
                  <a:pt x="2450" y="886"/>
                  <a:pt x="2450" y="886"/>
                </a:cubicBezTo>
                <a:cubicBezTo>
                  <a:pt x="2447" y="886"/>
                  <a:pt x="2447" y="886"/>
                  <a:pt x="2447" y="886"/>
                </a:cubicBezTo>
                <a:cubicBezTo>
                  <a:pt x="2447" y="876"/>
                  <a:pt x="2447" y="876"/>
                  <a:pt x="2447" y="876"/>
                </a:cubicBezTo>
                <a:cubicBezTo>
                  <a:pt x="2450" y="876"/>
                  <a:pt x="2450" y="876"/>
                  <a:pt x="2450" y="876"/>
                </a:cubicBezTo>
                <a:cubicBezTo>
                  <a:pt x="2450" y="870"/>
                  <a:pt x="2450" y="870"/>
                  <a:pt x="2450" y="870"/>
                </a:cubicBezTo>
                <a:cubicBezTo>
                  <a:pt x="2453" y="871"/>
                  <a:pt x="2456" y="872"/>
                  <a:pt x="2460" y="873"/>
                </a:cubicBezTo>
                <a:cubicBezTo>
                  <a:pt x="2460" y="876"/>
                  <a:pt x="2460" y="876"/>
                  <a:pt x="2460" y="876"/>
                </a:cubicBezTo>
                <a:lnTo>
                  <a:pt x="2473" y="876"/>
                </a:lnTo>
                <a:close/>
                <a:moveTo>
                  <a:pt x="2456" y="815"/>
                </a:moveTo>
                <a:cubicBezTo>
                  <a:pt x="2463" y="815"/>
                  <a:pt x="2463" y="815"/>
                  <a:pt x="2463" y="815"/>
                </a:cubicBezTo>
                <a:cubicBezTo>
                  <a:pt x="2459" y="819"/>
                  <a:pt x="2463" y="816"/>
                  <a:pt x="2456" y="818"/>
                </a:cubicBezTo>
                <a:lnTo>
                  <a:pt x="2456" y="815"/>
                </a:lnTo>
                <a:close/>
                <a:moveTo>
                  <a:pt x="2453" y="831"/>
                </a:moveTo>
                <a:cubicBezTo>
                  <a:pt x="2456" y="831"/>
                  <a:pt x="2456" y="831"/>
                  <a:pt x="2456" y="831"/>
                </a:cubicBezTo>
                <a:cubicBezTo>
                  <a:pt x="2460" y="826"/>
                  <a:pt x="2458" y="827"/>
                  <a:pt x="2466" y="825"/>
                </a:cubicBezTo>
                <a:cubicBezTo>
                  <a:pt x="2466" y="831"/>
                  <a:pt x="2466" y="831"/>
                  <a:pt x="2466" y="831"/>
                </a:cubicBezTo>
                <a:cubicBezTo>
                  <a:pt x="2460" y="831"/>
                  <a:pt x="2460" y="831"/>
                  <a:pt x="2460" y="831"/>
                </a:cubicBezTo>
                <a:cubicBezTo>
                  <a:pt x="2458" y="838"/>
                  <a:pt x="2460" y="834"/>
                  <a:pt x="2456" y="838"/>
                </a:cubicBezTo>
                <a:cubicBezTo>
                  <a:pt x="2456" y="834"/>
                  <a:pt x="2456" y="834"/>
                  <a:pt x="2456" y="834"/>
                </a:cubicBezTo>
                <a:cubicBezTo>
                  <a:pt x="2454" y="830"/>
                  <a:pt x="2452" y="836"/>
                  <a:pt x="2453" y="831"/>
                </a:cubicBezTo>
                <a:close/>
                <a:moveTo>
                  <a:pt x="2443" y="821"/>
                </a:moveTo>
                <a:cubicBezTo>
                  <a:pt x="2450" y="821"/>
                  <a:pt x="2450" y="821"/>
                  <a:pt x="2450" y="821"/>
                </a:cubicBezTo>
                <a:cubicBezTo>
                  <a:pt x="2446" y="825"/>
                  <a:pt x="2450" y="823"/>
                  <a:pt x="2443" y="825"/>
                </a:cubicBezTo>
                <a:lnTo>
                  <a:pt x="2443" y="821"/>
                </a:lnTo>
                <a:close/>
                <a:moveTo>
                  <a:pt x="2447" y="841"/>
                </a:moveTo>
                <a:cubicBezTo>
                  <a:pt x="2447" y="847"/>
                  <a:pt x="2447" y="847"/>
                  <a:pt x="2447" y="847"/>
                </a:cubicBezTo>
                <a:cubicBezTo>
                  <a:pt x="2443" y="847"/>
                  <a:pt x="2443" y="847"/>
                  <a:pt x="2443" y="847"/>
                </a:cubicBezTo>
                <a:cubicBezTo>
                  <a:pt x="2445" y="841"/>
                  <a:pt x="2443" y="845"/>
                  <a:pt x="2447" y="841"/>
                </a:cubicBezTo>
                <a:close/>
                <a:moveTo>
                  <a:pt x="2434" y="821"/>
                </a:moveTo>
                <a:cubicBezTo>
                  <a:pt x="2430" y="821"/>
                  <a:pt x="2430" y="821"/>
                  <a:pt x="2430" y="821"/>
                </a:cubicBezTo>
                <a:cubicBezTo>
                  <a:pt x="2430" y="825"/>
                  <a:pt x="2430" y="825"/>
                  <a:pt x="2430" y="825"/>
                </a:cubicBezTo>
                <a:cubicBezTo>
                  <a:pt x="2434" y="825"/>
                  <a:pt x="2434" y="825"/>
                  <a:pt x="2434" y="825"/>
                </a:cubicBezTo>
                <a:cubicBezTo>
                  <a:pt x="2434" y="831"/>
                  <a:pt x="2434" y="831"/>
                  <a:pt x="2434" y="831"/>
                </a:cubicBezTo>
                <a:cubicBezTo>
                  <a:pt x="2430" y="831"/>
                  <a:pt x="2430" y="831"/>
                  <a:pt x="2430" y="831"/>
                </a:cubicBezTo>
                <a:cubicBezTo>
                  <a:pt x="2429" y="826"/>
                  <a:pt x="2428" y="826"/>
                  <a:pt x="2427" y="818"/>
                </a:cubicBezTo>
                <a:cubicBezTo>
                  <a:pt x="2429" y="819"/>
                  <a:pt x="2437" y="816"/>
                  <a:pt x="2434" y="821"/>
                </a:cubicBezTo>
                <a:close/>
                <a:moveTo>
                  <a:pt x="2437" y="873"/>
                </a:moveTo>
                <a:cubicBezTo>
                  <a:pt x="2439" y="864"/>
                  <a:pt x="2442" y="864"/>
                  <a:pt x="2450" y="860"/>
                </a:cubicBezTo>
                <a:cubicBezTo>
                  <a:pt x="2450" y="857"/>
                  <a:pt x="2450" y="857"/>
                  <a:pt x="2450" y="857"/>
                </a:cubicBezTo>
                <a:cubicBezTo>
                  <a:pt x="2440" y="857"/>
                  <a:pt x="2440" y="857"/>
                  <a:pt x="2440" y="857"/>
                </a:cubicBezTo>
                <a:cubicBezTo>
                  <a:pt x="2440" y="863"/>
                  <a:pt x="2440" y="863"/>
                  <a:pt x="2440" y="863"/>
                </a:cubicBezTo>
                <a:cubicBezTo>
                  <a:pt x="2434" y="862"/>
                  <a:pt x="2437" y="864"/>
                  <a:pt x="2434" y="860"/>
                </a:cubicBezTo>
                <a:cubicBezTo>
                  <a:pt x="2437" y="860"/>
                  <a:pt x="2437" y="860"/>
                  <a:pt x="2437" y="860"/>
                </a:cubicBezTo>
                <a:cubicBezTo>
                  <a:pt x="2440" y="857"/>
                  <a:pt x="2436" y="860"/>
                  <a:pt x="2440" y="857"/>
                </a:cubicBezTo>
                <a:cubicBezTo>
                  <a:pt x="2440" y="851"/>
                  <a:pt x="2440" y="851"/>
                  <a:pt x="2440" y="851"/>
                </a:cubicBezTo>
                <a:cubicBezTo>
                  <a:pt x="2444" y="852"/>
                  <a:pt x="2449" y="853"/>
                  <a:pt x="2453" y="854"/>
                </a:cubicBezTo>
                <a:cubicBezTo>
                  <a:pt x="2453" y="847"/>
                  <a:pt x="2453" y="847"/>
                  <a:pt x="2453" y="847"/>
                </a:cubicBezTo>
                <a:cubicBezTo>
                  <a:pt x="2460" y="847"/>
                  <a:pt x="2460" y="847"/>
                  <a:pt x="2460" y="847"/>
                </a:cubicBezTo>
                <a:cubicBezTo>
                  <a:pt x="2460" y="838"/>
                  <a:pt x="2460" y="838"/>
                  <a:pt x="2460" y="838"/>
                </a:cubicBezTo>
                <a:cubicBezTo>
                  <a:pt x="2463" y="838"/>
                  <a:pt x="2463" y="838"/>
                  <a:pt x="2463" y="838"/>
                </a:cubicBezTo>
                <a:cubicBezTo>
                  <a:pt x="2464" y="841"/>
                  <a:pt x="2465" y="844"/>
                  <a:pt x="2466" y="847"/>
                </a:cubicBezTo>
                <a:cubicBezTo>
                  <a:pt x="2463" y="847"/>
                  <a:pt x="2463" y="847"/>
                  <a:pt x="2463" y="847"/>
                </a:cubicBezTo>
                <a:cubicBezTo>
                  <a:pt x="2462" y="852"/>
                  <a:pt x="2461" y="856"/>
                  <a:pt x="2460" y="860"/>
                </a:cubicBezTo>
                <a:cubicBezTo>
                  <a:pt x="2466" y="860"/>
                  <a:pt x="2466" y="860"/>
                  <a:pt x="2466" y="860"/>
                </a:cubicBezTo>
                <a:cubicBezTo>
                  <a:pt x="2466" y="863"/>
                  <a:pt x="2466" y="863"/>
                  <a:pt x="2466" y="863"/>
                </a:cubicBezTo>
                <a:cubicBezTo>
                  <a:pt x="2459" y="865"/>
                  <a:pt x="2457" y="862"/>
                  <a:pt x="2453" y="860"/>
                </a:cubicBezTo>
                <a:cubicBezTo>
                  <a:pt x="2453" y="867"/>
                  <a:pt x="2453" y="867"/>
                  <a:pt x="2453" y="867"/>
                </a:cubicBezTo>
                <a:cubicBezTo>
                  <a:pt x="2443" y="868"/>
                  <a:pt x="2444" y="867"/>
                  <a:pt x="2440" y="873"/>
                </a:cubicBezTo>
                <a:cubicBezTo>
                  <a:pt x="2437" y="873"/>
                  <a:pt x="2437" y="873"/>
                  <a:pt x="2437" y="873"/>
                </a:cubicBezTo>
                <a:cubicBezTo>
                  <a:pt x="2433" y="880"/>
                  <a:pt x="2430" y="884"/>
                  <a:pt x="2421" y="886"/>
                </a:cubicBezTo>
                <a:cubicBezTo>
                  <a:pt x="2424" y="882"/>
                  <a:pt x="2420" y="886"/>
                  <a:pt x="2424" y="883"/>
                </a:cubicBezTo>
                <a:cubicBezTo>
                  <a:pt x="2428" y="877"/>
                  <a:pt x="2428" y="875"/>
                  <a:pt x="2437" y="873"/>
                </a:cubicBezTo>
                <a:close/>
                <a:moveTo>
                  <a:pt x="2414" y="828"/>
                </a:moveTo>
                <a:cubicBezTo>
                  <a:pt x="2421" y="830"/>
                  <a:pt x="2417" y="827"/>
                  <a:pt x="2421" y="831"/>
                </a:cubicBezTo>
                <a:cubicBezTo>
                  <a:pt x="2424" y="834"/>
                  <a:pt x="2421" y="831"/>
                  <a:pt x="2424" y="834"/>
                </a:cubicBezTo>
                <a:cubicBezTo>
                  <a:pt x="2417" y="834"/>
                  <a:pt x="2417" y="834"/>
                  <a:pt x="2417" y="834"/>
                </a:cubicBezTo>
                <a:cubicBezTo>
                  <a:pt x="2416" y="841"/>
                  <a:pt x="2415" y="844"/>
                  <a:pt x="2411" y="847"/>
                </a:cubicBezTo>
                <a:cubicBezTo>
                  <a:pt x="2411" y="851"/>
                  <a:pt x="2411" y="851"/>
                  <a:pt x="2411" y="851"/>
                </a:cubicBezTo>
                <a:cubicBezTo>
                  <a:pt x="2408" y="851"/>
                  <a:pt x="2408" y="851"/>
                  <a:pt x="2408" y="851"/>
                </a:cubicBezTo>
                <a:cubicBezTo>
                  <a:pt x="2410" y="843"/>
                  <a:pt x="2412" y="835"/>
                  <a:pt x="2414" y="828"/>
                </a:cubicBezTo>
                <a:close/>
                <a:moveTo>
                  <a:pt x="2411" y="886"/>
                </a:moveTo>
                <a:cubicBezTo>
                  <a:pt x="2414" y="886"/>
                  <a:pt x="2414" y="886"/>
                  <a:pt x="2414" y="886"/>
                </a:cubicBezTo>
                <a:cubicBezTo>
                  <a:pt x="2417" y="882"/>
                  <a:pt x="2414" y="886"/>
                  <a:pt x="2417" y="883"/>
                </a:cubicBezTo>
                <a:cubicBezTo>
                  <a:pt x="2419" y="886"/>
                  <a:pt x="2420" y="889"/>
                  <a:pt x="2421" y="893"/>
                </a:cubicBezTo>
                <a:cubicBezTo>
                  <a:pt x="2414" y="891"/>
                  <a:pt x="2418" y="893"/>
                  <a:pt x="2414" y="889"/>
                </a:cubicBezTo>
                <a:cubicBezTo>
                  <a:pt x="2411" y="887"/>
                  <a:pt x="2414" y="890"/>
                  <a:pt x="2411" y="886"/>
                </a:cubicBezTo>
                <a:close/>
                <a:moveTo>
                  <a:pt x="2414" y="899"/>
                </a:moveTo>
                <a:cubicBezTo>
                  <a:pt x="2408" y="899"/>
                  <a:pt x="2408" y="899"/>
                  <a:pt x="2408" y="899"/>
                </a:cubicBezTo>
                <a:cubicBezTo>
                  <a:pt x="2406" y="893"/>
                  <a:pt x="2408" y="896"/>
                  <a:pt x="2405" y="893"/>
                </a:cubicBezTo>
                <a:cubicBezTo>
                  <a:pt x="2405" y="889"/>
                  <a:pt x="2405" y="889"/>
                  <a:pt x="2405" y="889"/>
                </a:cubicBezTo>
                <a:cubicBezTo>
                  <a:pt x="2411" y="889"/>
                  <a:pt x="2411" y="889"/>
                  <a:pt x="2411" y="889"/>
                </a:cubicBezTo>
                <a:cubicBezTo>
                  <a:pt x="2412" y="893"/>
                  <a:pt x="2413" y="896"/>
                  <a:pt x="2414" y="899"/>
                </a:cubicBezTo>
                <a:close/>
                <a:moveTo>
                  <a:pt x="2411" y="857"/>
                </a:moveTo>
                <a:cubicBezTo>
                  <a:pt x="2413" y="860"/>
                  <a:pt x="2415" y="863"/>
                  <a:pt x="2417" y="867"/>
                </a:cubicBezTo>
                <a:cubicBezTo>
                  <a:pt x="2414" y="871"/>
                  <a:pt x="2411" y="863"/>
                  <a:pt x="2411" y="863"/>
                </a:cubicBezTo>
                <a:cubicBezTo>
                  <a:pt x="2408" y="863"/>
                  <a:pt x="2408" y="863"/>
                  <a:pt x="2408" y="863"/>
                </a:cubicBezTo>
                <a:cubicBezTo>
                  <a:pt x="2406" y="857"/>
                  <a:pt x="2410" y="859"/>
                  <a:pt x="2411" y="857"/>
                </a:cubicBezTo>
                <a:close/>
                <a:moveTo>
                  <a:pt x="2405" y="851"/>
                </a:moveTo>
                <a:cubicBezTo>
                  <a:pt x="2403" y="857"/>
                  <a:pt x="2405" y="853"/>
                  <a:pt x="2401" y="857"/>
                </a:cubicBezTo>
                <a:cubicBezTo>
                  <a:pt x="2401" y="854"/>
                  <a:pt x="2401" y="854"/>
                  <a:pt x="2401" y="854"/>
                </a:cubicBezTo>
                <a:cubicBezTo>
                  <a:pt x="2398" y="851"/>
                  <a:pt x="2401" y="854"/>
                  <a:pt x="2398" y="851"/>
                </a:cubicBezTo>
                <a:lnTo>
                  <a:pt x="2405" y="851"/>
                </a:lnTo>
                <a:close/>
                <a:moveTo>
                  <a:pt x="2392" y="854"/>
                </a:moveTo>
                <a:cubicBezTo>
                  <a:pt x="2398" y="854"/>
                  <a:pt x="2398" y="854"/>
                  <a:pt x="2398" y="854"/>
                </a:cubicBezTo>
                <a:cubicBezTo>
                  <a:pt x="2394" y="857"/>
                  <a:pt x="2398" y="855"/>
                  <a:pt x="2392" y="857"/>
                </a:cubicBezTo>
                <a:lnTo>
                  <a:pt x="2392" y="854"/>
                </a:lnTo>
                <a:close/>
                <a:moveTo>
                  <a:pt x="2388" y="889"/>
                </a:moveTo>
                <a:cubicBezTo>
                  <a:pt x="2391" y="886"/>
                  <a:pt x="2388" y="889"/>
                  <a:pt x="2392" y="886"/>
                </a:cubicBezTo>
                <a:cubicBezTo>
                  <a:pt x="2392" y="880"/>
                  <a:pt x="2392" y="880"/>
                  <a:pt x="2392" y="880"/>
                </a:cubicBezTo>
                <a:cubicBezTo>
                  <a:pt x="2398" y="880"/>
                  <a:pt x="2398" y="880"/>
                  <a:pt x="2398" y="880"/>
                </a:cubicBezTo>
                <a:cubicBezTo>
                  <a:pt x="2395" y="883"/>
                  <a:pt x="2399" y="880"/>
                  <a:pt x="2395" y="883"/>
                </a:cubicBezTo>
                <a:cubicBezTo>
                  <a:pt x="2392" y="887"/>
                  <a:pt x="2395" y="883"/>
                  <a:pt x="2392" y="886"/>
                </a:cubicBezTo>
                <a:cubicBezTo>
                  <a:pt x="2392" y="893"/>
                  <a:pt x="2392" y="893"/>
                  <a:pt x="2392" y="893"/>
                </a:cubicBezTo>
                <a:cubicBezTo>
                  <a:pt x="2385" y="891"/>
                  <a:pt x="2389" y="893"/>
                  <a:pt x="2385" y="889"/>
                </a:cubicBezTo>
                <a:lnTo>
                  <a:pt x="2388" y="889"/>
                </a:lnTo>
                <a:close/>
                <a:moveTo>
                  <a:pt x="2366" y="870"/>
                </a:moveTo>
                <a:cubicBezTo>
                  <a:pt x="2369" y="866"/>
                  <a:pt x="2366" y="869"/>
                  <a:pt x="2372" y="867"/>
                </a:cubicBezTo>
                <a:cubicBezTo>
                  <a:pt x="2375" y="870"/>
                  <a:pt x="2372" y="867"/>
                  <a:pt x="2375" y="870"/>
                </a:cubicBezTo>
                <a:cubicBezTo>
                  <a:pt x="2374" y="868"/>
                  <a:pt x="2373" y="866"/>
                  <a:pt x="2372" y="863"/>
                </a:cubicBezTo>
                <a:cubicBezTo>
                  <a:pt x="2372" y="860"/>
                  <a:pt x="2372" y="860"/>
                  <a:pt x="2372" y="860"/>
                </a:cubicBezTo>
                <a:cubicBezTo>
                  <a:pt x="2375" y="860"/>
                  <a:pt x="2375" y="860"/>
                  <a:pt x="2375" y="860"/>
                </a:cubicBezTo>
                <a:cubicBezTo>
                  <a:pt x="2376" y="863"/>
                  <a:pt x="2378" y="867"/>
                  <a:pt x="2379" y="870"/>
                </a:cubicBezTo>
                <a:cubicBezTo>
                  <a:pt x="2375" y="870"/>
                  <a:pt x="2375" y="870"/>
                  <a:pt x="2375" y="870"/>
                </a:cubicBezTo>
                <a:cubicBezTo>
                  <a:pt x="2374" y="874"/>
                  <a:pt x="2374" y="877"/>
                  <a:pt x="2372" y="873"/>
                </a:cubicBezTo>
                <a:cubicBezTo>
                  <a:pt x="2369" y="874"/>
                  <a:pt x="2366" y="875"/>
                  <a:pt x="2362" y="876"/>
                </a:cubicBezTo>
                <a:cubicBezTo>
                  <a:pt x="2364" y="870"/>
                  <a:pt x="2362" y="874"/>
                  <a:pt x="2366" y="870"/>
                </a:cubicBezTo>
                <a:close/>
                <a:moveTo>
                  <a:pt x="2350" y="880"/>
                </a:moveTo>
                <a:cubicBezTo>
                  <a:pt x="2353" y="879"/>
                  <a:pt x="2356" y="877"/>
                  <a:pt x="2359" y="876"/>
                </a:cubicBezTo>
                <a:cubicBezTo>
                  <a:pt x="2359" y="883"/>
                  <a:pt x="2359" y="883"/>
                  <a:pt x="2359" y="883"/>
                </a:cubicBezTo>
                <a:cubicBezTo>
                  <a:pt x="2366" y="883"/>
                  <a:pt x="2366" y="883"/>
                  <a:pt x="2366" y="883"/>
                </a:cubicBezTo>
                <a:cubicBezTo>
                  <a:pt x="2367" y="886"/>
                  <a:pt x="2372" y="890"/>
                  <a:pt x="2369" y="896"/>
                </a:cubicBezTo>
                <a:cubicBezTo>
                  <a:pt x="2366" y="896"/>
                  <a:pt x="2366" y="896"/>
                  <a:pt x="2366" y="896"/>
                </a:cubicBezTo>
                <a:cubicBezTo>
                  <a:pt x="2366" y="899"/>
                  <a:pt x="2366" y="899"/>
                  <a:pt x="2366" y="899"/>
                </a:cubicBezTo>
                <a:cubicBezTo>
                  <a:pt x="2362" y="899"/>
                  <a:pt x="2362" y="899"/>
                  <a:pt x="2362" y="899"/>
                </a:cubicBezTo>
                <a:cubicBezTo>
                  <a:pt x="2364" y="896"/>
                  <a:pt x="2365" y="893"/>
                  <a:pt x="2366" y="889"/>
                </a:cubicBezTo>
                <a:cubicBezTo>
                  <a:pt x="2366" y="889"/>
                  <a:pt x="2361" y="886"/>
                  <a:pt x="2359" y="883"/>
                </a:cubicBezTo>
                <a:cubicBezTo>
                  <a:pt x="2350" y="883"/>
                  <a:pt x="2350" y="883"/>
                  <a:pt x="2350" y="883"/>
                </a:cubicBezTo>
                <a:lnTo>
                  <a:pt x="2350" y="880"/>
                </a:lnTo>
                <a:close/>
                <a:moveTo>
                  <a:pt x="2353" y="915"/>
                </a:moveTo>
                <a:cubicBezTo>
                  <a:pt x="2363" y="913"/>
                  <a:pt x="2371" y="904"/>
                  <a:pt x="2375" y="896"/>
                </a:cubicBezTo>
                <a:cubicBezTo>
                  <a:pt x="2379" y="896"/>
                  <a:pt x="2379" y="896"/>
                  <a:pt x="2379" y="896"/>
                </a:cubicBezTo>
                <a:cubicBezTo>
                  <a:pt x="2379" y="893"/>
                  <a:pt x="2379" y="893"/>
                  <a:pt x="2379" y="893"/>
                </a:cubicBezTo>
                <a:cubicBezTo>
                  <a:pt x="2385" y="893"/>
                  <a:pt x="2385" y="893"/>
                  <a:pt x="2385" y="893"/>
                </a:cubicBezTo>
                <a:cubicBezTo>
                  <a:pt x="2381" y="896"/>
                  <a:pt x="2385" y="894"/>
                  <a:pt x="2379" y="896"/>
                </a:cubicBezTo>
                <a:cubicBezTo>
                  <a:pt x="2377" y="904"/>
                  <a:pt x="2375" y="903"/>
                  <a:pt x="2372" y="909"/>
                </a:cubicBezTo>
                <a:cubicBezTo>
                  <a:pt x="2375" y="907"/>
                  <a:pt x="2379" y="902"/>
                  <a:pt x="2379" y="902"/>
                </a:cubicBezTo>
                <a:cubicBezTo>
                  <a:pt x="2391" y="896"/>
                  <a:pt x="2389" y="908"/>
                  <a:pt x="2398" y="893"/>
                </a:cubicBezTo>
                <a:cubicBezTo>
                  <a:pt x="2401" y="893"/>
                  <a:pt x="2401" y="893"/>
                  <a:pt x="2401" y="893"/>
                </a:cubicBezTo>
                <a:cubicBezTo>
                  <a:pt x="2400" y="896"/>
                  <a:pt x="2399" y="899"/>
                  <a:pt x="2398" y="902"/>
                </a:cubicBezTo>
                <a:cubicBezTo>
                  <a:pt x="2405" y="902"/>
                  <a:pt x="2405" y="902"/>
                  <a:pt x="2405" y="902"/>
                </a:cubicBezTo>
                <a:cubicBezTo>
                  <a:pt x="2405" y="899"/>
                  <a:pt x="2405" y="899"/>
                  <a:pt x="2405" y="899"/>
                </a:cubicBezTo>
                <a:cubicBezTo>
                  <a:pt x="2406" y="899"/>
                  <a:pt x="2411" y="902"/>
                  <a:pt x="2417" y="902"/>
                </a:cubicBezTo>
                <a:cubicBezTo>
                  <a:pt x="2414" y="906"/>
                  <a:pt x="2418" y="904"/>
                  <a:pt x="2411" y="906"/>
                </a:cubicBezTo>
                <a:cubicBezTo>
                  <a:pt x="2411" y="922"/>
                  <a:pt x="2410" y="918"/>
                  <a:pt x="2405" y="928"/>
                </a:cubicBezTo>
                <a:cubicBezTo>
                  <a:pt x="2409" y="926"/>
                  <a:pt x="2408" y="926"/>
                  <a:pt x="2411" y="922"/>
                </a:cubicBezTo>
                <a:cubicBezTo>
                  <a:pt x="2417" y="922"/>
                  <a:pt x="2417" y="922"/>
                  <a:pt x="2417" y="922"/>
                </a:cubicBezTo>
                <a:cubicBezTo>
                  <a:pt x="2417" y="918"/>
                  <a:pt x="2417" y="918"/>
                  <a:pt x="2417" y="918"/>
                </a:cubicBezTo>
                <a:cubicBezTo>
                  <a:pt x="2424" y="918"/>
                  <a:pt x="2424" y="918"/>
                  <a:pt x="2424" y="918"/>
                </a:cubicBezTo>
                <a:cubicBezTo>
                  <a:pt x="2420" y="922"/>
                  <a:pt x="2424" y="920"/>
                  <a:pt x="2417" y="922"/>
                </a:cubicBezTo>
                <a:cubicBezTo>
                  <a:pt x="2413" y="929"/>
                  <a:pt x="2406" y="937"/>
                  <a:pt x="2398" y="941"/>
                </a:cubicBezTo>
                <a:cubicBezTo>
                  <a:pt x="2398" y="944"/>
                  <a:pt x="2398" y="944"/>
                  <a:pt x="2398" y="944"/>
                </a:cubicBezTo>
                <a:cubicBezTo>
                  <a:pt x="2394" y="943"/>
                  <a:pt x="2389" y="942"/>
                  <a:pt x="2385" y="941"/>
                </a:cubicBezTo>
                <a:cubicBezTo>
                  <a:pt x="2387" y="935"/>
                  <a:pt x="2385" y="938"/>
                  <a:pt x="2388" y="935"/>
                </a:cubicBezTo>
                <a:cubicBezTo>
                  <a:pt x="2388" y="931"/>
                  <a:pt x="2388" y="931"/>
                  <a:pt x="2388" y="931"/>
                </a:cubicBezTo>
                <a:cubicBezTo>
                  <a:pt x="2385" y="931"/>
                  <a:pt x="2385" y="931"/>
                  <a:pt x="2385" y="931"/>
                </a:cubicBezTo>
                <a:cubicBezTo>
                  <a:pt x="2385" y="935"/>
                  <a:pt x="2385" y="935"/>
                  <a:pt x="2385" y="935"/>
                </a:cubicBezTo>
                <a:cubicBezTo>
                  <a:pt x="2382" y="934"/>
                  <a:pt x="2379" y="933"/>
                  <a:pt x="2375" y="931"/>
                </a:cubicBezTo>
                <a:cubicBezTo>
                  <a:pt x="2373" y="936"/>
                  <a:pt x="2373" y="935"/>
                  <a:pt x="2369" y="938"/>
                </a:cubicBezTo>
                <a:cubicBezTo>
                  <a:pt x="2369" y="948"/>
                  <a:pt x="2369" y="948"/>
                  <a:pt x="2369" y="948"/>
                </a:cubicBezTo>
                <a:cubicBezTo>
                  <a:pt x="2375" y="948"/>
                  <a:pt x="2375" y="948"/>
                  <a:pt x="2375" y="948"/>
                </a:cubicBezTo>
                <a:cubicBezTo>
                  <a:pt x="2375" y="944"/>
                  <a:pt x="2375" y="944"/>
                  <a:pt x="2375" y="944"/>
                </a:cubicBezTo>
                <a:cubicBezTo>
                  <a:pt x="2385" y="944"/>
                  <a:pt x="2385" y="944"/>
                  <a:pt x="2385" y="944"/>
                </a:cubicBezTo>
                <a:cubicBezTo>
                  <a:pt x="2385" y="944"/>
                  <a:pt x="2385" y="957"/>
                  <a:pt x="2382" y="951"/>
                </a:cubicBezTo>
                <a:cubicBezTo>
                  <a:pt x="2382" y="957"/>
                  <a:pt x="2382" y="957"/>
                  <a:pt x="2382" y="957"/>
                </a:cubicBezTo>
                <a:cubicBezTo>
                  <a:pt x="2379" y="957"/>
                  <a:pt x="2379" y="957"/>
                  <a:pt x="2379" y="957"/>
                </a:cubicBezTo>
                <a:cubicBezTo>
                  <a:pt x="2379" y="964"/>
                  <a:pt x="2379" y="964"/>
                  <a:pt x="2379" y="964"/>
                </a:cubicBezTo>
                <a:cubicBezTo>
                  <a:pt x="2375" y="964"/>
                  <a:pt x="2375" y="964"/>
                  <a:pt x="2375" y="964"/>
                </a:cubicBezTo>
                <a:cubicBezTo>
                  <a:pt x="2375" y="970"/>
                  <a:pt x="2375" y="970"/>
                  <a:pt x="2375" y="970"/>
                </a:cubicBezTo>
                <a:cubicBezTo>
                  <a:pt x="2372" y="970"/>
                  <a:pt x="2372" y="970"/>
                  <a:pt x="2372" y="970"/>
                </a:cubicBezTo>
                <a:cubicBezTo>
                  <a:pt x="2372" y="977"/>
                  <a:pt x="2372" y="977"/>
                  <a:pt x="2372" y="977"/>
                </a:cubicBezTo>
                <a:cubicBezTo>
                  <a:pt x="2366" y="977"/>
                  <a:pt x="2366" y="977"/>
                  <a:pt x="2366" y="977"/>
                </a:cubicBezTo>
                <a:cubicBezTo>
                  <a:pt x="2366" y="990"/>
                  <a:pt x="2366" y="990"/>
                  <a:pt x="2366" y="990"/>
                </a:cubicBezTo>
                <a:cubicBezTo>
                  <a:pt x="2369" y="990"/>
                  <a:pt x="2369" y="990"/>
                  <a:pt x="2369" y="990"/>
                </a:cubicBezTo>
                <a:cubicBezTo>
                  <a:pt x="2371" y="982"/>
                  <a:pt x="2370" y="984"/>
                  <a:pt x="2375" y="980"/>
                </a:cubicBezTo>
                <a:cubicBezTo>
                  <a:pt x="2373" y="986"/>
                  <a:pt x="2376" y="983"/>
                  <a:pt x="2372" y="986"/>
                </a:cubicBezTo>
                <a:cubicBezTo>
                  <a:pt x="2372" y="990"/>
                  <a:pt x="2372" y="990"/>
                  <a:pt x="2372" y="990"/>
                </a:cubicBezTo>
                <a:cubicBezTo>
                  <a:pt x="2369" y="990"/>
                  <a:pt x="2369" y="990"/>
                  <a:pt x="2369" y="990"/>
                </a:cubicBezTo>
                <a:cubicBezTo>
                  <a:pt x="2365" y="993"/>
                  <a:pt x="2369" y="991"/>
                  <a:pt x="2362" y="993"/>
                </a:cubicBezTo>
                <a:cubicBezTo>
                  <a:pt x="2361" y="977"/>
                  <a:pt x="2357" y="974"/>
                  <a:pt x="2372" y="970"/>
                </a:cubicBezTo>
                <a:cubicBezTo>
                  <a:pt x="2374" y="964"/>
                  <a:pt x="2372" y="967"/>
                  <a:pt x="2375" y="964"/>
                </a:cubicBezTo>
                <a:cubicBezTo>
                  <a:pt x="2377" y="957"/>
                  <a:pt x="2375" y="961"/>
                  <a:pt x="2379" y="957"/>
                </a:cubicBezTo>
                <a:cubicBezTo>
                  <a:pt x="2381" y="951"/>
                  <a:pt x="2378" y="955"/>
                  <a:pt x="2382" y="951"/>
                </a:cubicBezTo>
                <a:cubicBezTo>
                  <a:pt x="2382" y="948"/>
                  <a:pt x="2382" y="948"/>
                  <a:pt x="2382" y="948"/>
                </a:cubicBezTo>
                <a:cubicBezTo>
                  <a:pt x="2375" y="948"/>
                  <a:pt x="2375" y="948"/>
                  <a:pt x="2375" y="948"/>
                </a:cubicBezTo>
                <a:cubicBezTo>
                  <a:pt x="2375" y="957"/>
                  <a:pt x="2375" y="957"/>
                  <a:pt x="2375" y="957"/>
                </a:cubicBezTo>
                <a:cubicBezTo>
                  <a:pt x="2372" y="957"/>
                  <a:pt x="2372" y="957"/>
                  <a:pt x="2372" y="957"/>
                </a:cubicBezTo>
                <a:cubicBezTo>
                  <a:pt x="2372" y="951"/>
                  <a:pt x="2372" y="951"/>
                  <a:pt x="2372" y="951"/>
                </a:cubicBezTo>
                <a:cubicBezTo>
                  <a:pt x="2366" y="951"/>
                  <a:pt x="2366" y="951"/>
                  <a:pt x="2366" y="951"/>
                </a:cubicBezTo>
                <a:cubicBezTo>
                  <a:pt x="2371" y="955"/>
                  <a:pt x="2366" y="960"/>
                  <a:pt x="2362" y="964"/>
                </a:cubicBezTo>
                <a:cubicBezTo>
                  <a:pt x="2362" y="967"/>
                  <a:pt x="2362" y="967"/>
                  <a:pt x="2362" y="967"/>
                </a:cubicBezTo>
                <a:cubicBezTo>
                  <a:pt x="2349" y="964"/>
                  <a:pt x="2346" y="958"/>
                  <a:pt x="2350" y="948"/>
                </a:cubicBezTo>
                <a:cubicBezTo>
                  <a:pt x="2343" y="948"/>
                  <a:pt x="2343" y="948"/>
                  <a:pt x="2343" y="948"/>
                </a:cubicBezTo>
                <a:cubicBezTo>
                  <a:pt x="2345" y="941"/>
                  <a:pt x="2343" y="945"/>
                  <a:pt x="2346" y="941"/>
                </a:cubicBezTo>
                <a:cubicBezTo>
                  <a:pt x="2347" y="939"/>
                  <a:pt x="2344" y="932"/>
                  <a:pt x="2350" y="935"/>
                </a:cubicBezTo>
                <a:cubicBezTo>
                  <a:pt x="2350" y="938"/>
                  <a:pt x="2350" y="938"/>
                  <a:pt x="2350" y="938"/>
                </a:cubicBezTo>
                <a:cubicBezTo>
                  <a:pt x="2353" y="938"/>
                  <a:pt x="2353" y="938"/>
                  <a:pt x="2353" y="938"/>
                </a:cubicBezTo>
                <a:cubicBezTo>
                  <a:pt x="2353" y="935"/>
                  <a:pt x="2353" y="935"/>
                  <a:pt x="2353" y="935"/>
                </a:cubicBezTo>
                <a:cubicBezTo>
                  <a:pt x="2356" y="935"/>
                  <a:pt x="2356" y="935"/>
                  <a:pt x="2356" y="935"/>
                </a:cubicBezTo>
                <a:cubicBezTo>
                  <a:pt x="2359" y="932"/>
                  <a:pt x="2348" y="931"/>
                  <a:pt x="2346" y="925"/>
                </a:cubicBezTo>
                <a:cubicBezTo>
                  <a:pt x="2350" y="920"/>
                  <a:pt x="2351" y="924"/>
                  <a:pt x="2353" y="915"/>
                </a:cubicBezTo>
                <a:close/>
                <a:moveTo>
                  <a:pt x="2382" y="935"/>
                </a:moveTo>
                <a:cubicBezTo>
                  <a:pt x="2379" y="938"/>
                  <a:pt x="2382" y="935"/>
                  <a:pt x="2379" y="938"/>
                </a:cubicBezTo>
                <a:cubicBezTo>
                  <a:pt x="2376" y="942"/>
                  <a:pt x="2379" y="938"/>
                  <a:pt x="2375" y="941"/>
                </a:cubicBezTo>
                <a:cubicBezTo>
                  <a:pt x="2375" y="935"/>
                  <a:pt x="2375" y="935"/>
                  <a:pt x="2375" y="935"/>
                </a:cubicBezTo>
                <a:lnTo>
                  <a:pt x="2382" y="935"/>
                </a:lnTo>
                <a:close/>
                <a:moveTo>
                  <a:pt x="2369" y="1003"/>
                </a:moveTo>
                <a:cubicBezTo>
                  <a:pt x="2365" y="1009"/>
                  <a:pt x="2361" y="1011"/>
                  <a:pt x="2356" y="1016"/>
                </a:cubicBezTo>
                <a:cubicBezTo>
                  <a:pt x="2356" y="1012"/>
                  <a:pt x="2356" y="1012"/>
                  <a:pt x="2356" y="1012"/>
                </a:cubicBezTo>
                <a:cubicBezTo>
                  <a:pt x="2357" y="1006"/>
                  <a:pt x="2362" y="1004"/>
                  <a:pt x="2369" y="1003"/>
                </a:cubicBezTo>
                <a:close/>
                <a:moveTo>
                  <a:pt x="2353" y="964"/>
                </a:moveTo>
                <a:cubicBezTo>
                  <a:pt x="2353" y="970"/>
                  <a:pt x="2353" y="970"/>
                  <a:pt x="2353" y="970"/>
                </a:cubicBezTo>
                <a:cubicBezTo>
                  <a:pt x="2343" y="970"/>
                  <a:pt x="2343" y="970"/>
                  <a:pt x="2343" y="970"/>
                </a:cubicBezTo>
                <a:cubicBezTo>
                  <a:pt x="2343" y="967"/>
                  <a:pt x="2343" y="967"/>
                  <a:pt x="2343" y="967"/>
                </a:cubicBezTo>
                <a:cubicBezTo>
                  <a:pt x="2346" y="966"/>
                  <a:pt x="2350" y="965"/>
                  <a:pt x="2353" y="964"/>
                </a:cubicBezTo>
                <a:close/>
                <a:moveTo>
                  <a:pt x="2333" y="899"/>
                </a:moveTo>
                <a:cubicBezTo>
                  <a:pt x="2339" y="895"/>
                  <a:pt x="2340" y="890"/>
                  <a:pt x="2346" y="886"/>
                </a:cubicBezTo>
                <a:cubicBezTo>
                  <a:pt x="2345" y="897"/>
                  <a:pt x="2343" y="896"/>
                  <a:pt x="2340" y="902"/>
                </a:cubicBezTo>
                <a:cubicBezTo>
                  <a:pt x="2333" y="902"/>
                  <a:pt x="2333" y="902"/>
                  <a:pt x="2333" y="902"/>
                </a:cubicBezTo>
                <a:lnTo>
                  <a:pt x="2333" y="899"/>
                </a:lnTo>
                <a:close/>
                <a:moveTo>
                  <a:pt x="2340" y="935"/>
                </a:moveTo>
                <a:cubicBezTo>
                  <a:pt x="2340" y="928"/>
                  <a:pt x="2340" y="928"/>
                  <a:pt x="2340" y="928"/>
                </a:cubicBezTo>
                <a:cubicBezTo>
                  <a:pt x="2346" y="928"/>
                  <a:pt x="2346" y="928"/>
                  <a:pt x="2346" y="928"/>
                </a:cubicBezTo>
                <a:cubicBezTo>
                  <a:pt x="2344" y="932"/>
                  <a:pt x="2347" y="929"/>
                  <a:pt x="2343" y="931"/>
                </a:cubicBezTo>
                <a:cubicBezTo>
                  <a:pt x="2340" y="935"/>
                  <a:pt x="2343" y="932"/>
                  <a:pt x="2340" y="935"/>
                </a:cubicBezTo>
                <a:cubicBezTo>
                  <a:pt x="2338" y="941"/>
                  <a:pt x="2340" y="937"/>
                  <a:pt x="2337" y="941"/>
                </a:cubicBezTo>
                <a:cubicBezTo>
                  <a:pt x="2337" y="944"/>
                  <a:pt x="2337" y="944"/>
                  <a:pt x="2337" y="944"/>
                </a:cubicBezTo>
                <a:cubicBezTo>
                  <a:pt x="2333" y="944"/>
                  <a:pt x="2333" y="944"/>
                  <a:pt x="2333" y="944"/>
                </a:cubicBezTo>
                <a:cubicBezTo>
                  <a:pt x="2335" y="937"/>
                  <a:pt x="2334" y="938"/>
                  <a:pt x="2340" y="935"/>
                </a:cubicBezTo>
                <a:close/>
                <a:moveTo>
                  <a:pt x="2330" y="906"/>
                </a:moveTo>
                <a:cubicBezTo>
                  <a:pt x="2328" y="912"/>
                  <a:pt x="2331" y="908"/>
                  <a:pt x="2327" y="912"/>
                </a:cubicBezTo>
                <a:cubicBezTo>
                  <a:pt x="2327" y="915"/>
                  <a:pt x="2327" y="915"/>
                  <a:pt x="2327" y="915"/>
                </a:cubicBezTo>
                <a:cubicBezTo>
                  <a:pt x="2324" y="915"/>
                  <a:pt x="2324" y="915"/>
                  <a:pt x="2324" y="915"/>
                </a:cubicBezTo>
                <a:cubicBezTo>
                  <a:pt x="2326" y="908"/>
                  <a:pt x="2325" y="909"/>
                  <a:pt x="2330" y="906"/>
                </a:cubicBezTo>
                <a:close/>
                <a:moveTo>
                  <a:pt x="2333" y="948"/>
                </a:moveTo>
                <a:cubicBezTo>
                  <a:pt x="2332" y="952"/>
                  <a:pt x="2331" y="956"/>
                  <a:pt x="2330" y="961"/>
                </a:cubicBezTo>
                <a:cubicBezTo>
                  <a:pt x="2324" y="961"/>
                  <a:pt x="2324" y="961"/>
                  <a:pt x="2324" y="961"/>
                </a:cubicBezTo>
                <a:cubicBezTo>
                  <a:pt x="2325" y="956"/>
                  <a:pt x="2326" y="952"/>
                  <a:pt x="2327" y="948"/>
                </a:cubicBezTo>
                <a:lnTo>
                  <a:pt x="2333" y="948"/>
                </a:lnTo>
                <a:close/>
                <a:moveTo>
                  <a:pt x="2304" y="941"/>
                </a:moveTo>
                <a:cubicBezTo>
                  <a:pt x="2311" y="941"/>
                  <a:pt x="2311" y="941"/>
                  <a:pt x="2311" y="941"/>
                </a:cubicBezTo>
                <a:cubicBezTo>
                  <a:pt x="2311" y="931"/>
                  <a:pt x="2311" y="931"/>
                  <a:pt x="2311" y="931"/>
                </a:cubicBezTo>
                <a:cubicBezTo>
                  <a:pt x="2314" y="930"/>
                  <a:pt x="2317" y="929"/>
                  <a:pt x="2320" y="928"/>
                </a:cubicBezTo>
                <a:cubicBezTo>
                  <a:pt x="2319" y="925"/>
                  <a:pt x="2318" y="922"/>
                  <a:pt x="2317" y="918"/>
                </a:cubicBezTo>
                <a:cubicBezTo>
                  <a:pt x="2324" y="918"/>
                  <a:pt x="2324" y="918"/>
                  <a:pt x="2324" y="918"/>
                </a:cubicBezTo>
                <a:cubicBezTo>
                  <a:pt x="2324" y="928"/>
                  <a:pt x="2324" y="928"/>
                  <a:pt x="2324" y="928"/>
                </a:cubicBezTo>
                <a:cubicBezTo>
                  <a:pt x="2320" y="928"/>
                  <a:pt x="2320" y="928"/>
                  <a:pt x="2320" y="928"/>
                </a:cubicBezTo>
                <a:cubicBezTo>
                  <a:pt x="2318" y="938"/>
                  <a:pt x="2315" y="946"/>
                  <a:pt x="2307" y="951"/>
                </a:cubicBezTo>
                <a:cubicBezTo>
                  <a:pt x="2306" y="957"/>
                  <a:pt x="2308" y="954"/>
                  <a:pt x="2304" y="957"/>
                </a:cubicBezTo>
                <a:cubicBezTo>
                  <a:pt x="2301" y="947"/>
                  <a:pt x="2302" y="952"/>
                  <a:pt x="2304" y="941"/>
                </a:cubicBezTo>
                <a:close/>
                <a:moveTo>
                  <a:pt x="2288" y="970"/>
                </a:moveTo>
                <a:cubicBezTo>
                  <a:pt x="2290" y="964"/>
                  <a:pt x="2288" y="967"/>
                  <a:pt x="2291" y="964"/>
                </a:cubicBezTo>
                <a:cubicBezTo>
                  <a:pt x="2291" y="970"/>
                  <a:pt x="2291" y="970"/>
                  <a:pt x="2291" y="970"/>
                </a:cubicBezTo>
                <a:cubicBezTo>
                  <a:pt x="2288" y="970"/>
                  <a:pt x="2288" y="970"/>
                  <a:pt x="2288" y="970"/>
                </a:cubicBezTo>
                <a:cubicBezTo>
                  <a:pt x="2288" y="977"/>
                  <a:pt x="2288" y="977"/>
                  <a:pt x="2288" y="977"/>
                </a:cubicBezTo>
                <a:cubicBezTo>
                  <a:pt x="2285" y="977"/>
                  <a:pt x="2285" y="977"/>
                  <a:pt x="2285" y="977"/>
                </a:cubicBezTo>
                <a:cubicBezTo>
                  <a:pt x="2287" y="970"/>
                  <a:pt x="2284" y="974"/>
                  <a:pt x="2288" y="970"/>
                </a:cubicBezTo>
                <a:close/>
                <a:moveTo>
                  <a:pt x="2285" y="986"/>
                </a:moveTo>
                <a:cubicBezTo>
                  <a:pt x="2291" y="986"/>
                  <a:pt x="2291" y="986"/>
                  <a:pt x="2291" y="986"/>
                </a:cubicBezTo>
                <a:cubicBezTo>
                  <a:pt x="2294" y="977"/>
                  <a:pt x="2297" y="978"/>
                  <a:pt x="2298" y="967"/>
                </a:cubicBezTo>
                <a:cubicBezTo>
                  <a:pt x="2302" y="969"/>
                  <a:pt x="2306" y="972"/>
                  <a:pt x="2314" y="970"/>
                </a:cubicBezTo>
                <a:cubicBezTo>
                  <a:pt x="2315" y="970"/>
                  <a:pt x="2315" y="966"/>
                  <a:pt x="2320" y="967"/>
                </a:cubicBezTo>
                <a:cubicBezTo>
                  <a:pt x="2320" y="970"/>
                  <a:pt x="2320" y="970"/>
                  <a:pt x="2320" y="970"/>
                </a:cubicBezTo>
                <a:cubicBezTo>
                  <a:pt x="2324" y="970"/>
                  <a:pt x="2324" y="970"/>
                  <a:pt x="2324" y="970"/>
                </a:cubicBezTo>
                <a:cubicBezTo>
                  <a:pt x="2324" y="967"/>
                  <a:pt x="2324" y="967"/>
                  <a:pt x="2324" y="967"/>
                </a:cubicBezTo>
                <a:cubicBezTo>
                  <a:pt x="2327" y="967"/>
                  <a:pt x="2327" y="967"/>
                  <a:pt x="2327" y="967"/>
                </a:cubicBezTo>
                <a:cubicBezTo>
                  <a:pt x="2328" y="969"/>
                  <a:pt x="2329" y="971"/>
                  <a:pt x="2330" y="973"/>
                </a:cubicBezTo>
                <a:cubicBezTo>
                  <a:pt x="2333" y="973"/>
                  <a:pt x="2333" y="973"/>
                  <a:pt x="2333" y="973"/>
                </a:cubicBezTo>
                <a:cubicBezTo>
                  <a:pt x="2333" y="970"/>
                  <a:pt x="2333" y="970"/>
                  <a:pt x="2333" y="970"/>
                </a:cubicBezTo>
                <a:cubicBezTo>
                  <a:pt x="2337" y="970"/>
                  <a:pt x="2337" y="970"/>
                  <a:pt x="2337" y="970"/>
                </a:cubicBezTo>
                <a:cubicBezTo>
                  <a:pt x="2337" y="980"/>
                  <a:pt x="2337" y="980"/>
                  <a:pt x="2337" y="980"/>
                </a:cubicBezTo>
                <a:cubicBezTo>
                  <a:pt x="2346" y="980"/>
                  <a:pt x="2346" y="980"/>
                  <a:pt x="2346" y="980"/>
                </a:cubicBezTo>
                <a:cubicBezTo>
                  <a:pt x="2346" y="983"/>
                  <a:pt x="2346" y="983"/>
                  <a:pt x="2346" y="983"/>
                </a:cubicBezTo>
                <a:cubicBezTo>
                  <a:pt x="2351" y="979"/>
                  <a:pt x="2351" y="974"/>
                  <a:pt x="2356" y="970"/>
                </a:cubicBezTo>
                <a:cubicBezTo>
                  <a:pt x="2359" y="974"/>
                  <a:pt x="2356" y="971"/>
                  <a:pt x="2359" y="973"/>
                </a:cubicBezTo>
                <a:cubicBezTo>
                  <a:pt x="2357" y="978"/>
                  <a:pt x="2355" y="982"/>
                  <a:pt x="2353" y="986"/>
                </a:cubicBezTo>
                <a:cubicBezTo>
                  <a:pt x="2356" y="986"/>
                  <a:pt x="2356" y="986"/>
                  <a:pt x="2356" y="986"/>
                </a:cubicBezTo>
                <a:cubicBezTo>
                  <a:pt x="2356" y="990"/>
                  <a:pt x="2356" y="990"/>
                  <a:pt x="2356" y="990"/>
                </a:cubicBezTo>
                <a:cubicBezTo>
                  <a:pt x="2354" y="991"/>
                  <a:pt x="2352" y="992"/>
                  <a:pt x="2350" y="993"/>
                </a:cubicBezTo>
                <a:cubicBezTo>
                  <a:pt x="2350" y="999"/>
                  <a:pt x="2350" y="999"/>
                  <a:pt x="2350" y="999"/>
                </a:cubicBezTo>
                <a:cubicBezTo>
                  <a:pt x="2353" y="998"/>
                  <a:pt x="2356" y="997"/>
                  <a:pt x="2359" y="996"/>
                </a:cubicBezTo>
                <a:cubicBezTo>
                  <a:pt x="2359" y="1003"/>
                  <a:pt x="2359" y="1003"/>
                  <a:pt x="2359" y="1003"/>
                </a:cubicBezTo>
                <a:cubicBezTo>
                  <a:pt x="2350" y="1003"/>
                  <a:pt x="2350" y="1003"/>
                  <a:pt x="2350" y="1003"/>
                </a:cubicBezTo>
                <a:cubicBezTo>
                  <a:pt x="2350" y="999"/>
                  <a:pt x="2350" y="999"/>
                  <a:pt x="2350" y="999"/>
                </a:cubicBezTo>
                <a:cubicBezTo>
                  <a:pt x="2342" y="994"/>
                  <a:pt x="2342" y="1001"/>
                  <a:pt x="2340" y="1009"/>
                </a:cubicBezTo>
                <a:cubicBezTo>
                  <a:pt x="2337" y="1009"/>
                  <a:pt x="2337" y="1009"/>
                  <a:pt x="2337" y="1009"/>
                </a:cubicBezTo>
                <a:cubicBezTo>
                  <a:pt x="2334" y="1016"/>
                  <a:pt x="2340" y="1017"/>
                  <a:pt x="2343" y="1019"/>
                </a:cubicBezTo>
                <a:cubicBezTo>
                  <a:pt x="2340" y="1022"/>
                  <a:pt x="2343" y="1019"/>
                  <a:pt x="2340" y="1022"/>
                </a:cubicBezTo>
                <a:cubicBezTo>
                  <a:pt x="2340" y="1025"/>
                  <a:pt x="2340" y="1025"/>
                  <a:pt x="2340" y="1025"/>
                </a:cubicBezTo>
                <a:cubicBezTo>
                  <a:pt x="2338" y="1024"/>
                  <a:pt x="2336" y="1023"/>
                  <a:pt x="2333" y="1022"/>
                </a:cubicBezTo>
                <a:cubicBezTo>
                  <a:pt x="2335" y="1026"/>
                  <a:pt x="2337" y="1029"/>
                  <a:pt x="2340" y="1032"/>
                </a:cubicBezTo>
                <a:cubicBezTo>
                  <a:pt x="2340" y="1035"/>
                  <a:pt x="2340" y="1035"/>
                  <a:pt x="2340" y="1035"/>
                </a:cubicBezTo>
                <a:cubicBezTo>
                  <a:pt x="2343" y="1035"/>
                  <a:pt x="2343" y="1035"/>
                  <a:pt x="2343" y="1035"/>
                </a:cubicBezTo>
                <a:cubicBezTo>
                  <a:pt x="2343" y="1032"/>
                  <a:pt x="2343" y="1032"/>
                  <a:pt x="2343" y="1032"/>
                </a:cubicBezTo>
                <a:cubicBezTo>
                  <a:pt x="2349" y="1028"/>
                  <a:pt x="2351" y="1027"/>
                  <a:pt x="2353" y="1019"/>
                </a:cubicBezTo>
                <a:cubicBezTo>
                  <a:pt x="2372" y="1019"/>
                  <a:pt x="2372" y="1019"/>
                  <a:pt x="2372" y="1019"/>
                </a:cubicBezTo>
                <a:cubicBezTo>
                  <a:pt x="2372" y="1022"/>
                  <a:pt x="2372" y="1022"/>
                  <a:pt x="2372" y="1022"/>
                </a:cubicBezTo>
                <a:cubicBezTo>
                  <a:pt x="2359" y="1022"/>
                  <a:pt x="2359" y="1022"/>
                  <a:pt x="2359" y="1022"/>
                </a:cubicBezTo>
                <a:cubicBezTo>
                  <a:pt x="2358" y="1025"/>
                  <a:pt x="2357" y="1029"/>
                  <a:pt x="2356" y="1032"/>
                </a:cubicBezTo>
                <a:cubicBezTo>
                  <a:pt x="2346" y="1034"/>
                  <a:pt x="2349" y="1037"/>
                  <a:pt x="2346" y="1038"/>
                </a:cubicBezTo>
                <a:cubicBezTo>
                  <a:pt x="2333" y="1038"/>
                  <a:pt x="2333" y="1038"/>
                  <a:pt x="2333" y="1038"/>
                </a:cubicBezTo>
                <a:cubicBezTo>
                  <a:pt x="2339" y="1046"/>
                  <a:pt x="2331" y="1048"/>
                  <a:pt x="2324" y="1051"/>
                </a:cubicBezTo>
                <a:cubicBezTo>
                  <a:pt x="2324" y="1067"/>
                  <a:pt x="2324" y="1067"/>
                  <a:pt x="2324" y="1067"/>
                </a:cubicBezTo>
                <a:cubicBezTo>
                  <a:pt x="2330" y="1067"/>
                  <a:pt x="2330" y="1067"/>
                  <a:pt x="2330" y="1067"/>
                </a:cubicBezTo>
                <a:cubicBezTo>
                  <a:pt x="2330" y="1067"/>
                  <a:pt x="2330" y="1080"/>
                  <a:pt x="2327" y="1074"/>
                </a:cubicBezTo>
                <a:cubicBezTo>
                  <a:pt x="2327" y="1071"/>
                  <a:pt x="2327" y="1071"/>
                  <a:pt x="2327" y="1071"/>
                </a:cubicBezTo>
                <a:cubicBezTo>
                  <a:pt x="2324" y="1071"/>
                  <a:pt x="2324" y="1071"/>
                  <a:pt x="2324" y="1071"/>
                </a:cubicBezTo>
                <a:cubicBezTo>
                  <a:pt x="2321" y="1074"/>
                  <a:pt x="2324" y="1071"/>
                  <a:pt x="2320" y="1074"/>
                </a:cubicBezTo>
                <a:cubicBezTo>
                  <a:pt x="2319" y="1069"/>
                  <a:pt x="2318" y="1065"/>
                  <a:pt x="2317" y="1061"/>
                </a:cubicBezTo>
                <a:cubicBezTo>
                  <a:pt x="2320" y="1061"/>
                  <a:pt x="2320" y="1061"/>
                  <a:pt x="2320" y="1061"/>
                </a:cubicBezTo>
                <a:cubicBezTo>
                  <a:pt x="2318" y="1054"/>
                  <a:pt x="2321" y="1058"/>
                  <a:pt x="2317" y="1054"/>
                </a:cubicBezTo>
                <a:cubicBezTo>
                  <a:pt x="2317" y="1058"/>
                  <a:pt x="2317" y="1058"/>
                  <a:pt x="2317" y="1058"/>
                </a:cubicBezTo>
                <a:cubicBezTo>
                  <a:pt x="2315" y="1057"/>
                  <a:pt x="2313" y="1055"/>
                  <a:pt x="2311" y="1054"/>
                </a:cubicBezTo>
                <a:cubicBezTo>
                  <a:pt x="2310" y="1057"/>
                  <a:pt x="2309" y="1059"/>
                  <a:pt x="2307" y="1061"/>
                </a:cubicBezTo>
                <a:cubicBezTo>
                  <a:pt x="2305" y="1060"/>
                  <a:pt x="2303" y="1059"/>
                  <a:pt x="2301" y="1058"/>
                </a:cubicBezTo>
                <a:cubicBezTo>
                  <a:pt x="2301" y="1061"/>
                  <a:pt x="2301" y="1061"/>
                  <a:pt x="2301" y="1061"/>
                </a:cubicBezTo>
                <a:cubicBezTo>
                  <a:pt x="2295" y="1061"/>
                  <a:pt x="2295" y="1061"/>
                  <a:pt x="2295" y="1061"/>
                </a:cubicBezTo>
                <a:cubicBezTo>
                  <a:pt x="2297" y="1057"/>
                  <a:pt x="2297" y="1057"/>
                  <a:pt x="2301" y="1054"/>
                </a:cubicBezTo>
                <a:cubicBezTo>
                  <a:pt x="2301" y="1051"/>
                  <a:pt x="2301" y="1051"/>
                  <a:pt x="2301" y="1051"/>
                </a:cubicBezTo>
                <a:cubicBezTo>
                  <a:pt x="2295" y="1054"/>
                  <a:pt x="2288" y="1058"/>
                  <a:pt x="2285" y="1064"/>
                </a:cubicBezTo>
                <a:cubicBezTo>
                  <a:pt x="2282" y="1064"/>
                  <a:pt x="2282" y="1064"/>
                  <a:pt x="2282" y="1064"/>
                </a:cubicBezTo>
                <a:cubicBezTo>
                  <a:pt x="2283" y="1057"/>
                  <a:pt x="2284" y="1056"/>
                  <a:pt x="2288" y="1051"/>
                </a:cubicBezTo>
                <a:cubicBezTo>
                  <a:pt x="2291" y="1051"/>
                  <a:pt x="2291" y="1051"/>
                  <a:pt x="2291" y="1051"/>
                </a:cubicBezTo>
                <a:cubicBezTo>
                  <a:pt x="2291" y="1045"/>
                  <a:pt x="2291" y="1045"/>
                  <a:pt x="2291" y="1045"/>
                </a:cubicBezTo>
                <a:cubicBezTo>
                  <a:pt x="2293" y="1046"/>
                  <a:pt x="2296" y="1047"/>
                  <a:pt x="2298" y="1048"/>
                </a:cubicBezTo>
                <a:cubicBezTo>
                  <a:pt x="2297" y="1045"/>
                  <a:pt x="2296" y="1041"/>
                  <a:pt x="2295" y="1038"/>
                </a:cubicBezTo>
                <a:cubicBezTo>
                  <a:pt x="2288" y="1038"/>
                  <a:pt x="2288" y="1038"/>
                  <a:pt x="2288" y="1038"/>
                </a:cubicBezTo>
                <a:cubicBezTo>
                  <a:pt x="2288" y="1029"/>
                  <a:pt x="2288" y="1029"/>
                  <a:pt x="2288" y="1029"/>
                </a:cubicBezTo>
                <a:cubicBezTo>
                  <a:pt x="2290" y="1027"/>
                  <a:pt x="2292" y="1026"/>
                  <a:pt x="2295" y="1025"/>
                </a:cubicBezTo>
                <a:cubicBezTo>
                  <a:pt x="2292" y="1016"/>
                  <a:pt x="2290" y="1006"/>
                  <a:pt x="2288" y="996"/>
                </a:cubicBezTo>
                <a:cubicBezTo>
                  <a:pt x="2278" y="993"/>
                  <a:pt x="2284" y="997"/>
                  <a:pt x="2285" y="986"/>
                </a:cubicBezTo>
                <a:close/>
                <a:moveTo>
                  <a:pt x="2288" y="1025"/>
                </a:moveTo>
                <a:cubicBezTo>
                  <a:pt x="2290" y="1019"/>
                  <a:pt x="2288" y="1022"/>
                  <a:pt x="2291" y="1019"/>
                </a:cubicBezTo>
                <a:cubicBezTo>
                  <a:pt x="2291" y="1025"/>
                  <a:pt x="2291" y="1025"/>
                  <a:pt x="2291" y="1025"/>
                </a:cubicBezTo>
                <a:lnTo>
                  <a:pt x="2288" y="1025"/>
                </a:lnTo>
                <a:close/>
                <a:moveTo>
                  <a:pt x="2278" y="999"/>
                </a:moveTo>
                <a:cubicBezTo>
                  <a:pt x="2278" y="1003"/>
                  <a:pt x="2278" y="1003"/>
                  <a:pt x="2278" y="1003"/>
                </a:cubicBezTo>
                <a:cubicBezTo>
                  <a:pt x="2282" y="1004"/>
                  <a:pt x="2285" y="1005"/>
                  <a:pt x="2288" y="1006"/>
                </a:cubicBezTo>
                <a:cubicBezTo>
                  <a:pt x="2288" y="1012"/>
                  <a:pt x="2288" y="1012"/>
                  <a:pt x="2288" y="1012"/>
                </a:cubicBezTo>
                <a:cubicBezTo>
                  <a:pt x="2282" y="1009"/>
                  <a:pt x="2283" y="1008"/>
                  <a:pt x="2275" y="1006"/>
                </a:cubicBezTo>
                <a:cubicBezTo>
                  <a:pt x="2275" y="1006"/>
                  <a:pt x="2275" y="993"/>
                  <a:pt x="2278" y="999"/>
                </a:cubicBezTo>
                <a:close/>
                <a:moveTo>
                  <a:pt x="2269" y="1009"/>
                </a:moveTo>
                <a:cubicBezTo>
                  <a:pt x="2267" y="1016"/>
                  <a:pt x="2269" y="1012"/>
                  <a:pt x="2265" y="1016"/>
                </a:cubicBezTo>
                <a:cubicBezTo>
                  <a:pt x="2265" y="1012"/>
                  <a:pt x="2265" y="1012"/>
                  <a:pt x="2265" y="1012"/>
                </a:cubicBezTo>
                <a:cubicBezTo>
                  <a:pt x="2262" y="1010"/>
                  <a:pt x="2265" y="1013"/>
                  <a:pt x="2262" y="1009"/>
                </a:cubicBezTo>
                <a:lnTo>
                  <a:pt x="2269" y="1009"/>
                </a:lnTo>
                <a:close/>
                <a:moveTo>
                  <a:pt x="2243" y="1025"/>
                </a:moveTo>
                <a:cubicBezTo>
                  <a:pt x="2243" y="1029"/>
                  <a:pt x="2243" y="1029"/>
                  <a:pt x="2243" y="1029"/>
                </a:cubicBezTo>
                <a:cubicBezTo>
                  <a:pt x="2249" y="1029"/>
                  <a:pt x="2249" y="1029"/>
                  <a:pt x="2249" y="1029"/>
                </a:cubicBezTo>
                <a:cubicBezTo>
                  <a:pt x="2249" y="1032"/>
                  <a:pt x="2249" y="1032"/>
                  <a:pt x="2249" y="1032"/>
                </a:cubicBezTo>
                <a:cubicBezTo>
                  <a:pt x="2240" y="1032"/>
                  <a:pt x="2240" y="1032"/>
                  <a:pt x="2240" y="1032"/>
                </a:cubicBezTo>
                <a:cubicBezTo>
                  <a:pt x="2240" y="1032"/>
                  <a:pt x="2240" y="1019"/>
                  <a:pt x="2243" y="1025"/>
                </a:cubicBezTo>
                <a:close/>
                <a:moveTo>
                  <a:pt x="2230" y="1016"/>
                </a:moveTo>
                <a:cubicBezTo>
                  <a:pt x="2236" y="1016"/>
                  <a:pt x="2236" y="1016"/>
                  <a:pt x="2236" y="1016"/>
                </a:cubicBezTo>
                <a:cubicBezTo>
                  <a:pt x="2233" y="1019"/>
                  <a:pt x="2236" y="1017"/>
                  <a:pt x="2230" y="1019"/>
                </a:cubicBezTo>
                <a:lnTo>
                  <a:pt x="2230" y="1016"/>
                </a:lnTo>
                <a:close/>
                <a:moveTo>
                  <a:pt x="2223" y="1113"/>
                </a:moveTo>
                <a:cubicBezTo>
                  <a:pt x="2230" y="1109"/>
                  <a:pt x="2230" y="1105"/>
                  <a:pt x="2240" y="1103"/>
                </a:cubicBezTo>
                <a:cubicBezTo>
                  <a:pt x="2237" y="1109"/>
                  <a:pt x="2235" y="1111"/>
                  <a:pt x="2233" y="1119"/>
                </a:cubicBezTo>
                <a:cubicBezTo>
                  <a:pt x="2229" y="1116"/>
                  <a:pt x="2233" y="1120"/>
                  <a:pt x="2230" y="1116"/>
                </a:cubicBezTo>
                <a:cubicBezTo>
                  <a:pt x="2223" y="1116"/>
                  <a:pt x="2223" y="1116"/>
                  <a:pt x="2223" y="1116"/>
                </a:cubicBezTo>
                <a:lnTo>
                  <a:pt x="2223" y="1113"/>
                </a:lnTo>
                <a:close/>
                <a:moveTo>
                  <a:pt x="2214" y="1126"/>
                </a:moveTo>
                <a:cubicBezTo>
                  <a:pt x="2220" y="1126"/>
                  <a:pt x="2220" y="1126"/>
                  <a:pt x="2220" y="1126"/>
                </a:cubicBezTo>
                <a:cubicBezTo>
                  <a:pt x="2217" y="1129"/>
                  <a:pt x="2221" y="1126"/>
                  <a:pt x="2217" y="1129"/>
                </a:cubicBezTo>
                <a:cubicBezTo>
                  <a:pt x="2214" y="1132"/>
                  <a:pt x="2217" y="1129"/>
                  <a:pt x="2214" y="1132"/>
                </a:cubicBezTo>
                <a:lnTo>
                  <a:pt x="2214" y="1126"/>
                </a:lnTo>
                <a:close/>
                <a:moveTo>
                  <a:pt x="2197" y="1148"/>
                </a:moveTo>
                <a:cubicBezTo>
                  <a:pt x="2201" y="1147"/>
                  <a:pt x="2204" y="1146"/>
                  <a:pt x="2207" y="1145"/>
                </a:cubicBezTo>
                <a:cubicBezTo>
                  <a:pt x="2207" y="1135"/>
                  <a:pt x="2207" y="1135"/>
                  <a:pt x="2207" y="1135"/>
                </a:cubicBezTo>
                <a:cubicBezTo>
                  <a:pt x="2210" y="1135"/>
                  <a:pt x="2210" y="1135"/>
                  <a:pt x="2210" y="1135"/>
                </a:cubicBezTo>
                <a:cubicBezTo>
                  <a:pt x="2210" y="1155"/>
                  <a:pt x="2210" y="1155"/>
                  <a:pt x="2210" y="1155"/>
                </a:cubicBezTo>
                <a:cubicBezTo>
                  <a:pt x="2204" y="1151"/>
                  <a:pt x="2212" y="1151"/>
                  <a:pt x="2207" y="1148"/>
                </a:cubicBezTo>
                <a:cubicBezTo>
                  <a:pt x="2204" y="1149"/>
                  <a:pt x="2201" y="1150"/>
                  <a:pt x="2197" y="1151"/>
                </a:cubicBezTo>
                <a:lnTo>
                  <a:pt x="2197" y="1148"/>
                </a:lnTo>
                <a:close/>
                <a:moveTo>
                  <a:pt x="2188" y="1168"/>
                </a:moveTo>
                <a:cubicBezTo>
                  <a:pt x="2190" y="1164"/>
                  <a:pt x="2187" y="1167"/>
                  <a:pt x="2191" y="1164"/>
                </a:cubicBezTo>
                <a:cubicBezTo>
                  <a:pt x="2191" y="1171"/>
                  <a:pt x="2191" y="1171"/>
                  <a:pt x="2191" y="1171"/>
                </a:cubicBezTo>
                <a:cubicBezTo>
                  <a:pt x="2185" y="1169"/>
                  <a:pt x="2188" y="1171"/>
                  <a:pt x="2185" y="1168"/>
                </a:cubicBezTo>
                <a:lnTo>
                  <a:pt x="2188" y="1168"/>
                </a:lnTo>
                <a:close/>
                <a:moveTo>
                  <a:pt x="2172" y="1216"/>
                </a:moveTo>
                <a:cubicBezTo>
                  <a:pt x="2172" y="1223"/>
                  <a:pt x="2172" y="1223"/>
                  <a:pt x="2172" y="1223"/>
                </a:cubicBezTo>
                <a:cubicBezTo>
                  <a:pt x="2168" y="1223"/>
                  <a:pt x="2168" y="1223"/>
                  <a:pt x="2168" y="1223"/>
                </a:cubicBezTo>
                <a:cubicBezTo>
                  <a:pt x="2170" y="1216"/>
                  <a:pt x="2168" y="1220"/>
                  <a:pt x="2172" y="1216"/>
                </a:cubicBezTo>
                <a:close/>
                <a:moveTo>
                  <a:pt x="2142" y="1278"/>
                </a:moveTo>
                <a:cubicBezTo>
                  <a:pt x="2142" y="1268"/>
                  <a:pt x="2142" y="1268"/>
                  <a:pt x="2142" y="1268"/>
                </a:cubicBezTo>
                <a:cubicBezTo>
                  <a:pt x="2146" y="1268"/>
                  <a:pt x="2146" y="1268"/>
                  <a:pt x="2146" y="1268"/>
                </a:cubicBezTo>
                <a:cubicBezTo>
                  <a:pt x="2146" y="1265"/>
                  <a:pt x="2146" y="1265"/>
                  <a:pt x="2146" y="1265"/>
                </a:cubicBezTo>
                <a:cubicBezTo>
                  <a:pt x="2142" y="1265"/>
                  <a:pt x="2142" y="1265"/>
                  <a:pt x="2142" y="1265"/>
                </a:cubicBezTo>
                <a:cubicBezTo>
                  <a:pt x="2142" y="1262"/>
                  <a:pt x="2142" y="1262"/>
                  <a:pt x="2142" y="1262"/>
                </a:cubicBezTo>
                <a:cubicBezTo>
                  <a:pt x="2146" y="1263"/>
                  <a:pt x="2149" y="1264"/>
                  <a:pt x="2152" y="1265"/>
                </a:cubicBezTo>
                <a:cubicBezTo>
                  <a:pt x="2152" y="1262"/>
                  <a:pt x="2152" y="1262"/>
                  <a:pt x="2152" y="1262"/>
                </a:cubicBezTo>
                <a:cubicBezTo>
                  <a:pt x="2149" y="1262"/>
                  <a:pt x="2149" y="1262"/>
                  <a:pt x="2149" y="1262"/>
                </a:cubicBezTo>
                <a:cubicBezTo>
                  <a:pt x="2150" y="1258"/>
                  <a:pt x="2151" y="1255"/>
                  <a:pt x="2152" y="1252"/>
                </a:cubicBezTo>
                <a:cubicBezTo>
                  <a:pt x="2155" y="1251"/>
                  <a:pt x="2159" y="1250"/>
                  <a:pt x="2162" y="1249"/>
                </a:cubicBezTo>
                <a:cubicBezTo>
                  <a:pt x="2162" y="1252"/>
                  <a:pt x="2162" y="1252"/>
                  <a:pt x="2162" y="1252"/>
                </a:cubicBezTo>
                <a:cubicBezTo>
                  <a:pt x="2165" y="1252"/>
                  <a:pt x="2165" y="1252"/>
                  <a:pt x="2165" y="1252"/>
                </a:cubicBezTo>
                <a:cubicBezTo>
                  <a:pt x="2165" y="1255"/>
                  <a:pt x="2165" y="1255"/>
                  <a:pt x="2165" y="1255"/>
                </a:cubicBezTo>
                <a:cubicBezTo>
                  <a:pt x="2155" y="1255"/>
                  <a:pt x="2155" y="1255"/>
                  <a:pt x="2155" y="1255"/>
                </a:cubicBezTo>
                <a:cubicBezTo>
                  <a:pt x="2156" y="1259"/>
                  <a:pt x="2158" y="1264"/>
                  <a:pt x="2159" y="1268"/>
                </a:cubicBezTo>
                <a:cubicBezTo>
                  <a:pt x="2155" y="1271"/>
                  <a:pt x="2155" y="1275"/>
                  <a:pt x="2152" y="1278"/>
                </a:cubicBezTo>
                <a:cubicBezTo>
                  <a:pt x="2147" y="1282"/>
                  <a:pt x="2147" y="1276"/>
                  <a:pt x="2142" y="1284"/>
                </a:cubicBezTo>
                <a:cubicBezTo>
                  <a:pt x="2136" y="1284"/>
                  <a:pt x="2136" y="1284"/>
                  <a:pt x="2136" y="1284"/>
                </a:cubicBezTo>
                <a:cubicBezTo>
                  <a:pt x="2137" y="1281"/>
                  <a:pt x="2142" y="1278"/>
                  <a:pt x="2142" y="1278"/>
                </a:cubicBezTo>
                <a:close/>
                <a:moveTo>
                  <a:pt x="2091" y="1427"/>
                </a:moveTo>
                <a:cubicBezTo>
                  <a:pt x="2091" y="1436"/>
                  <a:pt x="2091" y="1436"/>
                  <a:pt x="2091" y="1436"/>
                </a:cubicBezTo>
                <a:cubicBezTo>
                  <a:pt x="2087" y="1436"/>
                  <a:pt x="2087" y="1436"/>
                  <a:pt x="2087" y="1436"/>
                </a:cubicBezTo>
                <a:cubicBezTo>
                  <a:pt x="2087" y="1443"/>
                  <a:pt x="2087" y="1443"/>
                  <a:pt x="2087" y="1443"/>
                </a:cubicBezTo>
                <a:cubicBezTo>
                  <a:pt x="2084" y="1443"/>
                  <a:pt x="2084" y="1443"/>
                  <a:pt x="2084" y="1443"/>
                </a:cubicBezTo>
                <a:cubicBezTo>
                  <a:pt x="2085" y="1434"/>
                  <a:pt x="2086" y="1431"/>
                  <a:pt x="2091" y="1427"/>
                </a:cubicBezTo>
                <a:close/>
                <a:moveTo>
                  <a:pt x="2074" y="1452"/>
                </a:moveTo>
                <a:cubicBezTo>
                  <a:pt x="2078" y="1463"/>
                  <a:pt x="2076" y="1458"/>
                  <a:pt x="2068" y="1465"/>
                </a:cubicBezTo>
                <a:cubicBezTo>
                  <a:pt x="2066" y="1460"/>
                  <a:pt x="2072" y="1455"/>
                  <a:pt x="2074" y="1452"/>
                </a:cubicBezTo>
                <a:close/>
                <a:moveTo>
                  <a:pt x="2042" y="1423"/>
                </a:moveTo>
                <a:cubicBezTo>
                  <a:pt x="2045" y="1423"/>
                  <a:pt x="2045" y="1423"/>
                  <a:pt x="2045" y="1423"/>
                </a:cubicBezTo>
                <a:cubicBezTo>
                  <a:pt x="2045" y="1420"/>
                  <a:pt x="2045" y="1420"/>
                  <a:pt x="2045" y="1420"/>
                </a:cubicBezTo>
                <a:cubicBezTo>
                  <a:pt x="2049" y="1420"/>
                  <a:pt x="2049" y="1420"/>
                  <a:pt x="2049" y="1420"/>
                </a:cubicBezTo>
                <a:cubicBezTo>
                  <a:pt x="2050" y="1410"/>
                  <a:pt x="2049" y="1411"/>
                  <a:pt x="2055" y="1407"/>
                </a:cubicBezTo>
                <a:cubicBezTo>
                  <a:pt x="2053" y="1414"/>
                  <a:pt x="2056" y="1410"/>
                  <a:pt x="2052" y="1414"/>
                </a:cubicBezTo>
                <a:cubicBezTo>
                  <a:pt x="2052" y="1420"/>
                  <a:pt x="2052" y="1420"/>
                  <a:pt x="2052" y="1420"/>
                </a:cubicBezTo>
                <a:cubicBezTo>
                  <a:pt x="2049" y="1420"/>
                  <a:pt x="2049" y="1420"/>
                  <a:pt x="2049" y="1420"/>
                </a:cubicBezTo>
                <a:cubicBezTo>
                  <a:pt x="2048" y="1424"/>
                  <a:pt x="2046" y="1429"/>
                  <a:pt x="2045" y="1433"/>
                </a:cubicBezTo>
                <a:cubicBezTo>
                  <a:pt x="2039" y="1433"/>
                  <a:pt x="2039" y="1433"/>
                  <a:pt x="2039" y="1433"/>
                </a:cubicBezTo>
                <a:cubicBezTo>
                  <a:pt x="2040" y="1430"/>
                  <a:pt x="2041" y="1427"/>
                  <a:pt x="2042" y="1423"/>
                </a:cubicBezTo>
                <a:close/>
                <a:moveTo>
                  <a:pt x="2023" y="1446"/>
                </a:moveTo>
                <a:cubicBezTo>
                  <a:pt x="2026" y="1446"/>
                  <a:pt x="2026" y="1446"/>
                  <a:pt x="2026" y="1446"/>
                </a:cubicBezTo>
                <a:cubicBezTo>
                  <a:pt x="2025" y="1444"/>
                  <a:pt x="2024" y="1442"/>
                  <a:pt x="2023" y="1439"/>
                </a:cubicBezTo>
                <a:cubicBezTo>
                  <a:pt x="2029" y="1439"/>
                  <a:pt x="2029" y="1439"/>
                  <a:pt x="2029" y="1439"/>
                </a:cubicBezTo>
                <a:cubicBezTo>
                  <a:pt x="2029" y="1430"/>
                  <a:pt x="2029" y="1430"/>
                  <a:pt x="2029" y="1430"/>
                </a:cubicBezTo>
                <a:cubicBezTo>
                  <a:pt x="2038" y="1432"/>
                  <a:pt x="2037" y="1431"/>
                  <a:pt x="2039" y="1439"/>
                </a:cubicBezTo>
                <a:cubicBezTo>
                  <a:pt x="2032" y="1439"/>
                  <a:pt x="2032" y="1439"/>
                  <a:pt x="2032" y="1439"/>
                </a:cubicBezTo>
                <a:cubicBezTo>
                  <a:pt x="2032" y="1439"/>
                  <a:pt x="2020" y="1458"/>
                  <a:pt x="2019" y="1459"/>
                </a:cubicBezTo>
                <a:cubicBezTo>
                  <a:pt x="2013" y="1459"/>
                  <a:pt x="2013" y="1459"/>
                  <a:pt x="2013" y="1459"/>
                </a:cubicBezTo>
                <a:cubicBezTo>
                  <a:pt x="2016" y="1455"/>
                  <a:pt x="2019" y="1450"/>
                  <a:pt x="2023" y="1446"/>
                </a:cubicBezTo>
                <a:close/>
                <a:moveTo>
                  <a:pt x="1935" y="1556"/>
                </a:moveTo>
                <a:cubicBezTo>
                  <a:pt x="1932" y="1556"/>
                  <a:pt x="1932" y="1556"/>
                  <a:pt x="1932" y="1556"/>
                </a:cubicBezTo>
                <a:cubicBezTo>
                  <a:pt x="1932" y="1546"/>
                  <a:pt x="1932" y="1546"/>
                  <a:pt x="1932" y="1546"/>
                </a:cubicBezTo>
                <a:cubicBezTo>
                  <a:pt x="1935" y="1546"/>
                  <a:pt x="1935" y="1546"/>
                  <a:pt x="1935" y="1546"/>
                </a:cubicBezTo>
                <a:lnTo>
                  <a:pt x="1935" y="1556"/>
                </a:lnTo>
                <a:close/>
                <a:moveTo>
                  <a:pt x="1971" y="1472"/>
                </a:moveTo>
                <a:cubicBezTo>
                  <a:pt x="1973" y="1465"/>
                  <a:pt x="1970" y="1469"/>
                  <a:pt x="1974" y="1465"/>
                </a:cubicBezTo>
                <a:cubicBezTo>
                  <a:pt x="1974" y="1472"/>
                  <a:pt x="1974" y="1472"/>
                  <a:pt x="1974" y="1472"/>
                </a:cubicBezTo>
                <a:cubicBezTo>
                  <a:pt x="1971" y="1472"/>
                  <a:pt x="1971" y="1472"/>
                  <a:pt x="1971" y="1472"/>
                </a:cubicBezTo>
                <a:cubicBezTo>
                  <a:pt x="1969" y="1489"/>
                  <a:pt x="1961" y="1515"/>
                  <a:pt x="1952" y="1524"/>
                </a:cubicBezTo>
                <a:cubicBezTo>
                  <a:pt x="1952" y="1530"/>
                  <a:pt x="1952" y="1530"/>
                  <a:pt x="1952" y="1530"/>
                </a:cubicBezTo>
                <a:cubicBezTo>
                  <a:pt x="1948" y="1530"/>
                  <a:pt x="1948" y="1530"/>
                  <a:pt x="1948" y="1530"/>
                </a:cubicBezTo>
                <a:cubicBezTo>
                  <a:pt x="1947" y="1534"/>
                  <a:pt x="1946" y="1539"/>
                  <a:pt x="1945" y="1543"/>
                </a:cubicBezTo>
                <a:cubicBezTo>
                  <a:pt x="1939" y="1543"/>
                  <a:pt x="1939" y="1543"/>
                  <a:pt x="1939" y="1543"/>
                </a:cubicBezTo>
                <a:cubicBezTo>
                  <a:pt x="1940" y="1540"/>
                  <a:pt x="1941" y="1537"/>
                  <a:pt x="1942" y="1533"/>
                </a:cubicBezTo>
                <a:cubicBezTo>
                  <a:pt x="1945" y="1533"/>
                  <a:pt x="1945" y="1533"/>
                  <a:pt x="1945" y="1533"/>
                </a:cubicBezTo>
                <a:cubicBezTo>
                  <a:pt x="1945" y="1530"/>
                  <a:pt x="1945" y="1530"/>
                  <a:pt x="1945" y="1530"/>
                </a:cubicBezTo>
                <a:cubicBezTo>
                  <a:pt x="1948" y="1530"/>
                  <a:pt x="1948" y="1530"/>
                  <a:pt x="1948" y="1530"/>
                </a:cubicBezTo>
                <a:cubicBezTo>
                  <a:pt x="1948" y="1514"/>
                  <a:pt x="1948" y="1514"/>
                  <a:pt x="1948" y="1514"/>
                </a:cubicBezTo>
                <a:cubicBezTo>
                  <a:pt x="1955" y="1514"/>
                  <a:pt x="1955" y="1514"/>
                  <a:pt x="1955" y="1514"/>
                </a:cubicBezTo>
                <a:cubicBezTo>
                  <a:pt x="1956" y="1509"/>
                  <a:pt x="1957" y="1503"/>
                  <a:pt x="1958" y="1498"/>
                </a:cubicBezTo>
                <a:cubicBezTo>
                  <a:pt x="1955" y="1498"/>
                  <a:pt x="1955" y="1498"/>
                  <a:pt x="1955" y="1498"/>
                </a:cubicBezTo>
                <a:cubicBezTo>
                  <a:pt x="1956" y="1491"/>
                  <a:pt x="1955" y="1495"/>
                  <a:pt x="1958" y="1491"/>
                </a:cubicBezTo>
                <a:cubicBezTo>
                  <a:pt x="1960" y="1495"/>
                  <a:pt x="1957" y="1494"/>
                  <a:pt x="1961" y="1494"/>
                </a:cubicBezTo>
                <a:cubicBezTo>
                  <a:pt x="1966" y="1488"/>
                  <a:pt x="1960" y="1484"/>
                  <a:pt x="1968" y="1478"/>
                </a:cubicBezTo>
                <a:cubicBezTo>
                  <a:pt x="1968" y="1472"/>
                  <a:pt x="1968" y="1472"/>
                  <a:pt x="1968" y="1472"/>
                </a:cubicBezTo>
                <a:lnTo>
                  <a:pt x="1971" y="1472"/>
                </a:lnTo>
                <a:close/>
                <a:moveTo>
                  <a:pt x="1968" y="1446"/>
                </a:moveTo>
                <a:cubicBezTo>
                  <a:pt x="1968" y="1452"/>
                  <a:pt x="1968" y="1452"/>
                  <a:pt x="1968" y="1452"/>
                </a:cubicBezTo>
                <a:cubicBezTo>
                  <a:pt x="1964" y="1452"/>
                  <a:pt x="1964" y="1452"/>
                  <a:pt x="1964" y="1452"/>
                </a:cubicBezTo>
                <a:cubicBezTo>
                  <a:pt x="1966" y="1446"/>
                  <a:pt x="1964" y="1450"/>
                  <a:pt x="1968" y="1446"/>
                </a:cubicBezTo>
                <a:close/>
                <a:moveTo>
                  <a:pt x="1964" y="1478"/>
                </a:moveTo>
                <a:cubicBezTo>
                  <a:pt x="1958" y="1478"/>
                  <a:pt x="1958" y="1478"/>
                  <a:pt x="1958" y="1478"/>
                </a:cubicBezTo>
                <a:cubicBezTo>
                  <a:pt x="1960" y="1472"/>
                  <a:pt x="1958" y="1476"/>
                  <a:pt x="1961" y="1472"/>
                </a:cubicBezTo>
                <a:cubicBezTo>
                  <a:pt x="1961" y="1475"/>
                  <a:pt x="1961" y="1475"/>
                  <a:pt x="1961" y="1475"/>
                </a:cubicBezTo>
                <a:cubicBezTo>
                  <a:pt x="1965" y="1478"/>
                  <a:pt x="1962" y="1475"/>
                  <a:pt x="1964" y="1478"/>
                </a:cubicBezTo>
                <a:close/>
                <a:moveTo>
                  <a:pt x="1958" y="1459"/>
                </a:moveTo>
                <a:cubicBezTo>
                  <a:pt x="1961" y="1455"/>
                  <a:pt x="1958" y="1458"/>
                  <a:pt x="1961" y="1456"/>
                </a:cubicBezTo>
                <a:cubicBezTo>
                  <a:pt x="1961" y="1462"/>
                  <a:pt x="1961" y="1462"/>
                  <a:pt x="1961" y="1462"/>
                </a:cubicBezTo>
                <a:cubicBezTo>
                  <a:pt x="1955" y="1460"/>
                  <a:pt x="1958" y="1463"/>
                  <a:pt x="1955" y="1459"/>
                </a:cubicBezTo>
                <a:lnTo>
                  <a:pt x="1958" y="1459"/>
                </a:lnTo>
                <a:close/>
                <a:moveTo>
                  <a:pt x="1948" y="1478"/>
                </a:moveTo>
                <a:cubicBezTo>
                  <a:pt x="1948" y="1485"/>
                  <a:pt x="1948" y="1485"/>
                  <a:pt x="1948" y="1485"/>
                </a:cubicBezTo>
                <a:cubicBezTo>
                  <a:pt x="1945" y="1485"/>
                  <a:pt x="1945" y="1485"/>
                  <a:pt x="1945" y="1485"/>
                </a:cubicBezTo>
                <a:cubicBezTo>
                  <a:pt x="1947" y="1478"/>
                  <a:pt x="1945" y="1482"/>
                  <a:pt x="1948" y="1478"/>
                </a:cubicBezTo>
                <a:close/>
                <a:moveTo>
                  <a:pt x="1945" y="1488"/>
                </a:moveTo>
                <a:cubicBezTo>
                  <a:pt x="1952" y="1488"/>
                  <a:pt x="1952" y="1488"/>
                  <a:pt x="1952" y="1488"/>
                </a:cubicBezTo>
                <a:cubicBezTo>
                  <a:pt x="1953" y="1482"/>
                  <a:pt x="1951" y="1485"/>
                  <a:pt x="1955" y="1482"/>
                </a:cubicBezTo>
                <a:cubicBezTo>
                  <a:pt x="1955" y="1488"/>
                  <a:pt x="1955" y="1488"/>
                  <a:pt x="1955" y="1488"/>
                </a:cubicBezTo>
                <a:cubicBezTo>
                  <a:pt x="1952" y="1488"/>
                  <a:pt x="1952" y="1488"/>
                  <a:pt x="1952" y="1488"/>
                </a:cubicBezTo>
                <a:cubicBezTo>
                  <a:pt x="1948" y="1492"/>
                  <a:pt x="1952" y="1489"/>
                  <a:pt x="1945" y="1491"/>
                </a:cubicBezTo>
                <a:lnTo>
                  <a:pt x="1945" y="1488"/>
                </a:lnTo>
                <a:close/>
                <a:moveTo>
                  <a:pt x="1942" y="1498"/>
                </a:moveTo>
                <a:cubicBezTo>
                  <a:pt x="1945" y="1497"/>
                  <a:pt x="1948" y="1496"/>
                  <a:pt x="1952" y="1494"/>
                </a:cubicBezTo>
                <a:cubicBezTo>
                  <a:pt x="1952" y="1498"/>
                  <a:pt x="1952" y="1498"/>
                  <a:pt x="1952" y="1498"/>
                </a:cubicBezTo>
                <a:cubicBezTo>
                  <a:pt x="1955" y="1500"/>
                  <a:pt x="1952" y="1497"/>
                  <a:pt x="1955" y="1501"/>
                </a:cubicBezTo>
                <a:cubicBezTo>
                  <a:pt x="1948" y="1501"/>
                  <a:pt x="1948" y="1501"/>
                  <a:pt x="1948" y="1501"/>
                </a:cubicBezTo>
                <a:cubicBezTo>
                  <a:pt x="1946" y="1517"/>
                  <a:pt x="1939" y="1523"/>
                  <a:pt x="1935" y="1537"/>
                </a:cubicBezTo>
                <a:cubicBezTo>
                  <a:pt x="1929" y="1537"/>
                  <a:pt x="1929" y="1537"/>
                  <a:pt x="1929" y="1537"/>
                </a:cubicBezTo>
                <a:cubicBezTo>
                  <a:pt x="1933" y="1524"/>
                  <a:pt x="1937" y="1511"/>
                  <a:pt x="1942" y="1498"/>
                </a:cubicBezTo>
                <a:close/>
                <a:moveTo>
                  <a:pt x="1929" y="1540"/>
                </a:moveTo>
                <a:cubicBezTo>
                  <a:pt x="1929" y="1553"/>
                  <a:pt x="1929" y="1553"/>
                  <a:pt x="1929" y="1553"/>
                </a:cubicBezTo>
                <a:cubicBezTo>
                  <a:pt x="1926" y="1553"/>
                  <a:pt x="1926" y="1553"/>
                  <a:pt x="1926" y="1553"/>
                </a:cubicBezTo>
                <a:cubicBezTo>
                  <a:pt x="1926" y="1556"/>
                  <a:pt x="1926" y="1556"/>
                  <a:pt x="1926" y="1556"/>
                </a:cubicBezTo>
                <a:cubicBezTo>
                  <a:pt x="1922" y="1556"/>
                  <a:pt x="1922" y="1556"/>
                  <a:pt x="1922" y="1556"/>
                </a:cubicBezTo>
                <a:cubicBezTo>
                  <a:pt x="1923" y="1545"/>
                  <a:pt x="1922" y="1544"/>
                  <a:pt x="1929" y="1540"/>
                </a:cubicBezTo>
                <a:close/>
                <a:moveTo>
                  <a:pt x="1919" y="1511"/>
                </a:moveTo>
                <a:cubicBezTo>
                  <a:pt x="1922" y="1511"/>
                  <a:pt x="1922" y="1511"/>
                  <a:pt x="1922" y="1511"/>
                </a:cubicBezTo>
                <a:cubicBezTo>
                  <a:pt x="1922" y="1520"/>
                  <a:pt x="1922" y="1520"/>
                  <a:pt x="1922" y="1520"/>
                </a:cubicBezTo>
                <a:cubicBezTo>
                  <a:pt x="1919" y="1520"/>
                  <a:pt x="1919" y="1520"/>
                  <a:pt x="1919" y="1520"/>
                </a:cubicBezTo>
                <a:lnTo>
                  <a:pt x="1919" y="1511"/>
                </a:lnTo>
                <a:close/>
                <a:moveTo>
                  <a:pt x="1919" y="1530"/>
                </a:moveTo>
                <a:cubicBezTo>
                  <a:pt x="1919" y="1537"/>
                  <a:pt x="1919" y="1537"/>
                  <a:pt x="1919" y="1537"/>
                </a:cubicBezTo>
                <a:cubicBezTo>
                  <a:pt x="1916" y="1537"/>
                  <a:pt x="1916" y="1537"/>
                  <a:pt x="1916" y="1537"/>
                </a:cubicBezTo>
                <a:cubicBezTo>
                  <a:pt x="1918" y="1530"/>
                  <a:pt x="1915" y="1534"/>
                  <a:pt x="1919" y="1530"/>
                </a:cubicBezTo>
                <a:close/>
                <a:moveTo>
                  <a:pt x="1877" y="1543"/>
                </a:moveTo>
                <a:cubicBezTo>
                  <a:pt x="1887" y="1543"/>
                  <a:pt x="1887" y="1543"/>
                  <a:pt x="1887" y="1543"/>
                </a:cubicBezTo>
                <a:cubicBezTo>
                  <a:pt x="1882" y="1558"/>
                  <a:pt x="1887" y="1552"/>
                  <a:pt x="1890" y="1566"/>
                </a:cubicBezTo>
                <a:cubicBezTo>
                  <a:pt x="1887" y="1568"/>
                  <a:pt x="1887" y="1570"/>
                  <a:pt x="1884" y="1572"/>
                </a:cubicBezTo>
                <a:cubicBezTo>
                  <a:pt x="1884" y="1575"/>
                  <a:pt x="1884" y="1575"/>
                  <a:pt x="1884" y="1575"/>
                </a:cubicBezTo>
                <a:cubicBezTo>
                  <a:pt x="1880" y="1575"/>
                  <a:pt x="1880" y="1575"/>
                  <a:pt x="1880" y="1575"/>
                </a:cubicBezTo>
                <a:cubicBezTo>
                  <a:pt x="1881" y="1571"/>
                  <a:pt x="1882" y="1567"/>
                  <a:pt x="1884" y="1562"/>
                </a:cubicBezTo>
                <a:cubicBezTo>
                  <a:pt x="1880" y="1562"/>
                  <a:pt x="1880" y="1562"/>
                  <a:pt x="1880" y="1562"/>
                </a:cubicBezTo>
                <a:cubicBezTo>
                  <a:pt x="1880" y="1556"/>
                  <a:pt x="1880" y="1556"/>
                  <a:pt x="1880" y="1556"/>
                </a:cubicBezTo>
                <a:cubicBezTo>
                  <a:pt x="1878" y="1555"/>
                  <a:pt x="1876" y="1554"/>
                  <a:pt x="1874" y="1553"/>
                </a:cubicBezTo>
                <a:cubicBezTo>
                  <a:pt x="1875" y="1550"/>
                  <a:pt x="1876" y="1546"/>
                  <a:pt x="1877" y="1543"/>
                </a:cubicBezTo>
                <a:close/>
                <a:moveTo>
                  <a:pt x="1871" y="1550"/>
                </a:moveTo>
                <a:cubicBezTo>
                  <a:pt x="1871" y="1556"/>
                  <a:pt x="1871" y="1556"/>
                  <a:pt x="1871" y="1556"/>
                </a:cubicBezTo>
                <a:cubicBezTo>
                  <a:pt x="1867" y="1556"/>
                  <a:pt x="1867" y="1556"/>
                  <a:pt x="1867" y="1556"/>
                </a:cubicBezTo>
                <a:cubicBezTo>
                  <a:pt x="1869" y="1550"/>
                  <a:pt x="1867" y="1553"/>
                  <a:pt x="1871" y="1550"/>
                </a:cubicBezTo>
                <a:close/>
                <a:moveTo>
                  <a:pt x="1867" y="1562"/>
                </a:moveTo>
                <a:cubicBezTo>
                  <a:pt x="1874" y="1562"/>
                  <a:pt x="1874" y="1562"/>
                  <a:pt x="1874" y="1562"/>
                </a:cubicBezTo>
                <a:cubicBezTo>
                  <a:pt x="1875" y="1568"/>
                  <a:pt x="1876" y="1573"/>
                  <a:pt x="1877" y="1579"/>
                </a:cubicBezTo>
                <a:cubicBezTo>
                  <a:pt x="1867" y="1579"/>
                  <a:pt x="1867" y="1579"/>
                  <a:pt x="1867" y="1579"/>
                </a:cubicBezTo>
                <a:lnTo>
                  <a:pt x="1867" y="1562"/>
                </a:lnTo>
                <a:close/>
                <a:moveTo>
                  <a:pt x="1841" y="1543"/>
                </a:moveTo>
                <a:cubicBezTo>
                  <a:pt x="1845" y="1543"/>
                  <a:pt x="1845" y="1543"/>
                  <a:pt x="1845" y="1543"/>
                </a:cubicBezTo>
                <a:cubicBezTo>
                  <a:pt x="1845" y="1556"/>
                  <a:pt x="1845" y="1556"/>
                  <a:pt x="1845" y="1556"/>
                </a:cubicBezTo>
                <a:cubicBezTo>
                  <a:pt x="1841" y="1556"/>
                  <a:pt x="1841" y="1556"/>
                  <a:pt x="1841" y="1556"/>
                </a:cubicBezTo>
                <a:lnTo>
                  <a:pt x="1841" y="1543"/>
                </a:lnTo>
                <a:close/>
                <a:moveTo>
                  <a:pt x="1825" y="1559"/>
                </a:moveTo>
                <a:cubicBezTo>
                  <a:pt x="1832" y="1559"/>
                  <a:pt x="1832" y="1559"/>
                  <a:pt x="1832" y="1559"/>
                </a:cubicBezTo>
                <a:cubicBezTo>
                  <a:pt x="1828" y="1563"/>
                  <a:pt x="1832" y="1561"/>
                  <a:pt x="1825" y="1562"/>
                </a:cubicBezTo>
                <a:lnTo>
                  <a:pt x="1825" y="1559"/>
                </a:lnTo>
                <a:close/>
                <a:moveTo>
                  <a:pt x="1829" y="1566"/>
                </a:moveTo>
                <a:cubicBezTo>
                  <a:pt x="1832" y="1572"/>
                  <a:pt x="1832" y="1572"/>
                  <a:pt x="1832" y="1572"/>
                </a:cubicBezTo>
                <a:cubicBezTo>
                  <a:pt x="1825" y="1573"/>
                  <a:pt x="1828" y="1570"/>
                  <a:pt x="1825" y="1569"/>
                </a:cubicBezTo>
                <a:cubicBezTo>
                  <a:pt x="1822" y="1566"/>
                  <a:pt x="1825" y="1569"/>
                  <a:pt x="1822" y="1566"/>
                </a:cubicBezTo>
                <a:lnTo>
                  <a:pt x="1829" y="1566"/>
                </a:lnTo>
                <a:close/>
                <a:moveTo>
                  <a:pt x="1722" y="1566"/>
                </a:moveTo>
                <a:cubicBezTo>
                  <a:pt x="1722" y="1572"/>
                  <a:pt x="1722" y="1572"/>
                  <a:pt x="1722" y="1572"/>
                </a:cubicBezTo>
                <a:cubicBezTo>
                  <a:pt x="1719" y="1572"/>
                  <a:pt x="1719" y="1572"/>
                  <a:pt x="1719" y="1572"/>
                </a:cubicBezTo>
                <a:cubicBezTo>
                  <a:pt x="1720" y="1566"/>
                  <a:pt x="1718" y="1569"/>
                  <a:pt x="1722" y="1566"/>
                </a:cubicBezTo>
                <a:close/>
                <a:moveTo>
                  <a:pt x="1702" y="1598"/>
                </a:moveTo>
                <a:cubicBezTo>
                  <a:pt x="1709" y="1598"/>
                  <a:pt x="1709" y="1598"/>
                  <a:pt x="1709" y="1598"/>
                </a:cubicBezTo>
                <a:cubicBezTo>
                  <a:pt x="1707" y="1605"/>
                  <a:pt x="1709" y="1601"/>
                  <a:pt x="1706" y="1605"/>
                </a:cubicBezTo>
                <a:cubicBezTo>
                  <a:pt x="1706" y="1608"/>
                  <a:pt x="1706" y="1608"/>
                  <a:pt x="1706" y="1608"/>
                </a:cubicBezTo>
                <a:cubicBezTo>
                  <a:pt x="1702" y="1608"/>
                  <a:pt x="1702" y="1608"/>
                  <a:pt x="1702" y="1608"/>
                </a:cubicBezTo>
                <a:lnTo>
                  <a:pt x="1702" y="1598"/>
                </a:lnTo>
                <a:close/>
                <a:moveTo>
                  <a:pt x="1612" y="1420"/>
                </a:moveTo>
                <a:cubicBezTo>
                  <a:pt x="1612" y="1423"/>
                  <a:pt x="1612" y="1423"/>
                  <a:pt x="1612" y="1423"/>
                </a:cubicBezTo>
                <a:cubicBezTo>
                  <a:pt x="1615" y="1426"/>
                  <a:pt x="1612" y="1423"/>
                  <a:pt x="1615" y="1427"/>
                </a:cubicBezTo>
                <a:cubicBezTo>
                  <a:pt x="1609" y="1427"/>
                  <a:pt x="1609" y="1427"/>
                  <a:pt x="1609" y="1427"/>
                </a:cubicBezTo>
                <a:cubicBezTo>
                  <a:pt x="1610" y="1420"/>
                  <a:pt x="1608" y="1424"/>
                  <a:pt x="1612" y="1420"/>
                </a:cubicBezTo>
                <a:close/>
                <a:moveTo>
                  <a:pt x="1609" y="1439"/>
                </a:moveTo>
                <a:cubicBezTo>
                  <a:pt x="1615" y="1434"/>
                  <a:pt x="1610" y="1433"/>
                  <a:pt x="1621" y="1430"/>
                </a:cubicBezTo>
                <a:cubicBezTo>
                  <a:pt x="1620" y="1434"/>
                  <a:pt x="1619" y="1438"/>
                  <a:pt x="1618" y="1443"/>
                </a:cubicBezTo>
                <a:cubicBezTo>
                  <a:pt x="1621" y="1443"/>
                  <a:pt x="1621" y="1443"/>
                  <a:pt x="1621" y="1443"/>
                </a:cubicBezTo>
                <a:cubicBezTo>
                  <a:pt x="1621" y="1446"/>
                  <a:pt x="1621" y="1446"/>
                  <a:pt x="1621" y="1446"/>
                </a:cubicBezTo>
                <a:cubicBezTo>
                  <a:pt x="1602" y="1446"/>
                  <a:pt x="1602" y="1446"/>
                  <a:pt x="1602" y="1446"/>
                </a:cubicBezTo>
                <a:cubicBezTo>
                  <a:pt x="1600" y="1451"/>
                  <a:pt x="1599" y="1451"/>
                  <a:pt x="1599" y="1459"/>
                </a:cubicBezTo>
                <a:cubicBezTo>
                  <a:pt x="1596" y="1459"/>
                  <a:pt x="1596" y="1459"/>
                  <a:pt x="1596" y="1459"/>
                </a:cubicBezTo>
                <a:cubicBezTo>
                  <a:pt x="1592" y="1449"/>
                  <a:pt x="1594" y="1454"/>
                  <a:pt x="1596" y="1443"/>
                </a:cubicBezTo>
                <a:cubicBezTo>
                  <a:pt x="1609" y="1443"/>
                  <a:pt x="1609" y="1443"/>
                  <a:pt x="1609" y="1443"/>
                </a:cubicBezTo>
                <a:lnTo>
                  <a:pt x="1609" y="1439"/>
                </a:lnTo>
                <a:close/>
                <a:moveTo>
                  <a:pt x="1602" y="1420"/>
                </a:moveTo>
                <a:cubicBezTo>
                  <a:pt x="1602" y="1427"/>
                  <a:pt x="1602" y="1427"/>
                  <a:pt x="1602" y="1427"/>
                </a:cubicBezTo>
                <a:cubicBezTo>
                  <a:pt x="1599" y="1427"/>
                  <a:pt x="1599" y="1427"/>
                  <a:pt x="1599" y="1427"/>
                </a:cubicBezTo>
                <a:cubicBezTo>
                  <a:pt x="1601" y="1420"/>
                  <a:pt x="1598" y="1424"/>
                  <a:pt x="1602" y="1420"/>
                </a:cubicBezTo>
                <a:close/>
                <a:moveTo>
                  <a:pt x="1589" y="1433"/>
                </a:moveTo>
                <a:cubicBezTo>
                  <a:pt x="1592" y="1432"/>
                  <a:pt x="1596" y="1431"/>
                  <a:pt x="1599" y="1430"/>
                </a:cubicBezTo>
                <a:cubicBezTo>
                  <a:pt x="1595" y="1435"/>
                  <a:pt x="1597" y="1434"/>
                  <a:pt x="1589" y="1436"/>
                </a:cubicBezTo>
                <a:lnTo>
                  <a:pt x="1589" y="1433"/>
                </a:lnTo>
                <a:close/>
                <a:moveTo>
                  <a:pt x="1557" y="1507"/>
                </a:moveTo>
                <a:cubicBezTo>
                  <a:pt x="1553" y="1507"/>
                  <a:pt x="1553" y="1507"/>
                  <a:pt x="1553" y="1507"/>
                </a:cubicBezTo>
                <a:cubicBezTo>
                  <a:pt x="1555" y="1501"/>
                  <a:pt x="1553" y="1505"/>
                  <a:pt x="1557" y="1501"/>
                </a:cubicBezTo>
                <a:lnTo>
                  <a:pt x="1557" y="1507"/>
                </a:lnTo>
                <a:close/>
                <a:moveTo>
                  <a:pt x="1570" y="1514"/>
                </a:moveTo>
                <a:cubicBezTo>
                  <a:pt x="1569" y="1512"/>
                  <a:pt x="1568" y="1510"/>
                  <a:pt x="1566" y="1507"/>
                </a:cubicBezTo>
                <a:cubicBezTo>
                  <a:pt x="1566" y="1504"/>
                  <a:pt x="1566" y="1504"/>
                  <a:pt x="1566" y="1504"/>
                </a:cubicBezTo>
                <a:cubicBezTo>
                  <a:pt x="1570" y="1504"/>
                  <a:pt x="1570" y="1504"/>
                  <a:pt x="1570" y="1504"/>
                </a:cubicBezTo>
                <a:cubicBezTo>
                  <a:pt x="1571" y="1507"/>
                  <a:pt x="1572" y="1511"/>
                  <a:pt x="1573" y="1514"/>
                </a:cubicBezTo>
                <a:lnTo>
                  <a:pt x="1570" y="1514"/>
                </a:lnTo>
                <a:close/>
                <a:moveTo>
                  <a:pt x="1579" y="1488"/>
                </a:moveTo>
                <a:cubicBezTo>
                  <a:pt x="1573" y="1486"/>
                  <a:pt x="1577" y="1488"/>
                  <a:pt x="1573" y="1485"/>
                </a:cubicBezTo>
                <a:cubicBezTo>
                  <a:pt x="1570" y="1485"/>
                  <a:pt x="1570" y="1485"/>
                  <a:pt x="1570" y="1485"/>
                </a:cubicBezTo>
                <a:cubicBezTo>
                  <a:pt x="1569" y="1480"/>
                  <a:pt x="1568" y="1476"/>
                  <a:pt x="1566" y="1472"/>
                </a:cubicBezTo>
                <a:cubicBezTo>
                  <a:pt x="1573" y="1472"/>
                  <a:pt x="1573" y="1472"/>
                  <a:pt x="1573" y="1472"/>
                </a:cubicBezTo>
                <a:cubicBezTo>
                  <a:pt x="1573" y="1485"/>
                  <a:pt x="1573" y="1485"/>
                  <a:pt x="1573" y="1485"/>
                </a:cubicBezTo>
                <a:cubicBezTo>
                  <a:pt x="1576" y="1485"/>
                  <a:pt x="1576" y="1485"/>
                  <a:pt x="1576" y="1485"/>
                </a:cubicBezTo>
                <a:cubicBezTo>
                  <a:pt x="1579" y="1481"/>
                  <a:pt x="1576" y="1484"/>
                  <a:pt x="1579" y="1482"/>
                </a:cubicBezTo>
                <a:lnTo>
                  <a:pt x="1579" y="1488"/>
                </a:lnTo>
                <a:close/>
                <a:moveTo>
                  <a:pt x="1570" y="1469"/>
                </a:moveTo>
                <a:cubicBezTo>
                  <a:pt x="1568" y="1463"/>
                  <a:pt x="1573" y="1458"/>
                  <a:pt x="1576" y="1456"/>
                </a:cubicBezTo>
                <a:cubicBezTo>
                  <a:pt x="1579" y="1466"/>
                  <a:pt x="1578" y="1461"/>
                  <a:pt x="1570" y="1469"/>
                </a:cubicBezTo>
                <a:close/>
                <a:moveTo>
                  <a:pt x="1573" y="1420"/>
                </a:moveTo>
                <a:cubicBezTo>
                  <a:pt x="1575" y="1427"/>
                  <a:pt x="1572" y="1423"/>
                  <a:pt x="1576" y="1427"/>
                </a:cubicBezTo>
                <a:cubicBezTo>
                  <a:pt x="1576" y="1430"/>
                  <a:pt x="1576" y="1430"/>
                  <a:pt x="1576" y="1430"/>
                </a:cubicBezTo>
                <a:cubicBezTo>
                  <a:pt x="1570" y="1429"/>
                  <a:pt x="1563" y="1428"/>
                  <a:pt x="1557" y="1427"/>
                </a:cubicBezTo>
                <a:cubicBezTo>
                  <a:pt x="1557" y="1433"/>
                  <a:pt x="1557" y="1433"/>
                  <a:pt x="1557" y="1433"/>
                </a:cubicBezTo>
                <a:cubicBezTo>
                  <a:pt x="1553" y="1433"/>
                  <a:pt x="1553" y="1433"/>
                  <a:pt x="1553" y="1433"/>
                </a:cubicBezTo>
                <a:cubicBezTo>
                  <a:pt x="1555" y="1421"/>
                  <a:pt x="1557" y="1424"/>
                  <a:pt x="1560" y="1414"/>
                </a:cubicBezTo>
                <a:cubicBezTo>
                  <a:pt x="1566" y="1417"/>
                  <a:pt x="1565" y="1418"/>
                  <a:pt x="1573" y="1420"/>
                </a:cubicBezTo>
                <a:close/>
                <a:moveTo>
                  <a:pt x="1563" y="1329"/>
                </a:moveTo>
                <a:cubicBezTo>
                  <a:pt x="1566" y="1329"/>
                  <a:pt x="1566" y="1329"/>
                  <a:pt x="1566" y="1329"/>
                </a:cubicBezTo>
                <a:cubicBezTo>
                  <a:pt x="1569" y="1326"/>
                  <a:pt x="1566" y="1329"/>
                  <a:pt x="1570" y="1326"/>
                </a:cubicBezTo>
                <a:cubicBezTo>
                  <a:pt x="1570" y="1333"/>
                  <a:pt x="1570" y="1333"/>
                  <a:pt x="1570" y="1333"/>
                </a:cubicBezTo>
                <a:cubicBezTo>
                  <a:pt x="1563" y="1331"/>
                  <a:pt x="1567" y="1333"/>
                  <a:pt x="1563" y="1329"/>
                </a:cubicBezTo>
                <a:close/>
                <a:moveTo>
                  <a:pt x="1573" y="1391"/>
                </a:moveTo>
                <a:cubicBezTo>
                  <a:pt x="1570" y="1395"/>
                  <a:pt x="1573" y="1391"/>
                  <a:pt x="1570" y="1394"/>
                </a:cubicBezTo>
                <a:cubicBezTo>
                  <a:pt x="1570" y="1388"/>
                  <a:pt x="1570" y="1388"/>
                  <a:pt x="1570" y="1388"/>
                </a:cubicBezTo>
                <a:cubicBezTo>
                  <a:pt x="1576" y="1388"/>
                  <a:pt x="1576" y="1388"/>
                  <a:pt x="1576" y="1388"/>
                </a:cubicBezTo>
                <a:cubicBezTo>
                  <a:pt x="1573" y="1391"/>
                  <a:pt x="1577" y="1388"/>
                  <a:pt x="1573" y="1391"/>
                </a:cubicBezTo>
                <a:close/>
                <a:moveTo>
                  <a:pt x="1583" y="1349"/>
                </a:moveTo>
                <a:cubicBezTo>
                  <a:pt x="1576" y="1347"/>
                  <a:pt x="1580" y="1349"/>
                  <a:pt x="1576" y="1346"/>
                </a:cubicBezTo>
                <a:cubicBezTo>
                  <a:pt x="1579" y="1346"/>
                  <a:pt x="1579" y="1346"/>
                  <a:pt x="1579" y="1346"/>
                </a:cubicBezTo>
                <a:cubicBezTo>
                  <a:pt x="1582" y="1342"/>
                  <a:pt x="1579" y="1345"/>
                  <a:pt x="1583" y="1342"/>
                </a:cubicBezTo>
                <a:lnTo>
                  <a:pt x="1583" y="1349"/>
                </a:lnTo>
                <a:close/>
                <a:moveTo>
                  <a:pt x="1589" y="1375"/>
                </a:moveTo>
                <a:cubicBezTo>
                  <a:pt x="1589" y="1381"/>
                  <a:pt x="1589" y="1381"/>
                  <a:pt x="1589" y="1381"/>
                </a:cubicBezTo>
                <a:cubicBezTo>
                  <a:pt x="1586" y="1381"/>
                  <a:pt x="1586" y="1381"/>
                  <a:pt x="1586" y="1381"/>
                </a:cubicBezTo>
                <a:cubicBezTo>
                  <a:pt x="1588" y="1375"/>
                  <a:pt x="1585" y="1378"/>
                  <a:pt x="1589" y="1375"/>
                </a:cubicBezTo>
                <a:close/>
                <a:moveTo>
                  <a:pt x="1583" y="1320"/>
                </a:moveTo>
                <a:cubicBezTo>
                  <a:pt x="1583" y="1323"/>
                  <a:pt x="1583" y="1323"/>
                  <a:pt x="1583" y="1323"/>
                </a:cubicBezTo>
                <a:cubicBezTo>
                  <a:pt x="1579" y="1323"/>
                  <a:pt x="1579" y="1323"/>
                  <a:pt x="1579" y="1323"/>
                </a:cubicBezTo>
                <a:cubicBezTo>
                  <a:pt x="1581" y="1315"/>
                  <a:pt x="1580" y="1317"/>
                  <a:pt x="1586" y="1313"/>
                </a:cubicBezTo>
                <a:cubicBezTo>
                  <a:pt x="1584" y="1320"/>
                  <a:pt x="1586" y="1316"/>
                  <a:pt x="1583" y="1320"/>
                </a:cubicBezTo>
                <a:close/>
                <a:moveTo>
                  <a:pt x="1579" y="1287"/>
                </a:moveTo>
                <a:cubicBezTo>
                  <a:pt x="1583" y="1287"/>
                  <a:pt x="1583" y="1287"/>
                  <a:pt x="1583" y="1287"/>
                </a:cubicBezTo>
                <a:cubicBezTo>
                  <a:pt x="1583" y="1297"/>
                  <a:pt x="1583" y="1297"/>
                  <a:pt x="1583" y="1297"/>
                </a:cubicBezTo>
                <a:cubicBezTo>
                  <a:pt x="1576" y="1295"/>
                  <a:pt x="1580" y="1298"/>
                  <a:pt x="1576" y="1294"/>
                </a:cubicBezTo>
                <a:cubicBezTo>
                  <a:pt x="1572" y="1291"/>
                  <a:pt x="1576" y="1294"/>
                  <a:pt x="1573" y="1291"/>
                </a:cubicBezTo>
                <a:cubicBezTo>
                  <a:pt x="1579" y="1289"/>
                  <a:pt x="1576" y="1291"/>
                  <a:pt x="1579" y="1287"/>
                </a:cubicBezTo>
                <a:close/>
                <a:moveTo>
                  <a:pt x="1550" y="1294"/>
                </a:moveTo>
                <a:cubicBezTo>
                  <a:pt x="1557" y="1294"/>
                  <a:pt x="1557" y="1294"/>
                  <a:pt x="1557" y="1294"/>
                </a:cubicBezTo>
                <a:cubicBezTo>
                  <a:pt x="1553" y="1297"/>
                  <a:pt x="1557" y="1295"/>
                  <a:pt x="1550" y="1297"/>
                </a:cubicBezTo>
                <a:lnTo>
                  <a:pt x="1550" y="1294"/>
                </a:lnTo>
                <a:close/>
                <a:moveTo>
                  <a:pt x="1550" y="1304"/>
                </a:moveTo>
                <a:cubicBezTo>
                  <a:pt x="1560" y="1301"/>
                  <a:pt x="1562" y="1296"/>
                  <a:pt x="1573" y="1294"/>
                </a:cubicBezTo>
                <a:cubicBezTo>
                  <a:pt x="1569" y="1300"/>
                  <a:pt x="1564" y="1301"/>
                  <a:pt x="1560" y="1307"/>
                </a:cubicBezTo>
                <a:cubicBezTo>
                  <a:pt x="1550" y="1307"/>
                  <a:pt x="1550" y="1307"/>
                  <a:pt x="1550" y="1307"/>
                </a:cubicBezTo>
                <a:lnTo>
                  <a:pt x="1550" y="1304"/>
                </a:lnTo>
                <a:close/>
                <a:moveTo>
                  <a:pt x="1547" y="1469"/>
                </a:moveTo>
                <a:cubicBezTo>
                  <a:pt x="1544" y="1469"/>
                  <a:pt x="1544" y="1469"/>
                  <a:pt x="1544" y="1469"/>
                </a:cubicBezTo>
                <a:cubicBezTo>
                  <a:pt x="1544" y="1459"/>
                  <a:pt x="1544" y="1459"/>
                  <a:pt x="1544" y="1459"/>
                </a:cubicBezTo>
                <a:cubicBezTo>
                  <a:pt x="1547" y="1459"/>
                  <a:pt x="1547" y="1459"/>
                  <a:pt x="1547" y="1459"/>
                </a:cubicBezTo>
                <a:lnTo>
                  <a:pt x="1547" y="1469"/>
                </a:lnTo>
                <a:close/>
                <a:moveTo>
                  <a:pt x="1544" y="1342"/>
                </a:moveTo>
                <a:cubicBezTo>
                  <a:pt x="1544" y="1339"/>
                  <a:pt x="1544" y="1339"/>
                  <a:pt x="1544" y="1339"/>
                </a:cubicBezTo>
                <a:cubicBezTo>
                  <a:pt x="1547" y="1339"/>
                  <a:pt x="1547" y="1339"/>
                  <a:pt x="1547" y="1339"/>
                </a:cubicBezTo>
                <a:cubicBezTo>
                  <a:pt x="1547" y="1346"/>
                  <a:pt x="1547" y="1346"/>
                  <a:pt x="1547" y="1346"/>
                </a:cubicBezTo>
                <a:cubicBezTo>
                  <a:pt x="1541" y="1344"/>
                  <a:pt x="1544" y="1346"/>
                  <a:pt x="1541" y="1342"/>
                </a:cubicBezTo>
                <a:lnTo>
                  <a:pt x="1544" y="1342"/>
                </a:lnTo>
                <a:close/>
                <a:moveTo>
                  <a:pt x="1541" y="1598"/>
                </a:moveTo>
                <a:cubicBezTo>
                  <a:pt x="1547" y="1598"/>
                  <a:pt x="1547" y="1598"/>
                  <a:pt x="1547" y="1598"/>
                </a:cubicBezTo>
                <a:cubicBezTo>
                  <a:pt x="1543" y="1602"/>
                  <a:pt x="1547" y="1599"/>
                  <a:pt x="1541" y="1601"/>
                </a:cubicBezTo>
                <a:lnTo>
                  <a:pt x="1541" y="1598"/>
                </a:lnTo>
                <a:close/>
                <a:moveTo>
                  <a:pt x="1515" y="1517"/>
                </a:moveTo>
                <a:cubicBezTo>
                  <a:pt x="1515" y="1514"/>
                  <a:pt x="1515" y="1514"/>
                  <a:pt x="1515" y="1514"/>
                </a:cubicBezTo>
                <a:cubicBezTo>
                  <a:pt x="1521" y="1514"/>
                  <a:pt x="1521" y="1514"/>
                  <a:pt x="1521" y="1514"/>
                </a:cubicBezTo>
                <a:cubicBezTo>
                  <a:pt x="1517" y="1518"/>
                  <a:pt x="1521" y="1515"/>
                  <a:pt x="1515" y="1517"/>
                </a:cubicBezTo>
                <a:close/>
                <a:moveTo>
                  <a:pt x="1524" y="1342"/>
                </a:moveTo>
                <a:cubicBezTo>
                  <a:pt x="1521" y="1342"/>
                  <a:pt x="1521" y="1342"/>
                  <a:pt x="1521" y="1342"/>
                </a:cubicBezTo>
                <a:cubicBezTo>
                  <a:pt x="1520" y="1347"/>
                  <a:pt x="1519" y="1351"/>
                  <a:pt x="1518" y="1355"/>
                </a:cubicBezTo>
                <a:cubicBezTo>
                  <a:pt x="1511" y="1355"/>
                  <a:pt x="1511" y="1355"/>
                  <a:pt x="1511" y="1355"/>
                </a:cubicBezTo>
                <a:cubicBezTo>
                  <a:pt x="1512" y="1351"/>
                  <a:pt x="1514" y="1347"/>
                  <a:pt x="1515" y="1342"/>
                </a:cubicBezTo>
                <a:cubicBezTo>
                  <a:pt x="1521" y="1342"/>
                  <a:pt x="1521" y="1342"/>
                  <a:pt x="1521" y="1342"/>
                </a:cubicBezTo>
                <a:cubicBezTo>
                  <a:pt x="1523" y="1336"/>
                  <a:pt x="1521" y="1340"/>
                  <a:pt x="1524" y="1336"/>
                </a:cubicBezTo>
                <a:lnTo>
                  <a:pt x="1524" y="1342"/>
                </a:lnTo>
                <a:close/>
                <a:moveTo>
                  <a:pt x="1537" y="1307"/>
                </a:moveTo>
                <a:cubicBezTo>
                  <a:pt x="1536" y="1314"/>
                  <a:pt x="1535" y="1316"/>
                  <a:pt x="1531" y="1320"/>
                </a:cubicBezTo>
                <a:cubicBezTo>
                  <a:pt x="1531" y="1326"/>
                  <a:pt x="1531" y="1326"/>
                  <a:pt x="1531" y="1326"/>
                </a:cubicBezTo>
                <a:cubicBezTo>
                  <a:pt x="1528" y="1326"/>
                  <a:pt x="1528" y="1326"/>
                  <a:pt x="1528" y="1326"/>
                </a:cubicBezTo>
                <a:cubicBezTo>
                  <a:pt x="1529" y="1320"/>
                  <a:pt x="1530" y="1313"/>
                  <a:pt x="1531" y="1307"/>
                </a:cubicBezTo>
                <a:lnTo>
                  <a:pt x="1537" y="1307"/>
                </a:lnTo>
                <a:close/>
                <a:moveTo>
                  <a:pt x="1528" y="1307"/>
                </a:moveTo>
                <a:cubicBezTo>
                  <a:pt x="1524" y="1307"/>
                  <a:pt x="1524" y="1307"/>
                  <a:pt x="1524" y="1307"/>
                </a:cubicBezTo>
                <a:cubicBezTo>
                  <a:pt x="1524" y="1300"/>
                  <a:pt x="1524" y="1300"/>
                  <a:pt x="1524" y="1300"/>
                </a:cubicBezTo>
                <a:cubicBezTo>
                  <a:pt x="1531" y="1300"/>
                  <a:pt x="1531" y="1300"/>
                  <a:pt x="1531" y="1300"/>
                </a:cubicBezTo>
                <a:cubicBezTo>
                  <a:pt x="1531" y="1304"/>
                  <a:pt x="1531" y="1304"/>
                  <a:pt x="1531" y="1304"/>
                </a:cubicBezTo>
                <a:cubicBezTo>
                  <a:pt x="1528" y="1304"/>
                  <a:pt x="1528" y="1304"/>
                  <a:pt x="1528" y="1304"/>
                </a:cubicBezTo>
                <a:lnTo>
                  <a:pt x="1528" y="1307"/>
                </a:lnTo>
                <a:close/>
                <a:moveTo>
                  <a:pt x="1534" y="1284"/>
                </a:moveTo>
                <a:cubicBezTo>
                  <a:pt x="1534" y="1291"/>
                  <a:pt x="1534" y="1291"/>
                  <a:pt x="1534" y="1291"/>
                </a:cubicBezTo>
                <a:cubicBezTo>
                  <a:pt x="1528" y="1291"/>
                  <a:pt x="1528" y="1291"/>
                  <a:pt x="1528" y="1291"/>
                </a:cubicBezTo>
                <a:cubicBezTo>
                  <a:pt x="1528" y="1284"/>
                  <a:pt x="1528" y="1284"/>
                  <a:pt x="1528" y="1284"/>
                </a:cubicBezTo>
                <a:lnTo>
                  <a:pt x="1534" y="1284"/>
                </a:lnTo>
                <a:close/>
                <a:moveTo>
                  <a:pt x="1528" y="1262"/>
                </a:moveTo>
                <a:cubicBezTo>
                  <a:pt x="1528" y="1268"/>
                  <a:pt x="1528" y="1268"/>
                  <a:pt x="1528" y="1268"/>
                </a:cubicBezTo>
                <a:cubicBezTo>
                  <a:pt x="1524" y="1268"/>
                  <a:pt x="1524" y="1268"/>
                  <a:pt x="1524" y="1268"/>
                </a:cubicBezTo>
                <a:cubicBezTo>
                  <a:pt x="1526" y="1262"/>
                  <a:pt x="1524" y="1265"/>
                  <a:pt x="1528" y="1262"/>
                </a:cubicBezTo>
                <a:close/>
                <a:moveTo>
                  <a:pt x="1524" y="1271"/>
                </a:moveTo>
                <a:cubicBezTo>
                  <a:pt x="1528" y="1271"/>
                  <a:pt x="1528" y="1271"/>
                  <a:pt x="1528" y="1271"/>
                </a:cubicBezTo>
                <a:cubicBezTo>
                  <a:pt x="1528" y="1281"/>
                  <a:pt x="1528" y="1281"/>
                  <a:pt x="1528" y="1281"/>
                </a:cubicBezTo>
                <a:cubicBezTo>
                  <a:pt x="1524" y="1281"/>
                  <a:pt x="1524" y="1281"/>
                  <a:pt x="1524" y="1281"/>
                </a:cubicBezTo>
                <a:lnTo>
                  <a:pt x="1524" y="1271"/>
                </a:lnTo>
                <a:close/>
                <a:moveTo>
                  <a:pt x="1524" y="1294"/>
                </a:moveTo>
                <a:cubicBezTo>
                  <a:pt x="1518" y="1296"/>
                  <a:pt x="1522" y="1293"/>
                  <a:pt x="1518" y="1297"/>
                </a:cubicBezTo>
                <a:cubicBezTo>
                  <a:pt x="1515" y="1297"/>
                  <a:pt x="1515" y="1297"/>
                  <a:pt x="1515" y="1297"/>
                </a:cubicBezTo>
                <a:cubicBezTo>
                  <a:pt x="1515" y="1291"/>
                  <a:pt x="1515" y="1291"/>
                  <a:pt x="1515" y="1291"/>
                </a:cubicBezTo>
                <a:cubicBezTo>
                  <a:pt x="1518" y="1290"/>
                  <a:pt x="1521" y="1288"/>
                  <a:pt x="1524" y="1287"/>
                </a:cubicBezTo>
                <a:lnTo>
                  <a:pt x="1524" y="1294"/>
                </a:lnTo>
                <a:close/>
                <a:moveTo>
                  <a:pt x="1515" y="1271"/>
                </a:moveTo>
                <a:cubicBezTo>
                  <a:pt x="1515" y="1278"/>
                  <a:pt x="1515" y="1278"/>
                  <a:pt x="1515" y="1278"/>
                </a:cubicBezTo>
                <a:cubicBezTo>
                  <a:pt x="1511" y="1278"/>
                  <a:pt x="1511" y="1278"/>
                  <a:pt x="1511" y="1278"/>
                </a:cubicBezTo>
                <a:cubicBezTo>
                  <a:pt x="1513" y="1271"/>
                  <a:pt x="1511" y="1275"/>
                  <a:pt x="1515" y="1271"/>
                </a:cubicBezTo>
                <a:close/>
                <a:moveTo>
                  <a:pt x="1511" y="1281"/>
                </a:moveTo>
                <a:cubicBezTo>
                  <a:pt x="1511" y="1287"/>
                  <a:pt x="1511" y="1287"/>
                  <a:pt x="1511" y="1287"/>
                </a:cubicBezTo>
                <a:cubicBezTo>
                  <a:pt x="1508" y="1287"/>
                  <a:pt x="1508" y="1287"/>
                  <a:pt x="1508" y="1287"/>
                </a:cubicBezTo>
                <a:cubicBezTo>
                  <a:pt x="1510" y="1281"/>
                  <a:pt x="1508" y="1285"/>
                  <a:pt x="1511" y="1281"/>
                </a:cubicBezTo>
                <a:close/>
                <a:moveTo>
                  <a:pt x="1502" y="1329"/>
                </a:moveTo>
                <a:cubicBezTo>
                  <a:pt x="1502" y="1323"/>
                  <a:pt x="1502" y="1323"/>
                  <a:pt x="1502" y="1323"/>
                </a:cubicBezTo>
                <a:cubicBezTo>
                  <a:pt x="1505" y="1322"/>
                  <a:pt x="1508" y="1321"/>
                  <a:pt x="1511" y="1320"/>
                </a:cubicBezTo>
                <a:cubicBezTo>
                  <a:pt x="1511" y="1317"/>
                  <a:pt x="1511" y="1317"/>
                  <a:pt x="1511" y="1317"/>
                </a:cubicBezTo>
                <a:cubicBezTo>
                  <a:pt x="1515" y="1317"/>
                  <a:pt x="1515" y="1317"/>
                  <a:pt x="1515" y="1317"/>
                </a:cubicBezTo>
                <a:cubicBezTo>
                  <a:pt x="1516" y="1312"/>
                  <a:pt x="1516" y="1309"/>
                  <a:pt x="1518" y="1313"/>
                </a:cubicBezTo>
                <a:cubicBezTo>
                  <a:pt x="1521" y="1312"/>
                  <a:pt x="1524" y="1311"/>
                  <a:pt x="1528" y="1310"/>
                </a:cubicBezTo>
                <a:cubicBezTo>
                  <a:pt x="1525" y="1316"/>
                  <a:pt x="1523" y="1315"/>
                  <a:pt x="1521" y="1323"/>
                </a:cubicBezTo>
                <a:cubicBezTo>
                  <a:pt x="1518" y="1323"/>
                  <a:pt x="1518" y="1323"/>
                  <a:pt x="1518" y="1323"/>
                </a:cubicBezTo>
                <a:cubicBezTo>
                  <a:pt x="1518" y="1320"/>
                  <a:pt x="1518" y="1320"/>
                  <a:pt x="1518" y="1320"/>
                </a:cubicBezTo>
                <a:cubicBezTo>
                  <a:pt x="1511" y="1320"/>
                  <a:pt x="1511" y="1320"/>
                  <a:pt x="1511" y="1320"/>
                </a:cubicBezTo>
                <a:cubicBezTo>
                  <a:pt x="1511" y="1326"/>
                  <a:pt x="1511" y="1326"/>
                  <a:pt x="1511" y="1326"/>
                </a:cubicBezTo>
                <a:cubicBezTo>
                  <a:pt x="1505" y="1328"/>
                  <a:pt x="1509" y="1326"/>
                  <a:pt x="1505" y="1329"/>
                </a:cubicBezTo>
                <a:cubicBezTo>
                  <a:pt x="1502" y="1329"/>
                  <a:pt x="1502" y="1329"/>
                  <a:pt x="1502" y="1329"/>
                </a:cubicBezTo>
                <a:cubicBezTo>
                  <a:pt x="1502" y="1336"/>
                  <a:pt x="1502" y="1336"/>
                  <a:pt x="1502" y="1336"/>
                </a:cubicBezTo>
                <a:cubicBezTo>
                  <a:pt x="1498" y="1336"/>
                  <a:pt x="1498" y="1336"/>
                  <a:pt x="1498" y="1336"/>
                </a:cubicBezTo>
                <a:cubicBezTo>
                  <a:pt x="1500" y="1329"/>
                  <a:pt x="1498" y="1333"/>
                  <a:pt x="1502" y="1329"/>
                </a:cubicBezTo>
                <a:close/>
                <a:moveTo>
                  <a:pt x="1498" y="1346"/>
                </a:moveTo>
                <a:cubicBezTo>
                  <a:pt x="1505" y="1346"/>
                  <a:pt x="1505" y="1346"/>
                  <a:pt x="1505" y="1346"/>
                </a:cubicBezTo>
                <a:cubicBezTo>
                  <a:pt x="1501" y="1349"/>
                  <a:pt x="1505" y="1347"/>
                  <a:pt x="1498" y="1349"/>
                </a:cubicBezTo>
                <a:lnTo>
                  <a:pt x="1498" y="1346"/>
                </a:lnTo>
                <a:close/>
                <a:moveTo>
                  <a:pt x="1498" y="1404"/>
                </a:moveTo>
                <a:cubicBezTo>
                  <a:pt x="1502" y="1404"/>
                  <a:pt x="1502" y="1404"/>
                  <a:pt x="1502" y="1404"/>
                </a:cubicBezTo>
                <a:cubicBezTo>
                  <a:pt x="1502" y="1417"/>
                  <a:pt x="1502" y="1417"/>
                  <a:pt x="1502" y="1417"/>
                </a:cubicBezTo>
                <a:cubicBezTo>
                  <a:pt x="1498" y="1417"/>
                  <a:pt x="1498" y="1417"/>
                  <a:pt x="1498" y="1417"/>
                </a:cubicBezTo>
                <a:lnTo>
                  <a:pt x="1498" y="1404"/>
                </a:lnTo>
                <a:close/>
                <a:moveTo>
                  <a:pt x="1498" y="1582"/>
                </a:moveTo>
                <a:cubicBezTo>
                  <a:pt x="1498" y="1579"/>
                  <a:pt x="1498" y="1579"/>
                  <a:pt x="1498" y="1579"/>
                </a:cubicBezTo>
                <a:cubicBezTo>
                  <a:pt x="1502" y="1579"/>
                  <a:pt x="1502" y="1579"/>
                  <a:pt x="1502" y="1579"/>
                </a:cubicBezTo>
                <a:cubicBezTo>
                  <a:pt x="1502" y="1585"/>
                  <a:pt x="1502" y="1585"/>
                  <a:pt x="1502" y="1585"/>
                </a:cubicBezTo>
                <a:cubicBezTo>
                  <a:pt x="1495" y="1583"/>
                  <a:pt x="1499" y="1586"/>
                  <a:pt x="1495" y="1582"/>
                </a:cubicBezTo>
                <a:lnTo>
                  <a:pt x="1498" y="1582"/>
                </a:lnTo>
                <a:close/>
                <a:moveTo>
                  <a:pt x="1463" y="1365"/>
                </a:moveTo>
                <a:cubicBezTo>
                  <a:pt x="1469" y="1365"/>
                  <a:pt x="1469" y="1365"/>
                  <a:pt x="1469" y="1365"/>
                </a:cubicBezTo>
                <a:cubicBezTo>
                  <a:pt x="1469" y="1362"/>
                  <a:pt x="1469" y="1362"/>
                  <a:pt x="1469" y="1362"/>
                </a:cubicBezTo>
                <a:cubicBezTo>
                  <a:pt x="1476" y="1362"/>
                  <a:pt x="1476" y="1362"/>
                  <a:pt x="1476" y="1362"/>
                </a:cubicBezTo>
                <a:cubicBezTo>
                  <a:pt x="1472" y="1365"/>
                  <a:pt x="1476" y="1363"/>
                  <a:pt x="1469" y="1365"/>
                </a:cubicBezTo>
                <a:cubicBezTo>
                  <a:pt x="1466" y="1369"/>
                  <a:pt x="1469" y="1366"/>
                  <a:pt x="1463" y="1368"/>
                </a:cubicBezTo>
                <a:lnTo>
                  <a:pt x="1463" y="1365"/>
                </a:lnTo>
                <a:close/>
                <a:moveTo>
                  <a:pt x="1431" y="854"/>
                </a:moveTo>
                <a:cubicBezTo>
                  <a:pt x="1432" y="848"/>
                  <a:pt x="1433" y="843"/>
                  <a:pt x="1434" y="838"/>
                </a:cubicBezTo>
                <a:cubicBezTo>
                  <a:pt x="1440" y="838"/>
                  <a:pt x="1440" y="838"/>
                  <a:pt x="1440" y="838"/>
                </a:cubicBezTo>
                <a:cubicBezTo>
                  <a:pt x="1440" y="850"/>
                  <a:pt x="1441" y="851"/>
                  <a:pt x="1431" y="854"/>
                </a:cubicBezTo>
                <a:close/>
                <a:moveTo>
                  <a:pt x="1447" y="834"/>
                </a:moveTo>
                <a:cubicBezTo>
                  <a:pt x="1440" y="834"/>
                  <a:pt x="1440" y="834"/>
                  <a:pt x="1440" y="834"/>
                </a:cubicBezTo>
                <a:cubicBezTo>
                  <a:pt x="1439" y="827"/>
                  <a:pt x="1439" y="826"/>
                  <a:pt x="1437" y="821"/>
                </a:cubicBezTo>
                <a:cubicBezTo>
                  <a:pt x="1440" y="820"/>
                  <a:pt x="1443" y="819"/>
                  <a:pt x="1447" y="818"/>
                </a:cubicBezTo>
                <a:lnTo>
                  <a:pt x="1447" y="834"/>
                </a:lnTo>
                <a:close/>
                <a:moveTo>
                  <a:pt x="1456" y="1294"/>
                </a:moveTo>
                <a:cubicBezTo>
                  <a:pt x="1456" y="1300"/>
                  <a:pt x="1456" y="1300"/>
                  <a:pt x="1456" y="1300"/>
                </a:cubicBezTo>
                <a:cubicBezTo>
                  <a:pt x="1453" y="1300"/>
                  <a:pt x="1453" y="1300"/>
                  <a:pt x="1453" y="1300"/>
                </a:cubicBezTo>
                <a:cubicBezTo>
                  <a:pt x="1455" y="1294"/>
                  <a:pt x="1453" y="1298"/>
                  <a:pt x="1456" y="1294"/>
                </a:cubicBezTo>
                <a:close/>
                <a:moveTo>
                  <a:pt x="1631" y="1054"/>
                </a:moveTo>
                <a:cubicBezTo>
                  <a:pt x="1631" y="1051"/>
                  <a:pt x="1631" y="1051"/>
                  <a:pt x="1631" y="1051"/>
                </a:cubicBezTo>
                <a:cubicBezTo>
                  <a:pt x="1638" y="1051"/>
                  <a:pt x="1638" y="1051"/>
                  <a:pt x="1638" y="1051"/>
                </a:cubicBezTo>
                <a:cubicBezTo>
                  <a:pt x="1638" y="1061"/>
                  <a:pt x="1638" y="1061"/>
                  <a:pt x="1638" y="1061"/>
                </a:cubicBezTo>
                <a:cubicBezTo>
                  <a:pt x="1634" y="1061"/>
                  <a:pt x="1634" y="1061"/>
                  <a:pt x="1634" y="1061"/>
                </a:cubicBezTo>
                <a:cubicBezTo>
                  <a:pt x="1634" y="1064"/>
                  <a:pt x="1634" y="1064"/>
                  <a:pt x="1634" y="1064"/>
                </a:cubicBezTo>
                <a:cubicBezTo>
                  <a:pt x="1631" y="1064"/>
                  <a:pt x="1631" y="1064"/>
                  <a:pt x="1631" y="1064"/>
                </a:cubicBezTo>
                <a:cubicBezTo>
                  <a:pt x="1632" y="1061"/>
                  <a:pt x="1633" y="1058"/>
                  <a:pt x="1634" y="1054"/>
                </a:cubicBezTo>
                <a:lnTo>
                  <a:pt x="1631" y="1054"/>
                </a:lnTo>
                <a:close/>
                <a:moveTo>
                  <a:pt x="1735" y="957"/>
                </a:moveTo>
                <a:cubicBezTo>
                  <a:pt x="1735" y="964"/>
                  <a:pt x="1735" y="964"/>
                  <a:pt x="1735" y="964"/>
                </a:cubicBezTo>
                <a:cubicBezTo>
                  <a:pt x="1731" y="964"/>
                  <a:pt x="1731" y="964"/>
                  <a:pt x="1731" y="964"/>
                </a:cubicBezTo>
                <a:cubicBezTo>
                  <a:pt x="1733" y="957"/>
                  <a:pt x="1731" y="961"/>
                  <a:pt x="1735" y="957"/>
                </a:cubicBezTo>
                <a:close/>
                <a:moveTo>
                  <a:pt x="1676" y="957"/>
                </a:moveTo>
                <a:cubicBezTo>
                  <a:pt x="1673" y="957"/>
                  <a:pt x="1673" y="957"/>
                  <a:pt x="1673" y="957"/>
                </a:cubicBezTo>
                <a:cubicBezTo>
                  <a:pt x="1673" y="967"/>
                  <a:pt x="1673" y="967"/>
                  <a:pt x="1673" y="967"/>
                </a:cubicBezTo>
                <a:cubicBezTo>
                  <a:pt x="1670" y="967"/>
                  <a:pt x="1670" y="967"/>
                  <a:pt x="1670" y="967"/>
                </a:cubicBezTo>
                <a:cubicBezTo>
                  <a:pt x="1670" y="957"/>
                  <a:pt x="1670" y="957"/>
                  <a:pt x="1670" y="957"/>
                </a:cubicBezTo>
                <a:cubicBezTo>
                  <a:pt x="1673" y="957"/>
                  <a:pt x="1673" y="957"/>
                  <a:pt x="1673" y="957"/>
                </a:cubicBezTo>
                <a:cubicBezTo>
                  <a:pt x="1675" y="951"/>
                  <a:pt x="1673" y="955"/>
                  <a:pt x="1676" y="951"/>
                </a:cubicBezTo>
                <a:lnTo>
                  <a:pt x="1676" y="957"/>
                </a:lnTo>
                <a:close/>
                <a:moveTo>
                  <a:pt x="1683" y="935"/>
                </a:moveTo>
                <a:cubicBezTo>
                  <a:pt x="1689" y="937"/>
                  <a:pt x="1686" y="934"/>
                  <a:pt x="1689" y="938"/>
                </a:cubicBezTo>
                <a:cubicBezTo>
                  <a:pt x="1686" y="940"/>
                  <a:pt x="1686" y="942"/>
                  <a:pt x="1683" y="944"/>
                </a:cubicBezTo>
                <a:cubicBezTo>
                  <a:pt x="1683" y="948"/>
                  <a:pt x="1683" y="948"/>
                  <a:pt x="1683" y="948"/>
                </a:cubicBezTo>
                <a:cubicBezTo>
                  <a:pt x="1680" y="948"/>
                  <a:pt x="1680" y="948"/>
                  <a:pt x="1680" y="948"/>
                </a:cubicBezTo>
                <a:cubicBezTo>
                  <a:pt x="1681" y="943"/>
                  <a:pt x="1682" y="939"/>
                  <a:pt x="1683" y="935"/>
                </a:cubicBezTo>
                <a:close/>
                <a:moveTo>
                  <a:pt x="1670" y="918"/>
                </a:moveTo>
                <a:cubicBezTo>
                  <a:pt x="1674" y="921"/>
                  <a:pt x="1670" y="918"/>
                  <a:pt x="1673" y="922"/>
                </a:cubicBezTo>
                <a:cubicBezTo>
                  <a:pt x="1680" y="922"/>
                  <a:pt x="1680" y="922"/>
                  <a:pt x="1680" y="922"/>
                </a:cubicBezTo>
                <a:cubicBezTo>
                  <a:pt x="1676" y="925"/>
                  <a:pt x="1680" y="923"/>
                  <a:pt x="1673" y="925"/>
                </a:cubicBezTo>
                <a:cubicBezTo>
                  <a:pt x="1673" y="931"/>
                  <a:pt x="1673" y="931"/>
                  <a:pt x="1673" y="931"/>
                </a:cubicBezTo>
                <a:cubicBezTo>
                  <a:pt x="1670" y="931"/>
                  <a:pt x="1670" y="931"/>
                  <a:pt x="1670" y="931"/>
                </a:cubicBezTo>
                <a:lnTo>
                  <a:pt x="1670" y="918"/>
                </a:lnTo>
                <a:close/>
                <a:moveTo>
                  <a:pt x="1676" y="935"/>
                </a:moveTo>
                <a:cubicBezTo>
                  <a:pt x="1674" y="942"/>
                  <a:pt x="1676" y="941"/>
                  <a:pt x="1670" y="944"/>
                </a:cubicBezTo>
                <a:cubicBezTo>
                  <a:pt x="1670" y="948"/>
                  <a:pt x="1670" y="948"/>
                  <a:pt x="1670" y="948"/>
                </a:cubicBezTo>
                <a:cubicBezTo>
                  <a:pt x="1667" y="948"/>
                  <a:pt x="1667" y="948"/>
                  <a:pt x="1667" y="948"/>
                </a:cubicBezTo>
                <a:cubicBezTo>
                  <a:pt x="1667" y="944"/>
                  <a:pt x="1667" y="944"/>
                  <a:pt x="1667" y="944"/>
                </a:cubicBezTo>
                <a:cubicBezTo>
                  <a:pt x="1660" y="942"/>
                  <a:pt x="1664" y="945"/>
                  <a:pt x="1660" y="941"/>
                </a:cubicBezTo>
                <a:cubicBezTo>
                  <a:pt x="1666" y="939"/>
                  <a:pt x="1671" y="937"/>
                  <a:pt x="1676" y="935"/>
                </a:cubicBezTo>
                <a:close/>
                <a:moveTo>
                  <a:pt x="1647" y="938"/>
                </a:moveTo>
                <a:cubicBezTo>
                  <a:pt x="1647" y="944"/>
                  <a:pt x="1647" y="944"/>
                  <a:pt x="1647" y="944"/>
                </a:cubicBezTo>
                <a:cubicBezTo>
                  <a:pt x="1644" y="944"/>
                  <a:pt x="1644" y="944"/>
                  <a:pt x="1644" y="944"/>
                </a:cubicBezTo>
                <a:cubicBezTo>
                  <a:pt x="1646" y="938"/>
                  <a:pt x="1644" y="942"/>
                  <a:pt x="1647" y="938"/>
                </a:cubicBezTo>
                <a:close/>
                <a:moveTo>
                  <a:pt x="1644" y="961"/>
                </a:moveTo>
                <a:cubicBezTo>
                  <a:pt x="1644" y="967"/>
                  <a:pt x="1644" y="967"/>
                  <a:pt x="1644" y="967"/>
                </a:cubicBezTo>
                <a:cubicBezTo>
                  <a:pt x="1641" y="967"/>
                  <a:pt x="1641" y="967"/>
                  <a:pt x="1641" y="967"/>
                </a:cubicBezTo>
                <a:cubicBezTo>
                  <a:pt x="1643" y="961"/>
                  <a:pt x="1640" y="964"/>
                  <a:pt x="1644" y="961"/>
                </a:cubicBezTo>
                <a:close/>
                <a:moveTo>
                  <a:pt x="1625" y="967"/>
                </a:moveTo>
                <a:cubicBezTo>
                  <a:pt x="1631" y="967"/>
                  <a:pt x="1631" y="967"/>
                  <a:pt x="1631" y="967"/>
                </a:cubicBezTo>
                <a:cubicBezTo>
                  <a:pt x="1631" y="973"/>
                  <a:pt x="1631" y="973"/>
                  <a:pt x="1631" y="973"/>
                </a:cubicBezTo>
                <a:cubicBezTo>
                  <a:pt x="1625" y="973"/>
                  <a:pt x="1625" y="973"/>
                  <a:pt x="1625" y="973"/>
                </a:cubicBezTo>
                <a:lnTo>
                  <a:pt x="1625" y="967"/>
                </a:lnTo>
                <a:close/>
                <a:moveTo>
                  <a:pt x="1618" y="964"/>
                </a:moveTo>
                <a:cubicBezTo>
                  <a:pt x="1618" y="970"/>
                  <a:pt x="1618" y="970"/>
                  <a:pt x="1618" y="970"/>
                </a:cubicBezTo>
                <a:cubicBezTo>
                  <a:pt x="1615" y="970"/>
                  <a:pt x="1615" y="970"/>
                  <a:pt x="1615" y="970"/>
                </a:cubicBezTo>
                <a:cubicBezTo>
                  <a:pt x="1617" y="964"/>
                  <a:pt x="1615" y="967"/>
                  <a:pt x="1618" y="964"/>
                </a:cubicBezTo>
                <a:close/>
                <a:moveTo>
                  <a:pt x="1615" y="983"/>
                </a:moveTo>
                <a:cubicBezTo>
                  <a:pt x="1614" y="986"/>
                  <a:pt x="1613" y="990"/>
                  <a:pt x="1612" y="993"/>
                </a:cubicBezTo>
                <a:cubicBezTo>
                  <a:pt x="1615" y="990"/>
                  <a:pt x="1612" y="993"/>
                  <a:pt x="1615" y="990"/>
                </a:cubicBezTo>
                <a:cubicBezTo>
                  <a:pt x="1621" y="990"/>
                  <a:pt x="1621" y="990"/>
                  <a:pt x="1621" y="990"/>
                </a:cubicBezTo>
                <a:cubicBezTo>
                  <a:pt x="1620" y="992"/>
                  <a:pt x="1619" y="994"/>
                  <a:pt x="1618" y="996"/>
                </a:cubicBezTo>
                <a:cubicBezTo>
                  <a:pt x="1609" y="1000"/>
                  <a:pt x="1611" y="994"/>
                  <a:pt x="1605" y="1003"/>
                </a:cubicBezTo>
                <a:cubicBezTo>
                  <a:pt x="1609" y="1003"/>
                  <a:pt x="1609" y="1003"/>
                  <a:pt x="1609" y="1003"/>
                </a:cubicBezTo>
                <a:cubicBezTo>
                  <a:pt x="1611" y="999"/>
                  <a:pt x="1608" y="1002"/>
                  <a:pt x="1612" y="999"/>
                </a:cubicBezTo>
                <a:cubicBezTo>
                  <a:pt x="1612" y="1006"/>
                  <a:pt x="1612" y="1006"/>
                  <a:pt x="1612" y="1006"/>
                </a:cubicBezTo>
                <a:cubicBezTo>
                  <a:pt x="1605" y="1004"/>
                  <a:pt x="1609" y="1006"/>
                  <a:pt x="1605" y="1003"/>
                </a:cubicBezTo>
                <a:cubicBezTo>
                  <a:pt x="1602" y="1003"/>
                  <a:pt x="1602" y="1003"/>
                  <a:pt x="1602" y="1003"/>
                </a:cubicBezTo>
                <a:cubicBezTo>
                  <a:pt x="1604" y="994"/>
                  <a:pt x="1608" y="987"/>
                  <a:pt x="1615" y="983"/>
                </a:cubicBezTo>
                <a:close/>
                <a:moveTo>
                  <a:pt x="1596" y="944"/>
                </a:moveTo>
                <a:cubicBezTo>
                  <a:pt x="1599" y="943"/>
                  <a:pt x="1602" y="942"/>
                  <a:pt x="1605" y="941"/>
                </a:cubicBezTo>
                <a:cubicBezTo>
                  <a:pt x="1602" y="947"/>
                  <a:pt x="1603" y="946"/>
                  <a:pt x="1596" y="948"/>
                </a:cubicBezTo>
                <a:lnTo>
                  <a:pt x="1596" y="944"/>
                </a:lnTo>
                <a:close/>
                <a:moveTo>
                  <a:pt x="1586" y="970"/>
                </a:moveTo>
                <a:cubicBezTo>
                  <a:pt x="1588" y="969"/>
                  <a:pt x="1590" y="968"/>
                  <a:pt x="1592" y="967"/>
                </a:cubicBezTo>
                <a:cubicBezTo>
                  <a:pt x="1592" y="977"/>
                  <a:pt x="1592" y="977"/>
                  <a:pt x="1592" y="977"/>
                </a:cubicBezTo>
                <a:cubicBezTo>
                  <a:pt x="1589" y="977"/>
                  <a:pt x="1589" y="977"/>
                  <a:pt x="1589" y="977"/>
                </a:cubicBezTo>
                <a:cubicBezTo>
                  <a:pt x="1589" y="973"/>
                  <a:pt x="1589" y="973"/>
                  <a:pt x="1589" y="973"/>
                </a:cubicBezTo>
                <a:cubicBezTo>
                  <a:pt x="1586" y="973"/>
                  <a:pt x="1586" y="973"/>
                  <a:pt x="1586" y="973"/>
                </a:cubicBezTo>
                <a:lnTo>
                  <a:pt x="1586" y="970"/>
                </a:lnTo>
                <a:close/>
                <a:moveTo>
                  <a:pt x="1589" y="999"/>
                </a:moveTo>
                <a:cubicBezTo>
                  <a:pt x="1589" y="1006"/>
                  <a:pt x="1589" y="1006"/>
                  <a:pt x="1589" y="1006"/>
                </a:cubicBezTo>
                <a:cubicBezTo>
                  <a:pt x="1583" y="1004"/>
                  <a:pt x="1586" y="1006"/>
                  <a:pt x="1583" y="1003"/>
                </a:cubicBezTo>
                <a:cubicBezTo>
                  <a:pt x="1586" y="1003"/>
                  <a:pt x="1586" y="1003"/>
                  <a:pt x="1586" y="1003"/>
                </a:cubicBezTo>
                <a:cubicBezTo>
                  <a:pt x="1589" y="999"/>
                  <a:pt x="1585" y="1002"/>
                  <a:pt x="1589" y="999"/>
                </a:cubicBezTo>
                <a:close/>
                <a:moveTo>
                  <a:pt x="1570" y="996"/>
                </a:moveTo>
                <a:cubicBezTo>
                  <a:pt x="1583" y="996"/>
                  <a:pt x="1583" y="996"/>
                  <a:pt x="1583" y="996"/>
                </a:cubicBezTo>
                <a:cubicBezTo>
                  <a:pt x="1581" y="1003"/>
                  <a:pt x="1583" y="999"/>
                  <a:pt x="1579" y="1003"/>
                </a:cubicBezTo>
                <a:cubicBezTo>
                  <a:pt x="1579" y="1006"/>
                  <a:pt x="1579" y="1006"/>
                  <a:pt x="1579" y="1006"/>
                </a:cubicBezTo>
                <a:cubicBezTo>
                  <a:pt x="1570" y="1006"/>
                  <a:pt x="1570" y="1006"/>
                  <a:pt x="1570" y="1006"/>
                </a:cubicBezTo>
                <a:lnTo>
                  <a:pt x="1570" y="996"/>
                </a:lnTo>
                <a:close/>
                <a:moveTo>
                  <a:pt x="1570" y="1093"/>
                </a:moveTo>
                <a:cubicBezTo>
                  <a:pt x="1566" y="1093"/>
                  <a:pt x="1566" y="1093"/>
                  <a:pt x="1566" y="1093"/>
                </a:cubicBezTo>
                <a:cubicBezTo>
                  <a:pt x="1566" y="1100"/>
                  <a:pt x="1566" y="1100"/>
                  <a:pt x="1566" y="1100"/>
                </a:cubicBezTo>
                <a:cubicBezTo>
                  <a:pt x="1563" y="1100"/>
                  <a:pt x="1563" y="1100"/>
                  <a:pt x="1563" y="1100"/>
                </a:cubicBezTo>
                <a:cubicBezTo>
                  <a:pt x="1563" y="1090"/>
                  <a:pt x="1563" y="1090"/>
                  <a:pt x="1563" y="1090"/>
                </a:cubicBezTo>
                <a:cubicBezTo>
                  <a:pt x="1570" y="1092"/>
                  <a:pt x="1566" y="1090"/>
                  <a:pt x="1570" y="1093"/>
                </a:cubicBezTo>
                <a:close/>
                <a:moveTo>
                  <a:pt x="1560" y="964"/>
                </a:moveTo>
                <a:cubicBezTo>
                  <a:pt x="1558" y="970"/>
                  <a:pt x="1560" y="967"/>
                  <a:pt x="1557" y="970"/>
                </a:cubicBezTo>
                <a:cubicBezTo>
                  <a:pt x="1557" y="973"/>
                  <a:pt x="1557" y="973"/>
                  <a:pt x="1557" y="973"/>
                </a:cubicBezTo>
                <a:cubicBezTo>
                  <a:pt x="1553" y="973"/>
                  <a:pt x="1553" y="973"/>
                  <a:pt x="1553" y="973"/>
                </a:cubicBezTo>
                <a:cubicBezTo>
                  <a:pt x="1556" y="966"/>
                  <a:pt x="1554" y="967"/>
                  <a:pt x="1560" y="964"/>
                </a:cubicBezTo>
                <a:close/>
                <a:moveTo>
                  <a:pt x="1557" y="1041"/>
                </a:moveTo>
                <a:cubicBezTo>
                  <a:pt x="1557" y="1035"/>
                  <a:pt x="1557" y="1035"/>
                  <a:pt x="1557" y="1035"/>
                </a:cubicBezTo>
                <a:cubicBezTo>
                  <a:pt x="1563" y="1035"/>
                  <a:pt x="1563" y="1035"/>
                  <a:pt x="1563" y="1035"/>
                </a:cubicBezTo>
                <a:cubicBezTo>
                  <a:pt x="1560" y="1039"/>
                  <a:pt x="1564" y="1035"/>
                  <a:pt x="1560" y="1038"/>
                </a:cubicBezTo>
                <a:cubicBezTo>
                  <a:pt x="1557" y="1042"/>
                  <a:pt x="1560" y="1039"/>
                  <a:pt x="1557" y="1041"/>
                </a:cubicBezTo>
                <a:cubicBezTo>
                  <a:pt x="1557" y="1048"/>
                  <a:pt x="1557" y="1048"/>
                  <a:pt x="1557" y="1048"/>
                </a:cubicBezTo>
                <a:cubicBezTo>
                  <a:pt x="1553" y="1048"/>
                  <a:pt x="1553" y="1048"/>
                  <a:pt x="1553" y="1048"/>
                </a:cubicBezTo>
                <a:cubicBezTo>
                  <a:pt x="1555" y="1041"/>
                  <a:pt x="1553" y="1045"/>
                  <a:pt x="1557" y="1041"/>
                </a:cubicBezTo>
                <a:close/>
                <a:moveTo>
                  <a:pt x="1599" y="880"/>
                </a:moveTo>
                <a:cubicBezTo>
                  <a:pt x="1592" y="878"/>
                  <a:pt x="1596" y="880"/>
                  <a:pt x="1592" y="876"/>
                </a:cubicBezTo>
                <a:cubicBezTo>
                  <a:pt x="1596" y="876"/>
                  <a:pt x="1596" y="876"/>
                  <a:pt x="1596" y="876"/>
                </a:cubicBezTo>
                <a:cubicBezTo>
                  <a:pt x="1598" y="873"/>
                  <a:pt x="1595" y="876"/>
                  <a:pt x="1599" y="873"/>
                </a:cubicBezTo>
                <a:lnTo>
                  <a:pt x="1599" y="880"/>
                </a:lnTo>
                <a:close/>
                <a:moveTo>
                  <a:pt x="1589" y="863"/>
                </a:moveTo>
                <a:cubicBezTo>
                  <a:pt x="1589" y="860"/>
                  <a:pt x="1589" y="860"/>
                  <a:pt x="1589" y="860"/>
                </a:cubicBezTo>
                <a:cubicBezTo>
                  <a:pt x="1602" y="860"/>
                  <a:pt x="1602" y="860"/>
                  <a:pt x="1602" y="860"/>
                </a:cubicBezTo>
                <a:cubicBezTo>
                  <a:pt x="1602" y="863"/>
                  <a:pt x="1602" y="863"/>
                  <a:pt x="1602" y="863"/>
                </a:cubicBezTo>
                <a:cubicBezTo>
                  <a:pt x="1589" y="863"/>
                  <a:pt x="1589" y="863"/>
                  <a:pt x="1589" y="863"/>
                </a:cubicBezTo>
                <a:cubicBezTo>
                  <a:pt x="1587" y="870"/>
                  <a:pt x="1590" y="866"/>
                  <a:pt x="1586" y="870"/>
                </a:cubicBezTo>
                <a:cubicBezTo>
                  <a:pt x="1586" y="876"/>
                  <a:pt x="1586" y="876"/>
                  <a:pt x="1586" y="876"/>
                </a:cubicBezTo>
                <a:cubicBezTo>
                  <a:pt x="1584" y="875"/>
                  <a:pt x="1582" y="874"/>
                  <a:pt x="1579" y="873"/>
                </a:cubicBezTo>
                <a:cubicBezTo>
                  <a:pt x="1579" y="873"/>
                  <a:pt x="1587" y="865"/>
                  <a:pt x="1589" y="863"/>
                </a:cubicBezTo>
                <a:close/>
                <a:moveTo>
                  <a:pt x="1583" y="851"/>
                </a:moveTo>
                <a:cubicBezTo>
                  <a:pt x="1584" y="853"/>
                  <a:pt x="1585" y="855"/>
                  <a:pt x="1586" y="857"/>
                </a:cubicBezTo>
                <a:cubicBezTo>
                  <a:pt x="1576" y="857"/>
                  <a:pt x="1576" y="857"/>
                  <a:pt x="1576" y="857"/>
                </a:cubicBezTo>
                <a:cubicBezTo>
                  <a:pt x="1576" y="857"/>
                  <a:pt x="1577" y="854"/>
                  <a:pt x="1583" y="851"/>
                </a:cubicBezTo>
                <a:close/>
                <a:moveTo>
                  <a:pt x="1777" y="766"/>
                </a:moveTo>
                <a:cubicBezTo>
                  <a:pt x="1780" y="763"/>
                  <a:pt x="1776" y="766"/>
                  <a:pt x="1780" y="763"/>
                </a:cubicBezTo>
                <a:cubicBezTo>
                  <a:pt x="1784" y="758"/>
                  <a:pt x="1782" y="759"/>
                  <a:pt x="1790" y="757"/>
                </a:cubicBezTo>
                <a:cubicBezTo>
                  <a:pt x="1786" y="763"/>
                  <a:pt x="1785" y="764"/>
                  <a:pt x="1777" y="766"/>
                </a:cubicBezTo>
                <a:close/>
                <a:moveTo>
                  <a:pt x="1796" y="757"/>
                </a:moveTo>
                <a:cubicBezTo>
                  <a:pt x="1787" y="753"/>
                  <a:pt x="1793" y="757"/>
                  <a:pt x="1793" y="747"/>
                </a:cubicBezTo>
                <a:cubicBezTo>
                  <a:pt x="1803" y="751"/>
                  <a:pt x="1797" y="746"/>
                  <a:pt x="1796" y="757"/>
                </a:cubicBezTo>
                <a:close/>
                <a:moveTo>
                  <a:pt x="1790" y="750"/>
                </a:moveTo>
                <a:cubicBezTo>
                  <a:pt x="1783" y="750"/>
                  <a:pt x="1783" y="750"/>
                  <a:pt x="1783" y="750"/>
                </a:cubicBezTo>
                <a:cubicBezTo>
                  <a:pt x="1780" y="754"/>
                  <a:pt x="1783" y="752"/>
                  <a:pt x="1777" y="753"/>
                </a:cubicBezTo>
                <a:cubicBezTo>
                  <a:pt x="1777" y="750"/>
                  <a:pt x="1777" y="750"/>
                  <a:pt x="1777" y="750"/>
                </a:cubicBezTo>
                <a:cubicBezTo>
                  <a:pt x="1783" y="750"/>
                  <a:pt x="1783" y="750"/>
                  <a:pt x="1783" y="750"/>
                </a:cubicBezTo>
                <a:cubicBezTo>
                  <a:pt x="1786" y="747"/>
                  <a:pt x="1783" y="750"/>
                  <a:pt x="1786" y="747"/>
                </a:cubicBezTo>
                <a:cubicBezTo>
                  <a:pt x="1788" y="745"/>
                  <a:pt x="1789" y="743"/>
                  <a:pt x="1790" y="741"/>
                </a:cubicBezTo>
                <a:cubicBezTo>
                  <a:pt x="1799" y="741"/>
                  <a:pt x="1799" y="741"/>
                  <a:pt x="1799" y="741"/>
                </a:cubicBezTo>
                <a:cubicBezTo>
                  <a:pt x="1796" y="745"/>
                  <a:pt x="1793" y="745"/>
                  <a:pt x="1790" y="750"/>
                </a:cubicBezTo>
                <a:close/>
                <a:moveTo>
                  <a:pt x="1871" y="737"/>
                </a:moveTo>
                <a:cubicBezTo>
                  <a:pt x="1866" y="754"/>
                  <a:pt x="1861" y="745"/>
                  <a:pt x="1854" y="753"/>
                </a:cubicBezTo>
                <a:cubicBezTo>
                  <a:pt x="1850" y="759"/>
                  <a:pt x="1856" y="758"/>
                  <a:pt x="1848" y="763"/>
                </a:cubicBezTo>
                <a:cubicBezTo>
                  <a:pt x="1845" y="767"/>
                  <a:pt x="1848" y="764"/>
                  <a:pt x="1845" y="766"/>
                </a:cubicBezTo>
                <a:cubicBezTo>
                  <a:pt x="1845" y="763"/>
                  <a:pt x="1845" y="763"/>
                  <a:pt x="1845" y="763"/>
                </a:cubicBezTo>
                <a:cubicBezTo>
                  <a:pt x="1841" y="760"/>
                  <a:pt x="1844" y="764"/>
                  <a:pt x="1841" y="760"/>
                </a:cubicBezTo>
                <a:cubicBezTo>
                  <a:pt x="1851" y="752"/>
                  <a:pt x="1861" y="745"/>
                  <a:pt x="1871" y="737"/>
                </a:cubicBezTo>
                <a:close/>
                <a:moveTo>
                  <a:pt x="1825" y="783"/>
                </a:moveTo>
                <a:cubicBezTo>
                  <a:pt x="1819" y="781"/>
                  <a:pt x="1823" y="783"/>
                  <a:pt x="1819" y="779"/>
                </a:cubicBezTo>
                <a:cubicBezTo>
                  <a:pt x="1822" y="779"/>
                  <a:pt x="1822" y="779"/>
                  <a:pt x="1822" y="779"/>
                </a:cubicBezTo>
                <a:cubicBezTo>
                  <a:pt x="1825" y="776"/>
                  <a:pt x="1822" y="779"/>
                  <a:pt x="1825" y="776"/>
                </a:cubicBezTo>
                <a:lnTo>
                  <a:pt x="1825" y="783"/>
                </a:lnTo>
                <a:close/>
                <a:moveTo>
                  <a:pt x="1835" y="783"/>
                </a:moveTo>
                <a:cubicBezTo>
                  <a:pt x="1831" y="785"/>
                  <a:pt x="1835" y="782"/>
                  <a:pt x="1832" y="786"/>
                </a:cubicBezTo>
                <a:cubicBezTo>
                  <a:pt x="1829" y="786"/>
                  <a:pt x="1829" y="786"/>
                  <a:pt x="1829" y="786"/>
                </a:cubicBezTo>
                <a:cubicBezTo>
                  <a:pt x="1829" y="776"/>
                  <a:pt x="1829" y="776"/>
                  <a:pt x="1829" y="776"/>
                </a:cubicBezTo>
                <a:cubicBezTo>
                  <a:pt x="1835" y="774"/>
                  <a:pt x="1831" y="777"/>
                  <a:pt x="1835" y="773"/>
                </a:cubicBezTo>
                <a:cubicBezTo>
                  <a:pt x="1838" y="773"/>
                  <a:pt x="1838" y="773"/>
                  <a:pt x="1838" y="773"/>
                </a:cubicBezTo>
                <a:cubicBezTo>
                  <a:pt x="1837" y="776"/>
                  <a:pt x="1836" y="779"/>
                  <a:pt x="1835" y="783"/>
                </a:cubicBezTo>
                <a:close/>
                <a:moveTo>
                  <a:pt x="1838" y="753"/>
                </a:moveTo>
                <a:cubicBezTo>
                  <a:pt x="1838" y="760"/>
                  <a:pt x="1838" y="760"/>
                  <a:pt x="1838" y="760"/>
                </a:cubicBezTo>
                <a:cubicBezTo>
                  <a:pt x="1835" y="760"/>
                  <a:pt x="1835" y="760"/>
                  <a:pt x="1835" y="760"/>
                </a:cubicBezTo>
                <a:cubicBezTo>
                  <a:pt x="1837" y="753"/>
                  <a:pt x="1835" y="757"/>
                  <a:pt x="1838" y="753"/>
                </a:cubicBezTo>
                <a:close/>
                <a:moveTo>
                  <a:pt x="1838" y="766"/>
                </a:moveTo>
                <a:cubicBezTo>
                  <a:pt x="1835" y="770"/>
                  <a:pt x="1838" y="768"/>
                  <a:pt x="1832" y="770"/>
                </a:cubicBezTo>
                <a:cubicBezTo>
                  <a:pt x="1832" y="766"/>
                  <a:pt x="1832" y="766"/>
                  <a:pt x="1832" y="766"/>
                </a:cubicBezTo>
                <a:lnTo>
                  <a:pt x="1838" y="766"/>
                </a:lnTo>
                <a:close/>
                <a:moveTo>
                  <a:pt x="1832" y="747"/>
                </a:moveTo>
                <a:cubicBezTo>
                  <a:pt x="1828" y="752"/>
                  <a:pt x="1830" y="751"/>
                  <a:pt x="1822" y="753"/>
                </a:cubicBezTo>
                <a:cubicBezTo>
                  <a:pt x="1822" y="750"/>
                  <a:pt x="1822" y="750"/>
                  <a:pt x="1822" y="750"/>
                </a:cubicBezTo>
                <a:cubicBezTo>
                  <a:pt x="1825" y="749"/>
                  <a:pt x="1829" y="748"/>
                  <a:pt x="1832" y="747"/>
                </a:cubicBezTo>
                <a:close/>
                <a:moveTo>
                  <a:pt x="1822" y="721"/>
                </a:moveTo>
                <a:cubicBezTo>
                  <a:pt x="1825" y="721"/>
                  <a:pt x="1825" y="721"/>
                  <a:pt x="1825" y="721"/>
                </a:cubicBezTo>
                <a:cubicBezTo>
                  <a:pt x="1825" y="731"/>
                  <a:pt x="1825" y="731"/>
                  <a:pt x="1825" y="731"/>
                </a:cubicBezTo>
                <a:cubicBezTo>
                  <a:pt x="1822" y="731"/>
                  <a:pt x="1822" y="731"/>
                  <a:pt x="1822" y="731"/>
                </a:cubicBezTo>
                <a:lnTo>
                  <a:pt x="1822" y="721"/>
                </a:lnTo>
                <a:close/>
                <a:moveTo>
                  <a:pt x="1780" y="715"/>
                </a:moveTo>
                <a:cubicBezTo>
                  <a:pt x="1793" y="715"/>
                  <a:pt x="1793" y="715"/>
                  <a:pt x="1793" y="715"/>
                </a:cubicBezTo>
                <a:cubicBezTo>
                  <a:pt x="1793" y="718"/>
                  <a:pt x="1793" y="718"/>
                  <a:pt x="1793" y="718"/>
                </a:cubicBezTo>
                <a:cubicBezTo>
                  <a:pt x="1783" y="718"/>
                  <a:pt x="1783" y="718"/>
                  <a:pt x="1783" y="718"/>
                </a:cubicBezTo>
                <a:cubicBezTo>
                  <a:pt x="1783" y="721"/>
                  <a:pt x="1783" y="721"/>
                  <a:pt x="1783" y="721"/>
                </a:cubicBezTo>
                <a:cubicBezTo>
                  <a:pt x="1780" y="721"/>
                  <a:pt x="1780" y="721"/>
                  <a:pt x="1780" y="721"/>
                </a:cubicBezTo>
                <a:lnTo>
                  <a:pt x="1780" y="715"/>
                </a:lnTo>
                <a:close/>
                <a:moveTo>
                  <a:pt x="1774" y="728"/>
                </a:moveTo>
                <a:cubicBezTo>
                  <a:pt x="1776" y="724"/>
                  <a:pt x="1773" y="727"/>
                  <a:pt x="1777" y="724"/>
                </a:cubicBezTo>
                <a:cubicBezTo>
                  <a:pt x="1777" y="731"/>
                  <a:pt x="1777" y="731"/>
                  <a:pt x="1777" y="731"/>
                </a:cubicBezTo>
                <a:cubicBezTo>
                  <a:pt x="1770" y="729"/>
                  <a:pt x="1774" y="731"/>
                  <a:pt x="1770" y="728"/>
                </a:cubicBezTo>
                <a:lnTo>
                  <a:pt x="1774" y="728"/>
                </a:lnTo>
                <a:close/>
                <a:moveTo>
                  <a:pt x="2249" y="129"/>
                </a:moveTo>
                <a:cubicBezTo>
                  <a:pt x="2256" y="131"/>
                  <a:pt x="2252" y="128"/>
                  <a:pt x="2256" y="132"/>
                </a:cubicBezTo>
                <a:cubicBezTo>
                  <a:pt x="2259" y="132"/>
                  <a:pt x="2259" y="132"/>
                  <a:pt x="2259" y="132"/>
                </a:cubicBezTo>
                <a:cubicBezTo>
                  <a:pt x="2259" y="135"/>
                  <a:pt x="2259" y="135"/>
                  <a:pt x="2259" y="135"/>
                </a:cubicBezTo>
                <a:cubicBezTo>
                  <a:pt x="2249" y="135"/>
                  <a:pt x="2249" y="135"/>
                  <a:pt x="2249" y="135"/>
                </a:cubicBezTo>
                <a:lnTo>
                  <a:pt x="2249" y="129"/>
                </a:lnTo>
                <a:close/>
                <a:moveTo>
                  <a:pt x="2246" y="142"/>
                </a:moveTo>
                <a:cubicBezTo>
                  <a:pt x="2259" y="142"/>
                  <a:pt x="2259" y="142"/>
                  <a:pt x="2259" y="142"/>
                </a:cubicBezTo>
                <a:cubicBezTo>
                  <a:pt x="2259" y="139"/>
                  <a:pt x="2259" y="139"/>
                  <a:pt x="2259" y="139"/>
                </a:cubicBezTo>
                <a:cubicBezTo>
                  <a:pt x="2263" y="140"/>
                  <a:pt x="2268" y="141"/>
                  <a:pt x="2272" y="142"/>
                </a:cubicBezTo>
                <a:cubicBezTo>
                  <a:pt x="2272" y="139"/>
                  <a:pt x="2272" y="139"/>
                  <a:pt x="2272" y="139"/>
                </a:cubicBezTo>
                <a:cubicBezTo>
                  <a:pt x="2275" y="139"/>
                  <a:pt x="2275" y="139"/>
                  <a:pt x="2275" y="139"/>
                </a:cubicBezTo>
                <a:cubicBezTo>
                  <a:pt x="2275" y="145"/>
                  <a:pt x="2275" y="145"/>
                  <a:pt x="2275" y="145"/>
                </a:cubicBezTo>
                <a:cubicBezTo>
                  <a:pt x="2265" y="147"/>
                  <a:pt x="2257" y="148"/>
                  <a:pt x="2252" y="145"/>
                </a:cubicBezTo>
                <a:cubicBezTo>
                  <a:pt x="2246" y="145"/>
                  <a:pt x="2246" y="145"/>
                  <a:pt x="2246" y="145"/>
                </a:cubicBezTo>
                <a:cubicBezTo>
                  <a:pt x="2242" y="149"/>
                  <a:pt x="2246" y="146"/>
                  <a:pt x="2240" y="148"/>
                </a:cubicBezTo>
                <a:cubicBezTo>
                  <a:pt x="2240" y="145"/>
                  <a:pt x="2240" y="145"/>
                  <a:pt x="2240" y="145"/>
                </a:cubicBezTo>
                <a:cubicBezTo>
                  <a:pt x="2246" y="145"/>
                  <a:pt x="2246" y="145"/>
                  <a:pt x="2246" y="145"/>
                </a:cubicBezTo>
                <a:lnTo>
                  <a:pt x="2246" y="142"/>
                </a:lnTo>
                <a:close/>
                <a:moveTo>
                  <a:pt x="2246" y="158"/>
                </a:moveTo>
                <a:cubicBezTo>
                  <a:pt x="2246" y="161"/>
                  <a:pt x="2246" y="161"/>
                  <a:pt x="2246" y="161"/>
                </a:cubicBezTo>
                <a:cubicBezTo>
                  <a:pt x="2239" y="168"/>
                  <a:pt x="2240" y="158"/>
                  <a:pt x="2236" y="171"/>
                </a:cubicBezTo>
                <a:cubicBezTo>
                  <a:pt x="2230" y="171"/>
                  <a:pt x="2230" y="171"/>
                  <a:pt x="2230" y="171"/>
                </a:cubicBezTo>
                <a:cubicBezTo>
                  <a:pt x="2232" y="162"/>
                  <a:pt x="2234" y="164"/>
                  <a:pt x="2236" y="155"/>
                </a:cubicBezTo>
                <a:cubicBezTo>
                  <a:pt x="2243" y="157"/>
                  <a:pt x="2239" y="154"/>
                  <a:pt x="2243" y="158"/>
                </a:cubicBezTo>
                <a:lnTo>
                  <a:pt x="2246" y="158"/>
                </a:lnTo>
                <a:close/>
                <a:moveTo>
                  <a:pt x="2240" y="126"/>
                </a:moveTo>
                <a:cubicBezTo>
                  <a:pt x="2241" y="131"/>
                  <a:pt x="2243" y="133"/>
                  <a:pt x="2243" y="142"/>
                </a:cubicBezTo>
                <a:cubicBezTo>
                  <a:pt x="2240" y="142"/>
                  <a:pt x="2240" y="142"/>
                  <a:pt x="2240" y="142"/>
                </a:cubicBezTo>
                <a:cubicBezTo>
                  <a:pt x="2238" y="136"/>
                  <a:pt x="2237" y="131"/>
                  <a:pt x="2236" y="126"/>
                </a:cubicBezTo>
                <a:lnTo>
                  <a:pt x="2240" y="126"/>
                </a:lnTo>
                <a:close/>
                <a:moveTo>
                  <a:pt x="2230" y="158"/>
                </a:moveTo>
                <a:cubicBezTo>
                  <a:pt x="2230" y="148"/>
                  <a:pt x="2230" y="148"/>
                  <a:pt x="2230" y="148"/>
                </a:cubicBezTo>
                <a:cubicBezTo>
                  <a:pt x="2236" y="148"/>
                  <a:pt x="2236" y="148"/>
                  <a:pt x="2236" y="148"/>
                </a:cubicBezTo>
                <a:cubicBezTo>
                  <a:pt x="2234" y="155"/>
                  <a:pt x="2237" y="151"/>
                  <a:pt x="2233" y="155"/>
                </a:cubicBezTo>
                <a:cubicBezTo>
                  <a:pt x="2233" y="158"/>
                  <a:pt x="2233" y="158"/>
                  <a:pt x="2233" y="158"/>
                </a:cubicBezTo>
                <a:cubicBezTo>
                  <a:pt x="2230" y="158"/>
                  <a:pt x="2230" y="158"/>
                  <a:pt x="2230" y="158"/>
                </a:cubicBezTo>
                <a:cubicBezTo>
                  <a:pt x="2230" y="165"/>
                  <a:pt x="2230" y="165"/>
                  <a:pt x="2230" y="165"/>
                </a:cubicBezTo>
                <a:cubicBezTo>
                  <a:pt x="2227" y="165"/>
                  <a:pt x="2227" y="165"/>
                  <a:pt x="2227" y="165"/>
                </a:cubicBezTo>
                <a:cubicBezTo>
                  <a:pt x="2229" y="158"/>
                  <a:pt x="2226" y="162"/>
                  <a:pt x="2230" y="158"/>
                </a:cubicBezTo>
                <a:close/>
                <a:moveTo>
                  <a:pt x="2223" y="174"/>
                </a:moveTo>
                <a:cubicBezTo>
                  <a:pt x="2226" y="171"/>
                  <a:pt x="2223" y="174"/>
                  <a:pt x="2227" y="171"/>
                </a:cubicBezTo>
                <a:cubicBezTo>
                  <a:pt x="2227" y="177"/>
                  <a:pt x="2227" y="177"/>
                  <a:pt x="2227" y="177"/>
                </a:cubicBezTo>
                <a:cubicBezTo>
                  <a:pt x="2220" y="176"/>
                  <a:pt x="2224" y="178"/>
                  <a:pt x="2220" y="174"/>
                </a:cubicBezTo>
                <a:lnTo>
                  <a:pt x="2223" y="174"/>
                </a:lnTo>
                <a:close/>
                <a:moveTo>
                  <a:pt x="2214" y="129"/>
                </a:moveTo>
                <a:cubicBezTo>
                  <a:pt x="2216" y="125"/>
                  <a:pt x="2213" y="128"/>
                  <a:pt x="2217" y="126"/>
                </a:cubicBezTo>
                <a:cubicBezTo>
                  <a:pt x="2217" y="132"/>
                  <a:pt x="2217" y="132"/>
                  <a:pt x="2217" y="132"/>
                </a:cubicBezTo>
                <a:cubicBezTo>
                  <a:pt x="2210" y="130"/>
                  <a:pt x="2214" y="133"/>
                  <a:pt x="2210" y="129"/>
                </a:cubicBezTo>
                <a:lnTo>
                  <a:pt x="2214" y="129"/>
                </a:lnTo>
                <a:close/>
                <a:moveTo>
                  <a:pt x="2207" y="174"/>
                </a:moveTo>
                <a:cubicBezTo>
                  <a:pt x="2214" y="174"/>
                  <a:pt x="2214" y="174"/>
                  <a:pt x="2214" y="174"/>
                </a:cubicBezTo>
                <a:cubicBezTo>
                  <a:pt x="2210" y="178"/>
                  <a:pt x="2214" y="176"/>
                  <a:pt x="2207" y="177"/>
                </a:cubicBezTo>
                <a:cubicBezTo>
                  <a:pt x="2204" y="181"/>
                  <a:pt x="2208" y="178"/>
                  <a:pt x="2204" y="181"/>
                </a:cubicBezTo>
                <a:cubicBezTo>
                  <a:pt x="2201" y="184"/>
                  <a:pt x="2204" y="181"/>
                  <a:pt x="2201" y="184"/>
                </a:cubicBezTo>
                <a:cubicBezTo>
                  <a:pt x="2201" y="177"/>
                  <a:pt x="2201" y="177"/>
                  <a:pt x="2201" y="177"/>
                </a:cubicBezTo>
                <a:cubicBezTo>
                  <a:pt x="2207" y="177"/>
                  <a:pt x="2207" y="177"/>
                  <a:pt x="2207" y="177"/>
                </a:cubicBezTo>
                <a:lnTo>
                  <a:pt x="2207" y="174"/>
                </a:lnTo>
                <a:close/>
                <a:moveTo>
                  <a:pt x="2165" y="42"/>
                </a:moveTo>
                <a:cubicBezTo>
                  <a:pt x="2165" y="48"/>
                  <a:pt x="2165" y="48"/>
                  <a:pt x="2165" y="48"/>
                </a:cubicBezTo>
                <a:cubicBezTo>
                  <a:pt x="2162" y="48"/>
                  <a:pt x="2162" y="48"/>
                  <a:pt x="2162" y="48"/>
                </a:cubicBezTo>
                <a:cubicBezTo>
                  <a:pt x="2164" y="42"/>
                  <a:pt x="2161" y="45"/>
                  <a:pt x="2165" y="42"/>
                </a:cubicBezTo>
                <a:close/>
                <a:moveTo>
                  <a:pt x="2136" y="42"/>
                </a:moveTo>
                <a:cubicBezTo>
                  <a:pt x="2142" y="42"/>
                  <a:pt x="2142" y="42"/>
                  <a:pt x="2142" y="42"/>
                </a:cubicBezTo>
                <a:cubicBezTo>
                  <a:pt x="2139" y="45"/>
                  <a:pt x="2142" y="43"/>
                  <a:pt x="2136" y="45"/>
                </a:cubicBezTo>
                <a:lnTo>
                  <a:pt x="2136" y="42"/>
                </a:lnTo>
                <a:close/>
                <a:moveTo>
                  <a:pt x="2113" y="45"/>
                </a:moveTo>
                <a:cubicBezTo>
                  <a:pt x="2117" y="45"/>
                  <a:pt x="2117" y="45"/>
                  <a:pt x="2117" y="45"/>
                </a:cubicBezTo>
                <a:cubicBezTo>
                  <a:pt x="2120" y="41"/>
                  <a:pt x="2117" y="43"/>
                  <a:pt x="2123" y="42"/>
                </a:cubicBezTo>
                <a:cubicBezTo>
                  <a:pt x="2126" y="45"/>
                  <a:pt x="2123" y="42"/>
                  <a:pt x="2126" y="45"/>
                </a:cubicBezTo>
                <a:cubicBezTo>
                  <a:pt x="2124" y="51"/>
                  <a:pt x="2127" y="48"/>
                  <a:pt x="2123" y="51"/>
                </a:cubicBezTo>
                <a:cubicBezTo>
                  <a:pt x="2123" y="54"/>
                  <a:pt x="2123" y="54"/>
                  <a:pt x="2123" y="54"/>
                </a:cubicBezTo>
                <a:cubicBezTo>
                  <a:pt x="2113" y="54"/>
                  <a:pt x="2113" y="54"/>
                  <a:pt x="2113" y="54"/>
                </a:cubicBezTo>
                <a:lnTo>
                  <a:pt x="2113" y="45"/>
                </a:lnTo>
                <a:close/>
                <a:moveTo>
                  <a:pt x="2052" y="132"/>
                </a:moveTo>
                <a:cubicBezTo>
                  <a:pt x="2055" y="132"/>
                  <a:pt x="2055" y="132"/>
                  <a:pt x="2055" y="132"/>
                </a:cubicBezTo>
                <a:cubicBezTo>
                  <a:pt x="2050" y="149"/>
                  <a:pt x="2043" y="141"/>
                  <a:pt x="2039" y="148"/>
                </a:cubicBezTo>
                <a:cubicBezTo>
                  <a:pt x="2039" y="155"/>
                  <a:pt x="2039" y="155"/>
                  <a:pt x="2039" y="155"/>
                </a:cubicBezTo>
                <a:cubicBezTo>
                  <a:pt x="2039" y="155"/>
                  <a:pt x="2026" y="155"/>
                  <a:pt x="2032" y="152"/>
                </a:cubicBezTo>
                <a:cubicBezTo>
                  <a:pt x="2036" y="152"/>
                  <a:pt x="2036" y="152"/>
                  <a:pt x="2036" y="152"/>
                </a:cubicBezTo>
                <a:cubicBezTo>
                  <a:pt x="2039" y="140"/>
                  <a:pt x="2046" y="141"/>
                  <a:pt x="2052" y="132"/>
                </a:cubicBezTo>
                <a:close/>
                <a:moveTo>
                  <a:pt x="2045" y="304"/>
                </a:moveTo>
                <a:cubicBezTo>
                  <a:pt x="2042" y="307"/>
                  <a:pt x="2045" y="305"/>
                  <a:pt x="2039" y="307"/>
                </a:cubicBezTo>
                <a:cubicBezTo>
                  <a:pt x="2039" y="304"/>
                  <a:pt x="2039" y="304"/>
                  <a:pt x="2039" y="304"/>
                </a:cubicBezTo>
                <a:lnTo>
                  <a:pt x="2045" y="304"/>
                </a:lnTo>
                <a:close/>
                <a:moveTo>
                  <a:pt x="2032" y="32"/>
                </a:moveTo>
                <a:cubicBezTo>
                  <a:pt x="2042" y="32"/>
                  <a:pt x="2042" y="32"/>
                  <a:pt x="2042" y="32"/>
                </a:cubicBezTo>
                <a:cubicBezTo>
                  <a:pt x="2042" y="35"/>
                  <a:pt x="2042" y="35"/>
                  <a:pt x="2042" y="35"/>
                </a:cubicBezTo>
                <a:cubicBezTo>
                  <a:pt x="2032" y="35"/>
                  <a:pt x="2032" y="35"/>
                  <a:pt x="2032" y="35"/>
                </a:cubicBezTo>
                <a:lnTo>
                  <a:pt x="2032" y="32"/>
                </a:lnTo>
                <a:close/>
                <a:moveTo>
                  <a:pt x="2029" y="142"/>
                </a:moveTo>
                <a:cubicBezTo>
                  <a:pt x="2032" y="140"/>
                  <a:pt x="2036" y="138"/>
                  <a:pt x="2039" y="135"/>
                </a:cubicBezTo>
                <a:cubicBezTo>
                  <a:pt x="2037" y="142"/>
                  <a:pt x="2039" y="138"/>
                  <a:pt x="2036" y="142"/>
                </a:cubicBezTo>
                <a:cubicBezTo>
                  <a:pt x="2036" y="145"/>
                  <a:pt x="2036" y="145"/>
                  <a:pt x="2036" y="145"/>
                </a:cubicBezTo>
                <a:cubicBezTo>
                  <a:pt x="2029" y="145"/>
                  <a:pt x="2029" y="145"/>
                  <a:pt x="2029" y="145"/>
                </a:cubicBezTo>
                <a:lnTo>
                  <a:pt x="2029" y="142"/>
                </a:lnTo>
                <a:close/>
                <a:moveTo>
                  <a:pt x="2023" y="161"/>
                </a:moveTo>
                <a:cubicBezTo>
                  <a:pt x="2027" y="159"/>
                  <a:pt x="2021" y="157"/>
                  <a:pt x="2026" y="158"/>
                </a:cubicBezTo>
                <a:cubicBezTo>
                  <a:pt x="2026" y="161"/>
                  <a:pt x="2026" y="161"/>
                  <a:pt x="2026" y="161"/>
                </a:cubicBezTo>
                <a:cubicBezTo>
                  <a:pt x="2032" y="161"/>
                  <a:pt x="2032" y="161"/>
                  <a:pt x="2032" y="161"/>
                </a:cubicBezTo>
                <a:cubicBezTo>
                  <a:pt x="2030" y="165"/>
                  <a:pt x="2033" y="162"/>
                  <a:pt x="2029" y="165"/>
                </a:cubicBezTo>
                <a:cubicBezTo>
                  <a:pt x="2029" y="168"/>
                  <a:pt x="2029" y="168"/>
                  <a:pt x="2029" y="168"/>
                </a:cubicBezTo>
                <a:cubicBezTo>
                  <a:pt x="2019" y="168"/>
                  <a:pt x="2019" y="168"/>
                  <a:pt x="2019" y="168"/>
                </a:cubicBezTo>
                <a:cubicBezTo>
                  <a:pt x="2021" y="161"/>
                  <a:pt x="2019" y="165"/>
                  <a:pt x="2023" y="161"/>
                </a:cubicBezTo>
                <a:close/>
                <a:moveTo>
                  <a:pt x="2029" y="307"/>
                </a:moveTo>
                <a:cubicBezTo>
                  <a:pt x="2025" y="312"/>
                  <a:pt x="2027" y="311"/>
                  <a:pt x="2019" y="313"/>
                </a:cubicBezTo>
                <a:cubicBezTo>
                  <a:pt x="2016" y="318"/>
                  <a:pt x="2013" y="322"/>
                  <a:pt x="2010" y="326"/>
                </a:cubicBezTo>
                <a:cubicBezTo>
                  <a:pt x="2003" y="326"/>
                  <a:pt x="2003" y="326"/>
                  <a:pt x="2003" y="326"/>
                </a:cubicBezTo>
                <a:cubicBezTo>
                  <a:pt x="2006" y="320"/>
                  <a:pt x="2008" y="321"/>
                  <a:pt x="2010" y="313"/>
                </a:cubicBezTo>
                <a:cubicBezTo>
                  <a:pt x="2019" y="313"/>
                  <a:pt x="2019" y="313"/>
                  <a:pt x="2019" y="313"/>
                </a:cubicBezTo>
                <a:cubicBezTo>
                  <a:pt x="2019" y="310"/>
                  <a:pt x="2019" y="310"/>
                  <a:pt x="2019" y="310"/>
                </a:cubicBezTo>
                <a:cubicBezTo>
                  <a:pt x="2023" y="309"/>
                  <a:pt x="2026" y="308"/>
                  <a:pt x="2029" y="307"/>
                </a:cubicBezTo>
                <a:close/>
                <a:moveTo>
                  <a:pt x="2016" y="165"/>
                </a:moveTo>
                <a:cubicBezTo>
                  <a:pt x="2016" y="168"/>
                  <a:pt x="2016" y="168"/>
                  <a:pt x="2016" y="168"/>
                </a:cubicBezTo>
                <a:cubicBezTo>
                  <a:pt x="2020" y="171"/>
                  <a:pt x="2017" y="167"/>
                  <a:pt x="2019" y="171"/>
                </a:cubicBezTo>
                <a:cubicBezTo>
                  <a:pt x="2013" y="171"/>
                  <a:pt x="2013" y="171"/>
                  <a:pt x="2013" y="171"/>
                </a:cubicBezTo>
                <a:cubicBezTo>
                  <a:pt x="2015" y="165"/>
                  <a:pt x="2013" y="168"/>
                  <a:pt x="2016" y="165"/>
                </a:cubicBezTo>
                <a:close/>
                <a:moveTo>
                  <a:pt x="2007" y="174"/>
                </a:moveTo>
                <a:cubicBezTo>
                  <a:pt x="2013" y="174"/>
                  <a:pt x="2013" y="174"/>
                  <a:pt x="2013" y="174"/>
                </a:cubicBezTo>
                <a:cubicBezTo>
                  <a:pt x="2009" y="178"/>
                  <a:pt x="2013" y="176"/>
                  <a:pt x="2007" y="177"/>
                </a:cubicBezTo>
                <a:lnTo>
                  <a:pt x="2007" y="174"/>
                </a:lnTo>
                <a:close/>
                <a:moveTo>
                  <a:pt x="2003" y="77"/>
                </a:moveTo>
                <a:cubicBezTo>
                  <a:pt x="2003" y="84"/>
                  <a:pt x="2003" y="84"/>
                  <a:pt x="2003" y="84"/>
                </a:cubicBezTo>
                <a:cubicBezTo>
                  <a:pt x="2000" y="84"/>
                  <a:pt x="2000" y="84"/>
                  <a:pt x="2000" y="84"/>
                </a:cubicBezTo>
                <a:cubicBezTo>
                  <a:pt x="2002" y="77"/>
                  <a:pt x="2000" y="81"/>
                  <a:pt x="2003" y="77"/>
                </a:cubicBezTo>
                <a:close/>
                <a:moveTo>
                  <a:pt x="1997" y="268"/>
                </a:moveTo>
                <a:cubicBezTo>
                  <a:pt x="2003" y="268"/>
                  <a:pt x="2003" y="268"/>
                  <a:pt x="2003" y="268"/>
                </a:cubicBezTo>
                <a:cubicBezTo>
                  <a:pt x="2000" y="272"/>
                  <a:pt x="2003" y="269"/>
                  <a:pt x="1997" y="271"/>
                </a:cubicBezTo>
                <a:lnTo>
                  <a:pt x="1997" y="268"/>
                </a:lnTo>
                <a:close/>
                <a:moveTo>
                  <a:pt x="1994" y="330"/>
                </a:moveTo>
                <a:cubicBezTo>
                  <a:pt x="2000" y="330"/>
                  <a:pt x="2000" y="330"/>
                  <a:pt x="2000" y="330"/>
                </a:cubicBezTo>
                <a:cubicBezTo>
                  <a:pt x="1996" y="333"/>
                  <a:pt x="2000" y="331"/>
                  <a:pt x="1994" y="333"/>
                </a:cubicBezTo>
                <a:lnTo>
                  <a:pt x="1994" y="330"/>
                </a:lnTo>
                <a:close/>
                <a:moveTo>
                  <a:pt x="1977" y="330"/>
                </a:moveTo>
                <a:cubicBezTo>
                  <a:pt x="1984" y="330"/>
                  <a:pt x="1984" y="330"/>
                  <a:pt x="1984" y="330"/>
                </a:cubicBezTo>
                <a:cubicBezTo>
                  <a:pt x="1980" y="333"/>
                  <a:pt x="1984" y="331"/>
                  <a:pt x="1977" y="333"/>
                </a:cubicBezTo>
                <a:lnTo>
                  <a:pt x="1977" y="330"/>
                </a:lnTo>
                <a:close/>
                <a:moveTo>
                  <a:pt x="1968" y="129"/>
                </a:moveTo>
                <a:cubicBezTo>
                  <a:pt x="1974" y="129"/>
                  <a:pt x="1974" y="129"/>
                  <a:pt x="1974" y="129"/>
                </a:cubicBezTo>
                <a:cubicBezTo>
                  <a:pt x="1970" y="133"/>
                  <a:pt x="1974" y="130"/>
                  <a:pt x="1968" y="132"/>
                </a:cubicBezTo>
                <a:lnTo>
                  <a:pt x="1968" y="129"/>
                </a:lnTo>
                <a:close/>
                <a:moveTo>
                  <a:pt x="1968" y="375"/>
                </a:moveTo>
                <a:cubicBezTo>
                  <a:pt x="1974" y="375"/>
                  <a:pt x="1974" y="375"/>
                  <a:pt x="1974" y="375"/>
                </a:cubicBezTo>
                <a:cubicBezTo>
                  <a:pt x="1974" y="372"/>
                  <a:pt x="1974" y="372"/>
                  <a:pt x="1974" y="372"/>
                </a:cubicBezTo>
                <a:cubicBezTo>
                  <a:pt x="1981" y="372"/>
                  <a:pt x="1981" y="372"/>
                  <a:pt x="1981" y="372"/>
                </a:cubicBezTo>
                <a:cubicBezTo>
                  <a:pt x="1977" y="375"/>
                  <a:pt x="1981" y="373"/>
                  <a:pt x="1974" y="375"/>
                </a:cubicBezTo>
                <a:cubicBezTo>
                  <a:pt x="1970" y="378"/>
                  <a:pt x="1974" y="376"/>
                  <a:pt x="1968" y="378"/>
                </a:cubicBezTo>
                <a:lnTo>
                  <a:pt x="1968" y="375"/>
                </a:lnTo>
                <a:close/>
                <a:moveTo>
                  <a:pt x="1955" y="342"/>
                </a:moveTo>
                <a:cubicBezTo>
                  <a:pt x="1953" y="349"/>
                  <a:pt x="1955" y="345"/>
                  <a:pt x="1952" y="349"/>
                </a:cubicBezTo>
                <a:cubicBezTo>
                  <a:pt x="1952" y="352"/>
                  <a:pt x="1952" y="352"/>
                  <a:pt x="1952" y="352"/>
                </a:cubicBezTo>
                <a:cubicBezTo>
                  <a:pt x="1948" y="352"/>
                  <a:pt x="1948" y="352"/>
                  <a:pt x="1948" y="352"/>
                </a:cubicBezTo>
                <a:cubicBezTo>
                  <a:pt x="1950" y="345"/>
                  <a:pt x="1949" y="346"/>
                  <a:pt x="1955" y="342"/>
                </a:cubicBezTo>
                <a:close/>
                <a:moveTo>
                  <a:pt x="1961" y="349"/>
                </a:moveTo>
                <a:cubicBezTo>
                  <a:pt x="1958" y="353"/>
                  <a:pt x="1961" y="350"/>
                  <a:pt x="1955" y="352"/>
                </a:cubicBezTo>
                <a:cubicBezTo>
                  <a:pt x="1955" y="349"/>
                  <a:pt x="1955" y="349"/>
                  <a:pt x="1955" y="349"/>
                </a:cubicBezTo>
                <a:lnTo>
                  <a:pt x="1961" y="349"/>
                </a:lnTo>
                <a:close/>
                <a:moveTo>
                  <a:pt x="1955" y="359"/>
                </a:moveTo>
                <a:cubicBezTo>
                  <a:pt x="1955" y="365"/>
                  <a:pt x="1955" y="365"/>
                  <a:pt x="1955" y="365"/>
                </a:cubicBezTo>
                <a:cubicBezTo>
                  <a:pt x="1952" y="365"/>
                  <a:pt x="1952" y="365"/>
                  <a:pt x="1952" y="365"/>
                </a:cubicBezTo>
                <a:cubicBezTo>
                  <a:pt x="1953" y="359"/>
                  <a:pt x="1951" y="362"/>
                  <a:pt x="1955" y="359"/>
                </a:cubicBezTo>
                <a:close/>
                <a:moveTo>
                  <a:pt x="1926" y="475"/>
                </a:moveTo>
                <a:cubicBezTo>
                  <a:pt x="1932" y="475"/>
                  <a:pt x="1932" y="475"/>
                  <a:pt x="1932" y="475"/>
                </a:cubicBezTo>
                <a:cubicBezTo>
                  <a:pt x="1930" y="482"/>
                  <a:pt x="1933" y="478"/>
                  <a:pt x="1929" y="482"/>
                </a:cubicBezTo>
                <a:cubicBezTo>
                  <a:pt x="1929" y="478"/>
                  <a:pt x="1929" y="478"/>
                  <a:pt x="1929" y="478"/>
                </a:cubicBezTo>
                <a:cubicBezTo>
                  <a:pt x="1925" y="476"/>
                  <a:pt x="1928" y="479"/>
                  <a:pt x="1926" y="475"/>
                </a:cubicBezTo>
                <a:close/>
                <a:moveTo>
                  <a:pt x="1922" y="423"/>
                </a:moveTo>
                <a:cubicBezTo>
                  <a:pt x="1922" y="420"/>
                  <a:pt x="1922" y="420"/>
                  <a:pt x="1922" y="420"/>
                </a:cubicBezTo>
                <a:cubicBezTo>
                  <a:pt x="1926" y="419"/>
                  <a:pt x="1929" y="418"/>
                  <a:pt x="1932" y="417"/>
                </a:cubicBezTo>
                <a:cubicBezTo>
                  <a:pt x="1928" y="422"/>
                  <a:pt x="1930" y="421"/>
                  <a:pt x="1922" y="423"/>
                </a:cubicBezTo>
                <a:close/>
                <a:moveTo>
                  <a:pt x="1916" y="397"/>
                </a:moveTo>
                <a:cubicBezTo>
                  <a:pt x="1922" y="397"/>
                  <a:pt x="1922" y="397"/>
                  <a:pt x="1922" y="397"/>
                </a:cubicBezTo>
                <a:cubicBezTo>
                  <a:pt x="1920" y="404"/>
                  <a:pt x="1923" y="400"/>
                  <a:pt x="1919" y="404"/>
                </a:cubicBezTo>
                <a:cubicBezTo>
                  <a:pt x="1919" y="401"/>
                  <a:pt x="1919" y="401"/>
                  <a:pt x="1919" y="401"/>
                </a:cubicBezTo>
                <a:cubicBezTo>
                  <a:pt x="1916" y="398"/>
                  <a:pt x="1919" y="401"/>
                  <a:pt x="1916" y="397"/>
                </a:cubicBezTo>
                <a:close/>
                <a:moveTo>
                  <a:pt x="1903" y="488"/>
                </a:moveTo>
                <a:cubicBezTo>
                  <a:pt x="1903" y="485"/>
                  <a:pt x="1903" y="485"/>
                  <a:pt x="1903" y="485"/>
                </a:cubicBezTo>
                <a:cubicBezTo>
                  <a:pt x="1916" y="485"/>
                  <a:pt x="1916" y="485"/>
                  <a:pt x="1916" y="485"/>
                </a:cubicBezTo>
                <a:cubicBezTo>
                  <a:pt x="1913" y="488"/>
                  <a:pt x="1910" y="489"/>
                  <a:pt x="1906" y="491"/>
                </a:cubicBezTo>
                <a:cubicBezTo>
                  <a:pt x="1906" y="488"/>
                  <a:pt x="1906" y="488"/>
                  <a:pt x="1906" y="488"/>
                </a:cubicBezTo>
                <a:lnTo>
                  <a:pt x="1903" y="488"/>
                </a:lnTo>
                <a:close/>
                <a:moveTo>
                  <a:pt x="1900" y="472"/>
                </a:moveTo>
                <a:cubicBezTo>
                  <a:pt x="1903" y="472"/>
                  <a:pt x="1903" y="472"/>
                  <a:pt x="1903" y="472"/>
                </a:cubicBezTo>
                <a:cubicBezTo>
                  <a:pt x="1906" y="468"/>
                  <a:pt x="1903" y="471"/>
                  <a:pt x="1906" y="469"/>
                </a:cubicBezTo>
                <a:cubicBezTo>
                  <a:pt x="1906" y="475"/>
                  <a:pt x="1906" y="475"/>
                  <a:pt x="1906" y="475"/>
                </a:cubicBezTo>
                <a:cubicBezTo>
                  <a:pt x="1900" y="473"/>
                  <a:pt x="1903" y="476"/>
                  <a:pt x="1900" y="472"/>
                </a:cubicBezTo>
                <a:close/>
                <a:moveTo>
                  <a:pt x="1909" y="433"/>
                </a:moveTo>
                <a:cubicBezTo>
                  <a:pt x="1909" y="430"/>
                  <a:pt x="1909" y="430"/>
                  <a:pt x="1909" y="430"/>
                </a:cubicBezTo>
                <a:cubicBezTo>
                  <a:pt x="1916" y="430"/>
                  <a:pt x="1916" y="430"/>
                  <a:pt x="1916" y="430"/>
                </a:cubicBezTo>
                <a:cubicBezTo>
                  <a:pt x="1912" y="433"/>
                  <a:pt x="1916" y="431"/>
                  <a:pt x="1909" y="433"/>
                </a:cubicBezTo>
                <a:close/>
                <a:moveTo>
                  <a:pt x="1913" y="394"/>
                </a:moveTo>
                <a:cubicBezTo>
                  <a:pt x="1915" y="388"/>
                  <a:pt x="1912" y="391"/>
                  <a:pt x="1916" y="388"/>
                </a:cubicBezTo>
                <a:cubicBezTo>
                  <a:pt x="1916" y="394"/>
                  <a:pt x="1916" y="394"/>
                  <a:pt x="1916" y="394"/>
                </a:cubicBezTo>
                <a:lnTo>
                  <a:pt x="1913" y="394"/>
                </a:lnTo>
                <a:close/>
                <a:moveTo>
                  <a:pt x="1919" y="414"/>
                </a:moveTo>
                <a:cubicBezTo>
                  <a:pt x="1919" y="420"/>
                  <a:pt x="1919" y="420"/>
                  <a:pt x="1919" y="420"/>
                </a:cubicBezTo>
                <a:cubicBezTo>
                  <a:pt x="1916" y="420"/>
                  <a:pt x="1916" y="420"/>
                  <a:pt x="1916" y="420"/>
                </a:cubicBezTo>
                <a:cubicBezTo>
                  <a:pt x="1918" y="414"/>
                  <a:pt x="1915" y="417"/>
                  <a:pt x="1919" y="414"/>
                </a:cubicBezTo>
                <a:close/>
                <a:moveTo>
                  <a:pt x="1926" y="478"/>
                </a:moveTo>
                <a:cubicBezTo>
                  <a:pt x="1926" y="485"/>
                  <a:pt x="1926" y="485"/>
                  <a:pt x="1926" y="485"/>
                </a:cubicBezTo>
                <a:cubicBezTo>
                  <a:pt x="1922" y="485"/>
                  <a:pt x="1922" y="485"/>
                  <a:pt x="1922" y="485"/>
                </a:cubicBezTo>
                <a:cubicBezTo>
                  <a:pt x="1924" y="478"/>
                  <a:pt x="1922" y="482"/>
                  <a:pt x="1926" y="478"/>
                </a:cubicBezTo>
                <a:close/>
                <a:moveTo>
                  <a:pt x="1926" y="372"/>
                </a:moveTo>
                <a:cubicBezTo>
                  <a:pt x="1926" y="375"/>
                  <a:pt x="1926" y="375"/>
                  <a:pt x="1926" y="375"/>
                </a:cubicBezTo>
                <a:cubicBezTo>
                  <a:pt x="1922" y="376"/>
                  <a:pt x="1919" y="377"/>
                  <a:pt x="1916" y="378"/>
                </a:cubicBezTo>
                <a:cubicBezTo>
                  <a:pt x="1920" y="371"/>
                  <a:pt x="1925" y="368"/>
                  <a:pt x="1932" y="365"/>
                </a:cubicBezTo>
                <a:cubicBezTo>
                  <a:pt x="1933" y="371"/>
                  <a:pt x="1937" y="369"/>
                  <a:pt x="1932" y="375"/>
                </a:cubicBezTo>
                <a:cubicBezTo>
                  <a:pt x="1930" y="374"/>
                  <a:pt x="1928" y="373"/>
                  <a:pt x="1926" y="372"/>
                </a:cubicBezTo>
                <a:close/>
                <a:moveTo>
                  <a:pt x="1932" y="394"/>
                </a:moveTo>
                <a:cubicBezTo>
                  <a:pt x="1939" y="394"/>
                  <a:pt x="1939" y="394"/>
                  <a:pt x="1939" y="394"/>
                </a:cubicBezTo>
                <a:cubicBezTo>
                  <a:pt x="1935" y="398"/>
                  <a:pt x="1939" y="396"/>
                  <a:pt x="1932" y="397"/>
                </a:cubicBezTo>
                <a:lnTo>
                  <a:pt x="1932" y="394"/>
                </a:lnTo>
                <a:close/>
                <a:moveTo>
                  <a:pt x="1935" y="410"/>
                </a:moveTo>
                <a:cubicBezTo>
                  <a:pt x="1942" y="410"/>
                  <a:pt x="1942" y="410"/>
                  <a:pt x="1942" y="410"/>
                </a:cubicBezTo>
                <a:cubicBezTo>
                  <a:pt x="1942" y="420"/>
                  <a:pt x="1942" y="420"/>
                  <a:pt x="1942" y="420"/>
                </a:cubicBezTo>
                <a:cubicBezTo>
                  <a:pt x="1935" y="420"/>
                  <a:pt x="1935" y="420"/>
                  <a:pt x="1935" y="420"/>
                </a:cubicBezTo>
                <a:lnTo>
                  <a:pt x="1935" y="410"/>
                </a:lnTo>
                <a:close/>
                <a:moveTo>
                  <a:pt x="1939" y="359"/>
                </a:moveTo>
                <a:cubicBezTo>
                  <a:pt x="1939" y="368"/>
                  <a:pt x="1939" y="368"/>
                  <a:pt x="1939" y="368"/>
                </a:cubicBezTo>
                <a:cubicBezTo>
                  <a:pt x="1935" y="368"/>
                  <a:pt x="1935" y="368"/>
                  <a:pt x="1935" y="368"/>
                </a:cubicBezTo>
                <a:cubicBezTo>
                  <a:pt x="1935" y="359"/>
                  <a:pt x="1935" y="359"/>
                  <a:pt x="1935" y="359"/>
                </a:cubicBezTo>
                <a:cubicBezTo>
                  <a:pt x="1932" y="360"/>
                  <a:pt x="1929" y="361"/>
                  <a:pt x="1926" y="362"/>
                </a:cubicBezTo>
                <a:cubicBezTo>
                  <a:pt x="1926" y="355"/>
                  <a:pt x="1926" y="355"/>
                  <a:pt x="1926" y="355"/>
                </a:cubicBezTo>
                <a:cubicBezTo>
                  <a:pt x="1945" y="355"/>
                  <a:pt x="1945" y="355"/>
                  <a:pt x="1945" y="355"/>
                </a:cubicBezTo>
                <a:cubicBezTo>
                  <a:pt x="1941" y="359"/>
                  <a:pt x="1945" y="357"/>
                  <a:pt x="1939" y="359"/>
                </a:cubicBezTo>
                <a:close/>
                <a:moveTo>
                  <a:pt x="1919" y="355"/>
                </a:moveTo>
                <a:cubicBezTo>
                  <a:pt x="1919" y="352"/>
                  <a:pt x="1919" y="352"/>
                  <a:pt x="1919" y="352"/>
                </a:cubicBezTo>
                <a:cubicBezTo>
                  <a:pt x="1926" y="352"/>
                  <a:pt x="1926" y="352"/>
                  <a:pt x="1926" y="352"/>
                </a:cubicBezTo>
                <a:cubicBezTo>
                  <a:pt x="1922" y="356"/>
                  <a:pt x="1926" y="354"/>
                  <a:pt x="1919" y="355"/>
                </a:cubicBezTo>
                <a:close/>
                <a:moveTo>
                  <a:pt x="1916" y="67"/>
                </a:moveTo>
                <a:cubicBezTo>
                  <a:pt x="1919" y="64"/>
                  <a:pt x="1915" y="67"/>
                  <a:pt x="1919" y="64"/>
                </a:cubicBezTo>
                <a:cubicBezTo>
                  <a:pt x="1919" y="71"/>
                  <a:pt x="1919" y="71"/>
                  <a:pt x="1919" y="71"/>
                </a:cubicBezTo>
                <a:cubicBezTo>
                  <a:pt x="1913" y="69"/>
                  <a:pt x="1916" y="71"/>
                  <a:pt x="1913" y="67"/>
                </a:cubicBezTo>
                <a:lnTo>
                  <a:pt x="1916" y="67"/>
                </a:lnTo>
                <a:close/>
                <a:moveTo>
                  <a:pt x="1909" y="368"/>
                </a:moveTo>
                <a:cubicBezTo>
                  <a:pt x="1916" y="368"/>
                  <a:pt x="1916" y="368"/>
                  <a:pt x="1916" y="368"/>
                </a:cubicBezTo>
                <a:cubicBezTo>
                  <a:pt x="1915" y="365"/>
                  <a:pt x="1914" y="362"/>
                  <a:pt x="1913" y="359"/>
                </a:cubicBezTo>
                <a:cubicBezTo>
                  <a:pt x="1919" y="359"/>
                  <a:pt x="1919" y="359"/>
                  <a:pt x="1919" y="359"/>
                </a:cubicBezTo>
                <a:cubicBezTo>
                  <a:pt x="1921" y="365"/>
                  <a:pt x="1919" y="361"/>
                  <a:pt x="1922" y="365"/>
                </a:cubicBezTo>
                <a:cubicBezTo>
                  <a:pt x="1919" y="369"/>
                  <a:pt x="1922" y="367"/>
                  <a:pt x="1916" y="368"/>
                </a:cubicBezTo>
                <a:cubicBezTo>
                  <a:pt x="1912" y="372"/>
                  <a:pt x="1916" y="370"/>
                  <a:pt x="1909" y="372"/>
                </a:cubicBezTo>
                <a:lnTo>
                  <a:pt x="1909" y="368"/>
                </a:lnTo>
                <a:close/>
                <a:moveTo>
                  <a:pt x="1913" y="381"/>
                </a:moveTo>
                <a:cubicBezTo>
                  <a:pt x="1913" y="388"/>
                  <a:pt x="1913" y="388"/>
                  <a:pt x="1913" y="388"/>
                </a:cubicBezTo>
                <a:cubicBezTo>
                  <a:pt x="1906" y="386"/>
                  <a:pt x="1910" y="388"/>
                  <a:pt x="1906" y="385"/>
                </a:cubicBezTo>
                <a:cubicBezTo>
                  <a:pt x="1909" y="385"/>
                  <a:pt x="1909" y="385"/>
                  <a:pt x="1909" y="385"/>
                </a:cubicBezTo>
                <a:cubicBezTo>
                  <a:pt x="1912" y="381"/>
                  <a:pt x="1909" y="384"/>
                  <a:pt x="1913" y="381"/>
                </a:cubicBezTo>
                <a:close/>
                <a:moveTo>
                  <a:pt x="1906" y="359"/>
                </a:moveTo>
                <a:cubicBezTo>
                  <a:pt x="1906" y="365"/>
                  <a:pt x="1906" y="365"/>
                  <a:pt x="1906" y="365"/>
                </a:cubicBezTo>
                <a:cubicBezTo>
                  <a:pt x="1903" y="365"/>
                  <a:pt x="1903" y="365"/>
                  <a:pt x="1903" y="365"/>
                </a:cubicBezTo>
                <a:cubicBezTo>
                  <a:pt x="1905" y="359"/>
                  <a:pt x="1903" y="362"/>
                  <a:pt x="1906" y="359"/>
                </a:cubicBezTo>
                <a:close/>
                <a:moveTo>
                  <a:pt x="1900" y="368"/>
                </a:moveTo>
                <a:cubicBezTo>
                  <a:pt x="1906" y="368"/>
                  <a:pt x="1906" y="368"/>
                  <a:pt x="1906" y="368"/>
                </a:cubicBezTo>
                <a:cubicBezTo>
                  <a:pt x="1903" y="372"/>
                  <a:pt x="1906" y="370"/>
                  <a:pt x="1900" y="372"/>
                </a:cubicBezTo>
                <a:lnTo>
                  <a:pt x="1900" y="368"/>
                </a:lnTo>
                <a:close/>
                <a:moveTo>
                  <a:pt x="1903" y="391"/>
                </a:moveTo>
                <a:cubicBezTo>
                  <a:pt x="1903" y="397"/>
                  <a:pt x="1903" y="397"/>
                  <a:pt x="1903" y="397"/>
                </a:cubicBezTo>
                <a:cubicBezTo>
                  <a:pt x="1900" y="397"/>
                  <a:pt x="1900" y="397"/>
                  <a:pt x="1900" y="397"/>
                </a:cubicBezTo>
                <a:cubicBezTo>
                  <a:pt x="1902" y="391"/>
                  <a:pt x="1899" y="395"/>
                  <a:pt x="1903" y="391"/>
                </a:cubicBezTo>
                <a:close/>
                <a:moveTo>
                  <a:pt x="1893" y="407"/>
                </a:moveTo>
                <a:cubicBezTo>
                  <a:pt x="1900" y="407"/>
                  <a:pt x="1900" y="407"/>
                  <a:pt x="1900" y="407"/>
                </a:cubicBezTo>
                <a:cubicBezTo>
                  <a:pt x="1896" y="411"/>
                  <a:pt x="1900" y="409"/>
                  <a:pt x="1893" y="410"/>
                </a:cubicBezTo>
                <a:lnTo>
                  <a:pt x="1893" y="407"/>
                </a:lnTo>
                <a:close/>
                <a:moveTo>
                  <a:pt x="1896" y="446"/>
                </a:moveTo>
                <a:cubicBezTo>
                  <a:pt x="1893" y="450"/>
                  <a:pt x="1897" y="447"/>
                  <a:pt x="1890" y="449"/>
                </a:cubicBezTo>
                <a:cubicBezTo>
                  <a:pt x="1890" y="446"/>
                  <a:pt x="1890" y="446"/>
                  <a:pt x="1890" y="446"/>
                </a:cubicBezTo>
                <a:lnTo>
                  <a:pt x="1896" y="446"/>
                </a:lnTo>
                <a:close/>
                <a:moveTo>
                  <a:pt x="1884" y="368"/>
                </a:moveTo>
                <a:cubicBezTo>
                  <a:pt x="1890" y="368"/>
                  <a:pt x="1890" y="368"/>
                  <a:pt x="1890" y="368"/>
                </a:cubicBezTo>
                <a:cubicBezTo>
                  <a:pt x="1886" y="372"/>
                  <a:pt x="1890" y="370"/>
                  <a:pt x="1884" y="372"/>
                </a:cubicBezTo>
                <a:lnTo>
                  <a:pt x="1884" y="368"/>
                </a:lnTo>
                <a:close/>
                <a:moveTo>
                  <a:pt x="1884" y="407"/>
                </a:moveTo>
                <a:cubicBezTo>
                  <a:pt x="1886" y="404"/>
                  <a:pt x="1883" y="407"/>
                  <a:pt x="1887" y="404"/>
                </a:cubicBezTo>
                <a:cubicBezTo>
                  <a:pt x="1887" y="410"/>
                  <a:pt x="1887" y="410"/>
                  <a:pt x="1887" y="410"/>
                </a:cubicBezTo>
                <a:cubicBezTo>
                  <a:pt x="1880" y="408"/>
                  <a:pt x="1884" y="411"/>
                  <a:pt x="1880" y="407"/>
                </a:cubicBezTo>
                <a:lnTo>
                  <a:pt x="1884" y="407"/>
                </a:lnTo>
                <a:close/>
                <a:moveTo>
                  <a:pt x="1861" y="440"/>
                </a:moveTo>
                <a:cubicBezTo>
                  <a:pt x="1867" y="440"/>
                  <a:pt x="1867" y="440"/>
                  <a:pt x="1867" y="440"/>
                </a:cubicBezTo>
                <a:cubicBezTo>
                  <a:pt x="1865" y="446"/>
                  <a:pt x="1868" y="442"/>
                  <a:pt x="1864" y="446"/>
                </a:cubicBezTo>
                <a:cubicBezTo>
                  <a:pt x="1864" y="443"/>
                  <a:pt x="1864" y="443"/>
                  <a:pt x="1864" y="443"/>
                </a:cubicBezTo>
                <a:cubicBezTo>
                  <a:pt x="1860" y="440"/>
                  <a:pt x="1864" y="443"/>
                  <a:pt x="1861" y="440"/>
                </a:cubicBezTo>
                <a:close/>
                <a:moveTo>
                  <a:pt x="1861" y="433"/>
                </a:moveTo>
                <a:cubicBezTo>
                  <a:pt x="1861" y="430"/>
                  <a:pt x="1861" y="430"/>
                  <a:pt x="1861" y="430"/>
                </a:cubicBezTo>
                <a:cubicBezTo>
                  <a:pt x="1854" y="430"/>
                  <a:pt x="1854" y="430"/>
                  <a:pt x="1854" y="430"/>
                </a:cubicBezTo>
                <a:cubicBezTo>
                  <a:pt x="1854" y="423"/>
                  <a:pt x="1854" y="423"/>
                  <a:pt x="1854" y="423"/>
                </a:cubicBezTo>
                <a:cubicBezTo>
                  <a:pt x="1861" y="423"/>
                  <a:pt x="1861" y="423"/>
                  <a:pt x="1861" y="423"/>
                </a:cubicBezTo>
                <a:cubicBezTo>
                  <a:pt x="1861" y="430"/>
                  <a:pt x="1861" y="430"/>
                  <a:pt x="1861" y="430"/>
                </a:cubicBezTo>
                <a:cubicBezTo>
                  <a:pt x="1869" y="428"/>
                  <a:pt x="1867" y="429"/>
                  <a:pt x="1871" y="423"/>
                </a:cubicBezTo>
                <a:cubicBezTo>
                  <a:pt x="1877" y="423"/>
                  <a:pt x="1877" y="423"/>
                  <a:pt x="1877" y="423"/>
                </a:cubicBezTo>
                <a:cubicBezTo>
                  <a:pt x="1877" y="420"/>
                  <a:pt x="1877" y="420"/>
                  <a:pt x="1877" y="420"/>
                </a:cubicBezTo>
                <a:cubicBezTo>
                  <a:pt x="1880" y="419"/>
                  <a:pt x="1884" y="418"/>
                  <a:pt x="1887" y="417"/>
                </a:cubicBezTo>
                <a:cubicBezTo>
                  <a:pt x="1883" y="422"/>
                  <a:pt x="1885" y="421"/>
                  <a:pt x="1877" y="423"/>
                </a:cubicBezTo>
                <a:cubicBezTo>
                  <a:pt x="1876" y="427"/>
                  <a:pt x="1875" y="430"/>
                  <a:pt x="1874" y="433"/>
                </a:cubicBezTo>
                <a:lnTo>
                  <a:pt x="1861" y="433"/>
                </a:lnTo>
                <a:close/>
                <a:moveTo>
                  <a:pt x="1858" y="449"/>
                </a:moveTo>
                <a:cubicBezTo>
                  <a:pt x="1854" y="449"/>
                  <a:pt x="1854" y="449"/>
                  <a:pt x="1854" y="449"/>
                </a:cubicBezTo>
                <a:cubicBezTo>
                  <a:pt x="1852" y="453"/>
                  <a:pt x="1855" y="450"/>
                  <a:pt x="1851" y="453"/>
                </a:cubicBezTo>
                <a:cubicBezTo>
                  <a:pt x="1849" y="448"/>
                  <a:pt x="1849" y="447"/>
                  <a:pt x="1848" y="440"/>
                </a:cubicBezTo>
                <a:cubicBezTo>
                  <a:pt x="1854" y="440"/>
                  <a:pt x="1854" y="440"/>
                  <a:pt x="1854" y="440"/>
                </a:cubicBezTo>
                <a:cubicBezTo>
                  <a:pt x="1854" y="433"/>
                  <a:pt x="1854" y="433"/>
                  <a:pt x="1854" y="433"/>
                </a:cubicBezTo>
                <a:cubicBezTo>
                  <a:pt x="1858" y="433"/>
                  <a:pt x="1858" y="433"/>
                  <a:pt x="1858" y="433"/>
                </a:cubicBezTo>
                <a:cubicBezTo>
                  <a:pt x="1858" y="443"/>
                  <a:pt x="1858" y="443"/>
                  <a:pt x="1858" y="443"/>
                </a:cubicBezTo>
                <a:cubicBezTo>
                  <a:pt x="1854" y="443"/>
                  <a:pt x="1854" y="443"/>
                  <a:pt x="1854" y="443"/>
                </a:cubicBezTo>
                <a:cubicBezTo>
                  <a:pt x="1856" y="445"/>
                  <a:pt x="1857" y="447"/>
                  <a:pt x="1858" y="449"/>
                </a:cubicBezTo>
                <a:close/>
                <a:moveTo>
                  <a:pt x="1832" y="459"/>
                </a:moveTo>
                <a:cubicBezTo>
                  <a:pt x="1830" y="461"/>
                  <a:pt x="1833" y="464"/>
                  <a:pt x="1829" y="462"/>
                </a:cubicBezTo>
                <a:cubicBezTo>
                  <a:pt x="1829" y="459"/>
                  <a:pt x="1829" y="459"/>
                  <a:pt x="1829" y="459"/>
                </a:cubicBezTo>
                <a:cubicBezTo>
                  <a:pt x="1825" y="459"/>
                  <a:pt x="1825" y="459"/>
                  <a:pt x="1825" y="459"/>
                </a:cubicBezTo>
                <a:cubicBezTo>
                  <a:pt x="1822" y="460"/>
                  <a:pt x="1826" y="464"/>
                  <a:pt x="1822" y="462"/>
                </a:cubicBezTo>
                <a:cubicBezTo>
                  <a:pt x="1822" y="456"/>
                  <a:pt x="1822" y="456"/>
                  <a:pt x="1822" y="456"/>
                </a:cubicBezTo>
                <a:cubicBezTo>
                  <a:pt x="1825" y="456"/>
                  <a:pt x="1825" y="456"/>
                  <a:pt x="1825" y="456"/>
                </a:cubicBezTo>
                <a:cubicBezTo>
                  <a:pt x="1825" y="453"/>
                  <a:pt x="1825" y="453"/>
                  <a:pt x="1825" y="453"/>
                </a:cubicBezTo>
                <a:cubicBezTo>
                  <a:pt x="1827" y="454"/>
                  <a:pt x="1830" y="455"/>
                  <a:pt x="1832" y="456"/>
                </a:cubicBezTo>
                <a:cubicBezTo>
                  <a:pt x="1832" y="449"/>
                  <a:pt x="1832" y="449"/>
                  <a:pt x="1832" y="449"/>
                </a:cubicBezTo>
                <a:cubicBezTo>
                  <a:pt x="1835" y="449"/>
                  <a:pt x="1835" y="449"/>
                  <a:pt x="1835" y="449"/>
                </a:cubicBezTo>
                <a:cubicBezTo>
                  <a:pt x="1835" y="446"/>
                  <a:pt x="1835" y="446"/>
                  <a:pt x="1835" y="446"/>
                </a:cubicBezTo>
                <a:cubicBezTo>
                  <a:pt x="1837" y="445"/>
                  <a:pt x="1839" y="444"/>
                  <a:pt x="1841" y="443"/>
                </a:cubicBezTo>
                <a:cubicBezTo>
                  <a:pt x="1841" y="453"/>
                  <a:pt x="1841" y="453"/>
                  <a:pt x="1841" y="453"/>
                </a:cubicBezTo>
                <a:cubicBezTo>
                  <a:pt x="1838" y="453"/>
                  <a:pt x="1838" y="453"/>
                  <a:pt x="1838" y="453"/>
                </a:cubicBezTo>
                <a:cubicBezTo>
                  <a:pt x="1838" y="449"/>
                  <a:pt x="1838" y="449"/>
                  <a:pt x="1838" y="449"/>
                </a:cubicBezTo>
                <a:cubicBezTo>
                  <a:pt x="1835" y="449"/>
                  <a:pt x="1835" y="449"/>
                  <a:pt x="1835" y="449"/>
                </a:cubicBezTo>
                <a:cubicBezTo>
                  <a:pt x="1837" y="457"/>
                  <a:pt x="1839" y="453"/>
                  <a:pt x="1832" y="459"/>
                </a:cubicBezTo>
                <a:close/>
                <a:moveTo>
                  <a:pt x="1825" y="514"/>
                </a:moveTo>
                <a:cubicBezTo>
                  <a:pt x="1825" y="511"/>
                  <a:pt x="1825" y="511"/>
                  <a:pt x="1825" y="511"/>
                </a:cubicBezTo>
                <a:cubicBezTo>
                  <a:pt x="1832" y="511"/>
                  <a:pt x="1832" y="511"/>
                  <a:pt x="1832" y="511"/>
                </a:cubicBezTo>
                <a:cubicBezTo>
                  <a:pt x="1828" y="514"/>
                  <a:pt x="1832" y="512"/>
                  <a:pt x="1825" y="514"/>
                </a:cubicBezTo>
                <a:close/>
                <a:moveTo>
                  <a:pt x="1832" y="524"/>
                </a:moveTo>
                <a:cubicBezTo>
                  <a:pt x="1832" y="530"/>
                  <a:pt x="1832" y="530"/>
                  <a:pt x="1832" y="530"/>
                </a:cubicBezTo>
                <a:cubicBezTo>
                  <a:pt x="1829" y="530"/>
                  <a:pt x="1829" y="530"/>
                  <a:pt x="1829" y="530"/>
                </a:cubicBezTo>
                <a:cubicBezTo>
                  <a:pt x="1830" y="524"/>
                  <a:pt x="1828" y="527"/>
                  <a:pt x="1832" y="524"/>
                </a:cubicBezTo>
                <a:close/>
                <a:moveTo>
                  <a:pt x="1777" y="569"/>
                </a:moveTo>
                <a:cubicBezTo>
                  <a:pt x="1777" y="566"/>
                  <a:pt x="1777" y="566"/>
                  <a:pt x="1777" y="566"/>
                </a:cubicBezTo>
                <a:cubicBezTo>
                  <a:pt x="1783" y="566"/>
                  <a:pt x="1783" y="566"/>
                  <a:pt x="1783" y="566"/>
                </a:cubicBezTo>
                <a:cubicBezTo>
                  <a:pt x="1780" y="569"/>
                  <a:pt x="1783" y="567"/>
                  <a:pt x="1777" y="569"/>
                </a:cubicBezTo>
                <a:close/>
                <a:moveTo>
                  <a:pt x="1783" y="585"/>
                </a:moveTo>
                <a:cubicBezTo>
                  <a:pt x="1780" y="589"/>
                  <a:pt x="1784" y="586"/>
                  <a:pt x="1780" y="588"/>
                </a:cubicBezTo>
                <a:cubicBezTo>
                  <a:pt x="1777" y="592"/>
                  <a:pt x="1780" y="589"/>
                  <a:pt x="1777" y="592"/>
                </a:cubicBezTo>
                <a:cubicBezTo>
                  <a:pt x="1777" y="585"/>
                  <a:pt x="1777" y="585"/>
                  <a:pt x="1777" y="585"/>
                </a:cubicBezTo>
                <a:lnTo>
                  <a:pt x="1783" y="585"/>
                </a:lnTo>
                <a:close/>
                <a:moveTo>
                  <a:pt x="1777" y="517"/>
                </a:moveTo>
                <a:cubicBezTo>
                  <a:pt x="1777" y="511"/>
                  <a:pt x="1777" y="511"/>
                  <a:pt x="1777" y="511"/>
                </a:cubicBezTo>
                <a:cubicBezTo>
                  <a:pt x="1780" y="510"/>
                  <a:pt x="1783" y="509"/>
                  <a:pt x="1786" y="508"/>
                </a:cubicBezTo>
                <a:cubicBezTo>
                  <a:pt x="1784" y="512"/>
                  <a:pt x="1782" y="516"/>
                  <a:pt x="1777" y="517"/>
                </a:cubicBezTo>
                <a:close/>
                <a:moveTo>
                  <a:pt x="1777" y="508"/>
                </a:moveTo>
                <a:cubicBezTo>
                  <a:pt x="1774" y="508"/>
                  <a:pt x="1774" y="508"/>
                  <a:pt x="1774" y="508"/>
                </a:cubicBezTo>
                <a:cubicBezTo>
                  <a:pt x="1774" y="517"/>
                  <a:pt x="1774" y="517"/>
                  <a:pt x="1774" y="517"/>
                </a:cubicBezTo>
                <a:cubicBezTo>
                  <a:pt x="1770" y="517"/>
                  <a:pt x="1770" y="517"/>
                  <a:pt x="1770" y="517"/>
                </a:cubicBezTo>
                <a:cubicBezTo>
                  <a:pt x="1770" y="514"/>
                  <a:pt x="1770" y="514"/>
                  <a:pt x="1770" y="514"/>
                </a:cubicBezTo>
                <a:cubicBezTo>
                  <a:pt x="1767" y="514"/>
                  <a:pt x="1767" y="514"/>
                  <a:pt x="1767" y="514"/>
                </a:cubicBezTo>
                <a:cubicBezTo>
                  <a:pt x="1767" y="511"/>
                  <a:pt x="1767" y="511"/>
                  <a:pt x="1767" y="511"/>
                </a:cubicBezTo>
                <a:cubicBezTo>
                  <a:pt x="1769" y="510"/>
                  <a:pt x="1771" y="509"/>
                  <a:pt x="1774" y="508"/>
                </a:cubicBezTo>
                <a:cubicBezTo>
                  <a:pt x="1774" y="501"/>
                  <a:pt x="1774" y="501"/>
                  <a:pt x="1774" y="501"/>
                </a:cubicBezTo>
                <a:cubicBezTo>
                  <a:pt x="1782" y="496"/>
                  <a:pt x="1784" y="490"/>
                  <a:pt x="1796" y="488"/>
                </a:cubicBezTo>
                <a:cubicBezTo>
                  <a:pt x="1796" y="485"/>
                  <a:pt x="1796" y="485"/>
                  <a:pt x="1796" y="485"/>
                </a:cubicBezTo>
                <a:cubicBezTo>
                  <a:pt x="1805" y="482"/>
                  <a:pt x="1804" y="484"/>
                  <a:pt x="1806" y="475"/>
                </a:cubicBezTo>
                <a:cubicBezTo>
                  <a:pt x="1809" y="476"/>
                  <a:pt x="1812" y="477"/>
                  <a:pt x="1816" y="478"/>
                </a:cubicBezTo>
                <a:cubicBezTo>
                  <a:pt x="1815" y="471"/>
                  <a:pt x="1814" y="470"/>
                  <a:pt x="1812" y="465"/>
                </a:cubicBezTo>
                <a:cubicBezTo>
                  <a:pt x="1819" y="465"/>
                  <a:pt x="1819" y="465"/>
                  <a:pt x="1819" y="465"/>
                </a:cubicBezTo>
                <a:cubicBezTo>
                  <a:pt x="1820" y="470"/>
                  <a:pt x="1821" y="474"/>
                  <a:pt x="1822" y="478"/>
                </a:cubicBezTo>
                <a:cubicBezTo>
                  <a:pt x="1816" y="478"/>
                  <a:pt x="1816" y="478"/>
                  <a:pt x="1816" y="478"/>
                </a:cubicBezTo>
                <a:cubicBezTo>
                  <a:pt x="1816" y="485"/>
                  <a:pt x="1816" y="485"/>
                  <a:pt x="1816" y="485"/>
                </a:cubicBezTo>
                <a:cubicBezTo>
                  <a:pt x="1806" y="485"/>
                  <a:pt x="1806" y="485"/>
                  <a:pt x="1806" y="485"/>
                </a:cubicBezTo>
                <a:cubicBezTo>
                  <a:pt x="1806" y="488"/>
                  <a:pt x="1806" y="488"/>
                  <a:pt x="1806" y="488"/>
                </a:cubicBezTo>
                <a:cubicBezTo>
                  <a:pt x="1796" y="488"/>
                  <a:pt x="1796" y="488"/>
                  <a:pt x="1796" y="488"/>
                </a:cubicBezTo>
                <a:cubicBezTo>
                  <a:pt x="1791" y="497"/>
                  <a:pt x="1782" y="499"/>
                  <a:pt x="1777" y="508"/>
                </a:cubicBezTo>
                <a:close/>
                <a:moveTo>
                  <a:pt x="1754" y="669"/>
                </a:moveTo>
                <a:cubicBezTo>
                  <a:pt x="1761" y="669"/>
                  <a:pt x="1761" y="669"/>
                  <a:pt x="1761" y="669"/>
                </a:cubicBezTo>
                <a:cubicBezTo>
                  <a:pt x="1758" y="673"/>
                  <a:pt x="1761" y="670"/>
                  <a:pt x="1757" y="673"/>
                </a:cubicBezTo>
                <a:cubicBezTo>
                  <a:pt x="1755" y="676"/>
                  <a:pt x="1758" y="673"/>
                  <a:pt x="1754" y="676"/>
                </a:cubicBezTo>
                <a:lnTo>
                  <a:pt x="1754" y="669"/>
                </a:lnTo>
                <a:close/>
                <a:moveTo>
                  <a:pt x="1748" y="656"/>
                </a:moveTo>
                <a:cubicBezTo>
                  <a:pt x="1751" y="656"/>
                  <a:pt x="1751" y="656"/>
                  <a:pt x="1751" y="656"/>
                </a:cubicBezTo>
                <a:cubicBezTo>
                  <a:pt x="1754" y="653"/>
                  <a:pt x="1750" y="656"/>
                  <a:pt x="1754" y="653"/>
                </a:cubicBezTo>
                <a:cubicBezTo>
                  <a:pt x="1754" y="660"/>
                  <a:pt x="1754" y="660"/>
                  <a:pt x="1754" y="660"/>
                </a:cubicBezTo>
                <a:cubicBezTo>
                  <a:pt x="1748" y="658"/>
                  <a:pt x="1751" y="660"/>
                  <a:pt x="1748" y="656"/>
                </a:cubicBezTo>
                <a:close/>
                <a:moveTo>
                  <a:pt x="1754" y="637"/>
                </a:moveTo>
                <a:cubicBezTo>
                  <a:pt x="1754" y="630"/>
                  <a:pt x="1754" y="630"/>
                  <a:pt x="1754" y="630"/>
                </a:cubicBezTo>
                <a:cubicBezTo>
                  <a:pt x="1757" y="629"/>
                  <a:pt x="1761" y="628"/>
                  <a:pt x="1764" y="627"/>
                </a:cubicBezTo>
                <a:cubicBezTo>
                  <a:pt x="1761" y="631"/>
                  <a:pt x="1759" y="635"/>
                  <a:pt x="1754" y="637"/>
                </a:cubicBezTo>
                <a:close/>
                <a:moveTo>
                  <a:pt x="1728" y="666"/>
                </a:moveTo>
                <a:cubicBezTo>
                  <a:pt x="1727" y="675"/>
                  <a:pt x="1727" y="678"/>
                  <a:pt x="1722" y="682"/>
                </a:cubicBezTo>
                <a:cubicBezTo>
                  <a:pt x="1719" y="686"/>
                  <a:pt x="1722" y="683"/>
                  <a:pt x="1719" y="685"/>
                </a:cubicBezTo>
                <a:cubicBezTo>
                  <a:pt x="1717" y="682"/>
                  <a:pt x="1716" y="679"/>
                  <a:pt x="1715" y="676"/>
                </a:cubicBezTo>
                <a:cubicBezTo>
                  <a:pt x="1724" y="673"/>
                  <a:pt x="1723" y="675"/>
                  <a:pt x="1725" y="666"/>
                </a:cubicBezTo>
                <a:cubicBezTo>
                  <a:pt x="1722" y="666"/>
                  <a:pt x="1722" y="666"/>
                  <a:pt x="1722" y="666"/>
                </a:cubicBezTo>
                <a:cubicBezTo>
                  <a:pt x="1724" y="660"/>
                  <a:pt x="1721" y="663"/>
                  <a:pt x="1725" y="660"/>
                </a:cubicBezTo>
                <a:cubicBezTo>
                  <a:pt x="1725" y="666"/>
                  <a:pt x="1725" y="666"/>
                  <a:pt x="1725" y="666"/>
                </a:cubicBezTo>
                <a:cubicBezTo>
                  <a:pt x="1728" y="666"/>
                  <a:pt x="1728" y="666"/>
                  <a:pt x="1728" y="666"/>
                </a:cubicBezTo>
                <a:cubicBezTo>
                  <a:pt x="1728" y="663"/>
                  <a:pt x="1728" y="663"/>
                  <a:pt x="1728" y="663"/>
                </a:cubicBezTo>
                <a:cubicBezTo>
                  <a:pt x="1738" y="663"/>
                  <a:pt x="1738" y="663"/>
                  <a:pt x="1738" y="663"/>
                </a:cubicBezTo>
                <a:cubicBezTo>
                  <a:pt x="1738" y="663"/>
                  <a:pt x="1738" y="675"/>
                  <a:pt x="1735" y="669"/>
                </a:cubicBezTo>
                <a:cubicBezTo>
                  <a:pt x="1735" y="666"/>
                  <a:pt x="1735" y="666"/>
                  <a:pt x="1735" y="666"/>
                </a:cubicBezTo>
                <a:lnTo>
                  <a:pt x="1728" y="666"/>
                </a:lnTo>
                <a:close/>
                <a:moveTo>
                  <a:pt x="1728" y="731"/>
                </a:moveTo>
                <a:cubicBezTo>
                  <a:pt x="1726" y="736"/>
                  <a:pt x="1722" y="734"/>
                  <a:pt x="1715" y="734"/>
                </a:cubicBezTo>
                <a:cubicBezTo>
                  <a:pt x="1715" y="731"/>
                  <a:pt x="1715" y="731"/>
                  <a:pt x="1715" y="731"/>
                </a:cubicBezTo>
                <a:cubicBezTo>
                  <a:pt x="1719" y="730"/>
                  <a:pt x="1722" y="729"/>
                  <a:pt x="1725" y="728"/>
                </a:cubicBezTo>
                <a:cubicBezTo>
                  <a:pt x="1725" y="731"/>
                  <a:pt x="1725" y="731"/>
                  <a:pt x="1725" y="731"/>
                </a:cubicBezTo>
                <a:lnTo>
                  <a:pt x="1728" y="731"/>
                </a:lnTo>
                <a:close/>
                <a:moveTo>
                  <a:pt x="1699" y="711"/>
                </a:moveTo>
                <a:cubicBezTo>
                  <a:pt x="1701" y="719"/>
                  <a:pt x="1700" y="717"/>
                  <a:pt x="1706" y="721"/>
                </a:cubicBezTo>
                <a:cubicBezTo>
                  <a:pt x="1703" y="724"/>
                  <a:pt x="1702" y="724"/>
                  <a:pt x="1699" y="728"/>
                </a:cubicBezTo>
                <a:cubicBezTo>
                  <a:pt x="1693" y="726"/>
                  <a:pt x="1696" y="728"/>
                  <a:pt x="1693" y="724"/>
                </a:cubicBezTo>
                <a:cubicBezTo>
                  <a:pt x="1696" y="724"/>
                  <a:pt x="1696" y="724"/>
                  <a:pt x="1696" y="724"/>
                </a:cubicBezTo>
                <a:cubicBezTo>
                  <a:pt x="1692" y="717"/>
                  <a:pt x="1692" y="716"/>
                  <a:pt x="1699" y="711"/>
                </a:cubicBezTo>
                <a:close/>
                <a:moveTo>
                  <a:pt x="1702" y="708"/>
                </a:moveTo>
                <a:cubicBezTo>
                  <a:pt x="1694" y="710"/>
                  <a:pt x="1693" y="711"/>
                  <a:pt x="1689" y="718"/>
                </a:cubicBezTo>
                <a:cubicBezTo>
                  <a:pt x="1686" y="718"/>
                  <a:pt x="1686" y="718"/>
                  <a:pt x="1686" y="718"/>
                </a:cubicBezTo>
                <a:cubicBezTo>
                  <a:pt x="1688" y="709"/>
                  <a:pt x="1691" y="707"/>
                  <a:pt x="1696" y="702"/>
                </a:cubicBezTo>
                <a:cubicBezTo>
                  <a:pt x="1699" y="702"/>
                  <a:pt x="1699" y="702"/>
                  <a:pt x="1699" y="702"/>
                </a:cubicBezTo>
                <a:cubicBezTo>
                  <a:pt x="1700" y="698"/>
                  <a:pt x="1701" y="695"/>
                  <a:pt x="1702" y="692"/>
                </a:cubicBezTo>
                <a:cubicBezTo>
                  <a:pt x="1706" y="689"/>
                  <a:pt x="1703" y="692"/>
                  <a:pt x="1706" y="689"/>
                </a:cubicBezTo>
                <a:cubicBezTo>
                  <a:pt x="1709" y="689"/>
                  <a:pt x="1709" y="689"/>
                  <a:pt x="1709" y="689"/>
                </a:cubicBezTo>
                <a:cubicBezTo>
                  <a:pt x="1706" y="698"/>
                  <a:pt x="1704" y="697"/>
                  <a:pt x="1702" y="708"/>
                </a:cubicBezTo>
                <a:close/>
                <a:moveTo>
                  <a:pt x="1670" y="711"/>
                </a:moveTo>
                <a:cubicBezTo>
                  <a:pt x="1670" y="708"/>
                  <a:pt x="1670" y="708"/>
                  <a:pt x="1670" y="708"/>
                </a:cubicBezTo>
                <a:cubicBezTo>
                  <a:pt x="1676" y="705"/>
                  <a:pt x="1678" y="703"/>
                  <a:pt x="1686" y="702"/>
                </a:cubicBezTo>
                <a:cubicBezTo>
                  <a:pt x="1686" y="695"/>
                  <a:pt x="1686" y="695"/>
                  <a:pt x="1686" y="695"/>
                </a:cubicBezTo>
                <a:cubicBezTo>
                  <a:pt x="1693" y="695"/>
                  <a:pt x="1693" y="695"/>
                  <a:pt x="1693" y="695"/>
                </a:cubicBezTo>
                <a:cubicBezTo>
                  <a:pt x="1693" y="702"/>
                  <a:pt x="1693" y="702"/>
                  <a:pt x="1693" y="702"/>
                </a:cubicBezTo>
                <a:cubicBezTo>
                  <a:pt x="1686" y="702"/>
                  <a:pt x="1686" y="702"/>
                  <a:pt x="1686" y="702"/>
                </a:cubicBezTo>
                <a:cubicBezTo>
                  <a:pt x="1683" y="706"/>
                  <a:pt x="1677" y="715"/>
                  <a:pt x="1673" y="718"/>
                </a:cubicBezTo>
                <a:cubicBezTo>
                  <a:pt x="1673" y="721"/>
                  <a:pt x="1673" y="721"/>
                  <a:pt x="1673" y="721"/>
                </a:cubicBezTo>
                <a:cubicBezTo>
                  <a:pt x="1667" y="721"/>
                  <a:pt x="1667" y="721"/>
                  <a:pt x="1667" y="721"/>
                </a:cubicBezTo>
                <a:cubicBezTo>
                  <a:pt x="1669" y="718"/>
                  <a:pt x="1671" y="715"/>
                  <a:pt x="1673" y="711"/>
                </a:cubicBezTo>
                <a:lnTo>
                  <a:pt x="1670" y="711"/>
                </a:lnTo>
                <a:close/>
                <a:moveTo>
                  <a:pt x="1676" y="679"/>
                </a:moveTo>
                <a:cubicBezTo>
                  <a:pt x="1678" y="673"/>
                  <a:pt x="1676" y="676"/>
                  <a:pt x="1680" y="673"/>
                </a:cubicBezTo>
                <a:cubicBezTo>
                  <a:pt x="1680" y="679"/>
                  <a:pt x="1680" y="679"/>
                  <a:pt x="1680" y="679"/>
                </a:cubicBezTo>
                <a:lnTo>
                  <a:pt x="1676" y="679"/>
                </a:lnTo>
                <a:close/>
                <a:moveTo>
                  <a:pt x="1599" y="559"/>
                </a:moveTo>
                <a:cubicBezTo>
                  <a:pt x="1599" y="556"/>
                  <a:pt x="1599" y="556"/>
                  <a:pt x="1599" y="556"/>
                </a:cubicBezTo>
                <a:cubicBezTo>
                  <a:pt x="1605" y="556"/>
                  <a:pt x="1605" y="556"/>
                  <a:pt x="1605" y="556"/>
                </a:cubicBezTo>
                <a:cubicBezTo>
                  <a:pt x="1602" y="560"/>
                  <a:pt x="1605" y="557"/>
                  <a:pt x="1599" y="559"/>
                </a:cubicBezTo>
                <a:close/>
                <a:moveTo>
                  <a:pt x="1605" y="598"/>
                </a:moveTo>
                <a:cubicBezTo>
                  <a:pt x="1605" y="605"/>
                  <a:pt x="1605" y="605"/>
                  <a:pt x="1605" y="605"/>
                </a:cubicBezTo>
                <a:cubicBezTo>
                  <a:pt x="1602" y="605"/>
                  <a:pt x="1602" y="605"/>
                  <a:pt x="1602" y="605"/>
                </a:cubicBezTo>
                <a:cubicBezTo>
                  <a:pt x="1604" y="598"/>
                  <a:pt x="1602" y="602"/>
                  <a:pt x="1605" y="598"/>
                </a:cubicBezTo>
                <a:close/>
                <a:moveTo>
                  <a:pt x="1576" y="456"/>
                </a:moveTo>
                <a:cubicBezTo>
                  <a:pt x="1576" y="459"/>
                  <a:pt x="1576" y="459"/>
                  <a:pt x="1576" y="459"/>
                </a:cubicBezTo>
                <a:cubicBezTo>
                  <a:pt x="1579" y="459"/>
                  <a:pt x="1579" y="459"/>
                  <a:pt x="1579" y="459"/>
                </a:cubicBezTo>
                <a:cubicBezTo>
                  <a:pt x="1577" y="464"/>
                  <a:pt x="1573" y="462"/>
                  <a:pt x="1566" y="462"/>
                </a:cubicBezTo>
                <a:cubicBezTo>
                  <a:pt x="1566" y="459"/>
                  <a:pt x="1566" y="459"/>
                  <a:pt x="1566" y="459"/>
                </a:cubicBezTo>
                <a:cubicBezTo>
                  <a:pt x="1570" y="458"/>
                  <a:pt x="1573" y="457"/>
                  <a:pt x="1576" y="456"/>
                </a:cubicBezTo>
                <a:close/>
                <a:moveTo>
                  <a:pt x="1570" y="453"/>
                </a:moveTo>
                <a:cubicBezTo>
                  <a:pt x="1572" y="446"/>
                  <a:pt x="1569" y="450"/>
                  <a:pt x="1573" y="446"/>
                </a:cubicBezTo>
                <a:cubicBezTo>
                  <a:pt x="1573" y="453"/>
                  <a:pt x="1573" y="453"/>
                  <a:pt x="1573" y="453"/>
                </a:cubicBezTo>
                <a:lnTo>
                  <a:pt x="1570" y="453"/>
                </a:lnTo>
                <a:close/>
                <a:moveTo>
                  <a:pt x="1579" y="540"/>
                </a:moveTo>
                <a:cubicBezTo>
                  <a:pt x="1583" y="539"/>
                  <a:pt x="1586" y="538"/>
                  <a:pt x="1589" y="537"/>
                </a:cubicBezTo>
                <a:cubicBezTo>
                  <a:pt x="1589" y="540"/>
                  <a:pt x="1589" y="540"/>
                  <a:pt x="1589" y="540"/>
                </a:cubicBezTo>
                <a:cubicBezTo>
                  <a:pt x="1596" y="540"/>
                  <a:pt x="1596" y="540"/>
                  <a:pt x="1596" y="540"/>
                </a:cubicBezTo>
                <a:cubicBezTo>
                  <a:pt x="1594" y="546"/>
                  <a:pt x="1596" y="543"/>
                  <a:pt x="1592" y="546"/>
                </a:cubicBezTo>
                <a:cubicBezTo>
                  <a:pt x="1590" y="550"/>
                  <a:pt x="1593" y="547"/>
                  <a:pt x="1589" y="550"/>
                </a:cubicBezTo>
                <a:cubicBezTo>
                  <a:pt x="1589" y="543"/>
                  <a:pt x="1589" y="543"/>
                  <a:pt x="1589" y="543"/>
                </a:cubicBezTo>
                <a:cubicBezTo>
                  <a:pt x="1586" y="544"/>
                  <a:pt x="1583" y="545"/>
                  <a:pt x="1579" y="546"/>
                </a:cubicBezTo>
                <a:lnTo>
                  <a:pt x="1579" y="540"/>
                </a:lnTo>
                <a:close/>
                <a:moveTo>
                  <a:pt x="1596" y="501"/>
                </a:moveTo>
                <a:cubicBezTo>
                  <a:pt x="1593" y="505"/>
                  <a:pt x="1596" y="502"/>
                  <a:pt x="1592" y="504"/>
                </a:cubicBezTo>
                <a:cubicBezTo>
                  <a:pt x="1592" y="498"/>
                  <a:pt x="1592" y="498"/>
                  <a:pt x="1592" y="498"/>
                </a:cubicBezTo>
                <a:cubicBezTo>
                  <a:pt x="1599" y="498"/>
                  <a:pt x="1599" y="498"/>
                  <a:pt x="1599" y="498"/>
                </a:cubicBezTo>
                <a:cubicBezTo>
                  <a:pt x="1596" y="501"/>
                  <a:pt x="1599" y="498"/>
                  <a:pt x="1596" y="501"/>
                </a:cubicBezTo>
                <a:close/>
                <a:moveTo>
                  <a:pt x="1599" y="530"/>
                </a:moveTo>
                <a:cubicBezTo>
                  <a:pt x="1599" y="540"/>
                  <a:pt x="1599" y="540"/>
                  <a:pt x="1599" y="540"/>
                </a:cubicBezTo>
                <a:cubicBezTo>
                  <a:pt x="1595" y="537"/>
                  <a:pt x="1598" y="540"/>
                  <a:pt x="1596" y="537"/>
                </a:cubicBezTo>
                <a:cubicBezTo>
                  <a:pt x="1589" y="535"/>
                  <a:pt x="1593" y="537"/>
                  <a:pt x="1589" y="533"/>
                </a:cubicBezTo>
                <a:cubicBezTo>
                  <a:pt x="1592" y="532"/>
                  <a:pt x="1596" y="531"/>
                  <a:pt x="1599" y="530"/>
                </a:cubicBezTo>
                <a:close/>
                <a:moveTo>
                  <a:pt x="1596" y="524"/>
                </a:moveTo>
                <a:cubicBezTo>
                  <a:pt x="1592" y="527"/>
                  <a:pt x="1596" y="525"/>
                  <a:pt x="1589" y="527"/>
                </a:cubicBezTo>
                <a:cubicBezTo>
                  <a:pt x="1589" y="524"/>
                  <a:pt x="1589" y="524"/>
                  <a:pt x="1589" y="524"/>
                </a:cubicBezTo>
                <a:lnTo>
                  <a:pt x="1596" y="524"/>
                </a:lnTo>
                <a:close/>
                <a:moveTo>
                  <a:pt x="1589" y="472"/>
                </a:moveTo>
                <a:cubicBezTo>
                  <a:pt x="1586" y="472"/>
                  <a:pt x="1586" y="472"/>
                  <a:pt x="1586" y="472"/>
                </a:cubicBezTo>
                <a:cubicBezTo>
                  <a:pt x="1588" y="465"/>
                  <a:pt x="1585" y="469"/>
                  <a:pt x="1589" y="465"/>
                </a:cubicBezTo>
                <a:lnTo>
                  <a:pt x="1589" y="472"/>
                </a:lnTo>
                <a:close/>
                <a:moveTo>
                  <a:pt x="1589" y="530"/>
                </a:moveTo>
                <a:cubicBezTo>
                  <a:pt x="1586" y="534"/>
                  <a:pt x="1590" y="531"/>
                  <a:pt x="1586" y="533"/>
                </a:cubicBezTo>
                <a:cubicBezTo>
                  <a:pt x="1583" y="537"/>
                  <a:pt x="1586" y="534"/>
                  <a:pt x="1583" y="537"/>
                </a:cubicBezTo>
                <a:cubicBezTo>
                  <a:pt x="1583" y="530"/>
                  <a:pt x="1583" y="530"/>
                  <a:pt x="1583" y="530"/>
                </a:cubicBezTo>
                <a:lnTo>
                  <a:pt x="1589" y="530"/>
                </a:lnTo>
                <a:close/>
                <a:moveTo>
                  <a:pt x="1599" y="550"/>
                </a:moveTo>
                <a:cubicBezTo>
                  <a:pt x="1597" y="556"/>
                  <a:pt x="1599" y="552"/>
                  <a:pt x="1596" y="556"/>
                </a:cubicBezTo>
                <a:cubicBezTo>
                  <a:pt x="1594" y="563"/>
                  <a:pt x="1596" y="559"/>
                  <a:pt x="1592" y="563"/>
                </a:cubicBezTo>
                <a:cubicBezTo>
                  <a:pt x="1590" y="556"/>
                  <a:pt x="1593" y="560"/>
                  <a:pt x="1589" y="556"/>
                </a:cubicBezTo>
                <a:cubicBezTo>
                  <a:pt x="1592" y="553"/>
                  <a:pt x="1595" y="551"/>
                  <a:pt x="1599" y="550"/>
                </a:cubicBezTo>
                <a:close/>
                <a:moveTo>
                  <a:pt x="1596" y="433"/>
                </a:moveTo>
                <a:cubicBezTo>
                  <a:pt x="1591" y="440"/>
                  <a:pt x="1586" y="439"/>
                  <a:pt x="1583" y="443"/>
                </a:cubicBezTo>
                <a:cubicBezTo>
                  <a:pt x="1584" y="448"/>
                  <a:pt x="1586" y="448"/>
                  <a:pt x="1586" y="456"/>
                </a:cubicBezTo>
                <a:cubicBezTo>
                  <a:pt x="1583" y="456"/>
                  <a:pt x="1583" y="456"/>
                  <a:pt x="1583" y="456"/>
                </a:cubicBezTo>
                <a:cubicBezTo>
                  <a:pt x="1583" y="449"/>
                  <a:pt x="1583" y="449"/>
                  <a:pt x="1583" y="449"/>
                </a:cubicBezTo>
                <a:cubicBezTo>
                  <a:pt x="1576" y="449"/>
                  <a:pt x="1576" y="449"/>
                  <a:pt x="1576" y="449"/>
                </a:cubicBezTo>
                <a:cubicBezTo>
                  <a:pt x="1579" y="438"/>
                  <a:pt x="1583" y="441"/>
                  <a:pt x="1586" y="430"/>
                </a:cubicBezTo>
                <a:cubicBezTo>
                  <a:pt x="1589" y="433"/>
                  <a:pt x="1586" y="429"/>
                  <a:pt x="1589" y="433"/>
                </a:cubicBezTo>
                <a:cubicBezTo>
                  <a:pt x="1596" y="433"/>
                  <a:pt x="1596" y="433"/>
                  <a:pt x="1596" y="433"/>
                </a:cubicBezTo>
                <a:cubicBezTo>
                  <a:pt x="1597" y="421"/>
                  <a:pt x="1598" y="419"/>
                  <a:pt x="1609" y="417"/>
                </a:cubicBezTo>
                <a:cubicBezTo>
                  <a:pt x="1609" y="423"/>
                  <a:pt x="1609" y="423"/>
                  <a:pt x="1609" y="423"/>
                </a:cubicBezTo>
                <a:cubicBezTo>
                  <a:pt x="1605" y="424"/>
                  <a:pt x="1602" y="426"/>
                  <a:pt x="1599" y="427"/>
                </a:cubicBezTo>
                <a:cubicBezTo>
                  <a:pt x="1599" y="430"/>
                  <a:pt x="1599" y="430"/>
                  <a:pt x="1599" y="430"/>
                </a:cubicBezTo>
                <a:cubicBezTo>
                  <a:pt x="1607" y="428"/>
                  <a:pt x="1606" y="426"/>
                  <a:pt x="1612" y="423"/>
                </a:cubicBezTo>
                <a:cubicBezTo>
                  <a:pt x="1613" y="426"/>
                  <a:pt x="1614" y="428"/>
                  <a:pt x="1615" y="430"/>
                </a:cubicBezTo>
                <a:cubicBezTo>
                  <a:pt x="1612" y="432"/>
                  <a:pt x="1612" y="434"/>
                  <a:pt x="1609" y="436"/>
                </a:cubicBezTo>
                <a:cubicBezTo>
                  <a:pt x="1604" y="438"/>
                  <a:pt x="1610" y="440"/>
                  <a:pt x="1605" y="440"/>
                </a:cubicBezTo>
                <a:cubicBezTo>
                  <a:pt x="1605" y="436"/>
                  <a:pt x="1605" y="436"/>
                  <a:pt x="1605" y="436"/>
                </a:cubicBezTo>
                <a:cubicBezTo>
                  <a:pt x="1602" y="435"/>
                  <a:pt x="1599" y="434"/>
                  <a:pt x="1596" y="433"/>
                </a:cubicBezTo>
                <a:close/>
                <a:moveTo>
                  <a:pt x="1576" y="423"/>
                </a:moveTo>
                <a:cubicBezTo>
                  <a:pt x="1576" y="420"/>
                  <a:pt x="1576" y="420"/>
                  <a:pt x="1576" y="420"/>
                </a:cubicBezTo>
                <a:cubicBezTo>
                  <a:pt x="1592" y="420"/>
                  <a:pt x="1592" y="420"/>
                  <a:pt x="1592" y="420"/>
                </a:cubicBezTo>
                <a:cubicBezTo>
                  <a:pt x="1590" y="423"/>
                  <a:pt x="1587" y="430"/>
                  <a:pt x="1579" y="427"/>
                </a:cubicBezTo>
                <a:cubicBezTo>
                  <a:pt x="1579" y="423"/>
                  <a:pt x="1579" y="423"/>
                  <a:pt x="1579" y="423"/>
                </a:cubicBezTo>
                <a:lnTo>
                  <a:pt x="1576" y="423"/>
                </a:lnTo>
                <a:close/>
                <a:moveTo>
                  <a:pt x="1628" y="381"/>
                </a:moveTo>
                <a:cubicBezTo>
                  <a:pt x="1634" y="381"/>
                  <a:pt x="1634" y="381"/>
                  <a:pt x="1634" y="381"/>
                </a:cubicBezTo>
                <a:cubicBezTo>
                  <a:pt x="1637" y="373"/>
                  <a:pt x="1638" y="372"/>
                  <a:pt x="1644" y="368"/>
                </a:cubicBezTo>
                <a:cubicBezTo>
                  <a:pt x="1643" y="372"/>
                  <a:pt x="1642" y="375"/>
                  <a:pt x="1641" y="378"/>
                </a:cubicBezTo>
                <a:cubicBezTo>
                  <a:pt x="1637" y="381"/>
                  <a:pt x="1640" y="378"/>
                  <a:pt x="1638" y="381"/>
                </a:cubicBezTo>
                <a:cubicBezTo>
                  <a:pt x="1634" y="381"/>
                  <a:pt x="1634" y="381"/>
                  <a:pt x="1634" y="381"/>
                </a:cubicBezTo>
                <a:cubicBezTo>
                  <a:pt x="1632" y="385"/>
                  <a:pt x="1635" y="382"/>
                  <a:pt x="1631" y="385"/>
                </a:cubicBezTo>
                <a:cubicBezTo>
                  <a:pt x="1628" y="388"/>
                  <a:pt x="1632" y="385"/>
                  <a:pt x="1628" y="388"/>
                </a:cubicBezTo>
                <a:lnTo>
                  <a:pt x="1628" y="381"/>
                </a:lnTo>
                <a:close/>
                <a:moveTo>
                  <a:pt x="1625" y="245"/>
                </a:moveTo>
                <a:cubicBezTo>
                  <a:pt x="1627" y="239"/>
                  <a:pt x="1624" y="243"/>
                  <a:pt x="1628" y="239"/>
                </a:cubicBezTo>
                <a:cubicBezTo>
                  <a:pt x="1628" y="245"/>
                  <a:pt x="1628" y="245"/>
                  <a:pt x="1628" y="245"/>
                </a:cubicBezTo>
                <a:lnTo>
                  <a:pt x="1625" y="245"/>
                </a:lnTo>
                <a:close/>
                <a:moveTo>
                  <a:pt x="1634" y="394"/>
                </a:moveTo>
                <a:cubicBezTo>
                  <a:pt x="1638" y="389"/>
                  <a:pt x="1636" y="390"/>
                  <a:pt x="1644" y="388"/>
                </a:cubicBezTo>
                <a:cubicBezTo>
                  <a:pt x="1640" y="394"/>
                  <a:pt x="1640" y="395"/>
                  <a:pt x="1631" y="397"/>
                </a:cubicBezTo>
                <a:cubicBezTo>
                  <a:pt x="1634" y="394"/>
                  <a:pt x="1631" y="397"/>
                  <a:pt x="1634" y="394"/>
                </a:cubicBezTo>
                <a:close/>
                <a:moveTo>
                  <a:pt x="1647" y="397"/>
                </a:moveTo>
                <a:cubicBezTo>
                  <a:pt x="1647" y="394"/>
                  <a:pt x="1647" y="394"/>
                  <a:pt x="1647" y="394"/>
                </a:cubicBezTo>
                <a:cubicBezTo>
                  <a:pt x="1654" y="394"/>
                  <a:pt x="1654" y="394"/>
                  <a:pt x="1654" y="394"/>
                </a:cubicBezTo>
                <a:cubicBezTo>
                  <a:pt x="1650" y="398"/>
                  <a:pt x="1654" y="396"/>
                  <a:pt x="1647" y="397"/>
                </a:cubicBezTo>
                <a:cubicBezTo>
                  <a:pt x="1642" y="406"/>
                  <a:pt x="1639" y="403"/>
                  <a:pt x="1638" y="417"/>
                </a:cubicBezTo>
                <a:cubicBezTo>
                  <a:pt x="1644" y="417"/>
                  <a:pt x="1644" y="417"/>
                  <a:pt x="1644" y="417"/>
                </a:cubicBezTo>
                <a:cubicBezTo>
                  <a:pt x="1645" y="407"/>
                  <a:pt x="1644" y="408"/>
                  <a:pt x="1651" y="404"/>
                </a:cubicBezTo>
                <a:cubicBezTo>
                  <a:pt x="1649" y="410"/>
                  <a:pt x="1651" y="407"/>
                  <a:pt x="1647" y="410"/>
                </a:cubicBezTo>
                <a:cubicBezTo>
                  <a:pt x="1647" y="417"/>
                  <a:pt x="1647" y="417"/>
                  <a:pt x="1647" y="417"/>
                </a:cubicBezTo>
                <a:cubicBezTo>
                  <a:pt x="1644" y="417"/>
                  <a:pt x="1644" y="417"/>
                  <a:pt x="1644" y="417"/>
                </a:cubicBezTo>
                <a:cubicBezTo>
                  <a:pt x="1640" y="421"/>
                  <a:pt x="1644" y="418"/>
                  <a:pt x="1638" y="420"/>
                </a:cubicBezTo>
                <a:cubicBezTo>
                  <a:pt x="1638" y="417"/>
                  <a:pt x="1638" y="417"/>
                  <a:pt x="1638" y="417"/>
                </a:cubicBezTo>
                <a:cubicBezTo>
                  <a:pt x="1634" y="414"/>
                  <a:pt x="1637" y="417"/>
                  <a:pt x="1634" y="414"/>
                </a:cubicBezTo>
                <a:cubicBezTo>
                  <a:pt x="1628" y="414"/>
                  <a:pt x="1628" y="414"/>
                  <a:pt x="1628" y="414"/>
                </a:cubicBezTo>
                <a:cubicBezTo>
                  <a:pt x="1626" y="419"/>
                  <a:pt x="1625" y="419"/>
                  <a:pt x="1625" y="427"/>
                </a:cubicBezTo>
                <a:cubicBezTo>
                  <a:pt x="1615" y="427"/>
                  <a:pt x="1615" y="427"/>
                  <a:pt x="1615" y="427"/>
                </a:cubicBezTo>
                <a:cubicBezTo>
                  <a:pt x="1617" y="419"/>
                  <a:pt x="1616" y="421"/>
                  <a:pt x="1621" y="417"/>
                </a:cubicBezTo>
                <a:cubicBezTo>
                  <a:pt x="1621" y="414"/>
                  <a:pt x="1621" y="414"/>
                  <a:pt x="1621" y="414"/>
                </a:cubicBezTo>
                <a:cubicBezTo>
                  <a:pt x="1628" y="414"/>
                  <a:pt x="1628" y="414"/>
                  <a:pt x="1628" y="414"/>
                </a:cubicBezTo>
                <a:cubicBezTo>
                  <a:pt x="1628" y="410"/>
                  <a:pt x="1628" y="410"/>
                  <a:pt x="1628" y="410"/>
                </a:cubicBezTo>
                <a:cubicBezTo>
                  <a:pt x="1636" y="406"/>
                  <a:pt x="1637" y="400"/>
                  <a:pt x="1647" y="397"/>
                </a:cubicBezTo>
                <a:close/>
                <a:moveTo>
                  <a:pt x="1660" y="401"/>
                </a:moveTo>
                <a:cubicBezTo>
                  <a:pt x="1660" y="391"/>
                  <a:pt x="1660" y="391"/>
                  <a:pt x="1660" y="391"/>
                </a:cubicBezTo>
                <a:cubicBezTo>
                  <a:pt x="1654" y="391"/>
                  <a:pt x="1654" y="391"/>
                  <a:pt x="1654" y="391"/>
                </a:cubicBezTo>
                <a:cubicBezTo>
                  <a:pt x="1654" y="388"/>
                  <a:pt x="1654" y="388"/>
                  <a:pt x="1654" y="388"/>
                </a:cubicBezTo>
                <a:cubicBezTo>
                  <a:pt x="1663" y="388"/>
                  <a:pt x="1668" y="387"/>
                  <a:pt x="1670" y="394"/>
                </a:cubicBezTo>
                <a:cubicBezTo>
                  <a:pt x="1664" y="397"/>
                  <a:pt x="1665" y="397"/>
                  <a:pt x="1664" y="404"/>
                </a:cubicBezTo>
                <a:cubicBezTo>
                  <a:pt x="1670" y="404"/>
                  <a:pt x="1670" y="404"/>
                  <a:pt x="1670" y="404"/>
                </a:cubicBezTo>
                <a:cubicBezTo>
                  <a:pt x="1666" y="408"/>
                  <a:pt x="1670" y="405"/>
                  <a:pt x="1664" y="407"/>
                </a:cubicBezTo>
                <a:cubicBezTo>
                  <a:pt x="1664" y="404"/>
                  <a:pt x="1664" y="404"/>
                  <a:pt x="1664" y="404"/>
                </a:cubicBezTo>
                <a:cubicBezTo>
                  <a:pt x="1660" y="405"/>
                  <a:pt x="1657" y="406"/>
                  <a:pt x="1654" y="407"/>
                </a:cubicBezTo>
                <a:cubicBezTo>
                  <a:pt x="1654" y="404"/>
                  <a:pt x="1654" y="404"/>
                  <a:pt x="1654" y="404"/>
                </a:cubicBezTo>
                <a:cubicBezTo>
                  <a:pt x="1650" y="401"/>
                  <a:pt x="1653" y="404"/>
                  <a:pt x="1651" y="401"/>
                </a:cubicBezTo>
                <a:cubicBezTo>
                  <a:pt x="1653" y="400"/>
                  <a:pt x="1655" y="399"/>
                  <a:pt x="1657" y="397"/>
                </a:cubicBezTo>
                <a:cubicBezTo>
                  <a:pt x="1657" y="401"/>
                  <a:pt x="1657" y="401"/>
                  <a:pt x="1657" y="401"/>
                </a:cubicBezTo>
                <a:lnTo>
                  <a:pt x="1660" y="401"/>
                </a:lnTo>
                <a:close/>
                <a:moveTo>
                  <a:pt x="1686" y="378"/>
                </a:moveTo>
                <a:cubicBezTo>
                  <a:pt x="1686" y="381"/>
                  <a:pt x="1686" y="381"/>
                  <a:pt x="1686" y="381"/>
                </a:cubicBezTo>
                <a:cubicBezTo>
                  <a:pt x="1683" y="381"/>
                  <a:pt x="1683" y="381"/>
                  <a:pt x="1683" y="381"/>
                </a:cubicBezTo>
                <a:cubicBezTo>
                  <a:pt x="1683" y="382"/>
                  <a:pt x="1683" y="387"/>
                  <a:pt x="1680" y="385"/>
                </a:cubicBezTo>
                <a:cubicBezTo>
                  <a:pt x="1678" y="378"/>
                  <a:pt x="1681" y="377"/>
                  <a:pt x="1683" y="375"/>
                </a:cubicBezTo>
                <a:cubicBezTo>
                  <a:pt x="1683" y="378"/>
                  <a:pt x="1683" y="378"/>
                  <a:pt x="1683" y="378"/>
                </a:cubicBezTo>
                <a:lnTo>
                  <a:pt x="1686" y="378"/>
                </a:lnTo>
                <a:close/>
                <a:moveTo>
                  <a:pt x="1699" y="368"/>
                </a:moveTo>
                <a:cubicBezTo>
                  <a:pt x="1686" y="368"/>
                  <a:pt x="1686" y="368"/>
                  <a:pt x="1686" y="368"/>
                </a:cubicBezTo>
                <a:cubicBezTo>
                  <a:pt x="1689" y="365"/>
                  <a:pt x="1686" y="368"/>
                  <a:pt x="1689" y="365"/>
                </a:cubicBezTo>
                <a:cubicBezTo>
                  <a:pt x="1691" y="359"/>
                  <a:pt x="1689" y="362"/>
                  <a:pt x="1693" y="359"/>
                </a:cubicBezTo>
                <a:cubicBezTo>
                  <a:pt x="1693" y="365"/>
                  <a:pt x="1693" y="365"/>
                  <a:pt x="1693" y="365"/>
                </a:cubicBezTo>
                <a:cubicBezTo>
                  <a:pt x="1699" y="367"/>
                  <a:pt x="1695" y="365"/>
                  <a:pt x="1699" y="368"/>
                </a:cubicBezTo>
                <a:close/>
                <a:moveTo>
                  <a:pt x="1719" y="388"/>
                </a:moveTo>
                <a:cubicBezTo>
                  <a:pt x="1722" y="388"/>
                  <a:pt x="1722" y="388"/>
                  <a:pt x="1722" y="388"/>
                </a:cubicBezTo>
                <a:cubicBezTo>
                  <a:pt x="1724" y="378"/>
                  <a:pt x="1730" y="373"/>
                  <a:pt x="1738" y="368"/>
                </a:cubicBezTo>
                <a:cubicBezTo>
                  <a:pt x="1738" y="365"/>
                  <a:pt x="1738" y="365"/>
                  <a:pt x="1738" y="365"/>
                </a:cubicBezTo>
                <a:cubicBezTo>
                  <a:pt x="1741" y="363"/>
                  <a:pt x="1744" y="361"/>
                  <a:pt x="1748" y="359"/>
                </a:cubicBezTo>
                <a:cubicBezTo>
                  <a:pt x="1748" y="362"/>
                  <a:pt x="1748" y="362"/>
                  <a:pt x="1748" y="362"/>
                </a:cubicBezTo>
                <a:cubicBezTo>
                  <a:pt x="1751" y="362"/>
                  <a:pt x="1751" y="362"/>
                  <a:pt x="1751" y="362"/>
                </a:cubicBezTo>
                <a:cubicBezTo>
                  <a:pt x="1750" y="365"/>
                  <a:pt x="1749" y="368"/>
                  <a:pt x="1748" y="372"/>
                </a:cubicBezTo>
                <a:cubicBezTo>
                  <a:pt x="1748" y="376"/>
                  <a:pt x="1753" y="371"/>
                  <a:pt x="1751" y="375"/>
                </a:cubicBezTo>
                <a:cubicBezTo>
                  <a:pt x="1748" y="375"/>
                  <a:pt x="1748" y="375"/>
                  <a:pt x="1748" y="375"/>
                </a:cubicBezTo>
                <a:cubicBezTo>
                  <a:pt x="1748" y="378"/>
                  <a:pt x="1748" y="378"/>
                  <a:pt x="1748" y="378"/>
                </a:cubicBezTo>
                <a:cubicBezTo>
                  <a:pt x="1744" y="378"/>
                  <a:pt x="1744" y="378"/>
                  <a:pt x="1744" y="378"/>
                </a:cubicBezTo>
                <a:cubicBezTo>
                  <a:pt x="1744" y="368"/>
                  <a:pt x="1744" y="368"/>
                  <a:pt x="1744" y="368"/>
                </a:cubicBezTo>
                <a:cubicBezTo>
                  <a:pt x="1738" y="368"/>
                  <a:pt x="1738" y="368"/>
                  <a:pt x="1738" y="368"/>
                </a:cubicBezTo>
                <a:cubicBezTo>
                  <a:pt x="1735" y="379"/>
                  <a:pt x="1730" y="380"/>
                  <a:pt x="1725" y="388"/>
                </a:cubicBezTo>
                <a:cubicBezTo>
                  <a:pt x="1722" y="388"/>
                  <a:pt x="1722" y="388"/>
                  <a:pt x="1722" y="388"/>
                </a:cubicBezTo>
                <a:cubicBezTo>
                  <a:pt x="1722" y="394"/>
                  <a:pt x="1722" y="394"/>
                  <a:pt x="1722" y="394"/>
                </a:cubicBezTo>
                <a:cubicBezTo>
                  <a:pt x="1716" y="397"/>
                  <a:pt x="1713" y="399"/>
                  <a:pt x="1706" y="401"/>
                </a:cubicBezTo>
                <a:cubicBezTo>
                  <a:pt x="1706" y="394"/>
                  <a:pt x="1706" y="394"/>
                  <a:pt x="1706" y="394"/>
                </a:cubicBezTo>
                <a:cubicBezTo>
                  <a:pt x="1713" y="393"/>
                  <a:pt x="1715" y="392"/>
                  <a:pt x="1719" y="388"/>
                </a:cubicBezTo>
                <a:close/>
                <a:moveTo>
                  <a:pt x="1715" y="310"/>
                </a:moveTo>
                <a:cubicBezTo>
                  <a:pt x="1715" y="307"/>
                  <a:pt x="1715" y="307"/>
                  <a:pt x="1715" y="307"/>
                </a:cubicBezTo>
                <a:cubicBezTo>
                  <a:pt x="1722" y="307"/>
                  <a:pt x="1722" y="307"/>
                  <a:pt x="1722" y="307"/>
                </a:cubicBezTo>
                <a:cubicBezTo>
                  <a:pt x="1718" y="311"/>
                  <a:pt x="1722" y="308"/>
                  <a:pt x="1715" y="310"/>
                </a:cubicBezTo>
                <a:close/>
                <a:moveTo>
                  <a:pt x="1728" y="359"/>
                </a:moveTo>
                <a:cubicBezTo>
                  <a:pt x="1728" y="352"/>
                  <a:pt x="1728" y="352"/>
                  <a:pt x="1728" y="352"/>
                </a:cubicBezTo>
                <a:cubicBezTo>
                  <a:pt x="1735" y="352"/>
                  <a:pt x="1735" y="352"/>
                  <a:pt x="1735" y="352"/>
                </a:cubicBezTo>
                <a:cubicBezTo>
                  <a:pt x="1732" y="356"/>
                  <a:pt x="1735" y="353"/>
                  <a:pt x="1731" y="355"/>
                </a:cubicBezTo>
                <a:cubicBezTo>
                  <a:pt x="1729" y="359"/>
                  <a:pt x="1732" y="356"/>
                  <a:pt x="1728" y="359"/>
                </a:cubicBezTo>
                <a:close/>
                <a:moveTo>
                  <a:pt x="1761" y="362"/>
                </a:moveTo>
                <a:cubicBezTo>
                  <a:pt x="1761" y="362"/>
                  <a:pt x="1761" y="349"/>
                  <a:pt x="1764" y="355"/>
                </a:cubicBezTo>
                <a:cubicBezTo>
                  <a:pt x="1766" y="349"/>
                  <a:pt x="1763" y="353"/>
                  <a:pt x="1767" y="349"/>
                </a:cubicBezTo>
                <a:cubicBezTo>
                  <a:pt x="1767" y="355"/>
                  <a:pt x="1767" y="355"/>
                  <a:pt x="1767" y="355"/>
                </a:cubicBezTo>
                <a:cubicBezTo>
                  <a:pt x="1764" y="355"/>
                  <a:pt x="1764" y="355"/>
                  <a:pt x="1764" y="355"/>
                </a:cubicBezTo>
                <a:cubicBezTo>
                  <a:pt x="1764" y="359"/>
                  <a:pt x="1764" y="359"/>
                  <a:pt x="1764" y="359"/>
                </a:cubicBezTo>
                <a:cubicBezTo>
                  <a:pt x="1770" y="359"/>
                  <a:pt x="1770" y="359"/>
                  <a:pt x="1770" y="359"/>
                </a:cubicBezTo>
                <a:cubicBezTo>
                  <a:pt x="1770" y="355"/>
                  <a:pt x="1770" y="355"/>
                  <a:pt x="1770" y="355"/>
                </a:cubicBezTo>
                <a:cubicBezTo>
                  <a:pt x="1777" y="355"/>
                  <a:pt x="1777" y="355"/>
                  <a:pt x="1777" y="355"/>
                </a:cubicBezTo>
                <a:cubicBezTo>
                  <a:pt x="1773" y="359"/>
                  <a:pt x="1777" y="357"/>
                  <a:pt x="1770" y="359"/>
                </a:cubicBezTo>
                <a:cubicBezTo>
                  <a:pt x="1768" y="363"/>
                  <a:pt x="1768" y="363"/>
                  <a:pt x="1764" y="365"/>
                </a:cubicBezTo>
                <a:cubicBezTo>
                  <a:pt x="1764" y="368"/>
                  <a:pt x="1764" y="368"/>
                  <a:pt x="1764" y="368"/>
                </a:cubicBezTo>
                <a:cubicBezTo>
                  <a:pt x="1757" y="365"/>
                  <a:pt x="1761" y="366"/>
                  <a:pt x="1754" y="368"/>
                </a:cubicBezTo>
                <a:cubicBezTo>
                  <a:pt x="1754" y="362"/>
                  <a:pt x="1754" y="362"/>
                  <a:pt x="1754" y="362"/>
                </a:cubicBezTo>
                <a:lnTo>
                  <a:pt x="1761" y="362"/>
                </a:lnTo>
                <a:close/>
                <a:moveTo>
                  <a:pt x="1754" y="349"/>
                </a:moveTo>
                <a:cubicBezTo>
                  <a:pt x="1756" y="342"/>
                  <a:pt x="1754" y="346"/>
                  <a:pt x="1757" y="342"/>
                </a:cubicBezTo>
                <a:cubicBezTo>
                  <a:pt x="1757" y="349"/>
                  <a:pt x="1757" y="349"/>
                  <a:pt x="1757" y="349"/>
                </a:cubicBezTo>
                <a:lnTo>
                  <a:pt x="1754" y="349"/>
                </a:lnTo>
                <a:close/>
                <a:moveTo>
                  <a:pt x="1757" y="339"/>
                </a:moveTo>
                <a:cubicBezTo>
                  <a:pt x="1761" y="339"/>
                  <a:pt x="1761" y="339"/>
                  <a:pt x="1761" y="339"/>
                </a:cubicBezTo>
                <a:cubicBezTo>
                  <a:pt x="1763" y="336"/>
                  <a:pt x="1760" y="339"/>
                  <a:pt x="1764" y="336"/>
                </a:cubicBezTo>
                <a:cubicBezTo>
                  <a:pt x="1764" y="342"/>
                  <a:pt x="1764" y="342"/>
                  <a:pt x="1764" y="342"/>
                </a:cubicBezTo>
                <a:cubicBezTo>
                  <a:pt x="1757" y="341"/>
                  <a:pt x="1761" y="343"/>
                  <a:pt x="1757" y="339"/>
                </a:cubicBezTo>
                <a:close/>
                <a:moveTo>
                  <a:pt x="1803" y="362"/>
                </a:moveTo>
                <a:cubicBezTo>
                  <a:pt x="1805" y="368"/>
                  <a:pt x="1802" y="365"/>
                  <a:pt x="1806" y="368"/>
                </a:cubicBezTo>
                <a:cubicBezTo>
                  <a:pt x="1802" y="372"/>
                  <a:pt x="1806" y="370"/>
                  <a:pt x="1799" y="372"/>
                </a:cubicBezTo>
                <a:cubicBezTo>
                  <a:pt x="1799" y="365"/>
                  <a:pt x="1799" y="365"/>
                  <a:pt x="1799" y="365"/>
                </a:cubicBezTo>
                <a:cubicBezTo>
                  <a:pt x="1793" y="365"/>
                  <a:pt x="1793" y="365"/>
                  <a:pt x="1793" y="365"/>
                </a:cubicBezTo>
                <a:cubicBezTo>
                  <a:pt x="1793" y="362"/>
                  <a:pt x="1793" y="362"/>
                  <a:pt x="1793" y="362"/>
                </a:cubicBezTo>
                <a:lnTo>
                  <a:pt x="1803" y="362"/>
                </a:lnTo>
                <a:close/>
                <a:moveTo>
                  <a:pt x="1796" y="352"/>
                </a:moveTo>
                <a:cubicBezTo>
                  <a:pt x="1798" y="346"/>
                  <a:pt x="1796" y="349"/>
                  <a:pt x="1799" y="346"/>
                </a:cubicBezTo>
                <a:cubicBezTo>
                  <a:pt x="1799" y="352"/>
                  <a:pt x="1799" y="352"/>
                  <a:pt x="1799" y="352"/>
                </a:cubicBezTo>
                <a:lnTo>
                  <a:pt x="1796" y="352"/>
                </a:lnTo>
                <a:close/>
                <a:moveTo>
                  <a:pt x="1809" y="449"/>
                </a:moveTo>
                <a:cubicBezTo>
                  <a:pt x="1812" y="446"/>
                  <a:pt x="1809" y="449"/>
                  <a:pt x="1812" y="446"/>
                </a:cubicBezTo>
                <a:cubicBezTo>
                  <a:pt x="1812" y="453"/>
                  <a:pt x="1812" y="453"/>
                  <a:pt x="1812" y="453"/>
                </a:cubicBezTo>
                <a:cubicBezTo>
                  <a:pt x="1806" y="451"/>
                  <a:pt x="1810" y="453"/>
                  <a:pt x="1806" y="449"/>
                </a:cubicBezTo>
                <a:lnTo>
                  <a:pt x="1809" y="449"/>
                </a:lnTo>
                <a:close/>
                <a:moveTo>
                  <a:pt x="1793" y="323"/>
                </a:moveTo>
                <a:cubicBezTo>
                  <a:pt x="1790" y="324"/>
                  <a:pt x="1786" y="325"/>
                  <a:pt x="1783" y="326"/>
                </a:cubicBezTo>
                <a:cubicBezTo>
                  <a:pt x="1783" y="333"/>
                  <a:pt x="1783" y="333"/>
                  <a:pt x="1783" y="333"/>
                </a:cubicBezTo>
                <a:cubicBezTo>
                  <a:pt x="1780" y="333"/>
                  <a:pt x="1780" y="333"/>
                  <a:pt x="1780" y="333"/>
                </a:cubicBezTo>
                <a:cubicBezTo>
                  <a:pt x="1782" y="326"/>
                  <a:pt x="1780" y="330"/>
                  <a:pt x="1783" y="326"/>
                </a:cubicBezTo>
                <a:cubicBezTo>
                  <a:pt x="1783" y="320"/>
                  <a:pt x="1783" y="320"/>
                  <a:pt x="1783" y="320"/>
                </a:cubicBezTo>
                <a:cubicBezTo>
                  <a:pt x="1786" y="319"/>
                  <a:pt x="1790" y="318"/>
                  <a:pt x="1793" y="317"/>
                </a:cubicBezTo>
                <a:lnTo>
                  <a:pt x="1793" y="323"/>
                </a:lnTo>
                <a:close/>
                <a:moveTo>
                  <a:pt x="1786" y="482"/>
                </a:moveTo>
                <a:cubicBezTo>
                  <a:pt x="1793" y="482"/>
                  <a:pt x="1793" y="482"/>
                  <a:pt x="1793" y="482"/>
                </a:cubicBezTo>
                <a:cubicBezTo>
                  <a:pt x="1789" y="485"/>
                  <a:pt x="1793" y="483"/>
                  <a:pt x="1786" y="485"/>
                </a:cubicBezTo>
                <a:lnTo>
                  <a:pt x="1786" y="482"/>
                </a:lnTo>
                <a:close/>
                <a:moveTo>
                  <a:pt x="1783" y="420"/>
                </a:moveTo>
                <a:cubicBezTo>
                  <a:pt x="1780" y="424"/>
                  <a:pt x="1784" y="421"/>
                  <a:pt x="1780" y="423"/>
                </a:cubicBezTo>
                <a:cubicBezTo>
                  <a:pt x="1780" y="417"/>
                  <a:pt x="1780" y="417"/>
                  <a:pt x="1780" y="417"/>
                </a:cubicBezTo>
                <a:cubicBezTo>
                  <a:pt x="1786" y="417"/>
                  <a:pt x="1786" y="417"/>
                  <a:pt x="1786" y="417"/>
                </a:cubicBezTo>
                <a:cubicBezTo>
                  <a:pt x="1784" y="421"/>
                  <a:pt x="1787" y="417"/>
                  <a:pt x="1783" y="420"/>
                </a:cubicBezTo>
                <a:close/>
                <a:moveTo>
                  <a:pt x="1790" y="417"/>
                </a:moveTo>
                <a:cubicBezTo>
                  <a:pt x="1792" y="410"/>
                  <a:pt x="1789" y="414"/>
                  <a:pt x="1793" y="410"/>
                </a:cubicBezTo>
                <a:cubicBezTo>
                  <a:pt x="1793" y="417"/>
                  <a:pt x="1793" y="417"/>
                  <a:pt x="1793" y="417"/>
                </a:cubicBezTo>
                <a:lnTo>
                  <a:pt x="1790" y="417"/>
                </a:lnTo>
                <a:close/>
                <a:moveTo>
                  <a:pt x="1783" y="385"/>
                </a:moveTo>
                <a:cubicBezTo>
                  <a:pt x="1781" y="379"/>
                  <a:pt x="1790" y="382"/>
                  <a:pt x="1793" y="381"/>
                </a:cubicBezTo>
                <a:cubicBezTo>
                  <a:pt x="1788" y="387"/>
                  <a:pt x="1791" y="388"/>
                  <a:pt x="1783" y="385"/>
                </a:cubicBezTo>
                <a:close/>
                <a:moveTo>
                  <a:pt x="1780" y="372"/>
                </a:moveTo>
                <a:cubicBezTo>
                  <a:pt x="1782" y="365"/>
                  <a:pt x="1780" y="369"/>
                  <a:pt x="1783" y="365"/>
                </a:cubicBezTo>
                <a:cubicBezTo>
                  <a:pt x="1783" y="372"/>
                  <a:pt x="1783" y="372"/>
                  <a:pt x="1783" y="372"/>
                </a:cubicBezTo>
                <a:lnTo>
                  <a:pt x="1780" y="372"/>
                </a:lnTo>
                <a:close/>
                <a:moveTo>
                  <a:pt x="1783" y="346"/>
                </a:moveTo>
                <a:cubicBezTo>
                  <a:pt x="1780" y="349"/>
                  <a:pt x="1784" y="346"/>
                  <a:pt x="1780" y="349"/>
                </a:cubicBezTo>
                <a:cubicBezTo>
                  <a:pt x="1777" y="353"/>
                  <a:pt x="1780" y="349"/>
                  <a:pt x="1777" y="352"/>
                </a:cubicBezTo>
                <a:cubicBezTo>
                  <a:pt x="1777" y="346"/>
                  <a:pt x="1777" y="346"/>
                  <a:pt x="1777" y="346"/>
                </a:cubicBezTo>
                <a:lnTo>
                  <a:pt x="1783" y="346"/>
                </a:lnTo>
                <a:close/>
                <a:moveTo>
                  <a:pt x="1777" y="291"/>
                </a:moveTo>
                <a:cubicBezTo>
                  <a:pt x="1774" y="291"/>
                  <a:pt x="1774" y="291"/>
                  <a:pt x="1774" y="291"/>
                </a:cubicBezTo>
                <a:cubicBezTo>
                  <a:pt x="1775" y="284"/>
                  <a:pt x="1773" y="288"/>
                  <a:pt x="1777" y="284"/>
                </a:cubicBezTo>
                <a:lnTo>
                  <a:pt x="1777" y="291"/>
                </a:lnTo>
                <a:close/>
                <a:moveTo>
                  <a:pt x="1777" y="333"/>
                </a:moveTo>
                <a:cubicBezTo>
                  <a:pt x="1777" y="339"/>
                  <a:pt x="1777" y="339"/>
                  <a:pt x="1777" y="339"/>
                </a:cubicBezTo>
                <a:cubicBezTo>
                  <a:pt x="1774" y="339"/>
                  <a:pt x="1774" y="339"/>
                  <a:pt x="1774" y="339"/>
                </a:cubicBezTo>
                <a:cubicBezTo>
                  <a:pt x="1774" y="346"/>
                  <a:pt x="1774" y="346"/>
                  <a:pt x="1774" y="346"/>
                </a:cubicBezTo>
                <a:cubicBezTo>
                  <a:pt x="1770" y="346"/>
                  <a:pt x="1770" y="346"/>
                  <a:pt x="1770" y="346"/>
                </a:cubicBezTo>
                <a:cubicBezTo>
                  <a:pt x="1772" y="339"/>
                  <a:pt x="1770" y="343"/>
                  <a:pt x="1774" y="339"/>
                </a:cubicBezTo>
                <a:cubicBezTo>
                  <a:pt x="1775" y="333"/>
                  <a:pt x="1773" y="336"/>
                  <a:pt x="1777" y="333"/>
                </a:cubicBezTo>
                <a:close/>
                <a:moveTo>
                  <a:pt x="1777" y="430"/>
                </a:moveTo>
                <a:cubicBezTo>
                  <a:pt x="1777" y="436"/>
                  <a:pt x="1777" y="436"/>
                  <a:pt x="1777" y="436"/>
                </a:cubicBezTo>
                <a:cubicBezTo>
                  <a:pt x="1774" y="436"/>
                  <a:pt x="1774" y="436"/>
                  <a:pt x="1774" y="436"/>
                </a:cubicBezTo>
                <a:cubicBezTo>
                  <a:pt x="1775" y="430"/>
                  <a:pt x="1773" y="434"/>
                  <a:pt x="1777" y="430"/>
                </a:cubicBezTo>
                <a:close/>
                <a:moveTo>
                  <a:pt x="1764" y="404"/>
                </a:moveTo>
                <a:cubicBezTo>
                  <a:pt x="1764" y="397"/>
                  <a:pt x="1764" y="397"/>
                  <a:pt x="1764" y="397"/>
                </a:cubicBezTo>
                <a:cubicBezTo>
                  <a:pt x="1767" y="396"/>
                  <a:pt x="1770" y="395"/>
                  <a:pt x="1774" y="394"/>
                </a:cubicBezTo>
                <a:cubicBezTo>
                  <a:pt x="1771" y="398"/>
                  <a:pt x="1769" y="402"/>
                  <a:pt x="1764" y="404"/>
                </a:cubicBezTo>
                <a:close/>
                <a:moveTo>
                  <a:pt x="1774" y="388"/>
                </a:moveTo>
                <a:cubicBezTo>
                  <a:pt x="1774" y="385"/>
                  <a:pt x="1774" y="385"/>
                  <a:pt x="1774" y="385"/>
                </a:cubicBezTo>
                <a:cubicBezTo>
                  <a:pt x="1770" y="382"/>
                  <a:pt x="1773" y="385"/>
                  <a:pt x="1770" y="381"/>
                </a:cubicBezTo>
                <a:cubicBezTo>
                  <a:pt x="1777" y="381"/>
                  <a:pt x="1777" y="381"/>
                  <a:pt x="1777" y="381"/>
                </a:cubicBezTo>
                <a:cubicBezTo>
                  <a:pt x="1775" y="388"/>
                  <a:pt x="1777" y="384"/>
                  <a:pt x="1774" y="388"/>
                </a:cubicBezTo>
                <a:close/>
                <a:moveTo>
                  <a:pt x="1764" y="407"/>
                </a:moveTo>
                <a:cubicBezTo>
                  <a:pt x="1764" y="414"/>
                  <a:pt x="1764" y="414"/>
                  <a:pt x="1764" y="414"/>
                </a:cubicBezTo>
                <a:cubicBezTo>
                  <a:pt x="1754" y="414"/>
                  <a:pt x="1754" y="414"/>
                  <a:pt x="1754" y="414"/>
                </a:cubicBezTo>
                <a:cubicBezTo>
                  <a:pt x="1750" y="419"/>
                  <a:pt x="1752" y="418"/>
                  <a:pt x="1744" y="420"/>
                </a:cubicBezTo>
                <a:cubicBezTo>
                  <a:pt x="1744" y="414"/>
                  <a:pt x="1744" y="414"/>
                  <a:pt x="1744" y="414"/>
                </a:cubicBezTo>
                <a:cubicBezTo>
                  <a:pt x="1754" y="414"/>
                  <a:pt x="1754" y="414"/>
                  <a:pt x="1754" y="414"/>
                </a:cubicBezTo>
                <a:cubicBezTo>
                  <a:pt x="1754" y="410"/>
                  <a:pt x="1754" y="410"/>
                  <a:pt x="1754" y="410"/>
                </a:cubicBezTo>
                <a:cubicBezTo>
                  <a:pt x="1748" y="410"/>
                  <a:pt x="1748" y="410"/>
                  <a:pt x="1748" y="410"/>
                </a:cubicBezTo>
                <a:cubicBezTo>
                  <a:pt x="1748" y="407"/>
                  <a:pt x="1748" y="407"/>
                  <a:pt x="1748" y="407"/>
                </a:cubicBezTo>
                <a:lnTo>
                  <a:pt x="1764" y="407"/>
                </a:lnTo>
                <a:close/>
                <a:moveTo>
                  <a:pt x="1757" y="585"/>
                </a:moveTo>
                <a:cubicBezTo>
                  <a:pt x="1757" y="588"/>
                  <a:pt x="1757" y="588"/>
                  <a:pt x="1757" y="588"/>
                </a:cubicBezTo>
                <a:cubicBezTo>
                  <a:pt x="1751" y="586"/>
                  <a:pt x="1755" y="589"/>
                  <a:pt x="1751" y="585"/>
                </a:cubicBezTo>
                <a:cubicBezTo>
                  <a:pt x="1748" y="585"/>
                  <a:pt x="1748" y="585"/>
                  <a:pt x="1748" y="585"/>
                </a:cubicBezTo>
                <a:cubicBezTo>
                  <a:pt x="1750" y="578"/>
                  <a:pt x="1749" y="579"/>
                  <a:pt x="1754" y="575"/>
                </a:cubicBezTo>
                <a:cubicBezTo>
                  <a:pt x="1754" y="585"/>
                  <a:pt x="1754" y="585"/>
                  <a:pt x="1754" y="585"/>
                </a:cubicBezTo>
                <a:lnTo>
                  <a:pt x="1757" y="585"/>
                </a:lnTo>
                <a:close/>
                <a:moveTo>
                  <a:pt x="1761" y="472"/>
                </a:moveTo>
                <a:cubicBezTo>
                  <a:pt x="1754" y="472"/>
                  <a:pt x="1754" y="472"/>
                  <a:pt x="1754" y="472"/>
                </a:cubicBezTo>
                <a:cubicBezTo>
                  <a:pt x="1756" y="465"/>
                  <a:pt x="1754" y="469"/>
                  <a:pt x="1757" y="465"/>
                </a:cubicBezTo>
                <a:cubicBezTo>
                  <a:pt x="1757" y="469"/>
                  <a:pt x="1757" y="469"/>
                  <a:pt x="1757" y="469"/>
                </a:cubicBezTo>
                <a:cubicBezTo>
                  <a:pt x="1761" y="471"/>
                  <a:pt x="1758" y="468"/>
                  <a:pt x="1761" y="472"/>
                </a:cubicBezTo>
                <a:close/>
                <a:moveTo>
                  <a:pt x="1744" y="563"/>
                </a:moveTo>
                <a:cubicBezTo>
                  <a:pt x="1751" y="563"/>
                  <a:pt x="1751" y="563"/>
                  <a:pt x="1751" y="563"/>
                </a:cubicBezTo>
                <a:cubicBezTo>
                  <a:pt x="1749" y="569"/>
                  <a:pt x="1751" y="565"/>
                  <a:pt x="1748" y="569"/>
                </a:cubicBezTo>
                <a:cubicBezTo>
                  <a:pt x="1748" y="566"/>
                  <a:pt x="1748" y="566"/>
                  <a:pt x="1748" y="566"/>
                </a:cubicBezTo>
                <a:cubicBezTo>
                  <a:pt x="1744" y="563"/>
                  <a:pt x="1747" y="566"/>
                  <a:pt x="1744" y="563"/>
                </a:cubicBezTo>
                <a:close/>
                <a:moveTo>
                  <a:pt x="1741" y="550"/>
                </a:moveTo>
                <a:cubicBezTo>
                  <a:pt x="1743" y="543"/>
                  <a:pt x="1741" y="547"/>
                  <a:pt x="1744" y="543"/>
                </a:cubicBezTo>
                <a:cubicBezTo>
                  <a:pt x="1744" y="550"/>
                  <a:pt x="1744" y="550"/>
                  <a:pt x="1744" y="550"/>
                </a:cubicBezTo>
                <a:lnTo>
                  <a:pt x="1741" y="550"/>
                </a:lnTo>
                <a:close/>
                <a:moveTo>
                  <a:pt x="1751" y="543"/>
                </a:moveTo>
                <a:cubicBezTo>
                  <a:pt x="1748" y="543"/>
                  <a:pt x="1748" y="543"/>
                  <a:pt x="1748" y="543"/>
                </a:cubicBezTo>
                <a:cubicBezTo>
                  <a:pt x="1750" y="537"/>
                  <a:pt x="1747" y="540"/>
                  <a:pt x="1751" y="537"/>
                </a:cubicBezTo>
                <a:lnTo>
                  <a:pt x="1751" y="543"/>
                </a:lnTo>
                <a:close/>
                <a:moveTo>
                  <a:pt x="1741" y="472"/>
                </a:moveTo>
                <a:cubicBezTo>
                  <a:pt x="1743" y="465"/>
                  <a:pt x="1741" y="469"/>
                  <a:pt x="1744" y="465"/>
                </a:cubicBezTo>
                <a:cubicBezTo>
                  <a:pt x="1744" y="469"/>
                  <a:pt x="1744" y="469"/>
                  <a:pt x="1744" y="469"/>
                </a:cubicBezTo>
                <a:cubicBezTo>
                  <a:pt x="1748" y="471"/>
                  <a:pt x="1745" y="468"/>
                  <a:pt x="1748" y="472"/>
                </a:cubicBezTo>
                <a:lnTo>
                  <a:pt x="1741" y="472"/>
                </a:lnTo>
                <a:close/>
                <a:moveTo>
                  <a:pt x="1738" y="465"/>
                </a:moveTo>
                <a:cubicBezTo>
                  <a:pt x="1740" y="459"/>
                  <a:pt x="1737" y="463"/>
                  <a:pt x="1741" y="459"/>
                </a:cubicBezTo>
                <a:cubicBezTo>
                  <a:pt x="1741" y="465"/>
                  <a:pt x="1741" y="465"/>
                  <a:pt x="1741" y="465"/>
                </a:cubicBezTo>
                <a:lnTo>
                  <a:pt x="1738" y="465"/>
                </a:lnTo>
                <a:close/>
                <a:moveTo>
                  <a:pt x="1744" y="440"/>
                </a:moveTo>
                <a:cubicBezTo>
                  <a:pt x="1738" y="440"/>
                  <a:pt x="1738" y="440"/>
                  <a:pt x="1738" y="440"/>
                </a:cubicBezTo>
                <a:cubicBezTo>
                  <a:pt x="1739" y="442"/>
                  <a:pt x="1740" y="444"/>
                  <a:pt x="1741" y="446"/>
                </a:cubicBezTo>
                <a:cubicBezTo>
                  <a:pt x="1735" y="448"/>
                  <a:pt x="1738" y="446"/>
                  <a:pt x="1735" y="449"/>
                </a:cubicBezTo>
                <a:cubicBezTo>
                  <a:pt x="1731" y="449"/>
                  <a:pt x="1731" y="449"/>
                  <a:pt x="1731" y="449"/>
                </a:cubicBezTo>
                <a:cubicBezTo>
                  <a:pt x="1728" y="455"/>
                  <a:pt x="1729" y="454"/>
                  <a:pt x="1722" y="456"/>
                </a:cubicBezTo>
                <a:cubicBezTo>
                  <a:pt x="1722" y="453"/>
                  <a:pt x="1722" y="453"/>
                  <a:pt x="1722" y="453"/>
                </a:cubicBezTo>
                <a:cubicBezTo>
                  <a:pt x="1715" y="451"/>
                  <a:pt x="1719" y="453"/>
                  <a:pt x="1715" y="449"/>
                </a:cubicBezTo>
                <a:cubicBezTo>
                  <a:pt x="1712" y="447"/>
                  <a:pt x="1715" y="450"/>
                  <a:pt x="1712" y="446"/>
                </a:cubicBezTo>
                <a:cubicBezTo>
                  <a:pt x="1717" y="444"/>
                  <a:pt x="1723" y="442"/>
                  <a:pt x="1728" y="440"/>
                </a:cubicBezTo>
                <a:cubicBezTo>
                  <a:pt x="1727" y="436"/>
                  <a:pt x="1726" y="433"/>
                  <a:pt x="1725" y="430"/>
                </a:cubicBezTo>
                <a:cubicBezTo>
                  <a:pt x="1730" y="425"/>
                  <a:pt x="1741" y="430"/>
                  <a:pt x="1741" y="430"/>
                </a:cubicBezTo>
                <a:cubicBezTo>
                  <a:pt x="1741" y="427"/>
                  <a:pt x="1741" y="427"/>
                  <a:pt x="1741" y="427"/>
                </a:cubicBezTo>
                <a:cubicBezTo>
                  <a:pt x="1745" y="426"/>
                  <a:pt x="1750" y="424"/>
                  <a:pt x="1754" y="423"/>
                </a:cubicBezTo>
                <a:cubicBezTo>
                  <a:pt x="1754" y="417"/>
                  <a:pt x="1754" y="417"/>
                  <a:pt x="1754" y="417"/>
                </a:cubicBezTo>
                <a:cubicBezTo>
                  <a:pt x="1764" y="417"/>
                  <a:pt x="1764" y="417"/>
                  <a:pt x="1764" y="417"/>
                </a:cubicBezTo>
                <a:cubicBezTo>
                  <a:pt x="1757" y="424"/>
                  <a:pt x="1751" y="432"/>
                  <a:pt x="1744" y="440"/>
                </a:cubicBezTo>
                <a:close/>
                <a:moveTo>
                  <a:pt x="1725" y="498"/>
                </a:moveTo>
                <a:cubicBezTo>
                  <a:pt x="1725" y="504"/>
                  <a:pt x="1725" y="504"/>
                  <a:pt x="1725" y="504"/>
                </a:cubicBezTo>
                <a:cubicBezTo>
                  <a:pt x="1722" y="504"/>
                  <a:pt x="1722" y="504"/>
                  <a:pt x="1722" y="504"/>
                </a:cubicBezTo>
                <a:cubicBezTo>
                  <a:pt x="1724" y="498"/>
                  <a:pt x="1721" y="501"/>
                  <a:pt x="1725" y="498"/>
                </a:cubicBezTo>
                <a:cubicBezTo>
                  <a:pt x="1725" y="491"/>
                  <a:pt x="1725" y="491"/>
                  <a:pt x="1725" y="491"/>
                </a:cubicBezTo>
                <a:cubicBezTo>
                  <a:pt x="1731" y="491"/>
                  <a:pt x="1731" y="491"/>
                  <a:pt x="1731" y="491"/>
                </a:cubicBezTo>
                <a:cubicBezTo>
                  <a:pt x="1733" y="485"/>
                  <a:pt x="1731" y="489"/>
                  <a:pt x="1735" y="485"/>
                </a:cubicBezTo>
                <a:cubicBezTo>
                  <a:pt x="1735" y="482"/>
                  <a:pt x="1735" y="482"/>
                  <a:pt x="1735" y="482"/>
                </a:cubicBezTo>
                <a:cubicBezTo>
                  <a:pt x="1738" y="482"/>
                  <a:pt x="1738" y="482"/>
                  <a:pt x="1738" y="482"/>
                </a:cubicBezTo>
                <a:cubicBezTo>
                  <a:pt x="1738" y="491"/>
                  <a:pt x="1738" y="491"/>
                  <a:pt x="1738" y="491"/>
                </a:cubicBezTo>
                <a:cubicBezTo>
                  <a:pt x="1731" y="491"/>
                  <a:pt x="1731" y="491"/>
                  <a:pt x="1731" y="491"/>
                </a:cubicBezTo>
                <a:cubicBezTo>
                  <a:pt x="1729" y="495"/>
                  <a:pt x="1732" y="492"/>
                  <a:pt x="1728" y="495"/>
                </a:cubicBezTo>
                <a:cubicBezTo>
                  <a:pt x="1725" y="498"/>
                  <a:pt x="1729" y="495"/>
                  <a:pt x="1725" y="498"/>
                </a:cubicBezTo>
                <a:close/>
                <a:moveTo>
                  <a:pt x="1728" y="566"/>
                </a:moveTo>
                <a:cubicBezTo>
                  <a:pt x="1725" y="569"/>
                  <a:pt x="1728" y="567"/>
                  <a:pt x="1722" y="569"/>
                </a:cubicBezTo>
                <a:cubicBezTo>
                  <a:pt x="1722" y="566"/>
                  <a:pt x="1722" y="566"/>
                  <a:pt x="1722" y="566"/>
                </a:cubicBezTo>
                <a:lnTo>
                  <a:pt x="1728" y="566"/>
                </a:lnTo>
                <a:close/>
                <a:moveTo>
                  <a:pt x="1728" y="485"/>
                </a:moveTo>
                <a:cubicBezTo>
                  <a:pt x="1728" y="475"/>
                  <a:pt x="1728" y="475"/>
                  <a:pt x="1728" y="475"/>
                </a:cubicBezTo>
                <a:cubicBezTo>
                  <a:pt x="1731" y="475"/>
                  <a:pt x="1731" y="475"/>
                  <a:pt x="1731" y="475"/>
                </a:cubicBezTo>
                <a:cubicBezTo>
                  <a:pt x="1733" y="469"/>
                  <a:pt x="1731" y="472"/>
                  <a:pt x="1735" y="469"/>
                </a:cubicBezTo>
                <a:cubicBezTo>
                  <a:pt x="1735" y="475"/>
                  <a:pt x="1735" y="475"/>
                  <a:pt x="1735" y="475"/>
                </a:cubicBezTo>
                <a:cubicBezTo>
                  <a:pt x="1731" y="475"/>
                  <a:pt x="1731" y="475"/>
                  <a:pt x="1731" y="475"/>
                </a:cubicBezTo>
                <a:cubicBezTo>
                  <a:pt x="1731" y="485"/>
                  <a:pt x="1731" y="485"/>
                  <a:pt x="1731" y="485"/>
                </a:cubicBezTo>
                <a:lnTo>
                  <a:pt x="1728" y="485"/>
                </a:lnTo>
                <a:close/>
                <a:moveTo>
                  <a:pt x="1725" y="407"/>
                </a:moveTo>
                <a:cubicBezTo>
                  <a:pt x="1725" y="404"/>
                  <a:pt x="1725" y="404"/>
                  <a:pt x="1725" y="404"/>
                </a:cubicBezTo>
                <a:cubicBezTo>
                  <a:pt x="1731" y="404"/>
                  <a:pt x="1731" y="404"/>
                  <a:pt x="1731" y="404"/>
                </a:cubicBezTo>
                <a:cubicBezTo>
                  <a:pt x="1728" y="408"/>
                  <a:pt x="1731" y="405"/>
                  <a:pt x="1725" y="407"/>
                </a:cubicBezTo>
                <a:close/>
                <a:moveTo>
                  <a:pt x="1735" y="423"/>
                </a:moveTo>
                <a:cubicBezTo>
                  <a:pt x="1735" y="414"/>
                  <a:pt x="1735" y="414"/>
                  <a:pt x="1735" y="414"/>
                </a:cubicBezTo>
                <a:cubicBezTo>
                  <a:pt x="1738" y="414"/>
                  <a:pt x="1738" y="414"/>
                  <a:pt x="1738" y="414"/>
                </a:cubicBezTo>
                <a:cubicBezTo>
                  <a:pt x="1739" y="417"/>
                  <a:pt x="1740" y="420"/>
                  <a:pt x="1741" y="423"/>
                </a:cubicBezTo>
                <a:lnTo>
                  <a:pt x="1735" y="423"/>
                </a:lnTo>
                <a:close/>
                <a:moveTo>
                  <a:pt x="1741" y="401"/>
                </a:moveTo>
                <a:cubicBezTo>
                  <a:pt x="1741" y="397"/>
                  <a:pt x="1741" y="397"/>
                  <a:pt x="1741" y="397"/>
                </a:cubicBezTo>
                <a:cubicBezTo>
                  <a:pt x="1748" y="397"/>
                  <a:pt x="1748" y="397"/>
                  <a:pt x="1748" y="397"/>
                </a:cubicBezTo>
                <a:cubicBezTo>
                  <a:pt x="1744" y="401"/>
                  <a:pt x="1748" y="399"/>
                  <a:pt x="1741" y="401"/>
                </a:cubicBezTo>
                <a:close/>
                <a:moveTo>
                  <a:pt x="1706" y="352"/>
                </a:moveTo>
                <a:cubicBezTo>
                  <a:pt x="1708" y="346"/>
                  <a:pt x="1705" y="349"/>
                  <a:pt x="1709" y="346"/>
                </a:cubicBezTo>
                <a:cubicBezTo>
                  <a:pt x="1709" y="352"/>
                  <a:pt x="1709" y="352"/>
                  <a:pt x="1709" y="352"/>
                </a:cubicBezTo>
                <a:lnTo>
                  <a:pt x="1706" y="352"/>
                </a:lnTo>
                <a:close/>
                <a:moveTo>
                  <a:pt x="1715" y="339"/>
                </a:moveTo>
                <a:cubicBezTo>
                  <a:pt x="1710" y="345"/>
                  <a:pt x="1713" y="346"/>
                  <a:pt x="1706" y="342"/>
                </a:cubicBezTo>
                <a:cubicBezTo>
                  <a:pt x="1703" y="337"/>
                  <a:pt x="1713" y="340"/>
                  <a:pt x="1715" y="339"/>
                </a:cubicBezTo>
                <a:close/>
                <a:moveTo>
                  <a:pt x="1709" y="336"/>
                </a:moveTo>
                <a:cubicBezTo>
                  <a:pt x="1709" y="333"/>
                  <a:pt x="1709" y="333"/>
                  <a:pt x="1709" y="333"/>
                </a:cubicBezTo>
                <a:cubicBezTo>
                  <a:pt x="1715" y="333"/>
                  <a:pt x="1715" y="333"/>
                  <a:pt x="1715" y="333"/>
                </a:cubicBezTo>
                <a:cubicBezTo>
                  <a:pt x="1712" y="336"/>
                  <a:pt x="1715" y="334"/>
                  <a:pt x="1709" y="336"/>
                </a:cubicBezTo>
                <a:close/>
                <a:moveTo>
                  <a:pt x="1706" y="381"/>
                </a:moveTo>
                <a:cubicBezTo>
                  <a:pt x="1706" y="388"/>
                  <a:pt x="1706" y="388"/>
                  <a:pt x="1706" y="388"/>
                </a:cubicBezTo>
                <a:cubicBezTo>
                  <a:pt x="1702" y="388"/>
                  <a:pt x="1702" y="388"/>
                  <a:pt x="1702" y="388"/>
                </a:cubicBezTo>
                <a:cubicBezTo>
                  <a:pt x="1704" y="381"/>
                  <a:pt x="1702" y="385"/>
                  <a:pt x="1706" y="381"/>
                </a:cubicBezTo>
                <a:close/>
                <a:moveTo>
                  <a:pt x="1706" y="423"/>
                </a:moveTo>
                <a:cubicBezTo>
                  <a:pt x="1708" y="420"/>
                  <a:pt x="1705" y="423"/>
                  <a:pt x="1709" y="420"/>
                </a:cubicBezTo>
                <a:cubicBezTo>
                  <a:pt x="1713" y="414"/>
                  <a:pt x="1713" y="412"/>
                  <a:pt x="1722" y="410"/>
                </a:cubicBezTo>
                <a:cubicBezTo>
                  <a:pt x="1718" y="417"/>
                  <a:pt x="1715" y="421"/>
                  <a:pt x="1706" y="423"/>
                </a:cubicBezTo>
                <a:cubicBezTo>
                  <a:pt x="1706" y="427"/>
                  <a:pt x="1706" y="427"/>
                  <a:pt x="1706" y="427"/>
                </a:cubicBezTo>
                <a:cubicBezTo>
                  <a:pt x="1702" y="427"/>
                  <a:pt x="1702" y="427"/>
                  <a:pt x="1702" y="427"/>
                </a:cubicBezTo>
                <a:cubicBezTo>
                  <a:pt x="1702" y="436"/>
                  <a:pt x="1702" y="436"/>
                  <a:pt x="1702" y="436"/>
                </a:cubicBezTo>
                <a:cubicBezTo>
                  <a:pt x="1699" y="436"/>
                  <a:pt x="1699" y="436"/>
                  <a:pt x="1699" y="436"/>
                </a:cubicBezTo>
                <a:cubicBezTo>
                  <a:pt x="1699" y="440"/>
                  <a:pt x="1699" y="440"/>
                  <a:pt x="1699" y="440"/>
                </a:cubicBezTo>
                <a:cubicBezTo>
                  <a:pt x="1693" y="440"/>
                  <a:pt x="1693" y="440"/>
                  <a:pt x="1693" y="440"/>
                </a:cubicBezTo>
                <a:cubicBezTo>
                  <a:pt x="1689" y="437"/>
                  <a:pt x="1696" y="436"/>
                  <a:pt x="1696" y="436"/>
                </a:cubicBezTo>
                <a:cubicBezTo>
                  <a:pt x="1695" y="434"/>
                  <a:pt x="1694" y="432"/>
                  <a:pt x="1693" y="430"/>
                </a:cubicBezTo>
                <a:cubicBezTo>
                  <a:pt x="1698" y="427"/>
                  <a:pt x="1698" y="425"/>
                  <a:pt x="1706" y="423"/>
                </a:cubicBezTo>
                <a:close/>
                <a:moveTo>
                  <a:pt x="1654" y="459"/>
                </a:moveTo>
                <a:cubicBezTo>
                  <a:pt x="1654" y="462"/>
                  <a:pt x="1654" y="462"/>
                  <a:pt x="1654" y="462"/>
                </a:cubicBezTo>
                <a:cubicBezTo>
                  <a:pt x="1647" y="462"/>
                  <a:pt x="1647" y="462"/>
                  <a:pt x="1647" y="462"/>
                </a:cubicBezTo>
                <a:cubicBezTo>
                  <a:pt x="1647" y="465"/>
                  <a:pt x="1647" y="465"/>
                  <a:pt x="1647" y="465"/>
                </a:cubicBezTo>
                <a:cubicBezTo>
                  <a:pt x="1638" y="465"/>
                  <a:pt x="1638" y="465"/>
                  <a:pt x="1638" y="465"/>
                </a:cubicBezTo>
                <a:cubicBezTo>
                  <a:pt x="1638" y="462"/>
                  <a:pt x="1638" y="462"/>
                  <a:pt x="1638" y="462"/>
                </a:cubicBezTo>
                <a:cubicBezTo>
                  <a:pt x="1641" y="461"/>
                  <a:pt x="1644" y="460"/>
                  <a:pt x="1647" y="459"/>
                </a:cubicBezTo>
                <a:cubicBezTo>
                  <a:pt x="1647" y="456"/>
                  <a:pt x="1647" y="456"/>
                  <a:pt x="1647" y="456"/>
                </a:cubicBezTo>
                <a:cubicBezTo>
                  <a:pt x="1654" y="456"/>
                  <a:pt x="1654" y="456"/>
                  <a:pt x="1654" y="456"/>
                </a:cubicBezTo>
                <a:cubicBezTo>
                  <a:pt x="1654" y="453"/>
                  <a:pt x="1654" y="453"/>
                  <a:pt x="1654" y="453"/>
                </a:cubicBezTo>
                <a:cubicBezTo>
                  <a:pt x="1657" y="451"/>
                  <a:pt x="1663" y="451"/>
                  <a:pt x="1667" y="449"/>
                </a:cubicBezTo>
                <a:cubicBezTo>
                  <a:pt x="1667" y="446"/>
                  <a:pt x="1667" y="446"/>
                  <a:pt x="1667" y="446"/>
                </a:cubicBezTo>
                <a:cubicBezTo>
                  <a:pt x="1676" y="444"/>
                  <a:pt x="1675" y="441"/>
                  <a:pt x="1686" y="440"/>
                </a:cubicBezTo>
                <a:cubicBezTo>
                  <a:pt x="1683" y="444"/>
                  <a:pt x="1680" y="445"/>
                  <a:pt x="1676" y="449"/>
                </a:cubicBezTo>
                <a:cubicBezTo>
                  <a:pt x="1667" y="449"/>
                  <a:pt x="1667" y="449"/>
                  <a:pt x="1667" y="449"/>
                </a:cubicBezTo>
                <a:cubicBezTo>
                  <a:pt x="1667" y="456"/>
                  <a:pt x="1667" y="456"/>
                  <a:pt x="1667" y="456"/>
                </a:cubicBezTo>
                <a:cubicBezTo>
                  <a:pt x="1660" y="457"/>
                  <a:pt x="1658" y="456"/>
                  <a:pt x="1654" y="459"/>
                </a:cubicBezTo>
                <a:close/>
                <a:moveTo>
                  <a:pt x="1667" y="459"/>
                </a:moveTo>
                <a:cubicBezTo>
                  <a:pt x="1663" y="464"/>
                  <a:pt x="1665" y="463"/>
                  <a:pt x="1657" y="465"/>
                </a:cubicBezTo>
                <a:cubicBezTo>
                  <a:pt x="1657" y="462"/>
                  <a:pt x="1657" y="462"/>
                  <a:pt x="1657" y="462"/>
                </a:cubicBezTo>
                <a:cubicBezTo>
                  <a:pt x="1660" y="461"/>
                  <a:pt x="1664" y="460"/>
                  <a:pt x="1667" y="459"/>
                </a:cubicBezTo>
                <a:close/>
                <a:moveTo>
                  <a:pt x="1644" y="469"/>
                </a:moveTo>
                <a:cubicBezTo>
                  <a:pt x="1651" y="469"/>
                  <a:pt x="1651" y="469"/>
                  <a:pt x="1651" y="469"/>
                </a:cubicBezTo>
                <a:cubicBezTo>
                  <a:pt x="1649" y="475"/>
                  <a:pt x="1651" y="471"/>
                  <a:pt x="1647" y="475"/>
                </a:cubicBezTo>
                <a:cubicBezTo>
                  <a:pt x="1647" y="472"/>
                  <a:pt x="1647" y="472"/>
                  <a:pt x="1647" y="472"/>
                </a:cubicBezTo>
                <a:cubicBezTo>
                  <a:pt x="1644" y="469"/>
                  <a:pt x="1647" y="472"/>
                  <a:pt x="1644" y="469"/>
                </a:cubicBezTo>
                <a:close/>
                <a:moveTo>
                  <a:pt x="1628" y="514"/>
                </a:moveTo>
                <a:cubicBezTo>
                  <a:pt x="1631" y="510"/>
                  <a:pt x="1627" y="513"/>
                  <a:pt x="1631" y="511"/>
                </a:cubicBezTo>
                <a:cubicBezTo>
                  <a:pt x="1631" y="517"/>
                  <a:pt x="1631" y="517"/>
                  <a:pt x="1631" y="517"/>
                </a:cubicBezTo>
                <a:cubicBezTo>
                  <a:pt x="1625" y="515"/>
                  <a:pt x="1628" y="518"/>
                  <a:pt x="1625" y="514"/>
                </a:cubicBezTo>
                <a:lnTo>
                  <a:pt x="1628" y="514"/>
                </a:lnTo>
                <a:close/>
                <a:moveTo>
                  <a:pt x="1625" y="508"/>
                </a:moveTo>
                <a:cubicBezTo>
                  <a:pt x="1627" y="501"/>
                  <a:pt x="1624" y="505"/>
                  <a:pt x="1628" y="501"/>
                </a:cubicBezTo>
                <a:cubicBezTo>
                  <a:pt x="1628" y="508"/>
                  <a:pt x="1628" y="508"/>
                  <a:pt x="1628" y="508"/>
                </a:cubicBezTo>
                <a:lnTo>
                  <a:pt x="1625" y="508"/>
                </a:lnTo>
                <a:close/>
                <a:moveTo>
                  <a:pt x="1628" y="488"/>
                </a:moveTo>
                <a:cubicBezTo>
                  <a:pt x="1630" y="482"/>
                  <a:pt x="1627" y="485"/>
                  <a:pt x="1631" y="482"/>
                </a:cubicBezTo>
                <a:cubicBezTo>
                  <a:pt x="1631" y="488"/>
                  <a:pt x="1631" y="488"/>
                  <a:pt x="1631" y="488"/>
                </a:cubicBezTo>
                <a:lnTo>
                  <a:pt x="1628" y="488"/>
                </a:lnTo>
                <a:close/>
                <a:moveTo>
                  <a:pt x="1628" y="478"/>
                </a:moveTo>
                <a:cubicBezTo>
                  <a:pt x="1628" y="475"/>
                  <a:pt x="1628" y="475"/>
                  <a:pt x="1628" y="475"/>
                </a:cubicBezTo>
                <a:cubicBezTo>
                  <a:pt x="1624" y="472"/>
                  <a:pt x="1627" y="476"/>
                  <a:pt x="1625" y="472"/>
                </a:cubicBezTo>
                <a:cubicBezTo>
                  <a:pt x="1630" y="471"/>
                  <a:pt x="1635" y="470"/>
                  <a:pt x="1641" y="469"/>
                </a:cubicBezTo>
                <a:cubicBezTo>
                  <a:pt x="1638" y="473"/>
                  <a:pt x="1632" y="476"/>
                  <a:pt x="1628" y="478"/>
                </a:cubicBezTo>
                <a:close/>
                <a:moveTo>
                  <a:pt x="1612" y="469"/>
                </a:moveTo>
                <a:cubicBezTo>
                  <a:pt x="1612" y="465"/>
                  <a:pt x="1612" y="465"/>
                  <a:pt x="1612" y="465"/>
                </a:cubicBezTo>
                <a:cubicBezTo>
                  <a:pt x="1615" y="464"/>
                  <a:pt x="1618" y="463"/>
                  <a:pt x="1621" y="462"/>
                </a:cubicBezTo>
                <a:cubicBezTo>
                  <a:pt x="1621" y="459"/>
                  <a:pt x="1621" y="459"/>
                  <a:pt x="1621" y="459"/>
                </a:cubicBezTo>
                <a:cubicBezTo>
                  <a:pt x="1628" y="459"/>
                  <a:pt x="1628" y="459"/>
                  <a:pt x="1628" y="459"/>
                </a:cubicBezTo>
                <a:cubicBezTo>
                  <a:pt x="1624" y="463"/>
                  <a:pt x="1628" y="460"/>
                  <a:pt x="1621" y="462"/>
                </a:cubicBezTo>
                <a:cubicBezTo>
                  <a:pt x="1618" y="468"/>
                  <a:pt x="1619" y="467"/>
                  <a:pt x="1612" y="469"/>
                </a:cubicBezTo>
                <a:close/>
                <a:moveTo>
                  <a:pt x="1615" y="485"/>
                </a:moveTo>
                <a:cubicBezTo>
                  <a:pt x="1615" y="491"/>
                  <a:pt x="1615" y="491"/>
                  <a:pt x="1615" y="491"/>
                </a:cubicBezTo>
                <a:cubicBezTo>
                  <a:pt x="1609" y="489"/>
                  <a:pt x="1612" y="492"/>
                  <a:pt x="1609" y="488"/>
                </a:cubicBezTo>
                <a:cubicBezTo>
                  <a:pt x="1612" y="488"/>
                  <a:pt x="1612" y="488"/>
                  <a:pt x="1612" y="488"/>
                </a:cubicBezTo>
                <a:cubicBezTo>
                  <a:pt x="1614" y="484"/>
                  <a:pt x="1611" y="488"/>
                  <a:pt x="1615" y="485"/>
                </a:cubicBezTo>
                <a:close/>
                <a:moveTo>
                  <a:pt x="1644" y="475"/>
                </a:moveTo>
                <a:cubicBezTo>
                  <a:pt x="1644" y="482"/>
                  <a:pt x="1644" y="482"/>
                  <a:pt x="1644" y="482"/>
                </a:cubicBezTo>
                <a:cubicBezTo>
                  <a:pt x="1641" y="482"/>
                  <a:pt x="1641" y="482"/>
                  <a:pt x="1641" y="482"/>
                </a:cubicBezTo>
                <a:cubicBezTo>
                  <a:pt x="1643" y="475"/>
                  <a:pt x="1640" y="479"/>
                  <a:pt x="1644" y="475"/>
                </a:cubicBezTo>
                <a:close/>
                <a:moveTo>
                  <a:pt x="1641" y="433"/>
                </a:moveTo>
                <a:cubicBezTo>
                  <a:pt x="1643" y="427"/>
                  <a:pt x="1640" y="430"/>
                  <a:pt x="1644" y="427"/>
                </a:cubicBezTo>
                <a:cubicBezTo>
                  <a:pt x="1644" y="433"/>
                  <a:pt x="1644" y="433"/>
                  <a:pt x="1644" y="433"/>
                </a:cubicBezTo>
                <a:lnTo>
                  <a:pt x="1641" y="433"/>
                </a:lnTo>
                <a:close/>
                <a:moveTo>
                  <a:pt x="1667" y="433"/>
                </a:moveTo>
                <a:cubicBezTo>
                  <a:pt x="1667" y="430"/>
                  <a:pt x="1667" y="430"/>
                  <a:pt x="1667" y="430"/>
                </a:cubicBezTo>
                <a:cubicBezTo>
                  <a:pt x="1673" y="430"/>
                  <a:pt x="1673" y="430"/>
                  <a:pt x="1673" y="430"/>
                </a:cubicBezTo>
                <a:cubicBezTo>
                  <a:pt x="1670" y="433"/>
                  <a:pt x="1673" y="431"/>
                  <a:pt x="1667" y="433"/>
                </a:cubicBezTo>
                <a:cubicBezTo>
                  <a:pt x="1663" y="437"/>
                  <a:pt x="1667" y="434"/>
                  <a:pt x="1660" y="436"/>
                </a:cubicBezTo>
                <a:cubicBezTo>
                  <a:pt x="1657" y="440"/>
                  <a:pt x="1660" y="438"/>
                  <a:pt x="1654" y="440"/>
                </a:cubicBezTo>
                <a:cubicBezTo>
                  <a:pt x="1654" y="436"/>
                  <a:pt x="1654" y="436"/>
                  <a:pt x="1654" y="436"/>
                </a:cubicBezTo>
                <a:cubicBezTo>
                  <a:pt x="1660" y="436"/>
                  <a:pt x="1660" y="436"/>
                  <a:pt x="1660" y="436"/>
                </a:cubicBezTo>
                <a:cubicBezTo>
                  <a:pt x="1660" y="433"/>
                  <a:pt x="1660" y="433"/>
                  <a:pt x="1660" y="433"/>
                </a:cubicBezTo>
                <a:lnTo>
                  <a:pt x="1667" y="433"/>
                </a:lnTo>
                <a:close/>
                <a:moveTo>
                  <a:pt x="1664" y="417"/>
                </a:moveTo>
                <a:cubicBezTo>
                  <a:pt x="1664" y="414"/>
                  <a:pt x="1664" y="414"/>
                  <a:pt x="1664" y="414"/>
                </a:cubicBezTo>
                <a:cubicBezTo>
                  <a:pt x="1673" y="414"/>
                  <a:pt x="1673" y="414"/>
                  <a:pt x="1673" y="414"/>
                </a:cubicBezTo>
                <a:cubicBezTo>
                  <a:pt x="1673" y="417"/>
                  <a:pt x="1673" y="417"/>
                  <a:pt x="1673" y="417"/>
                </a:cubicBezTo>
                <a:lnTo>
                  <a:pt x="1664" y="417"/>
                </a:lnTo>
                <a:close/>
                <a:moveTo>
                  <a:pt x="1670" y="440"/>
                </a:moveTo>
                <a:cubicBezTo>
                  <a:pt x="1666" y="443"/>
                  <a:pt x="1670" y="441"/>
                  <a:pt x="1664" y="443"/>
                </a:cubicBezTo>
                <a:cubicBezTo>
                  <a:pt x="1664" y="440"/>
                  <a:pt x="1664" y="440"/>
                  <a:pt x="1664" y="440"/>
                </a:cubicBezTo>
                <a:lnTo>
                  <a:pt x="1670" y="440"/>
                </a:lnTo>
                <a:close/>
                <a:moveTo>
                  <a:pt x="1654" y="430"/>
                </a:moveTo>
                <a:cubicBezTo>
                  <a:pt x="1647" y="430"/>
                  <a:pt x="1647" y="430"/>
                  <a:pt x="1647" y="430"/>
                </a:cubicBezTo>
                <a:cubicBezTo>
                  <a:pt x="1647" y="423"/>
                  <a:pt x="1647" y="423"/>
                  <a:pt x="1647" y="423"/>
                </a:cubicBezTo>
                <a:cubicBezTo>
                  <a:pt x="1654" y="423"/>
                  <a:pt x="1654" y="423"/>
                  <a:pt x="1654" y="423"/>
                </a:cubicBezTo>
                <a:lnTo>
                  <a:pt x="1654" y="430"/>
                </a:lnTo>
                <a:close/>
                <a:moveTo>
                  <a:pt x="1683" y="456"/>
                </a:moveTo>
                <a:cubicBezTo>
                  <a:pt x="1687" y="450"/>
                  <a:pt x="1685" y="451"/>
                  <a:pt x="1693" y="449"/>
                </a:cubicBezTo>
                <a:cubicBezTo>
                  <a:pt x="1693" y="446"/>
                  <a:pt x="1693" y="446"/>
                  <a:pt x="1693" y="446"/>
                </a:cubicBezTo>
                <a:cubicBezTo>
                  <a:pt x="1699" y="446"/>
                  <a:pt x="1699" y="446"/>
                  <a:pt x="1699" y="446"/>
                </a:cubicBezTo>
                <a:cubicBezTo>
                  <a:pt x="1695" y="450"/>
                  <a:pt x="1699" y="447"/>
                  <a:pt x="1693" y="449"/>
                </a:cubicBezTo>
                <a:cubicBezTo>
                  <a:pt x="1693" y="456"/>
                  <a:pt x="1693" y="456"/>
                  <a:pt x="1693" y="456"/>
                </a:cubicBezTo>
                <a:cubicBezTo>
                  <a:pt x="1686" y="458"/>
                  <a:pt x="1690" y="455"/>
                  <a:pt x="1686" y="459"/>
                </a:cubicBezTo>
                <a:cubicBezTo>
                  <a:pt x="1680" y="459"/>
                  <a:pt x="1680" y="459"/>
                  <a:pt x="1680" y="459"/>
                </a:cubicBezTo>
                <a:cubicBezTo>
                  <a:pt x="1682" y="455"/>
                  <a:pt x="1679" y="458"/>
                  <a:pt x="1683" y="456"/>
                </a:cubicBezTo>
                <a:close/>
                <a:moveTo>
                  <a:pt x="1693" y="417"/>
                </a:moveTo>
                <a:cubicBezTo>
                  <a:pt x="1690" y="421"/>
                  <a:pt x="1693" y="417"/>
                  <a:pt x="1689" y="420"/>
                </a:cubicBezTo>
                <a:cubicBezTo>
                  <a:pt x="1687" y="424"/>
                  <a:pt x="1690" y="421"/>
                  <a:pt x="1686" y="423"/>
                </a:cubicBezTo>
                <a:cubicBezTo>
                  <a:pt x="1686" y="417"/>
                  <a:pt x="1686" y="417"/>
                  <a:pt x="1686" y="417"/>
                </a:cubicBezTo>
                <a:lnTo>
                  <a:pt x="1693" y="417"/>
                </a:lnTo>
                <a:close/>
                <a:moveTo>
                  <a:pt x="1693" y="414"/>
                </a:moveTo>
                <a:cubicBezTo>
                  <a:pt x="1696" y="414"/>
                  <a:pt x="1696" y="414"/>
                  <a:pt x="1696" y="414"/>
                </a:cubicBezTo>
                <a:cubicBezTo>
                  <a:pt x="1696" y="407"/>
                  <a:pt x="1696" y="407"/>
                  <a:pt x="1696" y="407"/>
                </a:cubicBezTo>
                <a:cubicBezTo>
                  <a:pt x="1699" y="407"/>
                  <a:pt x="1699" y="407"/>
                  <a:pt x="1699" y="407"/>
                </a:cubicBezTo>
                <a:cubicBezTo>
                  <a:pt x="1699" y="417"/>
                  <a:pt x="1699" y="417"/>
                  <a:pt x="1699" y="417"/>
                </a:cubicBezTo>
                <a:cubicBezTo>
                  <a:pt x="1699" y="417"/>
                  <a:pt x="1687" y="417"/>
                  <a:pt x="1693" y="414"/>
                </a:cubicBezTo>
                <a:close/>
                <a:moveTo>
                  <a:pt x="1693" y="391"/>
                </a:moveTo>
                <a:cubicBezTo>
                  <a:pt x="1699" y="391"/>
                  <a:pt x="1699" y="391"/>
                  <a:pt x="1699" y="391"/>
                </a:cubicBezTo>
                <a:cubicBezTo>
                  <a:pt x="1696" y="396"/>
                  <a:pt x="1692" y="398"/>
                  <a:pt x="1686" y="401"/>
                </a:cubicBezTo>
                <a:cubicBezTo>
                  <a:pt x="1682" y="406"/>
                  <a:pt x="1684" y="405"/>
                  <a:pt x="1676" y="407"/>
                </a:cubicBezTo>
                <a:cubicBezTo>
                  <a:pt x="1676" y="404"/>
                  <a:pt x="1676" y="404"/>
                  <a:pt x="1676" y="404"/>
                </a:cubicBezTo>
                <a:cubicBezTo>
                  <a:pt x="1680" y="403"/>
                  <a:pt x="1683" y="402"/>
                  <a:pt x="1686" y="401"/>
                </a:cubicBezTo>
                <a:cubicBezTo>
                  <a:pt x="1686" y="394"/>
                  <a:pt x="1686" y="394"/>
                  <a:pt x="1686" y="394"/>
                </a:cubicBezTo>
                <a:cubicBezTo>
                  <a:pt x="1693" y="392"/>
                  <a:pt x="1689" y="395"/>
                  <a:pt x="1693" y="391"/>
                </a:cubicBezTo>
                <a:close/>
                <a:moveTo>
                  <a:pt x="1680" y="394"/>
                </a:moveTo>
                <a:cubicBezTo>
                  <a:pt x="1676" y="400"/>
                  <a:pt x="1678" y="399"/>
                  <a:pt x="1670" y="401"/>
                </a:cubicBezTo>
                <a:cubicBezTo>
                  <a:pt x="1670" y="397"/>
                  <a:pt x="1670" y="397"/>
                  <a:pt x="1670" y="397"/>
                </a:cubicBezTo>
                <a:cubicBezTo>
                  <a:pt x="1673" y="396"/>
                  <a:pt x="1676" y="395"/>
                  <a:pt x="1680" y="394"/>
                </a:cubicBezTo>
                <a:close/>
                <a:moveTo>
                  <a:pt x="1673" y="388"/>
                </a:moveTo>
                <a:cubicBezTo>
                  <a:pt x="1670" y="388"/>
                  <a:pt x="1670" y="388"/>
                  <a:pt x="1670" y="388"/>
                </a:cubicBezTo>
                <a:cubicBezTo>
                  <a:pt x="1672" y="381"/>
                  <a:pt x="1670" y="385"/>
                  <a:pt x="1673" y="381"/>
                </a:cubicBezTo>
                <a:lnTo>
                  <a:pt x="1673" y="388"/>
                </a:lnTo>
                <a:close/>
                <a:moveTo>
                  <a:pt x="1664" y="381"/>
                </a:moveTo>
                <a:cubicBezTo>
                  <a:pt x="1664" y="378"/>
                  <a:pt x="1664" y="378"/>
                  <a:pt x="1664" y="378"/>
                </a:cubicBezTo>
                <a:cubicBezTo>
                  <a:pt x="1670" y="378"/>
                  <a:pt x="1670" y="378"/>
                  <a:pt x="1670" y="378"/>
                </a:cubicBezTo>
                <a:cubicBezTo>
                  <a:pt x="1666" y="382"/>
                  <a:pt x="1670" y="379"/>
                  <a:pt x="1664" y="381"/>
                </a:cubicBezTo>
                <a:close/>
                <a:moveTo>
                  <a:pt x="1618" y="443"/>
                </a:moveTo>
                <a:cubicBezTo>
                  <a:pt x="1618" y="449"/>
                  <a:pt x="1618" y="449"/>
                  <a:pt x="1618" y="449"/>
                </a:cubicBezTo>
                <a:cubicBezTo>
                  <a:pt x="1615" y="449"/>
                  <a:pt x="1615" y="449"/>
                  <a:pt x="1615" y="449"/>
                </a:cubicBezTo>
                <a:cubicBezTo>
                  <a:pt x="1611" y="455"/>
                  <a:pt x="1613" y="454"/>
                  <a:pt x="1605" y="456"/>
                </a:cubicBezTo>
                <a:cubicBezTo>
                  <a:pt x="1605" y="453"/>
                  <a:pt x="1605" y="453"/>
                  <a:pt x="1605" y="453"/>
                </a:cubicBezTo>
                <a:cubicBezTo>
                  <a:pt x="1609" y="451"/>
                  <a:pt x="1612" y="450"/>
                  <a:pt x="1615" y="449"/>
                </a:cubicBezTo>
                <a:cubicBezTo>
                  <a:pt x="1617" y="443"/>
                  <a:pt x="1615" y="446"/>
                  <a:pt x="1618" y="443"/>
                </a:cubicBezTo>
                <a:close/>
                <a:moveTo>
                  <a:pt x="1605" y="517"/>
                </a:moveTo>
                <a:cubicBezTo>
                  <a:pt x="1612" y="517"/>
                  <a:pt x="1612" y="517"/>
                  <a:pt x="1612" y="517"/>
                </a:cubicBezTo>
                <a:cubicBezTo>
                  <a:pt x="1608" y="521"/>
                  <a:pt x="1612" y="519"/>
                  <a:pt x="1605" y="520"/>
                </a:cubicBezTo>
                <a:lnTo>
                  <a:pt x="1605" y="517"/>
                </a:lnTo>
                <a:close/>
                <a:moveTo>
                  <a:pt x="1615" y="550"/>
                </a:moveTo>
                <a:cubicBezTo>
                  <a:pt x="1615" y="546"/>
                  <a:pt x="1615" y="546"/>
                  <a:pt x="1615" y="546"/>
                </a:cubicBezTo>
                <a:cubicBezTo>
                  <a:pt x="1621" y="546"/>
                  <a:pt x="1621" y="546"/>
                  <a:pt x="1621" y="546"/>
                </a:cubicBezTo>
                <a:cubicBezTo>
                  <a:pt x="1618" y="550"/>
                  <a:pt x="1621" y="548"/>
                  <a:pt x="1615" y="550"/>
                </a:cubicBezTo>
                <a:cubicBezTo>
                  <a:pt x="1615" y="556"/>
                  <a:pt x="1615" y="556"/>
                  <a:pt x="1615" y="556"/>
                </a:cubicBezTo>
                <a:cubicBezTo>
                  <a:pt x="1612" y="556"/>
                  <a:pt x="1612" y="556"/>
                  <a:pt x="1612" y="556"/>
                </a:cubicBezTo>
                <a:cubicBezTo>
                  <a:pt x="1614" y="550"/>
                  <a:pt x="1611" y="553"/>
                  <a:pt x="1615" y="550"/>
                </a:cubicBezTo>
                <a:close/>
                <a:moveTo>
                  <a:pt x="1618" y="488"/>
                </a:moveTo>
                <a:cubicBezTo>
                  <a:pt x="1617" y="485"/>
                  <a:pt x="1616" y="482"/>
                  <a:pt x="1615" y="478"/>
                </a:cubicBezTo>
                <a:cubicBezTo>
                  <a:pt x="1621" y="480"/>
                  <a:pt x="1618" y="478"/>
                  <a:pt x="1621" y="482"/>
                </a:cubicBezTo>
                <a:cubicBezTo>
                  <a:pt x="1625" y="482"/>
                  <a:pt x="1625" y="482"/>
                  <a:pt x="1625" y="482"/>
                </a:cubicBezTo>
                <a:cubicBezTo>
                  <a:pt x="1622" y="485"/>
                  <a:pt x="1625" y="482"/>
                  <a:pt x="1621" y="485"/>
                </a:cubicBezTo>
                <a:cubicBezTo>
                  <a:pt x="1619" y="489"/>
                  <a:pt x="1622" y="485"/>
                  <a:pt x="1618" y="488"/>
                </a:cubicBezTo>
                <a:close/>
                <a:moveTo>
                  <a:pt x="1625" y="537"/>
                </a:moveTo>
                <a:cubicBezTo>
                  <a:pt x="1625" y="540"/>
                  <a:pt x="1625" y="540"/>
                  <a:pt x="1625" y="540"/>
                </a:cubicBezTo>
                <a:cubicBezTo>
                  <a:pt x="1628" y="540"/>
                  <a:pt x="1628" y="540"/>
                  <a:pt x="1628" y="540"/>
                </a:cubicBezTo>
                <a:cubicBezTo>
                  <a:pt x="1628" y="533"/>
                  <a:pt x="1628" y="533"/>
                  <a:pt x="1628" y="533"/>
                </a:cubicBezTo>
                <a:cubicBezTo>
                  <a:pt x="1638" y="533"/>
                  <a:pt x="1638" y="533"/>
                  <a:pt x="1638" y="533"/>
                </a:cubicBezTo>
                <a:cubicBezTo>
                  <a:pt x="1638" y="530"/>
                  <a:pt x="1638" y="530"/>
                  <a:pt x="1638" y="530"/>
                </a:cubicBezTo>
                <a:cubicBezTo>
                  <a:pt x="1644" y="530"/>
                  <a:pt x="1644" y="530"/>
                  <a:pt x="1644" y="530"/>
                </a:cubicBezTo>
                <a:cubicBezTo>
                  <a:pt x="1640" y="536"/>
                  <a:pt x="1635" y="537"/>
                  <a:pt x="1631" y="543"/>
                </a:cubicBezTo>
                <a:cubicBezTo>
                  <a:pt x="1621" y="543"/>
                  <a:pt x="1621" y="543"/>
                  <a:pt x="1621" y="543"/>
                </a:cubicBezTo>
                <a:cubicBezTo>
                  <a:pt x="1621" y="543"/>
                  <a:pt x="1622" y="531"/>
                  <a:pt x="1625" y="537"/>
                </a:cubicBezTo>
                <a:close/>
                <a:moveTo>
                  <a:pt x="1638" y="517"/>
                </a:moveTo>
                <a:cubicBezTo>
                  <a:pt x="1638" y="514"/>
                  <a:pt x="1638" y="514"/>
                  <a:pt x="1638" y="514"/>
                </a:cubicBezTo>
                <a:cubicBezTo>
                  <a:pt x="1634" y="514"/>
                  <a:pt x="1634" y="514"/>
                  <a:pt x="1634" y="514"/>
                </a:cubicBezTo>
                <a:cubicBezTo>
                  <a:pt x="1632" y="512"/>
                  <a:pt x="1643" y="508"/>
                  <a:pt x="1644" y="508"/>
                </a:cubicBezTo>
                <a:cubicBezTo>
                  <a:pt x="1644" y="511"/>
                  <a:pt x="1644" y="511"/>
                  <a:pt x="1644" y="511"/>
                </a:cubicBezTo>
                <a:cubicBezTo>
                  <a:pt x="1647" y="511"/>
                  <a:pt x="1647" y="511"/>
                  <a:pt x="1647" y="511"/>
                </a:cubicBezTo>
                <a:cubicBezTo>
                  <a:pt x="1647" y="515"/>
                  <a:pt x="1640" y="516"/>
                  <a:pt x="1638" y="517"/>
                </a:cubicBezTo>
                <a:close/>
                <a:moveTo>
                  <a:pt x="1644" y="504"/>
                </a:moveTo>
                <a:cubicBezTo>
                  <a:pt x="1634" y="501"/>
                  <a:pt x="1641" y="501"/>
                  <a:pt x="1631" y="504"/>
                </a:cubicBezTo>
                <a:cubicBezTo>
                  <a:pt x="1631" y="498"/>
                  <a:pt x="1631" y="498"/>
                  <a:pt x="1631" y="498"/>
                </a:cubicBezTo>
                <a:cubicBezTo>
                  <a:pt x="1639" y="496"/>
                  <a:pt x="1637" y="497"/>
                  <a:pt x="1641" y="491"/>
                </a:cubicBezTo>
                <a:cubicBezTo>
                  <a:pt x="1647" y="491"/>
                  <a:pt x="1647" y="491"/>
                  <a:pt x="1647" y="491"/>
                </a:cubicBezTo>
                <a:cubicBezTo>
                  <a:pt x="1647" y="488"/>
                  <a:pt x="1647" y="488"/>
                  <a:pt x="1647" y="488"/>
                </a:cubicBezTo>
                <a:cubicBezTo>
                  <a:pt x="1644" y="488"/>
                  <a:pt x="1644" y="488"/>
                  <a:pt x="1644" y="488"/>
                </a:cubicBezTo>
                <a:cubicBezTo>
                  <a:pt x="1644" y="485"/>
                  <a:pt x="1644" y="485"/>
                  <a:pt x="1644" y="485"/>
                </a:cubicBezTo>
                <a:cubicBezTo>
                  <a:pt x="1651" y="485"/>
                  <a:pt x="1651" y="485"/>
                  <a:pt x="1651" y="485"/>
                </a:cubicBezTo>
                <a:cubicBezTo>
                  <a:pt x="1657" y="480"/>
                  <a:pt x="1659" y="473"/>
                  <a:pt x="1667" y="469"/>
                </a:cubicBezTo>
                <a:cubicBezTo>
                  <a:pt x="1667" y="465"/>
                  <a:pt x="1667" y="465"/>
                  <a:pt x="1667" y="465"/>
                </a:cubicBezTo>
                <a:cubicBezTo>
                  <a:pt x="1673" y="465"/>
                  <a:pt x="1673" y="465"/>
                  <a:pt x="1673" y="465"/>
                </a:cubicBezTo>
                <a:cubicBezTo>
                  <a:pt x="1670" y="469"/>
                  <a:pt x="1673" y="467"/>
                  <a:pt x="1667" y="469"/>
                </a:cubicBezTo>
                <a:cubicBezTo>
                  <a:pt x="1664" y="478"/>
                  <a:pt x="1658" y="484"/>
                  <a:pt x="1651" y="488"/>
                </a:cubicBezTo>
                <a:cubicBezTo>
                  <a:pt x="1648" y="492"/>
                  <a:pt x="1651" y="489"/>
                  <a:pt x="1647" y="491"/>
                </a:cubicBezTo>
                <a:cubicBezTo>
                  <a:pt x="1645" y="496"/>
                  <a:pt x="1645" y="497"/>
                  <a:pt x="1644" y="504"/>
                </a:cubicBezTo>
                <a:close/>
                <a:moveTo>
                  <a:pt x="1654" y="504"/>
                </a:moveTo>
                <a:cubicBezTo>
                  <a:pt x="1657" y="501"/>
                  <a:pt x="1653" y="504"/>
                  <a:pt x="1657" y="501"/>
                </a:cubicBezTo>
                <a:cubicBezTo>
                  <a:pt x="1657" y="498"/>
                  <a:pt x="1657" y="498"/>
                  <a:pt x="1657" y="498"/>
                </a:cubicBezTo>
                <a:cubicBezTo>
                  <a:pt x="1659" y="497"/>
                  <a:pt x="1661" y="496"/>
                  <a:pt x="1664" y="495"/>
                </a:cubicBezTo>
                <a:cubicBezTo>
                  <a:pt x="1667" y="498"/>
                  <a:pt x="1663" y="496"/>
                  <a:pt x="1670" y="498"/>
                </a:cubicBezTo>
                <a:cubicBezTo>
                  <a:pt x="1670" y="501"/>
                  <a:pt x="1670" y="501"/>
                  <a:pt x="1670" y="501"/>
                </a:cubicBezTo>
                <a:cubicBezTo>
                  <a:pt x="1657" y="501"/>
                  <a:pt x="1657" y="501"/>
                  <a:pt x="1657" y="501"/>
                </a:cubicBezTo>
                <a:cubicBezTo>
                  <a:pt x="1657" y="508"/>
                  <a:pt x="1657" y="508"/>
                  <a:pt x="1657" y="508"/>
                </a:cubicBezTo>
                <a:cubicBezTo>
                  <a:pt x="1651" y="506"/>
                  <a:pt x="1654" y="508"/>
                  <a:pt x="1651" y="504"/>
                </a:cubicBezTo>
                <a:lnTo>
                  <a:pt x="1654" y="504"/>
                </a:lnTo>
                <a:close/>
                <a:moveTo>
                  <a:pt x="1667" y="491"/>
                </a:moveTo>
                <a:cubicBezTo>
                  <a:pt x="1669" y="485"/>
                  <a:pt x="1666" y="489"/>
                  <a:pt x="1670" y="485"/>
                </a:cubicBezTo>
                <a:cubicBezTo>
                  <a:pt x="1670" y="482"/>
                  <a:pt x="1670" y="482"/>
                  <a:pt x="1670" y="482"/>
                </a:cubicBezTo>
                <a:cubicBezTo>
                  <a:pt x="1673" y="482"/>
                  <a:pt x="1673" y="482"/>
                  <a:pt x="1673" y="482"/>
                </a:cubicBezTo>
                <a:cubicBezTo>
                  <a:pt x="1673" y="478"/>
                  <a:pt x="1673" y="478"/>
                  <a:pt x="1673" y="478"/>
                </a:cubicBezTo>
                <a:cubicBezTo>
                  <a:pt x="1680" y="478"/>
                  <a:pt x="1680" y="478"/>
                  <a:pt x="1680" y="478"/>
                </a:cubicBezTo>
                <a:cubicBezTo>
                  <a:pt x="1682" y="472"/>
                  <a:pt x="1679" y="476"/>
                  <a:pt x="1683" y="472"/>
                </a:cubicBezTo>
                <a:cubicBezTo>
                  <a:pt x="1683" y="469"/>
                  <a:pt x="1683" y="469"/>
                  <a:pt x="1683" y="469"/>
                </a:cubicBezTo>
                <a:cubicBezTo>
                  <a:pt x="1697" y="465"/>
                  <a:pt x="1701" y="455"/>
                  <a:pt x="1712" y="449"/>
                </a:cubicBezTo>
                <a:cubicBezTo>
                  <a:pt x="1714" y="453"/>
                  <a:pt x="1716" y="456"/>
                  <a:pt x="1719" y="459"/>
                </a:cubicBezTo>
                <a:cubicBezTo>
                  <a:pt x="1715" y="464"/>
                  <a:pt x="1712" y="456"/>
                  <a:pt x="1712" y="456"/>
                </a:cubicBezTo>
                <a:cubicBezTo>
                  <a:pt x="1709" y="456"/>
                  <a:pt x="1709" y="456"/>
                  <a:pt x="1709" y="456"/>
                </a:cubicBezTo>
                <a:cubicBezTo>
                  <a:pt x="1710" y="458"/>
                  <a:pt x="1711" y="460"/>
                  <a:pt x="1712" y="462"/>
                </a:cubicBezTo>
                <a:cubicBezTo>
                  <a:pt x="1709" y="462"/>
                  <a:pt x="1709" y="462"/>
                  <a:pt x="1709" y="462"/>
                </a:cubicBezTo>
                <a:cubicBezTo>
                  <a:pt x="1709" y="465"/>
                  <a:pt x="1709" y="465"/>
                  <a:pt x="1709" y="465"/>
                </a:cubicBezTo>
                <a:cubicBezTo>
                  <a:pt x="1707" y="464"/>
                  <a:pt x="1704" y="463"/>
                  <a:pt x="1702" y="462"/>
                </a:cubicBezTo>
                <a:cubicBezTo>
                  <a:pt x="1700" y="466"/>
                  <a:pt x="1703" y="463"/>
                  <a:pt x="1699" y="465"/>
                </a:cubicBezTo>
                <a:cubicBezTo>
                  <a:pt x="1703" y="469"/>
                  <a:pt x="1699" y="467"/>
                  <a:pt x="1706" y="469"/>
                </a:cubicBezTo>
                <a:cubicBezTo>
                  <a:pt x="1706" y="472"/>
                  <a:pt x="1706" y="472"/>
                  <a:pt x="1706" y="472"/>
                </a:cubicBezTo>
                <a:cubicBezTo>
                  <a:pt x="1699" y="476"/>
                  <a:pt x="1695" y="467"/>
                  <a:pt x="1693" y="469"/>
                </a:cubicBezTo>
                <a:cubicBezTo>
                  <a:pt x="1693" y="472"/>
                  <a:pt x="1693" y="472"/>
                  <a:pt x="1693" y="472"/>
                </a:cubicBezTo>
                <a:cubicBezTo>
                  <a:pt x="1683" y="472"/>
                  <a:pt x="1683" y="472"/>
                  <a:pt x="1683" y="472"/>
                </a:cubicBezTo>
                <a:cubicBezTo>
                  <a:pt x="1683" y="478"/>
                  <a:pt x="1683" y="478"/>
                  <a:pt x="1683" y="478"/>
                </a:cubicBezTo>
                <a:cubicBezTo>
                  <a:pt x="1680" y="478"/>
                  <a:pt x="1680" y="478"/>
                  <a:pt x="1680" y="478"/>
                </a:cubicBezTo>
                <a:cubicBezTo>
                  <a:pt x="1676" y="482"/>
                  <a:pt x="1680" y="480"/>
                  <a:pt x="1673" y="482"/>
                </a:cubicBezTo>
                <a:cubicBezTo>
                  <a:pt x="1673" y="491"/>
                  <a:pt x="1673" y="491"/>
                  <a:pt x="1673" y="491"/>
                </a:cubicBezTo>
                <a:lnTo>
                  <a:pt x="1667" y="491"/>
                </a:lnTo>
                <a:close/>
                <a:moveTo>
                  <a:pt x="1715" y="563"/>
                </a:moveTo>
                <a:cubicBezTo>
                  <a:pt x="1715" y="569"/>
                  <a:pt x="1715" y="569"/>
                  <a:pt x="1715" y="569"/>
                </a:cubicBezTo>
                <a:cubicBezTo>
                  <a:pt x="1712" y="569"/>
                  <a:pt x="1712" y="569"/>
                  <a:pt x="1712" y="569"/>
                </a:cubicBezTo>
                <a:cubicBezTo>
                  <a:pt x="1710" y="575"/>
                  <a:pt x="1712" y="572"/>
                  <a:pt x="1709" y="575"/>
                </a:cubicBezTo>
                <a:cubicBezTo>
                  <a:pt x="1709" y="579"/>
                  <a:pt x="1709" y="579"/>
                  <a:pt x="1709" y="579"/>
                </a:cubicBezTo>
                <a:cubicBezTo>
                  <a:pt x="1706" y="579"/>
                  <a:pt x="1706" y="579"/>
                  <a:pt x="1706" y="579"/>
                </a:cubicBezTo>
                <a:cubicBezTo>
                  <a:pt x="1706" y="569"/>
                  <a:pt x="1706" y="569"/>
                  <a:pt x="1706" y="569"/>
                </a:cubicBezTo>
                <a:cubicBezTo>
                  <a:pt x="1712" y="569"/>
                  <a:pt x="1712" y="569"/>
                  <a:pt x="1712" y="569"/>
                </a:cubicBezTo>
                <a:cubicBezTo>
                  <a:pt x="1714" y="563"/>
                  <a:pt x="1712" y="566"/>
                  <a:pt x="1715" y="563"/>
                </a:cubicBezTo>
                <a:close/>
                <a:moveTo>
                  <a:pt x="1709" y="478"/>
                </a:moveTo>
                <a:cubicBezTo>
                  <a:pt x="1705" y="482"/>
                  <a:pt x="1709" y="480"/>
                  <a:pt x="1702" y="482"/>
                </a:cubicBezTo>
                <a:cubicBezTo>
                  <a:pt x="1702" y="478"/>
                  <a:pt x="1702" y="478"/>
                  <a:pt x="1702" y="478"/>
                </a:cubicBezTo>
                <a:lnTo>
                  <a:pt x="1709" y="478"/>
                </a:lnTo>
                <a:close/>
                <a:moveTo>
                  <a:pt x="1676" y="527"/>
                </a:moveTo>
                <a:cubicBezTo>
                  <a:pt x="1683" y="527"/>
                  <a:pt x="1683" y="527"/>
                  <a:pt x="1683" y="527"/>
                </a:cubicBezTo>
                <a:cubicBezTo>
                  <a:pt x="1684" y="524"/>
                  <a:pt x="1685" y="520"/>
                  <a:pt x="1686" y="517"/>
                </a:cubicBezTo>
                <a:cubicBezTo>
                  <a:pt x="1689" y="517"/>
                  <a:pt x="1689" y="517"/>
                  <a:pt x="1689" y="517"/>
                </a:cubicBezTo>
                <a:cubicBezTo>
                  <a:pt x="1696" y="506"/>
                  <a:pt x="1692" y="500"/>
                  <a:pt x="1709" y="498"/>
                </a:cubicBezTo>
                <a:cubicBezTo>
                  <a:pt x="1709" y="491"/>
                  <a:pt x="1709" y="491"/>
                  <a:pt x="1709" y="491"/>
                </a:cubicBezTo>
                <a:cubicBezTo>
                  <a:pt x="1718" y="495"/>
                  <a:pt x="1712" y="491"/>
                  <a:pt x="1712" y="501"/>
                </a:cubicBezTo>
                <a:cubicBezTo>
                  <a:pt x="1699" y="504"/>
                  <a:pt x="1699" y="511"/>
                  <a:pt x="1693" y="520"/>
                </a:cubicBezTo>
                <a:cubicBezTo>
                  <a:pt x="1691" y="523"/>
                  <a:pt x="1688" y="523"/>
                  <a:pt x="1686" y="527"/>
                </a:cubicBezTo>
                <a:cubicBezTo>
                  <a:pt x="1683" y="527"/>
                  <a:pt x="1683" y="527"/>
                  <a:pt x="1683" y="527"/>
                </a:cubicBezTo>
                <a:cubicBezTo>
                  <a:pt x="1679" y="531"/>
                  <a:pt x="1683" y="528"/>
                  <a:pt x="1676" y="530"/>
                </a:cubicBezTo>
                <a:lnTo>
                  <a:pt x="1676" y="527"/>
                </a:lnTo>
                <a:close/>
                <a:moveTo>
                  <a:pt x="1712" y="656"/>
                </a:moveTo>
                <a:cubicBezTo>
                  <a:pt x="1709" y="656"/>
                  <a:pt x="1709" y="656"/>
                  <a:pt x="1709" y="656"/>
                </a:cubicBezTo>
                <a:cubicBezTo>
                  <a:pt x="1707" y="663"/>
                  <a:pt x="1709" y="659"/>
                  <a:pt x="1706" y="663"/>
                </a:cubicBezTo>
                <a:cubicBezTo>
                  <a:pt x="1706" y="666"/>
                  <a:pt x="1706" y="666"/>
                  <a:pt x="1706" y="666"/>
                </a:cubicBezTo>
                <a:cubicBezTo>
                  <a:pt x="1702" y="666"/>
                  <a:pt x="1702" y="666"/>
                  <a:pt x="1702" y="666"/>
                </a:cubicBezTo>
                <a:cubicBezTo>
                  <a:pt x="1700" y="673"/>
                  <a:pt x="1703" y="669"/>
                  <a:pt x="1699" y="673"/>
                </a:cubicBezTo>
                <a:cubicBezTo>
                  <a:pt x="1699" y="676"/>
                  <a:pt x="1699" y="676"/>
                  <a:pt x="1699" y="676"/>
                </a:cubicBezTo>
                <a:cubicBezTo>
                  <a:pt x="1696" y="676"/>
                  <a:pt x="1696" y="676"/>
                  <a:pt x="1696" y="676"/>
                </a:cubicBezTo>
                <a:cubicBezTo>
                  <a:pt x="1698" y="668"/>
                  <a:pt x="1697" y="670"/>
                  <a:pt x="1702" y="666"/>
                </a:cubicBezTo>
                <a:cubicBezTo>
                  <a:pt x="1704" y="658"/>
                  <a:pt x="1703" y="660"/>
                  <a:pt x="1709" y="656"/>
                </a:cubicBezTo>
                <a:cubicBezTo>
                  <a:pt x="1711" y="650"/>
                  <a:pt x="1708" y="654"/>
                  <a:pt x="1712" y="650"/>
                </a:cubicBezTo>
                <a:lnTo>
                  <a:pt x="1712" y="656"/>
                </a:lnTo>
                <a:close/>
                <a:moveTo>
                  <a:pt x="1715" y="692"/>
                </a:moveTo>
                <a:cubicBezTo>
                  <a:pt x="1715" y="698"/>
                  <a:pt x="1715" y="698"/>
                  <a:pt x="1715" y="698"/>
                </a:cubicBezTo>
                <a:cubicBezTo>
                  <a:pt x="1712" y="698"/>
                  <a:pt x="1712" y="698"/>
                  <a:pt x="1712" y="698"/>
                </a:cubicBezTo>
                <a:cubicBezTo>
                  <a:pt x="1714" y="692"/>
                  <a:pt x="1712" y="696"/>
                  <a:pt x="1715" y="692"/>
                </a:cubicBezTo>
                <a:close/>
                <a:moveTo>
                  <a:pt x="1699" y="653"/>
                </a:moveTo>
                <a:cubicBezTo>
                  <a:pt x="1699" y="656"/>
                  <a:pt x="1699" y="656"/>
                  <a:pt x="1699" y="656"/>
                </a:cubicBezTo>
                <a:cubicBezTo>
                  <a:pt x="1696" y="656"/>
                  <a:pt x="1696" y="656"/>
                  <a:pt x="1696" y="656"/>
                </a:cubicBezTo>
                <a:cubicBezTo>
                  <a:pt x="1698" y="649"/>
                  <a:pt x="1697" y="650"/>
                  <a:pt x="1702" y="647"/>
                </a:cubicBezTo>
                <a:cubicBezTo>
                  <a:pt x="1700" y="653"/>
                  <a:pt x="1703" y="649"/>
                  <a:pt x="1699" y="653"/>
                </a:cubicBezTo>
                <a:close/>
                <a:moveTo>
                  <a:pt x="1693" y="595"/>
                </a:moveTo>
                <a:cubicBezTo>
                  <a:pt x="1695" y="588"/>
                  <a:pt x="1692" y="592"/>
                  <a:pt x="1696" y="588"/>
                </a:cubicBezTo>
                <a:cubicBezTo>
                  <a:pt x="1696" y="582"/>
                  <a:pt x="1696" y="582"/>
                  <a:pt x="1696" y="582"/>
                </a:cubicBezTo>
                <a:cubicBezTo>
                  <a:pt x="1702" y="582"/>
                  <a:pt x="1702" y="582"/>
                  <a:pt x="1702" y="582"/>
                </a:cubicBezTo>
                <a:cubicBezTo>
                  <a:pt x="1700" y="586"/>
                  <a:pt x="1703" y="582"/>
                  <a:pt x="1699" y="585"/>
                </a:cubicBezTo>
                <a:cubicBezTo>
                  <a:pt x="1696" y="589"/>
                  <a:pt x="1700" y="586"/>
                  <a:pt x="1696" y="588"/>
                </a:cubicBezTo>
                <a:cubicBezTo>
                  <a:pt x="1696" y="595"/>
                  <a:pt x="1696" y="595"/>
                  <a:pt x="1696" y="595"/>
                </a:cubicBezTo>
                <a:lnTo>
                  <a:pt x="1693" y="595"/>
                </a:lnTo>
                <a:close/>
                <a:moveTo>
                  <a:pt x="1689" y="563"/>
                </a:moveTo>
                <a:cubicBezTo>
                  <a:pt x="1689" y="569"/>
                  <a:pt x="1689" y="569"/>
                  <a:pt x="1689" y="569"/>
                </a:cubicBezTo>
                <a:cubicBezTo>
                  <a:pt x="1686" y="569"/>
                  <a:pt x="1686" y="569"/>
                  <a:pt x="1686" y="569"/>
                </a:cubicBezTo>
                <a:cubicBezTo>
                  <a:pt x="1688" y="563"/>
                  <a:pt x="1686" y="566"/>
                  <a:pt x="1689" y="563"/>
                </a:cubicBezTo>
                <a:close/>
                <a:moveTo>
                  <a:pt x="1689" y="598"/>
                </a:moveTo>
                <a:cubicBezTo>
                  <a:pt x="1687" y="605"/>
                  <a:pt x="1690" y="601"/>
                  <a:pt x="1686" y="605"/>
                </a:cubicBezTo>
                <a:cubicBezTo>
                  <a:pt x="1686" y="608"/>
                  <a:pt x="1686" y="608"/>
                  <a:pt x="1686" y="608"/>
                </a:cubicBezTo>
                <a:cubicBezTo>
                  <a:pt x="1683" y="608"/>
                  <a:pt x="1683" y="608"/>
                  <a:pt x="1683" y="608"/>
                </a:cubicBezTo>
                <a:cubicBezTo>
                  <a:pt x="1685" y="600"/>
                  <a:pt x="1684" y="602"/>
                  <a:pt x="1689" y="598"/>
                </a:cubicBezTo>
                <a:close/>
                <a:moveTo>
                  <a:pt x="1709" y="724"/>
                </a:moveTo>
                <a:cubicBezTo>
                  <a:pt x="1715" y="724"/>
                  <a:pt x="1715" y="724"/>
                  <a:pt x="1715" y="724"/>
                </a:cubicBezTo>
                <a:cubicBezTo>
                  <a:pt x="1713" y="728"/>
                  <a:pt x="1716" y="725"/>
                  <a:pt x="1712" y="728"/>
                </a:cubicBezTo>
                <a:cubicBezTo>
                  <a:pt x="1709" y="731"/>
                  <a:pt x="1712" y="728"/>
                  <a:pt x="1709" y="731"/>
                </a:cubicBezTo>
                <a:lnTo>
                  <a:pt x="1709" y="724"/>
                </a:lnTo>
                <a:close/>
                <a:moveTo>
                  <a:pt x="1725" y="737"/>
                </a:moveTo>
                <a:cubicBezTo>
                  <a:pt x="1723" y="744"/>
                  <a:pt x="1725" y="740"/>
                  <a:pt x="1722" y="744"/>
                </a:cubicBezTo>
                <a:cubicBezTo>
                  <a:pt x="1720" y="750"/>
                  <a:pt x="1722" y="747"/>
                  <a:pt x="1719" y="750"/>
                </a:cubicBezTo>
                <a:cubicBezTo>
                  <a:pt x="1717" y="747"/>
                  <a:pt x="1716" y="744"/>
                  <a:pt x="1715" y="741"/>
                </a:cubicBezTo>
                <a:cubicBezTo>
                  <a:pt x="1719" y="739"/>
                  <a:pt x="1722" y="738"/>
                  <a:pt x="1725" y="737"/>
                </a:cubicBezTo>
                <a:close/>
                <a:moveTo>
                  <a:pt x="1715" y="647"/>
                </a:moveTo>
                <a:cubicBezTo>
                  <a:pt x="1717" y="639"/>
                  <a:pt x="1716" y="641"/>
                  <a:pt x="1722" y="637"/>
                </a:cubicBezTo>
                <a:cubicBezTo>
                  <a:pt x="1724" y="630"/>
                  <a:pt x="1721" y="634"/>
                  <a:pt x="1725" y="630"/>
                </a:cubicBezTo>
                <a:cubicBezTo>
                  <a:pt x="1725" y="637"/>
                  <a:pt x="1725" y="637"/>
                  <a:pt x="1725" y="637"/>
                </a:cubicBezTo>
                <a:cubicBezTo>
                  <a:pt x="1722" y="637"/>
                  <a:pt x="1722" y="637"/>
                  <a:pt x="1722" y="637"/>
                </a:cubicBezTo>
                <a:cubicBezTo>
                  <a:pt x="1720" y="643"/>
                  <a:pt x="1722" y="640"/>
                  <a:pt x="1719" y="643"/>
                </a:cubicBezTo>
                <a:cubicBezTo>
                  <a:pt x="1719" y="647"/>
                  <a:pt x="1719" y="647"/>
                  <a:pt x="1719" y="647"/>
                </a:cubicBezTo>
                <a:lnTo>
                  <a:pt x="1715" y="647"/>
                </a:lnTo>
                <a:close/>
                <a:moveTo>
                  <a:pt x="1728" y="656"/>
                </a:moveTo>
                <a:cubicBezTo>
                  <a:pt x="1728" y="650"/>
                  <a:pt x="1728" y="650"/>
                  <a:pt x="1728" y="650"/>
                </a:cubicBezTo>
                <a:cubicBezTo>
                  <a:pt x="1731" y="649"/>
                  <a:pt x="1735" y="648"/>
                  <a:pt x="1738" y="647"/>
                </a:cubicBezTo>
                <a:cubicBezTo>
                  <a:pt x="1735" y="651"/>
                  <a:pt x="1733" y="655"/>
                  <a:pt x="1728" y="656"/>
                </a:cubicBezTo>
                <a:close/>
                <a:moveTo>
                  <a:pt x="1731" y="624"/>
                </a:moveTo>
                <a:cubicBezTo>
                  <a:pt x="1731" y="621"/>
                  <a:pt x="1731" y="621"/>
                  <a:pt x="1731" y="621"/>
                </a:cubicBezTo>
                <a:cubicBezTo>
                  <a:pt x="1728" y="618"/>
                  <a:pt x="1731" y="621"/>
                  <a:pt x="1728" y="618"/>
                </a:cubicBezTo>
                <a:cubicBezTo>
                  <a:pt x="1735" y="618"/>
                  <a:pt x="1735" y="618"/>
                  <a:pt x="1735" y="618"/>
                </a:cubicBezTo>
                <a:cubicBezTo>
                  <a:pt x="1733" y="624"/>
                  <a:pt x="1735" y="620"/>
                  <a:pt x="1731" y="624"/>
                </a:cubicBezTo>
                <a:close/>
                <a:moveTo>
                  <a:pt x="1728" y="592"/>
                </a:moveTo>
                <a:cubicBezTo>
                  <a:pt x="1715" y="592"/>
                  <a:pt x="1715" y="592"/>
                  <a:pt x="1715" y="592"/>
                </a:cubicBezTo>
                <a:cubicBezTo>
                  <a:pt x="1717" y="598"/>
                  <a:pt x="1715" y="594"/>
                  <a:pt x="1719" y="598"/>
                </a:cubicBezTo>
                <a:cubicBezTo>
                  <a:pt x="1719" y="601"/>
                  <a:pt x="1719" y="601"/>
                  <a:pt x="1719" y="601"/>
                </a:cubicBezTo>
                <a:cubicBezTo>
                  <a:pt x="1709" y="601"/>
                  <a:pt x="1709" y="601"/>
                  <a:pt x="1709" y="601"/>
                </a:cubicBezTo>
                <a:cubicBezTo>
                  <a:pt x="1707" y="608"/>
                  <a:pt x="1709" y="604"/>
                  <a:pt x="1706" y="608"/>
                </a:cubicBezTo>
                <a:cubicBezTo>
                  <a:pt x="1706" y="611"/>
                  <a:pt x="1706" y="611"/>
                  <a:pt x="1706" y="611"/>
                </a:cubicBezTo>
                <a:cubicBezTo>
                  <a:pt x="1699" y="611"/>
                  <a:pt x="1699" y="611"/>
                  <a:pt x="1699" y="611"/>
                </a:cubicBezTo>
                <a:cubicBezTo>
                  <a:pt x="1700" y="614"/>
                  <a:pt x="1701" y="618"/>
                  <a:pt x="1702" y="621"/>
                </a:cubicBezTo>
                <a:cubicBezTo>
                  <a:pt x="1699" y="621"/>
                  <a:pt x="1699" y="621"/>
                  <a:pt x="1699" y="621"/>
                </a:cubicBezTo>
                <a:cubicBezTo>
                  <a:pt x="1699" y="624"/>
                  <a:pt x="1699" y="624"/>
                  <a:pt x="1699" y="624"/>
                </a:cubicBezTo>
                <a:cubicBezTo>
                  <a:pt x="1696" y="624"/>
                  <a:pt x="1696" y="624"/>
                  <a:pt x="1696" y="624"/>
                </a:cubicBezTo>
                <a:cubicBezTo>
                  <a:pt x="1696" y="611"/>
                  <a:pt x="1696" y="611"/>
                  <a:pt x="1696" y="611"/>
                </a:cubicBezTo>
                <a:cubicBezTo>
                  <a:pt x="1699" y="611"/>
                  <a:pt x="1699" y="611"/>
                  <a:pt x="1699" y="611"/>
                </a:cubicBezTo>
                <a:cubicBezTo>
                  <a:pt x="1704" y="602"/>
                  <a:pt x="1710" y="594"/>
                  <a:pt x="1715" y="585"/>
                </a:cubicBezTo>
                <a:cubicBezTo>
                  <a:pt x="1717" y="586"/>
                  <a:pt x="1720" y="587"/>
                  <a:pt x="1722" y="588"/>
                </a:cubicBezTo>
                <a:cubicBezTo>
                  <a:pt x="1722" y="585"/>
                  <a:pt x="1722" y="585"/>
                  <a:pt x="1722" y="585"/>
                </a:cubicBezTo>
                <a:cubicBezTo>
                  <a:pt x="1724" y="584"/>
                  <a:pt x="1726" y="583"/>
                  <a:pt x="1728" y="582"/>
                </a:cubicBezTo>
                <a:cubicBezTo>
                  <a:pt x="1728" y="575"/>
                  <a:pt x="1728" y="575"/>
                  <a:pt x="1728" y="575"/>
                </a:cubicBezTo>
                <a:cubicBezTo>
                  <a:pt x="1734" y="572"/>
                  <a:pt x="1739" y="569"/>
                  <a:pt x="1744" y="566"/>
                </a:cubicBezTo>
                <a:cubicBezTo>
                  <a:pt x="1744" y="569"/>
                  <a:pt x="1744" y="569"/>
                  <a:pt x="1744" y="569"/>
                </a:cubicBezTo>
                <a:cubicBezTo>
                  <a:pt x="1748" y="572"/>
                  <a:pt x="1745" y="569"/>
                  <a:pt x="1748" y="572"/>
                </a:cubicBezTo>
                <a:cubicBezTo>
                  <a:pt x="1741" y="572"/>
                  <a:pt x="1741" y="572"/>
                  <a:pt x="1741" y="572"/>
                </a:cubicBezTo>
                <a:cubicBezTo>
                  <a:pt x="1741" y="579"/>
                  <a:pt x="1741" y="579"/>
                  <a:pt x="1741" y="579"/>
                </a:cubicBezTo>
                <a:cubicBezTo>
                  <a:pt x="1732" y="581"/>
                  <a:pt x="1730" y="582"/>
                  <a:pt x="1728" y="592"/>
                </a:cubicBezTo>
                <a:close/>
                <a:moveTo>
                  <a:pt x="1741" y="627"/>
                </a:moveTo>
                <a:cubicBezTo>
                  <a:pt x="1744" y="624"/>
                  <a:pt x="1741" y="627"/>
                  <a:pt x="1744" y="624"/>
                </a:cubicBezTo>
                <a:cubicBezTo>
                  <a:pt x="1744" y="630"/>
                  <a:pt x="1744" y="630"/>
                  <a:pt x="1744" y="630"/>
                </a:cubicBezTo>
                <a:cubicBezTo>
                  <a:pt x="1738" y="629"/>
                  <a:pt x="1742" y="631"/>
                  <a:pt x="1738" y="627"/>
                </a:cubicBezTo>
                <a:lnTo>
                  <a:pt x="1741" y="627"/>
                </a:lnTo>
                <a:close/>
                <a:moveTo>
                  <a:pt x="1741" y="598"/>
                </a:moveTo>
                <a:cubicBezTo>
                  <a:pt x="1741" y="592"/>
                  <a:pt x="1741" y="592"/>
                  <a:pt x="1741" y="592"/>
                </a:cubicBezTo>
                <a:cubicBezTo>
                  <a:pt x="1748" y="592"/>
                  <a:pt x="1748" y="592"/>
                  <a:pt x="1748" y="592"/>
                </a:cubicBezTo>
                <a:cubicBezTo>
                  <a:pt x="1748" y="598"/>
                  <a:pt x="1748" y="598"/>
                  <a:pt x="1748" y="598"/>
                </a:cubicBezTo>
                <a:lnTo>
                  <a:pt x="1741" y="598"/>
                </a:lnTo>
                <a:close/>
                <a:moveTo>
                  <a:pt x="1744" y="601"/>
                </a:moveTo>
                <a:cubicBezTo>
                  <a:pt x="1752" y="600"/>
                  <a:pt x="1755" y="598"/>
                  <a:pt x="1761" y="595"/>
                </a:cubicBezTo>
                <a:cubicBezTo>
                  <a:pt x="1761" y="601"/>
                  <a:pt x="1761" y="601"/>
                  <a:pt x="1761" y="601"/>
                </a:cubicBezTo>
                <a:cubicBezTo>
                  <a:pt x="1754" y="603"/>
                  <a:pt x="1758" y="601"/>
                  <a:pt x="1754" y="605"/>
                </a:cubicBezTo>
                <a:cubicBezTo>
                  <a:pt x="1744" y="605"/>
                  <a:pt x="1744" y="605"/>
                  <a:pt x="1744" y="605"/>
                </a:cubicBezTo>
                <a:lnTo>
                  <a:pt x="1744" y="601"/>
                </a:lnTo>
                <a:close/>
                <a:moveTo>
                  <a:pt x="1751" y="462"/>
                </a:moveTo>
                <a:cubicBezTo>
                  <a:pt x="1748" y="459"/>
                  <a:pt x="1751" y="462"/>
                  <a:pt x="1748" y="459"/>
                </a:cubicBezTo>
                <a:cubicBezTo>
                  <a:pt x="1748" y="457"/>
                  <a:pt x="1746" y="449"/>
                  <a:pt x="1751" y="453"/>
                </a:cubicBezTo>
                <a:cubicBezTo>
                  <a:pt x="1751" y="446"/>
                  <a:pt x="1751" y="446"/>
                  <a:pt x="1751" y="446"/>
                </a:cubicBezTo>
                <a:cubicBezTo>
                  <a:pt x="1763" y="447"/>
                  <a:pt x="1761" y="451"/>
                  <a:pt x="1767" y="443"/>
                </a:cubicBezTo>
                <a:cubicBezTo>
                  <a:pt x="1770" y="443"/>
                  <a:pt x="1770" y="443"/>
                  <a:pt x="1770" y="443"/>
                </a:cubicBezTo>
                <a:cubicBezTo>
                  <a:pt x="1770" y="449"/>
                  <a:pt x="1770" y="449"/>
                  <a:pt x="1770" y="449"/>
                </a:cubicBezTo>
                <a:cubicBezTo>
                  <a:pt x="1770" y="449"/>
                  <a:pt x="1751" y="462"/>
                  <a:pt x="1751" y="462"/>
                </a:cubicBezTo>
                <a:close/>
                <a:moveTo>
                  <a:pt x="1829" y="436"/>
                </a:moveTo>
                <a:cubicBezTo>
                  <a:pt x="1825" y="442"/>
                  <a:pt x="1827" y="441"/>
                  <a:pt x="1819" y="443"/>
                </a:cubicBezTo>
                <a:cubicBezTo>
                  <a:pt x="1819" y="440"/>
                  <a:pt x="1819" y="440"/>
                  <a:pt x="1819" y="440"/>
                </a:cubicBezTo>
                <a:cubicBezTo>
                  <a:pt x="1822" y="438"/>
                  <a:pt x="1825" y="437"/>
                  <a:pt x="1829" y="436"/>
                </a:cubicBezTo>
                <a:close/>
                <a:moveTo>
                  <a:pt x="1822" y="352"/>
                </a:moveTo>
                <a:cubicBezTo>
                  <a:pt x="1825" y="352"/>
                  <a:pt x="1825" y="352"/>
                  <a:pt x="1825" y="352"/>
                </a:cubicBezTo>
                <a:cubicBezTo>
                  <a:pt x="1828" y="349"/>
                  <a:pt x="1825" y="352"/>
                  <a:pt x="1829" y="349"/>
                </a:cubicBezTo>
                <a:cubicBezTo>
                  <a:pt x="1829" y="355"/>
                  <a:pt x="1829" y="355"/>
                  <a:pt x="1829" y="355"/>
                </a:cubicBezTo>
                <a:cubicBezTo>
                  <a:pt x="1822" y="353"/>
                  <a:pt x="1826" y="356"/>
                  <a:pt x="1822" y="352"/>
                </a:cubicBezTo>
                <a:close/>
                <a:moveTo>
                  <a:pt x="1809" y="527"/>
                </a:moveTo>
                <a:cubicBezTo>
                  <a:pt x="1819" y="527"/>
                  <a:pt x="1819" y="527"/>
                  <a:pt x="1819" y="527"/>
                </a:cubicBezTo>
                <a:cubicBezTo>
                  <a:pt x="1819" y="533"/>
                  <a:pt x="1819" y="533"/>
                  <a:pt x="1819" y="533"/>
                </a:cubicBezTo>
                <a:cubicBezTo>
                  <a:pt x="1812" y="531"/>
                  <a:pt x="1816" y="534"/>
                  <a:pt x="1812" y="530"/>
                </a:cubicBezTo>
                <a:cubicBezTo>
                  <a:pt x="1809" y="530"/>
                  <a:pt x="1809" y="530"/>
                  <a:pt x="1809" y="530"/>
                </a:cubicBezTo>
                <a:lnTo>
                  <a:pt x="1809" y="527"/>
                </a:lnTo>
                <a:close/>
                <a:moveTo>
                  <a:pt x="1812" y="540"/>
                </a:moveTo>
                <a:cubicBezTo>
                  <a:pt x="1820" y="538"/>
                  <a:pt x="1818" y="539"/>
                  <a:pt x="1822" y="533"/>
                </a:cubicBezTo>
                <a:cubicBezTo>
                  <a:pt x="1825" y="533"/>
                  <a:pt x="1825" y="533"/>
                  <a:pt x="1825" y="533"/>
                </a:cubicBezTo>
                <a:cubicBezTo>
                  <a:pt x="1824" y="537"/>
                  <a:pt x="1823" y="540"/>
                  <a:pt x="1822" y="543"/>
                </a:cubicBezTo>
                <a:cubicBezTo>
                  <a:pt x="1819" y="544"/>
                  <a:pt x="1816" y="545"/>
                  <a:pt x="1812" y="546"/>
                </a:cubicBezTo>
                <a:lnTo>
                  <a:pt x="1812" y="540"/>
                </a:lnTo>
                <a:close/>
                <a:moveTo>
                  <a:pt x="1838" y="456"/>
                </a:moveTo>
                <a:cubicBezTo>
                  <a:pt x="1845" y="456"/>
                  <a:pt x="1845" y="456"/>
                  <a:pt x="1845" y="456"/>
                </a:cubicBezTo>
                <a:cubicBezTo>
                  <a:pt x="1841" y="459"/>
                  <a:pt x="1845" y="457"/>
                  <a:pt x="1838" y="459"/>
                </a:cubicBezTo>
                <a:lnTo>
                  <a:pt x="1838" y="456"/>
                </a:lnTo>
                <a:close/>
                <a:moveTo>
                  <a:pt x="1832" y="420"/>
                </a:moveTo>
                <a:cubicBezTo>
                  <a:pt x="1832" y="417"/>
                  <a:pt x="1832" y="417"/>
                  <a:pt x="1832" y="417"/>
                </a:cubicBezTo>
                <a:cubicBezTo>
                  <a:pt x="1837" y="416"/>
                  <a:pt x="1843" y="415"/>
                  <a:pt x="1848" y="414"/>
                </a:cubicBezTo>
                <a:cubicBezTo>
                  <a:pt x="1844" y="420"/>
                  <a:pt x="1843" y="420"/>
                  <a:pt x="1832" y="420"/>
                </a:cubicBezTo>
                <a:close/>
                <a:moveTo>
                  <a:pt x="1832" y="355"/>
                </a:moveTo>
                <a:cubicBezTo>
                  <a:pt x="1834" y="347"/>
                  <a:pt x="1833" y="348"/>
                  <a:pt x="1841" y="346"/>
                </a:cubicBezTo>
                <a:cubicBezTo>
                  <a:pt x="1839" y="355"/>
                  <a:pt x="1841" y="353"/>
                  <a:pt x="1832" y="355"/>
                </a:cubicBezTo>
                <a:close/>
                <a:moveTo>
                  <a:pt x="1845" y="349"/>
                </a:moveTo>
                <a:cubicBezTo>
                  <a:pt x="1847" y="342"/>
                  <a:pt x="1844" y="346"/>
                  <a:pt x="1848" y="342"/>
                </a:cubicBezTo>
                <a:cubicBezTo>
                  <a:pt x="1848" y="349"/>
                  <a:pt x="1848" y="349"/>
                  <a:pt x="1848" y="349"/>
                </a:cubicBezTo>
                <a:lnTo>
                  <a:pt x="1845" y="349"/>
                </a:lnTo>
                <a:close/>
                <a:moveTo>
                  <a:pt x="1867" y="414"/>
                </a:moveTo>
                <a:cubicBezTo>
                  <a:pt x="1869" y="407"/>
                  <a:pt x="1867" y="411"/>
                  <a:pt x="1871" y="407"/>
                </a:cubicBezTo>
                <a:cubicBezTo>
                  <a:pt x="1871" y="414"/>
                  <a:pt x="1871" y="414"/>
                  <a:pt x="1871" y="414"/>
                </a:cubicBezTo>
                <a:lnTo>
                  <a:pt x="1867" y="414"/>
                </a:lnTo>
                <a:close/>
                <a:moveTo>
                  <a:pt x="1880" y="417"/>
                </a:moveTo>
                <a:cubicBezTo>
                  <a:pt x="1874" y="417"/>
                  <a:pt x="1874" y="417"/>
                  <a:pt x="1874" y="417"/>
                </a:cubicBezTo>
                <a:cubicBezTo>
                  <a:pt x="1874" y="410"/>
                  <a:pt x="1874" y="410"/>
                  <a:pt x="1874" y="410"/>
                </a:cubicBezTo>
                <a:cubicBezTo>
                  <a:pt x="1880" y="410"/>
                  <a:pt x="1880" y="410"/>
                  <a:pt x="1880" y="410"/>
                </a:cubicBezTo>
                <a:lnTo>
                  <a:pt x="1880" y="417"/>
                </a:lnTo>
                <a:close/>
                <a:moveTo>
                  <a:pt x="1861" y="317"/>
                </a:moveTo>
                <a:cubicBezTo>
                  <a:pt x="1864" y="316"/>
                  <a:pt x="1867" y="314"/>
                  <a:pt x="1871" y="313"/>
                </a:cubicBezTo>
                <a:cubicBezTo>
                  <a:pt x="1871" y="307"/>
                  <a:pt x="1871" y="307"/>
                  <a:pt x="1871" y="307"/>
                </a:cubicBezTo>
                <a:cubicBezTo>
                  <a:pt x="1880" y="311"/>
                  <a:pt x="1874" y="306"/>
                  <a:pt x="1874" y="317"/>
                </a:cubicBezTo>
                <a:cubicBezTo>
                  <a:pt x="1867" y="317"/>
                  <a:pt x="1867" y="317"/>
                  <a:pt x="1867" y="317"/>
                </a:cubicBezTo>
                <a:cubicBezTo>
                  <a:pt x="1867" y="323"/>
                  <a:pt x="1867" y="323"/>
                  <a:pt x="1867" y="323"/>
                </a:cubicBezTo>
                <a:cubicBezTo>
                  <a:pt x="1858" y="323"/>
                  <a:pt x="1858" y="323"/>
                  <a:pt x="1858" y="323"/>
                </a:cubicBezTo>
                <a:cubicBezTo>
                  <a:pt x="1856" y="330"/>
                  <a:pt x="1858" y="326"/>
                  <a:pt x="1854" y="330"/>
                </a:cubicBezTo>
                <a:cubicBezTo>
                  <a:pt x="1854" y="333"/>
                  <a:pt x="1854" y="333"/>
                  <a:pt x="1854" y="333"/>
                </a:cubicBezTo>
                <a:cubicBezTo>
                  <a:pt x="1851" y="333"/>
                  <a:pt x="1851" y="333"/>
                  <a:pt x="1851" y="333"/>
                </a:cubicBezTo>
                <a:cubicBezTo>
                  <a:pt x="1852" y="330"/>
                  <a:pt x="1853" y="326"/>
                  <a:pt x="1854" y="323"/>
                </a:cubicBezTo>
                <a:cubicBezTo>
                  <a:pt x="1852" y="319"/>
                  <a:pt x="1851" y="324"/>
                  <a:pt x="1851" y="320"/>
                </a:cubicBezTo>
                <a:cubicBezTo>
                  <a:pt x="1861" y="320"/>
                  <a:pt x="1861" y="320"/>
                  <a:pt x="1861" y="320"/>
                </a:cubicBezTo>
                <a:lnTo>
                  <a:pt x="1861" y="317"/>
                </a:lnTo>
                <a:close/>
                <a:moveTo>
                  <a:pt x="1841" y="313"/>
                </a:moveTo>
                <a:cubicBezTo>
                  <a:pt x="1841" y="307"/>
                  <a:pt x="1841" y="307"/>
                  <a:pt x="1841" y="307"/>
                </a:cubicBezTo>
                <a:cubicBezTo>
                  <a:pt x="1845" y="306"/>
                  <a:pt x="1848" y="305"/>
                  <a:pt x="1851" y="304"/>
                </a:cubicBezTo>
                <a:cubicBezTo>
                  <a:pt x="1854" y="307"/>
                  <a:pt x="1851" y="304"/>
                  <a:pt x="1854" y="307"/>
                </a:cubicBezTo>
                <a:cubicBezTo>
                  <a:pt x="1849" y="316"/>
                  <a:pt x="1843" y="312"/>
                  <a:pt x="1841" y="326"/>
                </a:cubicBezTo>
                <a:cubicBezTo>
                  <a:pt x="1838" y="326"/>
                  <a:pt x="1838" y="326"/>
                  <a:pt x="1838" y="326"/>
                </a:cubicBezTo>
                <a:cubicBezTo>
                  <a:pt x="1837" y="322"/>
                  <a:pt x="1836" y="318"/>
                  <a:pt x="1835" y="313"/>
                </a:cubicBezTo>
                <a:lnTo>
                  <a:pt x="1841" y="313"/>
                </a:lnTo>
                <a:close/>
                <a:moveTo>
                  <a:pt x="1822" y="333"/>
                </a:moveTo>
                <a:cubicBezTo>
                  <a:pt x="1825" y="333"/>
                  <a:pt x="1825" y="333"/>
                  <a:pt x="1825" y="333"/>
                </a:cubicBezTo>
                <a:cubicBezTo>
                  <a:pt x="1825" y="333"/>
                  <a:pt x="1825" y="320"/>
                  <a:pt x="1829" y="326"/>
                </a:cubicBezTo>
                <a:cubicBezTo>
                  <a:pt x="1829" y="320"/>
                  <a:pt x="1829" y="320"/>
                  <a:pt x="1829" y="320"/>
                </a:cubicBezTo>
                <a:cubicBezTo>
                  <a:pt x="1835" y="320"/>
                  <a:pt x="1835" y="320"/>
                  <a:pt x="1835" y="320"/>
                </a:cubicBezTo>
                <a:cubicBezTo>
                  <a:pt x="1835" y="326"/>
                  <a:pt x="1835" y="326"/>
                  <a:pt x="1835" y="326"/>
                </a:cubicBezTo>
                <a:cubicBezTo>
                  <a:pt x="1829" y="326"/>
                  <a:pt x="1829" y="326"/>
                  <a:pt x="1829" y="326"/>
                </a:cubicBezTo>
                <a:cubicBezTo>
                  <a:pt x="1829" y="330"/>
                  <a:pt x="1829" y="330"/>
                  <a:pt x="1829" y="330"/>
                </a:cubicBezTo>
                <a:cubicBezTo>
                  <a:pt x="1835" y="330"/>
                  <a:pt x="1835" y="330"/>
                  <a:pt x="1835" y="330"/>
                </a:cubicBezTo>
                <a:cubicBezTo>
                  <a:pt x="1835" y="333"/>
                  <a:pt x="1835" y="333"/>
                  <a:pt x="1835" y="333"/>
                </a:cubicBezTo>
                <a:cubicBezTo>
                  <a:pt x="1825" y="333"/>
                  <a:pt x="1825" y="333"/>
                  <a:pt x="1825" y="333"/>
                </a:cubicBezTo>
                <a:cubicBezTo>
                  <a:pt x="1825" y="342"/>
                  <a:pt x="1825" y="342"/>
                  <a:pt x="1825" y="342"/>
                </a:cubicBezTo>
                <a:cubicBezTo>
                  <a:pt x="1819" y="342"/>
                  <a:pt x="1819" y="342"/>
                  <a:pt x="1819" y="342"/>
                </a:cubicBezTo>
                <a:cubicBezTo>
                  <a:pt x="1817" y="351"/>
                  <a:pt x="1814" y="350"/>
                  <a:pt x="1812" y="359"/>
                </a:cubicBezTo>
                <a:cubicBezTo>
                  <a:pt x="1806" y="359"/>
                  <a:pt x="1806" y="359"/>
                  <a:pt x="1806" y="359"/>
                </a:cubicBezTo>
                <a:cubicBezTo>
                  <a:pt x="1813" y="352"/>
                  <a:pt x="1804" y="352"/>
                  <a:pt x="1803" y="349"/>
                </a:cubicBezTo>
                <a:cubicBezTo>
                  <a:pt x="1803" y="339"/>
                  <a:pt x="1803" y="339"/>
                  <a:pt x="1803" y="339"/>
                </a:cubicBezTo>
                <a:cubicBezTo>
                  <a:pt x="1815" y="339"/>
                  <a:pt x="1817" y="340"/>
                  <a:pt x="1822" y="333"/>
                </a:cubicBezTo>
                <a:close/>
                <a:moveTo>
                  <a:pt x="1806" y="236"/>
                </a:moveTo>
                <a:cubicBezTo>
                  <a:pt x="1806" y="232"/>
                  <a:pt x="1806" y="232"/>
                  <a:pt x="1806" y="232"/>
                </a:cubicBezTo>
                <a:cubicBezTo>
                  <a:pt x="1812" y="232"/>
                  <a:pt x="1812" y="232"/>
                  <a:pt x="1812" y="232"/>
                </a:cubicBezTo>
                <a:cubicBezTo>
                  <a:pt x="1809" y="236"/>
                  <a:pt x="1812" y="234"/>
                  <a:pt x="1806" y="236"/>
                </a:cubicBezTo>
                <a:close/>
                <a:moveTo>
                  <a:pt x="1803" y="113"/>
                </a:moveTo>
                <a:cubicBezTo>
                  <a:pt x="1805" y="109"/>
                  <a:pt x="1802" y="112"/>
                  <a:pt x="1806" y="109"/>
                </a:cubicBezTo>
                <a:cubicBezTo>
                  <a:pt x="1806" y="116"/>
                  <a:pt x="1806" y="116"/>
                  <a:pt x="1806" y="116"/>
                </a:cubicBezTo>
                <a:cubicBezTo>
                  <a:pt x="1799" y="114"/>
                  <a:pt x="1803" y="116"/>
                  <a:pt x="1799" y="113"/>
                </a:cubicBezTo>
                <a:lnTo>
                  <a:pt x="1803" y="113"/>
                </a:lnTo>
                <a:close/>
                <a:moveTo>
                  <a:pt x="1799" y="336"/>
                </a:moveTo>
                <a:cubicBezTo>
                  <a:pt x="1796" y="336"/>
                  <a:pt x="1796" y="336"/>
                  <a:pt x="1796" y="336"/>
                </a:cubicBezTo>
                <a:cubicBezTo>
                  <a:pt x="1796" y="326"/>
                  <a:pt x="1796" y="326"/>
                  <a:pt x="1796" y="326"/>
                </a:cubicBezTo>
                <a:cubicBezTo>
                  <a:pt x="1799" y="326"/>
                  <a:pt x="1799" y="326"/>
                  <a:pt x="1799" y="326"/>
                </a:cubicBezTo>
                <a:lnTo>
                  <a:pt x="1799" y="336"/>
                </a:lnTo>
                <a:close/>
                <a:moveTo>
                  <a:pt x="1660" y="119"/>
                </a:moveTo>
                <a:cubicBezTo>
                  <a:pt x="1660" y="126"/>
                  <a:pt x="1660" y="126"/>
                  <a:pt x="1660" y="126"/>
                </a:cubicBezTo>
                <a:cubicBezTo>
                  <a:pt x="1657" y="126"/>
                  <a:pt x="1657" y="126"/>
                  <a:pt x="1657" y="126"/>
                </a:cubicBezTo>
                <a:cubicBezTo>
                  <a:pt x="1659" y="119"/>
                  <a:pt x="1657" y="123"/>
                  <a:pt x="1660" y="119"/>
                </a:cubicBezTo>
                <a:close/>
                <a:moveTo>
                  <a:pt x="1621" y="158"/>
                </a:moveTo>
                <a:cubicBezTo>
                  <a:pt x="1624" y="157"/>
                  <a:pt x="1626" y="156"/>
                  <a:pt x="1628" y="155"/>
                </a:cubicBezTo>
                <a:cubicBezTo>
                  <a:pt x="1628" y="158"/>
                  <a:pt x="1628" y="158"/>
                  <a:pt x="1628" y="158"/>
                </a:cubicBezTo>
                <a:cubicBezTo>
                  <a:pt x="1631" y="158"/>
                  <a:pt x="1631" y="158"/>
                  <a:pt x="1631" y="158"/>
                </a:cubicBezTo>
                <a:cubicBezTo>
                  <a:pt x="1631" y="152"/>
                  <a:pt x="1631" y="152"/>
                  <a:pt x="1631" y="152"/>
                </a:cubicBezTo>
                <a:cubicBezTo>
                  <a:pt x="1647" y="152"/>
                  <a:pt x="1647" y="152"/>
                  <a:pt x="1647" y="152"/>
                </a:cubicBezTo>
                <a:cubicBezTo>
                  <a:pt x="1647" y="142"/>
                  <a:pt x="1647" y="142"/>
                  <a:pt x="1647" y="142"/>
                </a:cubicBezTo>
                <a:cubicBezTo>
                  <a:pt x="1651" y="144"/>
                  <a:pt x="1654" y="145"/>
                  <a:pt x="1657" y="148"/>
                </a:cubicBezTo>
                <a:cubicBezTo>
                  <a:pt x="1660" y="148"/>
                  <a:pt x="1660" y="148"/>
                  <a:pt x="1660" y="148"/>
                </a:cubicBezTo>
                <a:cubicBezTo>
                  <a:pt x="1660" y="142"/>
                  <a:pt x="1660" y="142"/>
                  <a:pt x="1660" y="142"/>
                </a:cubicBezTo>
                <a:cubicBezTo>
                  <a:pt x="1657" y="139"/>
                  <a:pt x="1660" y="142"/>
                  <a:pt x="1657" y="139"/>
                </a:cubicBezTo>
                <a:cubicBezTo>
                  <a:pt x="1644" y="139"/>
                  <a:pt x="1644" y="139"/>
                  <a:pt x="1644" y="139"/>
                </a:cubicBezTo>
                <a:cubicBezTo>
                  <a:pt x="1644" y="132"/>
                  <a:pt x="1644" y="132"/>
                  <a:pt x="1644" y="132"/>
                </a:cubicBezTo>
                <a:cubicBezTo>
                  <a:pt x="1654" y="132"/>
                  <a:pt x="1654" y="132"/>
                  <a:pt x="1654" y="132"/>
                </a:cubicBezTo>
                <a:cubicBezTo>
                  <a:pt x="1654" y="129"/>
                  <a:pt x="1654" y="129"/>
                  <a:pt x="1654" y="129"/>
                </a:cubicBezTo>
                <a:cubicBezTo>
                  <a:pt x="1660" y="129"/>
                  <a:pt x="1660" y="129"/>
                  <a:pt x="1660" y="129"/>
                </a:cubicBezTo>
                <a:cubicBezTo>
                  <a:pt x="1662" y="128"/>
                  <a:pt x="1662" y="121"/>
                  <a:pt x="1667" y="122"/>
                </a:cubicBezTo>
                <a:cubicBezTo>
                  <a:pt x="1667" y="126"/>
                  <a:pt x="1667" y="126"/>
                  <a:pt x="1667" y="126"/>
                </a:cubicBezTo>
                <a:cubicBezTo>
                  <a:pt x="1670" y="126"/>
                  <a:pt x="1670" y="126"/>
                  <a:pt x="1670" y="126"/>
                </a:cubicBezTo>
                <a:cubicBezTo>
                  <a:pt x="1672" y="122"/>
                  <a:pt x="1674" y="119"/>
                  <a:pt x="1676" y="116"/>
                </a:cubicBezTo>
                <a:cubicBezTo>
                  <a:pt x="1686" y="116"/>
                  <a:pt x="1686" y="116"/>
                  <a:pt x="1686" y="116"/>
                </a:cubicBezTo>
                <a:cubicBezTo>
                  <a:pt x="1686" y="113"/>
                  <a:pt x="1686" y="113"/>
                  <a:pt x="1686" y="113"/>
                </a:cubicBezTo>
                <a:cubicBezTo>
                  <a:pt x="1693" y="113"/>
                  <a:pt x="1693" y="113"/>
                  <a:pt x="1693" y="113"/>
                </a:cubicBezTo>
                <a:cubicBezTo>
                  <a:pt x="1693" y="109"/>
                  <a:pt x="1693" y="109"/>
                  <a:pt x="1693" y="109"/>
                </a:cubicBezTo>
                <a:cubicBezTo>
                  <a:pt x="1696" y="111"/>
                  <a:pt x="1699" y="112"/>
                  <a:pt x="1702" y="113"/>
                </a:cubicBezTo>
                <a:cubicBezTo>
                  <a:pt x="1702" y="109"/>
                  <a:pt x="1702" y="109"/>
                  <a:pt x="1702" y="109"/>
                </a:cubicBezTo>
                <a:cubicBezTo>
                  <a:pt x="1711" y="103"/>
                  <a:pt x="1704" y="102"/>
                  <a:pt x="1719" y="100"/>
                </a:cubicBezTo>
                <a:cubicBezTo>
                  <a:pt x="1717" y="105"/>
                  <a:pt x="1716" y="111"/>
                  <a:pt x="1715" y="116"/>
                </a:cubicBezTo>
                <a:cubicBezTo>
                  <a:pt x="1712" y="116"/>
                  <a:pt x="1712" y="116"/>
                  <a:pt x="1712" y="116"/>
                </a:cubicBezTo>
                <a:cubicBezTo>
                  <a:pt x="1714" y="122"/>
                  <a:pt x="1712" y="119"/>
                  <a:pt x="1715" y="122"/>
                </a:cubicBezTo>
                <a:cubicBezTo>
                  <a:pt x="1718" y="126"/>
                  <a:pt x="1715" y="123"/>
                  <a:pt x="1719" y="126"/>
                </a:cubicBezTo>
                <a:cubicBezTo>
                  <a:pt x="1721" y="116"/>
                  <a:pt x="1720" y="125"/>
                  <a:pt x="1719" y="116"/>
                </a:cubicBezTo>
                <a:cubicBezTo>
                  <a:pt x="1738" y="116"/>
                  <a:pt x="1738" y="116"/>
                  <a:pt x="1738" y="116"/>
                </a:cubicBezTo>
                <a:cubicBezTo>
                  <a:pt x="1735" y="125"/>
                  <a:pt x="1737" y="123"/>
                  <a:pt x="1728" y="126"/>
                </a:cubicBezTo>
                <a:cubicBezTo>
                  <a:pt x="1728" y="129"/>
                  <a:pt x="1728" y="129"/>
                  <a:pt x="1728" y="129"/>
                </a:cubicBezTo>
                <a:cubicBezTo>
                  <a:pt x="1731" y="131"/>
                  <a:pt x="1744" y="130"/>
                  <a:pt x="1738" y="142"/>
                </a:cubicBezTo>
                <a:cubicBezTo>
                  <a:pt x="1735" y="142"/>
                  <a:pt x="1735" y="142"/>
                  <a:pt x="1735" y="142"/>
                </a:cubicBezTo>
                <a:cubicBezTo>
                  <a:pt x="1735" y="145"/>
                  <a:pt x="1735" y="145"/>
                  <a:pt x="1735" y="145"/>
                </a:cubicBezTo>
                <a:cubicBezTo>
                  <a:pt x="1737" y="144"/>
                  <a:pt x="1739" y="143"/>
                  <a:pt x="1741" y="142"/>
                </a:cubicBezTo>
                <a:cubicBezTo>
                  <a:pt x="1741" y="145"/>
                  <a:pt x="1741" y="145"/>
                  <a:pt x="1741" y="145"/>
                </a:cubicBezTo>
                <a:cubicBezTo>
                  <a:pt x="1744" y="145"/>
                  <a:pt x="1744" y="145"/>
                  <a:pt x="1744" y="145"/>
                </a:cubicBezTo>
                <a:cubicBezTo>
                  <a:pt x="1744" y="126"/>
                  <a:pt x="1744" y="126"/>
                  <a:pt x="1744" y="126"/>
                </a:cubicBezTo>
                <a:cubicBezTo>
                  <a:pt x="1748" y="126"/>
                  <a:pt x="1748" y="126"/>
                  <a:pt x="1748" y="126"/>
                </a:cubicBezTo>
                <a:cubicBezTo>
                  <a:pt x="1750" y="134"/>
                  <a:pt x="1751" y="135"/>
                  <a:pt x="1757" y="139"/>
                </a:cubicBezTo>
                <a:cubicBezTo>
                  <a:pt x="1755" y="143"/>
                  <a:pt x="1755" y="142"/>
                  <a:pt x="1751" y="145"/>
                </a:cubicBezTo>
                <a:cubicBezTo>
                  <a:pt x="1753" y="149"/>
                  <a:pt x="1756" y="150"/>
                  <a:pt x="1757" y="152"/>
                </a:cubicBezTo>
                <a:cubicBezTo>
                  <a:pt x="1757" y="158"/>
                  <a:pt x="1757" y="158"/>
                  <a:pt x="1757" y="158"/>
                </a:cubicBezTo>
                <a:cubicBezTo>
                  <a:pt x="1760" y="159"/>
                  <a:pt x="1762" y="160"/>
                  <a:pt x="1764" y="161"/>
                </a:cubicBezTo>
                <a:cubicBezTo>
                  <a:pt x="1770" y="175"/>
                  <a:pt x="1758" y="217"/>
                  <a:pt x="1757" y="226"/>
                </a:cubicBezTo>
                <a:cubicBezTo>
                  <a:pt x="1758" y="229"/>
                  <a:pt x="1760" y="232"/>
                  <a:pt x="1761" y="236"/>
                </a:cubicBezTo>
                <a:cubicBezTo>
                  <a:pt x="1765" y="237"/>
                  <a:pt x="1769" y="238"/>
                  <a:pt x="1774" y="239"/>
                </a:cubicBezTo>
                <a:cubicBezTo>
                  <a:pt x="1774" y="242"/>
                  <a:pt x="1774" y="242"/>
                  <a:pt x="1774" y="242"/>
                </a:cubicBezTo>
                <a:cubicBezTo>
                  <a:pt x="1776" y="241"/>
                  <a:pt x="1778" y="240"/>
                  <a:pt x="1780" y="239"/>
                </a:cubicBezTo>
                <a:cubicBezTo>
                  <a:pt x="1782" y="241"/>
                  <a:pt x="1783" y="252"/>
                  <a:pt x="1786" y="255"/>
                </a:cubicBezTo>
                <a:cubicBezTo>
                  <a:pt x="1789" y="254"/>
                  <a:pt x="1791" y="253"/>
                  <a:pt x="1793" y="252"/>
                </a:cubicBezTo>
                <a:cubicBezTo>
                  <a:pt x="1793" y="255"/>
                  <a:pt x="1793" y="255"/>
                  <a:pt x="1793" y="255"/>
                </a:cubicBezTo>
                <a:cubicBezTo>
                  <a:pt x="1796" y="255"/>
                  <a:pt x="1796" y="255"/>
                  <a:pt x="1796" y="255"/>
                </a:cubicBezTo>
                <a:cubicBezTo>
                  <a:pt x="1796" y="258"/>
                  <a:pt x="1796" y="258"/>
                  <a:pt x="1796" y="258"/>
                </a:cubicBezTo>
                <a:cubicBezTo>
                  <a:pt x="1786" y="258"/>
                  <a:pt x="1786" y="258"/>
                  <a:pt x="1786" y="258"/>
                </a:cubicBezTo>
                <a:cubicBezTo>
                  <a:pt x="1786" y="265"/>
                  <a:pt x="1786" y="265"/>
                  <a:pt x="1786" y="265"/>
                </a:cubicBezTo>
                <a:cubicBezTo>
                  <a:pt x="1796" y="265"/>
                  <a:pt x="1796" y="265"/>
                  <a:pt x="1796" y="265"/>
                </a:cubicBezTo>
                <a:cubicBezTo>
                  <a:pt x="1796" y="271"/>
                  <a:pt x="1796" y="271"/>
                  <a:pt x="1796" y="271"/>
                </a:cubicBezTo>
                <a:cubicBezTo>
                  <a:pt x="1793" y="271"/>
                  <a:pt x="1793" y="271"/>
                  <a:pt x="1793" y="271"/>
                </a:cubicBezTo>
                <a:cubicBezTo>
                  <a:pt x="1790" y="277"/>
                  <a:pt x="1788" y="276"/>
                  <a:pt x="1786" y="284"/>
                </a:cubicBezTo>
                <a:cubicBezTo>
                  <a:pt x="1779" y="284"/>
                  <a:pt x="1777" y="281"/>
                  <a:pt x="1774" y="281"/>
                </a:cubicBezTo>
                <a:cubicBezTo>
                  <a:pt x="1774" y="284"/>
                  <a:pt x="1774" y="284"/>
                  <a:pt x="1774" y="284"/>
                </a:cubicBezTo>
                <a:cubicBezTo>
                  <a:pt x="1770" y="285"/>
                  <a:pt x="1767" y="286"/>
                  <a:pt x="1764" y="287"/>
                </a:cubicBezTo>
                <a:cubicBezTo>
                  <a:pt x="1765" y="293"/>
                  <a:pt x="1766" y="298"/>
                  <a:pt x="1767" y="304"/>
                </a:cubicBezTo>
                <a:cubicBezTo>
                  <a:pt x="1761" y="304"/>
                  <a:pt x="1761" y="304"/>
                  <a:pt x="1761" y="304"/>
                </a:cubicBezTo>
                <a:cubicBezTo>
                  <a:pt x="1760" y="300"/>
                  <a:pt x="1758" y="297"/>
                  <a:pt x="1757" y="294"/>
                </a:cubicBezTo>
                <a:cubicBezTo>
                  <a:pt x="1754" y="295"/>
                  <a:pt x="1751" y="296"/>
                  <a:pt x="1748" y="297"/>
                </a:cubicBezTo>
                <a:cubicBezTo>
                  <a:pt x="1748" y="300"/>
                  <a:pt x="1748" y="300"/>
                  <a:pt x="1748" y="300"/>
                </a:cubicBezTo>
                <a:cubicBezTo>
                  <a:pt x="1744" y="301"/>
                  <a:pt x="1741" y="294"/>
                  <a:pt x="1735" y="297"/>
                </a:cubicBezTo>
                <a:cubicBezTo>
                  <a:pt x="1735" y="300"/>
                  <a:pt x="1735" y="300"/>
                  <a:pt x="1735" y="300"/>
                </a:cubicBezTo>
                <a:cubicBezTo>
                  <a:pt x="1725" y="300"/>
                  <a:pt x="1725" y="300"/>
                  <a:pt x="1725" y="300"/>
                </a:cubicBezTo>
                <a:cubicBezTo>
                  <a:pt x="1725" y="297"/>
                  <a:pt x="1725" y="297"/>
                  <a:pt x="1725" y="297"/>
                </a:cubicBezTo>
                <a:cubicBezTo>
                  <a:pt x="1728" y="296"/>
                  <a:pt x="1731" y="295"/>
                  <a:pt x="1735" y="294"/>
                </a:cubicBezTo>
                <a:cubicBezTo>
                  <a:pt x="1735" y="271"/>
                  <a:pt x="1735" y="271"/>
                  <a:pt x="1735" y="271"/>
                </a:cubicBezTo>
                <a:cubicBezTo>
                  <a:pt x="1731" y="271"/>
                  <a:pt x="1731" y="271"/>
                  <a:pt x="1731" y="271"/>
                </a:cubicBezTo>
                <a:cubicBezTo>
                  <a:pt x="1733" y="268"/>
                  <a:pt x="1734" y="265"/>
                  <a:pt x="1735" y="262"/>
                </a:cubicBezTo>
                <a:cubicBezTo>
                  <a:pt x="1731" y="259"/>
                  <a:pt x="1734" y="262"/>
                  <a:pt x="1731" y="258"/>
                </a:cubicBezTo>
                <a:cubicBezTo>
                  <a:pt x="1722" y="259"/>
                  <a:pt x="1681" y="264"/>
                  <a:pt x="1673" y="271"/>
                </a:cubicBezTo>
                <a:cubicBezTo>
                  <a:pt x="1654" y="271"/>
                  <a:pt x="1661" y="272"/>
                  <a:pt x="1657" y="262"/>
                </a:cubicBezTo>
                <a:cubicBezTo>
                  <a:pt x="1653" y="259"/>
                  <a:pt x="1657" y="262"/>
                  <a:pt x="1654" y="258"/>
                </a:cubicBezTo>
                <a:cubicBezTo>
                  <a:pt x="1651" y="258"/>
                  <a:pt x="1651" y="258"/>
                  <a:pt x="1651" y="258"/>
                </a:cubicBezTo>
                <a:cubicBezTo>
                  <a:pt x="1648" y="264"/>
                  <a:pt x="1653" y="268"/>
                  <a:pt x="1654" y="271"/>
                </a:cubicBezTo>
                <a:cubicBezTo>
                  <a:pt x="1647" y="271"/>
                  <a:pt x="1647" y="271"/>
                  <a:pt x="1647" y="271"/>
                </a:cubicBezTo>
                <a:cubicBezTo>
                  <a:pt x="1645" y="266"/>
                  <a:pt x="1645" y="266"/>
                  <a:pt x="1644" y="258"/>
                </a:cubicBezTo>
                <a:cubicBezTo>
                  <a:pt x="1638" y="256"/>
                  <a:pt x="1641" y="259"/>
                  <a:pt x="1638" y="255"/>
                </a:cubicBezTo>
                <a:cubicBezTo>
                  <a:pt x="1634" y="255"/>
                  <a:pt x="1634" y="255"/>
                  <a:pt x="1634" y="255"/>
                </a:cubicBezTo>
                <a:cubicBezTo>
                  <a:pt x="1635" y="253"/>
                  <a:pt x="1637" y="251"/>
                  <a:pt x="1638" y="249"/>
                </a:cubicBezTo>
                <a:cubicBezTo>
                  <a:pt x="1640" y="248"/>
                  <a:pt x="1642" y="246"/>
                  <a:pt x="1644" y="245"/>
                </a:cubicBezTo>
                <a:cubicBezTo>
                  <a:pt x="1644" y="249"/>
                  <a:pt x="1644" y="249"/>
                  <a:pt x="1644" y="249"/>
                </a:cubicBezTo>
                <a:cubicBezTo>
                  <a:pt x="1653" y="250"/>
                  <a:pt x="1650" y="248"/>
                  <a:pt x="1654" y="245"/>
                </a:cubicBezTo>
                <a:cubicBezTo>
                  <a:pt x="1657" y="242"/>
                  <a:pt x="1655" y="245"/>
                  <a:pt x="1657" y="239"/>
                </a:cubicBezTo>
                <a:cubicBezTo>
                  <a:pt x="1647" y="236"/>
                  <a:pt x="1654" y="236"/>
                  <a:pt x="1644" y="239"/>
                </a:cubicBezTo>
                <a:cubicBezTo>
                  <a:pt x="1642" y="235"/>
                  <a:pt x="1643" y="240"/>
                  <a:pt x="1641" y="236"/>
                </a:cubicBezTo>
                <a:cubicBezTo>
                  <a:pt x="1642" y="234"/>
                  <a:pt x="1643" y="231"/>
                  <a:pt x="1644" y="229"/>
                </a:cubicBezTo>
                <a:cubicBezTo>
                  <a:pt x="1640" y="226"/>
                  <a:pt x="1635" y="223"/>
                  <a:pt x="1631" y="220"/>
                </a:cubicBezTo>
                <a:cubicBezTo>
                  <a:pt x="1632" y="216"/>
                  <a:pt x="1633" y="213"/>
                  <a:pt x="1634" y="210"/>
                </a:cubicBezTo>
                <a:cubicBezTo>
                  <a:pt x="1631" y="209"/>
                  <a:pt x="1628" y="208"/>
                  <a:pt x="1625" y="207"/>
                </a:cubicBezTo>
                <a:cubicBezTo>
                  <a:pt x="1627" y="198"/>
                  <a:pt x="1628" y="194"/>
                  <a:pt x="1634" y="190"/>
                </a:cubicBezTo>
                <a:cubicBezTo>
                  <a:pt x="1631" y="179"/>
                  <a:pt x="1624" y="177"/>
                  <a:pt x="1621" y="165"/>
                </a:cubicBezTo>
                <a:cubicBezTo>
                  <a:pt x="1628" y="165"/>
                  <a:pt x="1628" y="165"/>
                  <a:pt x="1628" y="165"/>
                </a:cubicBezTo>
                <a:cubicBezTo>
                  <a:pt x="1628" y="161"/>
                  <a:pt x="1628" y="161"/>
                  <a:pt x="1628" y="161"/>
                </a:cubicBezTo>
                <a:cubicBezTo>
                  <a:pt x="1622" y="159"/>
                  <a:pt x="1624" y="164"/>
                  <a:pt x="1621" y="158"/>
                </a:cubicBezTo>
                <a:close/>
                <a:moveTo>
                  <a:pt x="1625" y="190"/>
                </a:moveTo>
                <a:cubicBezTo>
                  <a:pt x="1627" y="184"/>
                  <a:pt x="1624" y="188"/>
                  <a:pt x="1628" y="184"/>
                </a:cubicBezTo>
                <a:cubicBezTo>
                  <a:pt x="1628" y="190"/>
                  <a:pt x="1628" y="190"/>
                  <a:pt x="1628" y="190"/>
                </a:cubicBezTo>
                <a:lnTo>
                  <a:pt x="1625" y="190"/>
                </a:lnTo>
                <a:close/>
                <a:moveTo>
                  <a:pt x="1547" y="372"/>
                </a:moveTo>
                <a:cubicBezTo>
                  <a:pt x="1549" y="368"/>
                  <a:pt x="1551" y="365"/>
                  <a:pt x="1553" y="362"/>
                </a:cubicBezTo>
                <a:cubicBezTo>
                  <a:pt x="1562" y="359"/>
                  <a:pt x="1571" y="355"/>
                  <a:pt x="1579" y="352"/>
                </a:cubicBezTo>
                <a:cubicBezTo>
                  <a:pt x="1579" y="359"/>
                  <a:pt x="1579" y="359"/>
                  <a:pt x="1579" y="359"/>
                </a:cubicBezTo>
                <a:cubicBezTo>
                  <a:pt x="1589" y="361"/>
                  <a:pt x="1598" y="363"/>
                  <a:pt x="1605" y="368"/>
                </a:cubicBezTo>
                <a:cubicBezTo>
                  <a:pt x="1605" y="372"/>
                  <a:pt x="1605" y="372"/>
                  <a:pt x="1605" y="372"/>
                </a:cubicBezTo>
                <a:cubicBezTo>
                  <a:pt x="1610" y="375"/>
                  <a:pt x="1611" y="376"/>
                  <a:pt x="1618" y="378"/>
                </a:cubicBezTo>
                <a:cubicBezTo>
                  <a:pt x="1618" y="375"/>
                  <a:pt x="1618" y="375"/>
                  <a:pt x="1618" y="375"/>
                </a:cubicBezTo>
                <a:cubicBezTo>
                  <a:pt x="1625" y="375"/>
                  <a:pt x="1625" y="375"/>
                  <a:pt x="1625" y="375"/>
                </a:cubicBezTo>
                <a:cubicBezTo>
                  <a:pt x="1621" y="378"/>
                  <a:pt x="1625" y="376"/>
                  <a:pt x="1618" y="378"/>
                </a:cubicBezTo>
                <a:cubicBezTo>
                  <a:pt x="1618" y="391"/>
                  <a:pt x="1618" y="391"/>
                  <a:pt x="1618" y="391"/>
                </a:cubicBezTo>
                <a:cubicBezTo>
                  <a:pt x="1625" y="388"/>
                  <a:pt x="1625" y="388"/>
                  <a:pt x="1625" y="388"/>
                </a:cubicBezTo>
                <a:cubicBezTo>
                  <a:pt x="1622" y="397"/>
                  <a:pt x="1620" y="395"/>
                  <a:pt x="1618" y="404"/>
                </a:cubicBezTo>
                <a:cubicBezTo>
                  <a:pt x="1625" y="404"/>
                  <a:pt x="1625" y="404"/>
                  <a:pt x="1625" y="404"/>
                </a:cubicBezTo>
                <a:cubicBezTo>
                  <a:pt x="1625" y="401"/>
                  <a:pt x="1625" y="401"/>
                  <a:pt x="1625" y="401"/>
                </a:cubicBezTo>
                <a:cubicBezTo>
                  <a:pt x="1631" y="401"/>
                  <a:pt x="1631" y="401"/>
                  <a:pt x="1631" y="401"/>
                </a:cubicBezTo>
                <a:cubicBezTo>
                  <a:pt x="1627" y="404"/>
                  <a:pt x="1631" y="402"/>
                  <a:pt x="1625" y="404"/>
                </a:cubicBezTo>
                <a:cubicBezTo>
                  <a:pt x="1624" y="406"/>
                  <a:pt x="1623" y="408"/>
                  <a:pt x="1621" y="410"/>
                </a:cubicBezTo>
                <a:cubicBezTo>
                  <a:pt x="1618" y="410"/>
                  <a:pt x="1618" y="410"/>
                  <a:pt x="1618" y="410"/>
                </a:cubicBezTo>
                <a:cubicBezTo>
                  <a:pt x="1618" y="414"/>
                  <a:pt x="1618" y="414"/>
                  <a:pt x="1618" y="414"/>
                </a:cubicBezTo>
                <a:cubicBezTo>
                  <a:pt x="1615" y="413"/>
                  <a:pt x="1612" y="412"/>
                  <a:pt x="1609" y="410"/>
                </a:cubicBezTo>
                <a:cubicBezTo>
                  <a:pt x="1609" y="414"/>
                  <a:pt x="1609" y="414"/>
                  <a:pt x="1609" y="414"/>
                </a:cubicBezTo>
                <a:cubicBezTo>
                  <a:pt x="1604" y="415"/>
                  <a:pt x="1600" y="416"/>
                  <a:pt x="1596" y="417"/>
                </a:cubicBezTo>
                <a:cubicBezTo>
                  <a:pt x="1596" y="420"/>
                  <a:pt x="1596" y="420"/>
                  <a:pt x="1596" y="420"/>
                </a:cubicBezTo>
                <a:cubicBezTo>
                  <a:pt x="1595" y="420"/>
                  <a:pt x="1583" y="414"/>
                  <a:pt x="1576" y="417"/>
                </a:cubicBezTo>
                <a:cubicBezTo>
                  <a:pt x="1575" y="419"/>
                  <a:pt x="1574" y="421"/>
                  <a:pt x="1573" y="423"/>
                </a:cubicBezTo>
                <a:cubicBezTo>
                  <a:pt x="1566" y="420"/>
                  <a:pt x="1566" y="420"/>
                  <a:pt x="1566" y="420"/>
                </a:cubicBezTo>
                <a:cubicBezTo>
                  <a:pt x="1566" y="423"/>
                  <a:pt x="1566" y="423"/>
                  <a:pt x="1566" y="423"/>
                </a:cubicBezTo>
                <a:cubicBezTo>
                  <a:pt x="1553" y="423"/>
                  <a:pt x="1553" y="423"/>
                  <a:pt x="1553" y="423"/>
                </a:cubicBezTo>
                <a:cubicBezTo>
                  <a:pt x="1553" y="420"/>
                  <a:pt x="1553" y="420"/>
                  <a:pt x="1553" y="420"/>
                </a:cubicBezTo>
                <a:cubicBezTo>
                  <a:pt x="1550" y="420"/>
                  <a:pt x="1550" y="420"/>
                  <a:pt x="1550" y="420"/>
                </a:cubicBezTo>
                <a:cubicBezTo>
                  <a:pt x="1551" y="423"/>
                  <a:pt x="1552" y="427"/>
                  <a:pt x="1553" y="430"/>
                </a:cubicBezTo>
                <a:cubicBezTo>
                  <a:pt x="1557" y="430"/>
                  <a:pt x="1557" y="430"/>
                  <a:pt x="1557" y="430"/>
                </a:cubicBezTo>
                <a:cubicBezTo>
                  <a:pt x="1557" y="440"/>
                  <a:pt x="1557" y="440"/>
                  <a:pt x="1557" y="440"/>
                </a:cubicBezTo>
                <a:cubicBezTo>
                  <a:pt x="1553" y="440"/>
                  <a:pt x="1553" y="440"/>
                  <a:pt x="1553" y="440"/>
                </a:cubicBezTo>
                <a:cubicBezTo>
                  <a:pt x="1553" y="430"/>
                  <a:pt x="1553" y="430"/>
                  <a:pt x="1553" y="430"/>
                </a:cubicBezTo>
                <a:cubicBezTo>
                  <a:pt x="1541" y="430"/>
                  <a:pt x="1541" y="430"/>
                  <a:pt x="1541" y="430"/>
                </a:cubicBezTo>
                <a:cubicBezTo>
                  <a:pt x="1539" y="427"/>
                  <a:pt x="1538" y="423"/>
                  <a:pt x="1537" y="420"/>
                </a:cubicBezTo>
                <a:cubicBezTo>
                  <a:pt x="1534" y="420"/>
                  <a:pt x="1534" y="420"/>
                  <a:pt x="1534" y="420"/>
                </a:cubicBezTo>
                <a:cubicBezTo>
                  <a:pt x="1534" y="427"/>
                  <a:pt x="1534" y="427"/>
                  <a:pt x="1534" y="427"/>
                </a:cubicBezTo>
                <a:cubicBezTo>
                  <a:pt x="1531" y="427"/>
                  <a:pt x="1531" y="427"/>
                  <a:pt x="1531" y="427"/>
                </a:cubicBezTo>
                <a:cubicBezTo>
                  <a:pt x="1532" y="419"/>
                  <a:pt x="1533" y="412"/>
                  <a:pt x="1534" y="404"/>
                </a:cubicBezTo>
                <a:cubicBezTo>
                  <a:pt x="1532" y="403"/>
                  <a:pt x="1530" y="402"/>
                  <a:pt x="1528" y="401"/>
                </a:cubicBezTo>
                <a:cubicBezTo>
                  <a:pt x="1528" y="391"/>
                  <a:pt x="1528" y="391"/>
                  <a:pt x="1528" y="391"/>
                </a:cubicBezTo>
                <a:cubicBezTo>
                  <a:pt x="1524" y="391"/>
                  <a:pt x="1524" y="391"/>
                  <a:pt x="1524" y="391"/>
                </a:cubicBezTo>
                <a:cubicBezTo>
                  <a:pt x="1528" y="377"/>
                  <a:pt x="1537" y="379"/>
                  <a:pt x="1547" y="372"/>
                </a:cubicBezTo>
                <a:close/>
                <a:moveTo>
                  <a:pt x="1566" y="475"/>
                </a:moveTo>
                <a:cubicBezTo>
                  <a:pt x="1566" y="482"/>
                  <a:pt x="1566" y="482"/>
                  <a:pt x="1566" y="482"/>
                </a:cubicBezTo>
                <a:cubicBezTo>
                  <a:pt x="1563" y="482"/>
                  <a:pt x="1563" y="482"/>
                  <a:pt x="1563" y="482"/>
                </a:cubicBezTo>
                <a:cubicBezTo>
                  <a:pt x="1565" y="475"/>
                  <a:pt x="1563" y="479"/>
                  <a:pt x="1566" y="475"/>
                </a:cubicBezTo>
                <a:close/>
                <a:moveTo>
                  <a:pt x="1537" y="436"/>
                </a:moveTo>
                <a:cubicBezTo>
                  <a:pt x="1534" y="440"/>
                  <a:pt x="1537" y="438"/>
                  <a:pt x="1531" y="440"/>
                </a:cubicBezTo>
                <a:cubicBezTo>
                  <a:pt x="1531" y="436"/>
                  <a:pt x="1531" y="436"/>
                  <a:pt x="1531" y="436"/>
                </a:cubicBezTo>
                <a:lnTo>
                  <a:pt x="1537" y="436"/>
                </a:lnTo>
                <a:close/>
                <a:moveTo>
                  <a:pt x="1524" y="462"/>
                </a:moveTo>
                <a:cubicBezTo>
                  <a:pt x="1531" y="462"/>
                  <a:pt x="1531" y="462"/>
                  <a:pt x="1531" y="462"/>
                </a:cubicBezTo>
                <a:cubicBezTo>
                  <a:pt x="1527" y="466"/>
                  <a:pt x="1531" y="464"/>
                  <a:pt x="1524" y="465"/>
                </a:cubicBezTo>
                <a:lnTo>
                  <a:pt x="1524" y="462"/>
                </a:lnTo>
                <a:close/>
                <a:moveTo>
                  <a:pt x="1505" y="456"/>
                </a:moveTo>
                <a:cubicBezTo>
                  <a:pt x="1505" y="446"/>
                  <a:pt x="1505" y="446"/>
                  <a:pt x="1505" y="446"/>
                </a:cubicBezTo>
                <a:cubicBezTo>
                  <a:pt x="1515" y="446"/>
                  <a:pt x="1515" y="446"/>
                  <a:pt x="1515" y="446"/>
                </a:cubicBezTo>
                <a:cubicBezTo>
                  <a:pt x="1515" y="459"/>
                  <a:pt x="1515" y="459"/>
                  <a:pt x="1515" y="459"/>
                </a:cubicBezTo>
                <a:cubicBezTo>
                  <a:pt x="1511" y="459"/>
                  <a:pt x="1511" y="459"/>
                  <a:pt x="1511" y="459"/>
                </a:cubicBezTo>
                <a:cubicBezTo>
                  <a:pt x="1511" y="462"/>
                  <a:pt x="1511" y="462"/>
                  <a:pt x="1511" y="462"/>
                </a:cubicBezTo>
                <a:cubicBezTo>
                  <a:pt x="1505" y="460"/>
                  <a:pt x="1509" y="463"/>
                  <a:pt x="1505" y="459"/>
                </a:cubicBezTo>
                <a:cubicBezTo>
                  <a:pt x="1508" y="459"/>
                  <a:pt x="1508" y="459"/>
                  <a:pt x="1508" y="459"/>
                </a:cubicBezTo>
                <a:cubicBezTo>
                  <a:pt x="1508" y="456"/>
                  <a:pt x="1508" y="456"/>
                  <a:pt x="1508" y="456"/>
                </a:cubicBezTo>
                <a:lnTo>
                  <a:pt x="1505" y="456"/>
                </a:lnTo>
                <a:close/>
                <a:moveTo>
                  <a:pt x="1518" y="462"/>
                </a:moveTo>
                <a:cubicBezTo>
                  <a:pt x="1520" y="465"/>
                  <a:pt x="1522" y="469"/>
                  <a:pt x="1524" y="472"/>
                </a:cubicBezTo>
                <a:cubicBezTo>
                  <a:pt x="1519" y="475"/>
                  <a:pt x="1519" y="469"/>
                  <a:pt x="1518" y="469"/>
                </a:cubicBezTo>
                <a:cubicBezTo>
                  <a:pt x="1516" y="470"/>
                  <a:pt x="1514" y="471"/>
                  <a:pt x="1511" y="472"/>
                </a:cubicBezTo>
                <a:cubicBezTo>
                  <a:pt x="1513" y="464"/>
                  <a:pt x="1512" y="466"/>
                  <a:pt x="1518" y="462"/>
                </a:cubicBezTo>
                <a:close/>
                <a:moveTo>
                  <a:pt x="1508" y="378"/>
                </a:moveTo>
                <a:cubicBezTo>
                  <a:pt x="1509" y="380"/>
                  <a:pt x="1510" y="382"/>
                  <a:pt x="1511" y="385"/>
                </a:cubicBezTo>
                <a:cubicBezTo>
                  <a:pt x="1515" y="385"/>
                  <a:pt x="1515" y="385"/>
                  <a:pt x="1515" y="385"/>
                </a:cubicBezTo>
                <a:cubicBezTo>
                  <a:pt x="1518" y="388"/>
                  <a:pt x="1515" y="386"/>
                  <a:pt x="1521" y="388"/>
                </a:cubicBezTo>
                <a:cubicBezTo>
                  <a:pt x="1518" y="391"/>
                  <a:pt x="1522" y="388"/>
                  <a:pt x="1518" y="391"/>
                </a:cubicBezTo>
                <a:cubicBezTo>
                  <a:pt x="1515" y="395"/>
                  <a:pt x="1518" y="392"/>
                  <a:pt x="1515" y="394"/>
                </a:cubicBezTo>
                <a:cubicBezTo>
                  <a:pt x="1514" y="392"/>
                  <a:pt x="1512" y="390"/>
                  <a:pt x="1511" y="388"/>
                </a:cubicBezTo>
                <a:cubicBezTo>
                  <a:pt x="1511" y="385"/>
                  <a:pt x="1511" y="385"/>
                  <a:pt x="1511" y="385"/>
                </a:cubicBezTo>
                <a:cubicBezTo>
                  <a:pt x="1502" y="385"/>
                  <a:pt x="1502" y="385"/>
                  <a:pt x="1502" y="385"/>
                </a:cubicBezTo>
                <a:cubicBezTo>
                  <a:pt x="1502" y="385"/>
                  <a:pt x="1503" y="382"/>
                  <a:pt x="1508" y="378"/>
                </a:cubicBezTo>
                <a:close/>
                <a:moveTo>
                  <a:pt x="1498" y="462"/>
                </a:moveTo>
                <a:cubicBezTo>
                  <a:pt x="1505" y="462"/>
                  <a:pt x="1505" y="462"/>
                  <a:pt x="1505" y="462"/>
                </a:cubicBezTo>
                <a:cubicBezTo>
                  <a:pt x="1501" y="466"/>
                  <a:pt x="1505" y="464"/>
                  <a:pt x="1498" y="465"/>
                </a:cubicBezTo>
                <a:lnTo>
                  <a:pt x="1498" y="462"/>
                </a:lnTo>
                <a:close/>
                <a:moveTo>
                  <a:pt x="1492" y="482"/>
                </a:moveTo>
                <a:cubicBezTo>
                  <a:pt x="1495" y="481"/>
                  <a:pt x="1498" y="479"/>
                  <a:pt x="1502" y="478"/>
                </a:cubicBezTo>
                <a:cubicBezTo>
                  <a:pt x="1502" y="482"/>
                  <a:pt x="1502" y="482"/>
                  <a:pt x="1502" y="482"/>
                </a:cubicBezTo>
                <a:cubicBezTo>
                  <a:pt x="1505" y="482"/>
                  <a:pt x="1505" y="482"/>
                  <a:pt x="1505" y="482"/>
                </a:cubicBezTo>
                <a:cubicBezTo>
                  <a:pt x="1505" y="478"/>
                  <a:pt x="1505" y="478"/>
                  <a:pt x="1505" y="478"/>
                </a:cubicBezTo>
                <a:cubicBezTo>
                  <a:pt x="1508" y="478"/>
                  <a:pt x="1508" y="478"/>
                  <a:pt x="1508" y="478"/>
                </a:cubicBezTo>
                <a:cubicBezTo>
                  <a:pt x="1508" y="482"/>
                  <a:pt x="1508" y="482"/>
                  <a:pt x="1508" y="482"/>
                </a:cubicBezTo>
                <a:cubicBezTo>
                  <a:pt x="1511" y="482"/>
                  <a:pt x="1511" y="482"/>
                  <a:pt x="1511" y="482"/>
                </a:cubicBezTo>
                <a:cubicBezTo>
                  <a:pt x="1511" y="478"/>
                  <a:pt x="1511" y="478"/>
                  <a:pt x="1511" y="478"/>
                </a:cubicBezTo>
                <a:cubicBezTo>
                  <a:pt x="1516" y="479"/>
                  <a:pt x="1520" y="481"/>
                  <a:pt x="1524" y="482"/>
                </a:cubicBezTo>
                <a:cubicBezTo>
                  <a:pt x="1524" y="478"/>
                  <a:pt x="1524" y="478"/>
                  <a:pt x="1524" y="478"/>
                </a:cubicBezTo>
                <a:cubicBezTo>
                  <a:pt x="1526" y="478"/>
                  <a:pt x="1534" y="481"/>
                  <a:pt x="1531" y="475"/>
                </a:cubicBezTo>
                <a:cubicBezTo>
                  <a:pt x="1528" y="475"/>
                  <a:pt x="1528" y="475"/>
                  <a:pt x="1528" y="475"/>
                </a:cubicBezTo>
                <a:cubicBezTo>
                  <a:pt x="1530" y="471"/>
                  <a:pt x="1527" y="475"/>
                  <a:pt x="1531" y="472"/>
                </a:cubicBezTo>
                <a:cubicBezTo>
                  <a:pt x="1531" y="469"/>
                  <a:pt x="1531" y="469"/>
                  <a:pt x="1531" y="469"/>
                </a:cubicBezTo>
                <a:cubicBezTo>
                  <a:pt x="1534" y="469"/>
                  <a:pt x="1534" y="469"/>
                  <a:pt x="1534" y="469"/>
                </a:cubicBezTo>
                <a:cubicBezTo>
                  <a:pt x="1534" y="472"/>
                  <a:pt x="1534" y="472"/>
                  <a:pt x="1534" y="472"/>
                </a:cubicBezTo>
                <a:cubicBezTo>
                  <a:pt x="1537" y="472"/>
                  <a:pt x="1537" y="472"/>
                  <a:pt x="1537" y="472"/>
                </a:cubicBezTo>
                <a:cubicBezTo>
                  <a:pt x="1537" y="469"/>
                  <a:pt x="1537" y="469"/>
                  <a:pt x="1537" y="469"/>
                </a:cubicBezTo>
                <a:cubicBezTo>
                  <a:pt x="1532" y="466"/>
                  <a:pt x="1535" y="467"/>
                  <a:pt x="1537" y="462"/>
                </a:cubicBezTo>
                <a:cubicBezTo>
                  <a:pt x="1536" y="458"/>
                  <a:pt x="1535" y="463"/>
                  <a:pt x="1534" y="459"/>
                </a:cubicBezTo>
                <a:cubicBezTo>
                  <a:pt x="1524" y="459"/>
                  <a:pt x="1524" y="459"/>
                  <a:pt x="1524" y="459"/>
                </a:cubicBezTo>
                <a:cubicBezTo>
                  <a:pt x="1524" y="453"/>
                  <a:pt x="1524" y="453"/>
                  <a:pt x="1524" y="453"/>
                </a:cubicBezTo>
                <a:cubicBezTo>
                  <a:pt x="1534" y="453"/>
                  <a:pt x="1534" y="453"/>
                  <a:pt x="1534" y="453"/>
                </a:cubicBezTo>
                <a:cubicBezTo>
                  <a:pt x="1534" y="459"/>
                  <a:pt x="1534" y="459"/>
                  <a:pt x="1534" y="459"/>
                </a:cubicBezTo>
                <a:cubicBezTo>
                  <a:pt x="1544" y="459"/>
                  <a:pt x="1544" y="459"/>
                  <a:pt x="1544" y="459"/>
                </a:cubicBezTo>
                <a:cubicBezTo>
                  <a:pt x="1544" y="456"/>
                  <a:pt x="1544" y="456"/>
                  <a:pt x="1544" y="456"/>
                </a:cubicBezTo>
                <a:cubicBezTo>
                  <a:pt x="1547" y="456"/>
                  <a:pt x="1547" y="456"/>
                  <a:pt x="1547" y="456"/>
                </a:cubicBezTo>
                <a:cubicBezTo>
                  <a:pt x="1546" y="445"/>
                  <a:pt x="1547" y="445"/>
                  <a:pt x="1537" y="443"/>
                </a:cubicBezTo>
                <a:cubicBezTo>
                  <a:pt x="1537" y="440"/>
                  <a:pt x="1537" y="440"/>
                  <a:pt x="1537" y="440"/>
                </a:cubicBezTo>
                <a:cubicBezTo>
                  <a:pt x="1547" y="440"/>
                  <a:pt x="1547" y="440"/>
                  <a:pt x="1547" y="440"/>
                </a:cubicBezTo>
                <a:cubicBezTo>
                  <a:pt x="1547" y="443"/>
                  <a:pt x="1547" y="443"/>
                  <a:pt x="1547" y="443"/>
                </a:cubicBezTo>
                <a:cubicBezTo>
                  <a:pt x="1550" y="443"/>
                  <a:pt x="1550" y="443"/>
                  <a:pt x="1550" y="443"/>
                </a:cubicBezTo>
                <a:cubicBezTo>
                  <a:pt x="1550" y="453"/>
                  <a:pt x="1550" y="453"/>
                  <a:pt x="1550" y="453"/>
                </a:cubicBezTo>
                <a:cubicBezTo>
                  <a:pt x="1557" y="451"/>
                  <a:pt x="1553" y="453"/>
                  <a:pt x="1557" y="449"/>
                </a:cubicBezTo>
                <a:cubicBezTo>
                  <a:pt x="1563" y="449"/>
                  <a:pt x="1563" y="449"/>
                  <a:pt x="1563" y="449"/>
                </a:cubicBezTo>
                <a:cubicBezTo>
                  <a:pt x="1559" y="458"/>
                  <a:pt x="1557" y="462"/>
                  <a:pt x="1557" y="475"/>
                </a:cubicBezTo>
                <a:cubicBezTo>
                  <a:pt x="1553" y="472"/>
                  <a:pt x="1553" y="473"/>
                  <a:pt x="1550" y="469"/>
                </a:cubicBezTo>
                <a:cubicBezTo>
                  <a:pt x="1542" y="476"/>
                  <a:pt x="1548" y="477"/>
                  <a:pt x="1544" y="488"/>
                </a:cubicBezTo>
                <a:cubicBezTo>
                  <a:pt x="1541" y="488"/>
                  <a:pt x="1541" y="488"/>
                  <a:pt x="1541" y="488"/>
                </a:cubicBezTo>
                <a:cubicBezTo>
                  <a:pt x="1541" y="498"/>
                  <a:pt x="1541" y="498"/>
                  <a:pt x="1541" y="498"/>
                </a:cubicBezTo>
                <a:cubicBezTo>
                  <a:pt x="1536" y="501"/>
                  <a:pt x="1532" y="504"/>
                  <a:pt x="1528" y="508"/>
                </a:cubicBezTo>
                <a:cubicBezTo>
                  <a:pt x="1528" y="514"/>
                  <a:pt x="1528" y="514"/>
                  <a:pt x="1528" y="514"/>
                </a:cubicBezTo>
                <a:cubicBezTo>
                  <a:pt x="1525" y="515"/>
                  <a:pt x="1523" y="516"/>
                  <a:pt x="1521" y="517"/>
                </a:cubicBezTo>
                <a:cubicBezTo>
                  <a:pt x="1518" y="524"/>
                  <a:pt x="1525" y="531"/>
                  <a:pt x="1524" y="533"/>
                </a:cubicBezTo>
                <a:cubicBezTo>
                  <a:pt x="1521" y="533"/>
                  <a:pt x="1521" y="533"/>
                  <a:pt x="1521" y="533"/>
                </a:cubicBezTo>
                <a:cubicBezTo>
                  <a:pt x="1521" y="537"/>
                  <a:pt x="1521" y="537"/>
                  <a:pt x="1521" y="537"/>
                </a:cubicBezTo>
                <a:cubicBezTo>
                  <a:pt x="1515" y="537"/>
                  <a:pt x="1515" y="537"/>
                  <a:pt x="1515" y="537"/>
                </a:cubicBezTo>
                <a:cubicBezTo>
                  <a:pt x="1512" y="540"/>
                  <a:pt x="1515" y="537"/>
                  <a:pt x="1511" y="540"/>
                </a:cubicBezTo>
                <a:cubicBezTo>
                  <a:pt x="1511" y="543"/>
                  <a:pt x="1511" y="543"/>
                  <a:pt x="1511" y="543"/>
                </a:cubicBezTo>
                <a:cubicBezTo>
                  <a:pt x="1502" y="543"/>
                  <a:pt x="1502" y="543"/>
                  <a:pt x="1502" y="543"/>
                </a:cubicBezTo>
                <a:cubicBezTo>
                  <a:pt x="1503" y="546"/>
                  <a:pt x="1504" y="550"/>
                  <a:pt x="1505" y="553"/>
                </a:cubicBezTo>
                <a:cubicBezTo>
                  <a:pt x="1519" y="549"/>
                  <a:pt x="1524" y="538"/>
                  <a:pt x="1541" y="537"/>
                </a:cubicBezTo>
                <a:cubicBezTo>
                  <a:pt x="1541" y="543"/>
                  <a:pt x="1541" y="543"/>
                  <a:pt x="1541" y="543"/>
                </a:cubicBezTo>
                <a:cubicBezTo>
                  <a:pt x="1527" y="545"/>
                  <a:pt x="1525" y="548"/>
                  <a:pt x="1518" y="556"/>
                </a:cubicBezTo>
                <a:cubicBezTo>
                  <a:pt x="1515" y="556"/>
                  <a:pt x="1515" y="556"/>
                  <a:pt x="1515" y="556"/>
                </a:cubicBezTo>
                <a:cubicBezTo>
                  <a:pt x="1515" y="563"/>
                  <a:pt x="1515" y="563"/>
                  <a:pt x="1515" y="563"/>
                </a:cubicBezTo>
                <a:cubicBezTo>
                  <a:pt x="1512" y="564"/>
                  <a:pt x="1510" y="565"/>
                  <a:pt x="1508" y="566"/>
                </a:cubicBezTo>
                <a:cubicBezTo>
                  <a:pt x="1508" y="569"/>
                  <a:pt x="1508" y="569"/>
                  <a:pt x="1508" y="569"/>
                </a:cubicBezTo>
                <a:cubicBezTo>
                  <a:pt x="1501" y="575"/>
                  <a:pt x="1498" y="572"/>
                  <a:pt x="1492" y="582"/>
                </a:cubicBezTo>
                <a:cubicBezTo>
                  <a:pt x="1489" y="582"/>
                  <a:pt x="1489" y="582"/>
                  <a:pt x="1489" y="582"/>
                </a:cubicBezTo>
                <a:cubicBezTo>
                  <a:pt x="1489" y="569"/>
                  <a:pt x="1489" y="569"/>
                  <a:pt x="1489" y="569"/>
                </a:cubicBezTo>
                <a:cubicBezTo>
                  <a:pt x="1495" y="569"/>
                  <a:pt x="1495" y="569"/>
                  <a:pt x="1495" y="569"/>
                </a:cubicBezTo>
                <a:cubicBezTo>
                  <a:pt x="1497" y="560"/>
                  <a:pt x="1500" y="562"/>
                  <a:pt x="1502" y="553"/>
                </a:cubicBezTo>
                <a:cubicBezTo>
                  <a:pt x="1502" y="553"/>
                  <a:pt x="1489" y="553"/>
                  <a:pt x="1495" y="550"/>
                </a:cubicBezTo>
                <a:cubicBezTo>
                  <a:pt x="1498" y="550"/>
                  <a:pt x="1498" y="550"/>
                  <a:pt x="1498" y="550"/>
                </a:cubicBezTo>
                <a:cubicBezTo>
                  <a:pt x="1498" y="543"/>
                  <a:pt x="1498" y="543"/>
                  <a:pt x="1498" y="543"/>
                </a:cubicBezTo>
                <a:cubicBezTo>
                  <a:pt x="1502" y="543"/>
                  <a:pt x="1502" y="543"/>
                  <a:pt x="1502" y="543"/>
                </a:cubicBezTo>
                <a:cubicBezTo>
                  <a:pt x="1502" y="537"/>
                  <a:pt x="1502" y="537"/>
                  <a:pt x="1502" y="537"/>
                </a:cubicBezTo>
                <a:cubicBezTo>
                  <a:pt x="1515" y="537"/>
                  <a:pt x="1515" y="537"/>
                  <a:pt x="1515" y="537"/>
                </a:cubicBezTo>
                <a:cubicBezTo>
                  <a:pt x="1521" y="530"/>
                  <a:pt x="1510" y="526"/>
                  <a:pt x="1508" y="517"/>
                </a:cubicBezTo>
                <a:cubicBezTo>
                  <a:pt x="1515" y="516"/>
                  <a:pt x="1517" y="515"/>
                  <a:pt x="1521" y="511"/>
                </a:cubicBezTo>
                <a:cubicBezTo>
                  <a:pt x="1524" y="511"/>
                  <a:pt x="1524" y="511"/>
                  <a:pt x="1524" y="511"/>
                </a:cubicBezTo>
                <a:cubicBezTo>
                  <a:pt x="1524" y="498"/>
                  <a:pt x="1524" y="498"/>
                  <a:pt x="1524" y="498"/>
                </a:cubicBezTo>
                <a:cubicBezTo>
                  <a:pt x="1521" y="498"/>
                  <a:pt x="1521" y="498"/>
                  <a:pt x="1521" y="498"/>
                </a:cubicBezTo>
                <a:cubicBezTo>
                  <a:pt x="1523" y="491"/>
                  <a:pt x="1521" y="495"/>
                  <a:pt x="1524" y="491"/>
                </a:cubicBezTo>
                <a:cubicBezTo>
                  <a:pt x="1524" y="498"/>
                  <a:pt x="1524" y="498"/>
                  <a:pt x="1524" y="498"/>
                </a:cubicBezTo>
                <a:cubicBezTo>
                  <a:pt x="1528" y="498"/>
                  <a:pt x="1528" y="498"/>
                  <a:pt x="1528" y="498"/>
                </a:cubicBezTo>
                <a:cubicBezTo>
                  <a:pt x="1529" y="493"/>
                  <a:pt x="1530" y="489"/>
                  <a:pt x="1531" y="485"/>
                </a:cubicBezTo>
                <a:cubicBezTo>
                  <a:pt x="1511" y="485"/>
                  <a:pt x="1511" y="485"/>
                  <a:pt x="1511" y="485"/>
                </a:cubicBezTo>
                <a:cubicBezTo>
                  <a:pt x="1511" y="488"/>
                  <a:pt x="1511" y="488"/>
                  <a:pt x="1511" y="488"/>
                </a:cubicBezTo>
                <a:cubicBezTo>
                  <a:pt x="1508" y="488"/>
                  <a:pt x="1508" y="488"/>
                  <a:pt x="1508" y="488"/>
                </a:cubicBezTo>
                <a:cubicBezTo>
                  <a:pt x="1508" y="485"/>
                  <a:pt x="1508" y="485"/>
                  <a:pt x="1508" y="485"/>
                </a:cubicBezTo>
                <a:cubicBezTo>
                  <a:pt x="1492" y="485"/>
                  <a:pt x="1492" y="485"/>
                  <a:pt x="1492" y="485"/>
                </a:cubicBezTo>
                <a:lnTo>
                  <a:pt x="1492" y="482"/>
                </a:lnTo>
                <a:close/>
                <a:moveTo>
                  <a:pt x="1547" y="533"/>
                </a:moveTo>
                <a:cubicBezTo>
                  <a:pt x="1547" y="540"/>
                  <a:pt x="1547" y="540"/>
                  <a:pt x="1547" y="540"/>
                </a:cubicBezTo>
                <a:cubicBezTo>
                  <a:pt x="1544" y="540"/>
                  <a:pt x="1544" y="540"/>
                  <a:pt x="1544" y="540"/>
                </a:cubicBezTo>
                <a:cubicBezTo>
                  <a:pt x="1546" y="533"/>
                  <a:pt x="1543" y="537"/>
                  <a:pt x="1547" y="533"/>
                </a:cubicBezTo>
                <a:close/>
                <a:moveTo>
                  <a:pt x="1498" y="621"/>
                </a:moveTo>
                <a:cubicBezTo>
                  <a:pt x="1495" y="621"/>
                  <a:pt x="1495" y="621"/>
                  <a:pt x="1495" y="621"/>
                </a:cubicBezTo>
                <a:cubicBezTo>
                  <a:pt x="1494" y="628"/>
                  <a:pt x="1494" y="629"/>
                  <a:pt x="1492" y="634"/>
                </a:cubicBezTo>
                <a:cubicBezTo>
                  <a:pt x="1488" y="636"/>
                  <a:pt x="1491" y="633"/>
                  <a:pt x="1489" y="637"/>
                </a:cubicBezTo>
                <a:cubicBezTo>
                  <a:pt x="1486" y="637"/>
                  <a:pt x="1486" y="637"/>
                  <a:pt x="1486" y="637"/>
                </a:cubicBezTo>
                <a:cubicBezTo>
                  <a:pt x="1487" y="629"/>
                  <a:pt x="1490" y="625"/>
                  <a:pt x="1495" y="621"/>
                </a:cubicBezTo>
                <a:cubicBezTo>
                  <a:pt x="1499" y="608"/>
                  <a:pt x="1506" y="603"/>
                  <a:pt x="1515" y="595"/>
                </a:cubicBezTo>
                <a:cubicBezTo>
                  <a:pt x="1516" y="593"/>
                  <a:pt x="1517" y="591"/>
                  <a:pt x="1518" y="588"/>
                </a:cubicBezTo>
                <a:cubicBezTo>
                  <a:pt x="1524" y="588"/>
                  <a:pt x="1524" y="588"/>
                  <a:pt x="1524" y="588"/>
                </a:cubicBezTo>
                <a:cubicBezTo>
                  <a:pt x="1524" y="585"/>
                  <a:pt x="1524" y="585"/>
                  <a:pt x="1524" y="585"/>
                </a:cubicBezTo>
                <a:cubicBezTo>
                  <a:pt x="1528" y="583"/>
                  <a:pt x="1531" y="581"/>
                  <a:pt x="1534" y="579"/>
                </a:cubicBezTo>
                <a:cubicBezTo>
                  <a:pt x="1538" y="574"/>
                  <a:pt x="1532" y="577"/>
                  <a:pt x="1537" y="572"/>
                </a:cubicBezTo>
                <a:cubicBezTo>
                  <a:pt x="1537" y="569"/>
                  <a:pt x="1537" y="569"/>
                  <a:pt x="1537" y="569"/>
                </a:cubicBezTo>
                <a:cubicBezTo>
                  <a:pt x="1541" y="569"/>
                  <a:pt x="1541" y="569"/>
                  <a:pt x="1541" y="569"/>
                </a:cubicBezTo>
                <a:cubicBezTo>
                  <a:pt x="1538" y="575"/>
                  <a:pt x="1536" y="582"/>
                  <a:pt x="1534" y="588"/>
                </a:cubicBezTo>
                <a:cubicBezTo>
                  <a:pt x="1528" y="592"/>
                  <a:pt x="1528" y="592"/>
                  <a:pt x="1528" y="592"/>
                </a:cubicBezTo>
                <a:cubicBezTo>
                  <a:pt x="1528" y="611"/>
                  <a:pt x="1528" y="611"/>
                  <a:pt x="1528" y="611"/>
                </a:cubicBezTo>
                <a:cubicBezTo>
                  <a:pt x="1524" y="611"/>
                  <a:pt x="1524" y="611"/>
                  <a:pt x="1524" y="611"/>
                </a:cubicBezTo>
                <a:cubicBezTo>
                  <a:pt x="1524" y="614"/>
                  <a:pt x="1524" y="614"/>
                  <a:pt x="1524" y="614"/>
                </a:cubicBezTo>
                <a:cubicBezTo>
                  <a:pt x="1515" y="614"/>
                  <a:pt x="1515" y="614"/>
                  <a:pt x="1515" y="614"/>
                </a:cubicBezTo>
                <a:cubicBezTo>
                  <a:pt x="1513" y="608"/>
                  <a:pt x="1515" y="612"/>
                  <a:pt x="1511" y="608"/>
                </a:cubicBezTo>
                <a:cubicBezTo>
                  <a:pt x="1509" y="604"/>
                  <a:pt x="1512" y="607"/>
                  <a:pt x="1508" y="605"/>
                </a:cubicBezTo>
                <a:cubicBezTo>
                  <a:pt x="1505" y="610"/>
                  <a:pt x="1502" y="615"/>
                  <a:pt x="1498" y="621"/>
                </a:cubicBezTo>
                <a:close/>
                <a:moveTo>
                  <a:pt x="1508" y="627"/>
                </a:moveTo>
                <a:cubicBezTo>
                  <a:pt x="1505" y="631"/>
                  <a:pt x="1508" y="629"/>
                  <a:pt x="1502" y="630"/>
                </a:cubicBezTo>
                <a:cubicBezTo>
                  <a:pt x="1502" y="627"/>
                  <a:pt x="1502" y="627"/>
                  <a:pt x="1502" y="627"/>
                </a:cubicBezTo>
                <a:lnTo>
                  <a:pt x="1508" y="627"/>
                </a:lnTo>
                <a:close/>
                <a:moveTo>
                  <a:pt x="1534" y="566"/>
                </a:moveTo>
                <a:cubicBezTo>
                  <a:pt x="1537" y="562"/>
                  <a:pt x="1536" y="562"/>
                  <a:pt x="1541" y="559"/>
                </a:cubicBezTo>
                <a:cubicBezTo>
                  <a:pt x="1541" y="553"/>
                  <a:pt x="1541" y="553"/>
                  <a:pt x="1541" y="553"/>
                </a:cubicBezTo>
                <a:cubicBezTo>
                  <a:pt x="1544" y="553"/>
                  <a:pt x="1544" y="553"/>
                  <a:pt x="1544" y="553"/>
                </a:cubicBezTo>
                <a:cubicBezTo>
                  <a:pt x="1544" y="566"/>
                  <a:pt x="1544" y="566"/>
                  <a:pt x="1544" y="566"/>
                </a:cubicBezTo>
                <a:lnTo>
                  <a:pt x="1534" y="566"/>
                </a:lnTo>
                <a:close/>
                <a:moveTo>
                  <a:pt x="1502" y="508"/>
                </a:moveTo>
                <a:cubicBezTo>
                  <a:pt x="1504" y="500"/>
                  <a:pt x="1503" y="501"/>
                  <a:pt x="1508" y="498"/>
                </a:cubicBezTo>
                <a:cubicBezTo>
                  <a:pt x="1506" y="504"/>
                  <a:pt x="1509" y="501"/>
                  <a:pt x="1505" y="504"/>
                </a:cubicBezTo>
                <a:cubicBezTo>
                  <a:pt x="1505" y="508"/>
                  <a:pt x="1505" y="508"/>
                  <a:pt x="1505" y="508"/>
                </a:cubicBezTo>
                <a:lnTo>
                  <a:pt x="1502" y="508"/>
                </a:lnTo>
                <a:close/>
                <a:moveTo>
                  <a:pt x="1479" y="563"/>
                </a:moveTo>
                <a:cubicBezTo>
                  <a:pt x="1489" y="563"/>
                  <a:pt x="1489" y="563"/>
                  <a:pt x="1489" y="563"/>
                </a:cubicBezTo>
                <a:cubicBezTo>
                  <a:pt x="1489" y="566"/>
                  <a:pt x="1489" y="566"/>
                  <a:pt x="1489" y="566"/>
                </a:cubicBezTo>
                <a:cubicBezTo>
                  <a:pt x="1479" y="566"/>
                  <a:pt x="1479" y="566"/>
                  <a:pt x="1479" y="566"/>
                </a:cubicBezTo>
                <a:lnTo>
                  <a:pt x="1479" y="563"/>
                </a:lnTo>
                <a:close/>
                <a:moveTo>
                  <a:pt x="1482" y="640"/>
                </a:moveTo>
                <a:cubicBezTo>
                  <a:pt x="1482" y="647"/>
                  <a:pt x="1482" y="647"/>
                  <a:pt x="1482" y="647"/>
                </a:cubicBezTo>
                <a:cubicBezTo>
                  <a:pt x="1476" y="645"/>
                  <a:pt x="1480" y="647"/>
                  <a:pt x="1476" y="643"/>
                </a:cubicBezTo>
                <a:cubicBezTo>
                  <a:pt x="1479" y="643"/>
                  <a:pt x="1479" y="643"/>
                  <a:pt x="1479" y="643"/>
                </a:cubicBezTo>
                <a:cubicBezTo>
                  <a:pt x="1482" y="640"/>
                  <a:pt x="1479" y="643"/>
                  <a:pt x="1482" y="640"/>
                </a:cubicBezTo>
                <a:close/>
                <a:moveTo>
                  <a:pt x="1473" y="410"/>
                </a:moveTo>
                <a:cubicBezTo>
                  <a:pt x="1475" y="404"/>
                  <a:pt x="1472" y="408"/>
                  <a:pt x="1476" y="404"/>
                </a:cubicBezTo>
                <a:cubicBezTo>
                  <a:pt x="1476" y="410"/>
                  <a:pt x="1476" y="410"/>
                  <a:pt x="1476" y="410"/>
                </a:cubicBezTo>
                <a:lnTo>
                  <a:pt x="1473" y="410"/>
                </a:lnTo>
                <a:close/>
                <a:moveTo>
                  <a:pt x="1473" y="381"/>
                </a:moveTo>
                <a:cubicBezTo>
                  <a:pt x="1475" y="378"/>
                  <a:pt x="1472" y="381"/>
                  <a:pt x="1476" y="378"/>
                </a:cubicBezTo>
                <a:cubicBezTo>
                  <a:pt x="1476" y="385"/>
                  <a:pt x="1476" y="385"/>
                  <a:pt x="1476" y="385"/>
                </a:cubicBezTo>
                <a:cubicBezTo>
                  <a:pt x="1469" y="383"/>
                  <a:pt x="1473" y="385"/>
                  <a:pt x="1469" y="381"/>
                </a:cubicBezTo>
                <a:lnTo>
                  <a:pt x="1473" y="381"/>
                </a:lnTo>
                <a:close/>
                <a:moveTo>
                  <a:pt x="1469" y="715"/>
                </a:moveTo>
                <a:cubicBezTo>
                  <a:pt x="1473" y="714"/>
                  <a:pt x="1476" y="712"/>
                  <a:pt x="1479" y="711"/>
                </a:cubicBezTo>
                <a:cubicBezTo>
                  <a:pt x="1481" y="705"/>
                  <a:pt x="1479" y="709"/>
                  <a:pt x="1482" y="705"/>
                </a:cubicBezTo>
                <a:cubicBezTo>
                  <a:pt x="1482" y="711"/>
                  <a:pt x="1482" y="711"/>
                  <a:pt x="1482" y="711"/>
                </a:cubicBezTo>
                <a:cubicBezTo>
                  <a:pt x="1479" y="711"/>
                  <a:pt x="1479" y="711"/>
                  <a:pt x="1479" y="711"/>
                </a:cubicBezTo>
                <a:cubicBezTo>
                  <a:pt x="1475" y="717"/>
                  <a:pt x="1477" y="716"/>
                  <a:pt x="1469" y="718"/>
                </a:cubicBezTo>
                <a:lnTo>
                  <a:pt x="1469" y="715"/>
                </a:lnTo>
                <a:close/>
                <a:moveTo>
                  <a:pt x="1466" y="737"/>
                </a:moveTo>
                <a:cubicBezTo>
                  <a:pt x="1466" y="744"/>
                  <a:pt x="1466" y="744"/>
                  <a:pt x="1466" y="744"/>
                </a:cubicBezTo>
                <a:cubicBezTo>
                  <a:pt x="1463" y="744"/>
                  <a:pt x="1463" y="744"/>
                  <a:pt x="1463" y="744"/>
                </a:cubicBezTo>
                <a:cubicBezTo>
                  <a:pt x="1465" y="737"/>
                  <a:pt x="1462" y="741"/>
                  <a:pt x="1466" y="737"/>
                </a:cubicBezTo>
                <a:close/>
                <a:moveTo>
                  <a:pt x="1460" y="747"/>
                </a:moveTo>
                <a:cubicBezTo>
                  <a:pt x="1460" y="753"/>
                  <a:pt x="1460" y="753"/>
                  <a:pt x="1460" y="753"/>
                </a:cubicBezTo>
                <a:cubicBezTo>
                  <a:pt x="1456" y="753"/>
                  <a:pt x="1456" y="753"/>
                  <a:pt x="1456" y="753"/>
                </a:cubicBezTo>
                <a:cubicBezTo>
                  <a:pt x="1458" y="747"/>
                  <a:pt x="1456" y="751"/>
                  <a:pt x="1460" y="747"/>
                </a:cubicBezTo>
                <a:close/>
                <a:moveTo>
                  <a:pt x="1463" y="1148"/>
                </a:moveTo>
                <a:cubicBezTo>
                  <a:pt x="1460" y="1148"/>
                  <a:pt x="1460" y="1148"/>
                  <a:pt x="1460" y="1148"/>
                </a:cubicBezTo>
                <a:cubicBezTo>
                  <a:pt x="1462" y="1142"/>
                  <a:pt x="1459" y="1145"/>
                  <a:pt x="1463" y="1142"/>
                </a:cubicBezTo>
                <a:lnTo>
                  <a:pt x="1463" y="1148"/>
                </a:lnTo>
                <a:close/>
                <a:moveTo>
                  <a:pt x="1463" y="1090"/>
                </a:moveTo>
                <a:cubicBezTo>
                  <a:pt x="1460" y="1090"/>
                  <a:pt x="1460" y="1090"/>
                  <a:pt x="1460" y="1090"/>
                </a:cubicBezTo>
                <a:cubicBezTo>
                  <a:pt x="1457" y="1094"/>
                  <a:pt x="1460" y="1090"/>
                  <a:pt x="1456" y="1093"/>
                </a:cubicBezTo>
                <a:cubicBezTo>
                  <a:pt x="1454" y="1087"/>
                  <a:pt x="1457" y="1090"/>
                  <a:pt x="1453" y="1087"/>
                </a:cubicBezTo>
                <a:cubicBezTo>
                  <a:pt x="1454" y="1078"/>
                  <a:pt x="1451" y="1082"/>
                  <a:pt x="1456" y="1077"/>
                </a:cubicBezTo>
                <a:cubicBezTo>
                  <a:pt x="1456" y="1080"/>
                  <a:pt x="1456" y="1080"/>
                  <a:pt x="1456" y="1080"/>
                </a:cubicBezTo>
                <a:cubicBezTo>
                  <a:pt x="1459" y="1079"/>
                  <a:pt x="1461" y="1078"/>
                  <a:pt x="1463" y="1077"/>
                </a:cubicBezTo>
                <a:cubicBezTo>
                  <a:pt x="1462" y="1080"/>
                  <a:pt x="1461" y="1084"/>
                  <a:pt x="1460" y="1087"/>
                </a:cubicBezTo>
                <a:cubicBezTo>
                  <a:pt x="1460" y="1089"/>
                  <a:pt x="1465" y="1086"/>
                  <a:pt x="1463" y="1090"/>
                </a:cubicBezTo>
                <a:close/>
                <a:moveTo>
                  <a:pt x="1469" y="1177"/>
                </a:moveTo>
                <a:cubicBezTo>
                  <a:pt x="1469" y="1174"/>
                  <a:pt x="1469" y="1174"/>
                  <a:pt x="1469" y="1174"/>
                </a:cubicBezTo>
                <a:cubicBezTo>
                  <a:pt x="1476" y="1174"/>
                  <a:pt x="1476" y="1174"/>
                  <a:pt x="1476" y="1174"/>
                </a:cubicBezTo>
                <a:cubicBezTo>
                  <a:pt x="1472" y="1178"/>
                  <a:pt x="1476" y="1176"/>
                  <a:pt x="1469" y="1177"/>
                </a:cubicBezTo>
                <a:close/>
                <a:moveTo>
                  <a:pt x="1482" y="1197"/>
                </a:moveTo>
                <a:cubicBezTo>
                  <a:pt x="1485" y="1193"/>
                  <a:pt x="1482" y="1196"/>
                  <a:pt x="1486" y="1194"/>
                </a:cubicBezTo>
                <a:cubicBezTo>
                  <a:pt x="1486" y="1200"/>
                  <a:pt x="1486" y="1200"/>
                  <a:pt x="1486" y="1200"/>
                </a:cubicBezTo>
                <a:cubicBezTo>
                  <a:pt x="1479" y="1198"/>
                  <a:pt x="1483" y="1200"/>
                  <a:pt x="1479" y="1197"/>
                </a:cubicBezTo>
                <a:lnTo>
                  <a:pt x="1482" y="1197"/>
                </a:lnTo>
                <a:close/>
                <a:moveTo>
                  <a:pt x="1479" y="1145"/>
                </a:moveTo>
                <a:cubicBezTo>
                  <a:pt x="1473" y="1145"/>
                  <a:pt x="1473" y="1145"/>
                  <a:pt x="1473" y="1145"/>
                </a:cubicBezTo>
                <a:cubicBezTo>
                  <a:pt x="1473" y="1142"/>
                  <a:pt x="1473" y="1142"/>
                  <a:pt x="1473" y="1142"/>
                </a:cubicBezTo>
                <a:cubicBezTo>
                  <a:pt x="1478" y="1140"/>
                  <a:pt x="1478" y="1139"/>
                  <a:pt x="1486" y="1139"/>
                </a:cubicBezTo>
                <a:cubicBezTo>
                  <a:pt x="1483" y="1142"/>
                  <a:pt x="1482" y="1142"/>
                  <a:pt x="1479" y="1145"/>
                </a:cubicBezTo>
                <a:close/>
                <a:moveTo>
                  <a:pt x="1476" y="1084"/>
                </a:moveTo>
                <a:cubicBezTo>
                  <a:pt x="1466" y="1084"/>
                  <a:pt x="1466" y="1084"/>
                  <a:pt x="1466" y="1084"/>
                </a:cubicBezTo>
                <a:cubicBezTo>
                  <a:pt x="1465" y="1080"/>
                  <a:pt x="1464" y="1077"/>
                  <a:pt x="1463" y="1074"/>
                </a:cubicBezTo>
                <a:cubicBezTo>
                  <a:pt x="1466" y="1073"/>
                  <a:pt x="1469" y="1072"/>
                  <a:pt x="1473" y="1071"/>
                </a:cubicBezTo>
                <a:cubicBezTo>
                  <a:pt x="1475" y="1063"/>
                  <a:pt x="1473" y="1065"/>
                  <a:pt x="1479" y="1061"/>
                </a:cubicBezTo>
                <a:cubicBezTo>
                  <a:pt x="1479" y="1058"/>
                  <a:pt x="1479" y="1058"/>
                  <a:pt x="1479" y="1058"/>
                </a:cubicBezTo>
                <a:cubicBezTo>
                  <a:pt x="1486" y="1058"/>
                  <a:pt x="1486" y="1058"/>
                  <a:pt x="1486" y="1058"/>
                </a:cubicBezTo>
                <a:cubicBezTo>
                  <a:pt x="1482" y="1067"/>
                  <a:pt x="1477" y="1072"/>
                  <a:pt x="1476" y="1084"/>
                </a:cubicBezTo>
                <a:close/>
                <a:moveTo>
                  <a:pt x="1463" y="1071"/>
                </a:moveTo>
                <a:cubicBezTo>
                  <a:pt x="1465" y="1064"/>
                  <a:pt x="1462" y="1068"/>
                  <a:pt x="1466" y="1064"/>
                </a:cubicBezTo>
                <a:cubicBezTo>
                  <a:pt x="1466" y="1071"/>
                  <a:pt x="1466" y="1071"/>
                  <a:pt x="1466" y="1071"/>
                </a:cubicBezTo>
                <a:lnTo>
                  <a:pt x="1463" y="1071"/>
                </a:lnTo>
                <a:close/>
                <a:moveTo>
                  <a:pt x="1479" y="1019"/>
                </a:moveTo>
                <a:cubicBezTo>
                  <a:pt x="1481" y="1012"/>
                  <a:pt x="1479" y="1016"/>
                  <a:pt x="1482" y="1012"/>
                </a:cubicBezTo>
                <a:cubicBezTo>
                  <a:pt x="1482" y="1019"/>
                  <a:pt x="1482" y="1019"/>
                  <a:pt x="1482" y="1019"/>
                </a:cubicBezTo>
                <a:lnTo>
                  <a:pt x="1479" y="1019"/>
                </a:lnTo>
                <a:close/>
                <a:moveTo>
                  <a:pt x="1492" y="1119"/>
                </a:moveTo>
                <a:cubicBezTo>
                  <a:pt x="1492" y="1116"/>
                  <a:pt x="1492" y="1116"/>
                  <a:pt x="1492" y="1116"/>
                </a:cubicBezTo>
                <a:cubicBezTo>
                  <a:pt x="1498" y="1116"/>
                  <a:pt x="1498" y="1116"/>
                  <a:pt x="1498" y="1116"/>
                </a:cubicBezTo>
                <a:cubicBezTo>
                  <a:pt x="1495" y="1120"/>
                  <a:pt x="1499" y="1117"/>
                  <a:pt x="1492" y="1119"/>
                </a:cubicBezTo>
                <a:close/>
                <a:moveTo>
                  <a:pt x="1492" y="996"/>
                </a:moveTo>
                <a:cubicBezTo>
                  <a:pt x="1494" y="988"/>
                  <a:pt x="1493" y="990"/>
                  <a:pt x="1498" y="986"/>
                </a:cubicBezTo>
                <a:cubicBezTo>
                  <a:pt x="1497" y="993"/>
                  <a:pt x="1499" y="989"/>
                  <a:pt x="1495" y="993"/>
                </a:cubicBezTo>
                <a:cubicBezTo>
                  <a:pt x="1495" y="996"/>
                  <a:pt x="1495" y="996"/>
                  <a:pt x="1495" y="996"/>
                </a:cubicBezTo>
                <a:lnTo>
                  <a:pt x="1492" y="996"/>
                </a:lnTo>
                <a:close/>
                <a:moveTo>
                  <a:pt x="1498" y="999"/>
                </a:moveTo>
                <a:cubicBezTo>
                  <a:pt x="1505" y="999"/>
                  <a:pt x="1505" y="999"/>
                  <a:pt x="1505" y="999"/>
                </a:cubicBezTo>
                <a:cubicBezTo>
                  <a:pt x="1501" y="1003"/>
                  <a:pt x="1505" y="1001"/>
                  <a:pt x="1498" y="1003"/>
                </a:cubicBezTo>
                <a:lnTo>
                  <a:pt x="1498" y="999"/>
                </a:lnTo>
                <a:close/>
                <a:moveTo>
                  <a:pt x="1508" y="1025"/>
                </a:moveTo>
                <a:cubicBezTo>
                  <a:pt x="1510" y="1019"/>
                  <a:pt x="1508" y="1022"/>
                  <a:pt x="1511" y="1019"/>
                </a:cubicBezTo>
                <a:cubicBezTo>
                  <a:pt x="1511" y="1025"/>
                  <a:pt x="1511" y="1025"/>
                  <a:pt x="1511" y="1025"/>
                </a:cubicBezTo>
                <a:cubicBezTo>
                  <a:pt x="1508" y="1025"/>
                  <a:pt x="1508" y="1025"/>
                  <a:pt x="1508" y="1025"/>
                </a:cubicBezTo>
                <a:cubicBezTo>
                  <a:pt x="1511" y="1036"/>
                  <a:pt x="1510" y="1031"/>
                  <a:pt x="1502" y="1038"/>
                </a:cubicBezTo>
                <a:cubicBezTo>
                  <a:pt x="1500" y="1032"/>
                  <a:pt x="1506" y="1027"/>
                  <a:pt x="1508" y="1025"/>
                </a:cubicBezTo>
                <a:close/>
                <a:moveTo>
                  <a:pt x="1515" y="944"/>
                </a:moveTo>
                <a:cubicBezTo>
                  <a:pt x="1515" y="951"/>
                  <a:pt x="1515" y="951"/>
                  <a:pt x="1515" y="951"/>
                </a:cubicBezTo>
                <a:cubicBezTo>
                  <a:pt x="1508" y="949"/>
                  <a:pt x="1512" y="951"/>
                  <a:pt x="1508" y="948"/>
                </a:cubicBezTo>
                <a:cubicBezTo>
                  <a:pt x="1511" y="948"/>
                  <a:pt x="1511" y="948"/>
                  <a:pt x="1511" y="948"/>
                </a:cubicBezTo>
                <a:cubicBezTo>
                  <a:pt x="1514" y="944"/>
                  <a:pt x="1511" y="947"/>
                  <a:pt x="1515" y="944"/>
                </a:cubicBezTo>
                <a:close/>
                <a:moveTo>
                  <a:pt x="1511" y="883"/>
                </a:moveTo>
                <a:cubicBezTo>
                  <a:pt x="1513" y="876"/>
                  <a:pt x="1511" y="880"/>
                  <a:pt x="1515" y="876"/>
                </a:cubicBezTo>
                <a:cubicBezTo>
                  <a:pt x="1515" y="883"/>
                  <a:pt x="1515" y="883"/>
                  <a:pt x="1515" y="883"/>
                </a:cubicBezTo>
                <a:lnTo>
                  <a:pt x="1511" y="883"/>
                </a:lnTo>
                <a:close/>
                <a:moveTo>
                  <a:pt x="1508" y="1109"/>
                </a:moveTo>
                <a:cubicBezTo>
                  <a:pt x="1508" y="1106"/>
                  <a:pt x="1508" y="1106"/>
                  <a:pt x="1508" y="1106"/>
                </a:cubicBezTo>
                <a:cubicBezTo>
                  <a:pt x="1515" y="1106"/>
                  <a:pt x="1515" y="1106"/>
                  <a:pt x="1515" y="1106"/>
                </a:cubicBezTo>
                <a:cubicBezTo>
                  <a:pt x="1511" y="1110"/>
                  <a:pt x="1515" y="1108"/>
                  <a:pt x="1508" y="1109"/>
                </a:cubicBezTo>
                <a:close/>
                <a:moveTo>
                  <a:pt x="1518" y="1054"/>
                </a:moveTo>
                <a:cubicBezTo>
                  <a:pt x="1515" y="1054"/>
                  <a:pt x="1515" y="1054"/>
                  <a:pt x="1515" y="1054"/>
                </a:cubicBezTo>
                <a:cubicBezTo>
                  <a:pt x="1515" y="1045"/>
                  <a:pt x="1515" y="1045"/>
                  <a:pt x="1515" y="1045"/>
                </a:cubicBezTo>
                <a:cubicBezTo>
                  <a:pt x="1518" y="1045"/>
                  <a:pt x="1518" y="1045"/>
                  <a:pt x="1518" y="1045"/>
                </a:cubicBezTo>
                <a:lnTo>
                  <a:pt x="1518" y="1054"/>
                </a:lnTo>
                <a:close/>
                <a:moveTo>
                  <a:pt x="1528" y="1084"/>
                </a:moveTo>
                <a:cubicBezTo>
                  <a:pt x="1524" y="1084"/>
                  <a:pt x="1524" y="1084"/>
                  <a:pt x="1524" y="1084"/>
                </a:cubicBezTo>
                <a:cubicBezTo>
                  <a:pt x="1526" y="1077"/>
                  <a:pt x="1524" y="1081"/>
                  <a:pt x="1528" y="1077"/>
                </a:cubicBezTo>
                <a:lnTo>
                  <a:pt x="1528" y="1084"/>
                </a:lnTo>
                <a:close/>
                <a:moveTo>
                  <a:pt x="1544" y="1006"/>
                </a:moveTo>
                <a:cubicBezTo>
                  <a:pt x="1547" y="1006"/>
                  <a:pt x="1547" y="1006"/>
                  <a:pt x="1547" y="1006"/>
                </a:cubicBezTo>
                <a:cubicBezTo>
                  <a:pt x="1547" y="1016"/>
                  <a:pt x="1547" y="1016"/>
                  <a:pt x="1547" y="1016"/>
                </a:cubicBezTo>
                <a:cubicBezTo>
                  <a:pt x="1544" y="1016"/>
                  <a:pt x="1544" y="1016"/>
                  <a:pt x="1544" y="1016"/>
                </a:cubicBezTo>
                <a:lnTo>
                  <a:pt x="1544" y="1006"/>
                </a:lnTo>
                <a:close/>
                <a:moveTo>
                  <a:pt x="1547" y="1090"/>
                </a:moveTo>
                <a:cubicBezTo>
                  <a:pt x="1547" y="1084"/>
                  <a:pt x="1547" y="1084"/>
                  <a:pt x="1547" y="1084"/>
                </a:cubicBezTo>
                <a:cubicBezTo>
                  <a:pt x="1550" y="1084"/>
                  <a:pt x="1550" y="1084"/>
                  <a:pt x="1550" y="1084"/>
                </a:cubicBezTo>
                <a:cubicBezTo>
                  <a:pt x="1550" y="1093"/>
                  <a:pt x="1550" y="1093"/>
                  <a:pt x="1550" y="1093"/>
                </a:cubicBezTo>
                <a:cubicBezTo>
                  <a:pt x="1544" y="1095"/>
                  <a:pt x="1547" y="1093"/>
                  <a:pt x="1544" y="1096"/>
                </a:cubicBezTo>
                <a:cubicBezTo>
                  <a:pt x="1537" y="1096"/>
                  <a:pt x="1537" y="1096"/>
                  <a:pt x="1537" y="1096"/>
                </a:cubicBezTo>
                <a:cubicBezTo>
                  <a:pt x="1537" y="1093"/>
                  <a:pt x="1537" y="1093"/>
                  <a:pt x="1537" y="1093"/>
                </a:cubicBezTo>
                <a:cubicBezTo>
                  <a:pt x="1541" y="1092"/>
                  <a:pt x="1544" y="1091"/>
                  <a:pt x="1547" y="1090"/>
                </a:cubicBezTo>
                <a:close/>
                <a:moveTo>
                  <a:pt x="1528" y="983"/>
                </a:moveTo>
                <a:cubicBezTo>
                  <a:pt x="1531" y="983"/>
                  <a:pt x="1531" y="983"/>
                  <a:pt x="1531" y="983"/>
                </a:cubicBezTo>
                <a:cubicBezTo>
                  <a:pt x="1535" y="987"/>
                  <a:pt x="1531" y="985"/>
                  <a:pt x="1537" y="986"/>
                </a:cubicBezTo>
                <a:cubicBezTo>
                  <a:pt x="1535" y="990"/>
                  <a:pt x="1538" y="987"/>
                  <a:pt x="1534" y="990"/>
                </a:cubicBezTo>
                <a:cubicBezTo>
                  <a:pt x="1530" y="992"/>
                  <a:pt x="1535" y="994"/>
                  <a:pt x="1531" y="993"/>
                </a:cubicBezTo>
                <a:cubicBezTo>
                  <a:pt x="1530" y="999"/>
                  <a:pt x="1529" y="1006"/>
                  <a:pt x="1528" y="1012"/>
                </a:cubicBezTo>
                <a:cubicBezTo>
                  <a:pt x="1524" y="1012"/>
                  <a:pt x="1524" y="1012"/>
                  <a:pt x="1524" y="1012"/>
                </a:cubicBezTo>
                <a:cubicBezTo>
                  <a:pt x="1524" y="1001"/>
                  <a:pt x="1524" y="998"/>
                  <a:pt x="1531" y="993"/>
                </a:cubicBezTo>
                <a:cubicBezTo>
                  <a:pt x="1531" y="990"/>
                  <a:pt x="1531" y="990"/>
                  <a:pt x="1531" y="990"/>
                </a:cubicBezTo>
                <a:cubicBezTo>
                  <a:pt x="1524" y="990"/>
                  <a:pt x="1524" y="990"/>
                  <a:pt x="1524" y="990"/>
                </a:cubicBezTo>
                <a:cubicBezTo>
                  <a:pt x="1525" y="988"/>
                  <a:pt x="1527" y="985"/>
                  <a:pt x="1528" y="983"/>
                </a:cubicBezTo>
                <a:close/>
                <a:moveTo>
                  <a:pt x="1524" y="902"/>
                </a:moveTo>
                <a:cubicBezTo>
                  <a:pt x="1521" y="902"/>
                  <a:pt x="1521" y="902"/>
                  <a:pt x="1521" y="902"/>
                </a:cubicBezTo>
                <a:cubicBezTo>
                  <a:pt x="1523" y="896"/>
                  <a:pt x="1521" y="900"/>
                  <a:pt x="1524" y="896"/>
                </a:cubicBezTo>
                <a:lnTo>
                  <a:pt x="1524" y="902"/>
                </a:lnTo>
                <a:close/>
                <a:moveTo>
                  <a:pt x="1544" y="912"/>
                </a:moveTo>
                <a:cubicBezTo>
                  <a:pt x="1540" y="916"/>
                  <a:pt x="1544" y="913"/>
                  <a:pt x="1537" y="915"/>
                </a:cubicBezTo>
                <a:cubicBezTo>
                  <a:pt x="1537" y="922"/>
                  <a:pt x="1537" y="922"/>
                  <a:pt x="1537" y="922"/>
                </a:cubicBezTo>
                <a:cubicBezTo>
                  <a:pt x="1531" y="920"/>
                  <a:pt x="1535" y="922"/>
                  <a:pt x="1531" y="918"/>
                </a:cubicBezTo>
                <a:cubicBezTo>
                  <a:pt x="1534" y="918"/>
                  <a:pt x="1534" y="918"/>
                  <a:pt x="1534" y="918"/>
                </a:cubicBezTo>
                <a:cubicBezTo>
                  <a:pt x="1537" y="915"/>
                  <a:pt x="1534" y="918"/>
                  <a:pt x="1537" y="915"/>
                </a:cubicBezTo>
                <a:cubicBezTo>
                  <a:pt x="1537" y="912"/>
                  <a:pt x="1537" y="912"/>
                  <a:pt x="1537" y="912"/>
                </a:cubicBezTo>
                <a:lnTo>
                  <a:pt x="1544" y="912"/>
                </a:lnTo>
                <a:close/>
                <a:moveTo>
                  <a:pt x="1537" y="896"/>
                </a:moveTo>
                <a:cubicBezTo>
                  <a:pt x="1535" y="899"/>
                  <a:pt x="1538" y="896"/>
                  <a:pt x="1534" y="899"/>
                </a:cubicBezTo>
                <a:cubicBezTo>
                  <a:pt x="1534" y="893"/>
                  <a:pt x="1534" y="893"/>
                  <a:pt x="1534" y="893"/>
                </a:cubicBezTo>
                <a:cubicBezTo>
                  <a:pt x="1541" y="893"/>
                  <a:pt x="1541" y="893"/>
                  <a:pt x="1541" y="893"/>
                </a:cubicBezTo>
                <a:cubicBezTo>
                  <a:pt x="1538" y="896"/>
                  <a:pt x="1541" y="893"/>
                  <a:pt x="1537" y="896"/>
                </a:cubicBezTo>
                <a:close/>
                <a:moveTo>
                  <a:pt x="1541" y="886"/>
                </a:moveTo>
                <a:cubicBezTo>
                  <a:pt x="1534" y="884"/>
                  <a:pt x="1538" y="887"/>
                  <a:pt x="1534" y="883"/>
                </a:cubicBezTo>
                <a:cubicBezTo>
                  <a:pt x="1537" y="883"/>
                  <a:pt x="1537" y="883"/>
                  <a:pt x="1537" y="883"/>
                </a:cubicBezTo>
                <a:cubicBezTo>
                  <a:pt x="1540" y="879"/>
                  <a:pt x="1537" y="882"/>
                  <a:pt x="1541" y="880"/>
                </a:cubicBezTo>
                <a:cubicBezTo>
                  <a:pt x="1543" y="872"/>
                  <a:pt x="1541" y="874"/>
                  <a:pt x="1547" y="870"/>
                </a:cubicBezTo>
                <a:cubicBezTo>
                  <a:pt x="1547" y="863"/>
                  <a:pt x="1547" y="863"/>
                  <a:pt x="1547" y="863"/>
                </a:cubicBezTo>
                <a:cubicBezTo>
                  <a:pt x="1550" y="862"/>
                  <a:pt x="1553" y="861"/>
                  <a:pt x="1557" y="860"/>
                </a:cubicBezTo>
                <a:cubicBezTo>
                  <a:pt x="1554" y="864"/>
                  <a:pt x="1552" y="868"/>
                  <a:pt x="1547" y="870"/>
                </a:cubicBezTo>
                <a:cubicBezTo>
                  <a:pt x="1545" y="876"/>
                  <a:pt x="1547" y="873"/>
                  <a:pt x="1544" y="876"/>
                </a:cubicBezTo>
                <a:cubicBezTo>
                  <a:pt x="1544" y="880"/>
                  <a:pt x="1544" y="880"/>
                  <a:pt x="1544" y="880"/>
                </a:cubicBezTo>
                <a:cubicBezTo>
                  <a:pt x="1541" y="880"/>
                  <a:pt x="1541" y="880"/>
                  <a:pt x="1541" y="880"/>
                </a:cubicBezTo>
                <a:lnTo>
                  <a:pt x="1541" y="886"/>
                </a:lnTo>
                <a:close/>
                <a:moveTo>
                  <a:pt x="1553" y="821"/>
                </a:moveTo>
                <a:cubicBezTo>
                  <a:pt x="1555" y="815"/>
                  <a:pt x="1553" y="819"/>
                  <a:pt x="1557" y="815"/>
                </a:cubicBezTo>
                <a:cubicBezTo>
                  <a:pt x="1557" y="821"/>
                  <a:pt x="1557" y="821"/>
                  <a:pt x="1557" y="821"/>
                </a:cubicBezTo>
                <a:lnTo>
                  <a:pt x="1553" y="821"/>
                </a:lnTo>
                <a:close/>
                <a:moveTo>
                  <a:pt x="1544" y="896"/>
                </a:moveTo>
                <a:cubicBezTo>
                  <a:pt x="1547" y="892"/>
                  <a:pt x="1543" y="895"/>
                  <a:pt x="1547" y="893"/>
                </a:cubicBezTo>
                <a:cubicBezTo>
                  <a:pt x="1551" y="886"/>
                  <a:pt x="1554" y="885"/>
                  <a:pt x="1563" y="883"/>
                </a:cubicBezTo>
                <a:cubicBezTo>
                  <a:pt x="1559" y="891"/>
                  <a:pt x="1556" y="895"/>
                  <a:pt x="1544" y="896"/>
                </a:cubicBezTo>
                <a:close/>
                <a:moveTo>
                  <a:pt x="1570" y="870"/>
                </a:moveTo>
                <a:cubicBezTo>
                  <a:pt x="1566" y="875"/>
                  <a:pt x="1568" y="874"/>
                  <a:pt x="1560" y="876"/>
                </a:cubicBezTo>
                <a:cubicBezTo>
                  <a:pt x="1556" y="880"/>
                  <a:pt x="1560" y="878"/>
                  <a:pt x="1553" y="880"/>
                </a:cubicBezTo>
                <a:cubicBezTo>
                  <a:pt x="1553" y="876"/>
                  <a:pt x="1553" y="876"/>
                  <a:pt x="1553" y="876"/>
                </a:cubicBezTo>
                <a:cubicBezTo>
                  <a:pt x="1560" y="876"/>
                  <a:pt x="1560" y="876"/>
                  <a:pt x="1560" y="876"/>
                </a:cubicBezTo>
                <a:cubicBezTo>
                  <a:pt x="1560" y="873"/>
                  <a:pt x="1560" y="873"/>
                  <a:pt x="1560" y="873"/>
                </a:cubicBezTo>
                <a:cubicBezTo>
                  <a:pt x="1563" y="872"/>
                  <a:pt x="1566" y="871"/>
                  <a:pt x="1570" y="870"/>
                </a:cubicBezTo>
                <a:close/>
                <a:moveTo>
                  <a:pt x="1560" y="763"/>
                </a:moveTo>
                <a:cubicBezTo>
                  <a:pt x="1557" y="767"/>
                  <a:pt x="1560" y="764"/>
                  <a:pt x="1557" y="766"/>
                </a:cubicBezTo>
                <a:cubicBezTo>
                  <a:pt x="1557" y="773"/>
                  <a:pt x="1557" y="773"/>
                  <a:pt x="1557" y="773"/>
                </a:cubicBezTo>
                <a:cubicBezTo>
                  <a:pt x="1553" y="773"/>
                  <a:pt x="1553" y="773"/>
                  <a:pt x="1553" y="773"/>
                </a:cubicBezTo>
                <a:cubicBezTo>
                  <a:pt x="1555" y="766"/>
                  <a:pt x="1553" y="770"/>
                  <a:pt x="1557" y="766"/>
                </a:cubicBezTo>
                <a:cubicBezTo>
                  <a:pt x="1557" y="760"/>
                  <a:pt x="1557" y="760"/>
                  <a:pt x="1557" y="760"/>
                </a:cubicBezTo>
                <a:cubicBezTo>
                  <a:pt x="1563" y="760"/>
                  <a:pt x="1563" y="760"/>
                  <a:pt x="1563" y="760"/>
                </a:cubicBezTo>
                <a:cubicBezTo>
                  <a:pt x="1560" y="764"/>
                  <a:pt x="1564" y="760"/>
                  <a:pt x="1560" y="763"/>
                </a:cubicBezTo>
                <a:close/>
                <a:moveTo>
                  <a:pt x="1560" y="724"/>
                </a:moveTo>
                <a:cubicBezTo>
                  <a:pt x="1562" y="718"/>
                  <a:pt x="1560" y="722"/>
                  <a:pt x="1563" y="718"/>
                </a:cubicBezTo>
                <a:cubicBezTo>
                  <a:pt x="1565" y="711"/>
                  <a:pt x="1563" y="715"/>
                  <a:pt x="1566" y="711"/>
                </a:cubicBezTo>
                <a:cubicBezTo>
                  <a:pt x="1566" y="718"/>
                  <a:pt x="1566" y="718"/>
                  <a:pt x="1566" y="718"/>
                </a:cubicBezTo>
                <a:cubicBezTo>
                  <a:pt x="1563" y="718"/>
                  <a:pt x="1563" y="718"/>
                  <a:pt x="1563" y="718"/>
                </a:cubicBezTo>
                <a:cubicBezTo>
                  <a:pt x="1563" y="724"/>
                  <a:pt x="1563" y="724"/>
                  <a:pt x="1563" y="724"/>
                </a:cubicBezTo>
                <a:lnTo>
                  <a:pt x="1560" y="724"/>
                </a:lnTo>
                <a:close/>
                <a:moveTo>
                  <a:pt x="1566" y="802"/>
                </a:moveTo>
                <a:cubicBezTo>
                  <a:pt x="1564" y="806"/>
                  <a:pt x="1567" y="802"/>
                  <a:pt x="1563" y="805"/>
                </a:cubicBezTo>
                <a:cubicBezTo>
                  <a:pt x="1563" y="799"/>
                  <a:pt x="1563" y="799"/>
                  <a:pt x="1563" y="799"/>
                </a:cubicBezTo>
                <a:cubicBezTo>
                  <a:pt x="1570" y="799"/>
                  <a:pt x="1570" y="799"/>
                  <a:pt x="1570" y="799"/>
                </a:cubicBezTo>
                <a:cubicBezTo>
                  <a:pt x="1567" y="802"/>
                  <a:pt x="1570" y="799"/>
                  <a:pt x="1566" y="802"/>
                </a:cubicBezTo>
                <a:close/>
                <a:moveTo>
                  <a:pt x="1563" y="757"/>
                </a:moveTo>
                <a:cubicBezTo>
                  <a:pt x="1565" y="750"/>
                  <a:pt x="1563" y="754"/>
                  <a:pt x="1566" y="750"/>
                </a:cubicBezTo>
                <a:cubicBezTo>
                  <a:pt x="1566" y="757"/>
                  <a:pt x="1566" y="757"/>
                  <a:pt x="1566" y="757"/>
                </a:cubicBezTo>
                <a:lnTo>
                  <a:pt x="1563" y="757"/>
                </a:lnTo>
                <a:close/>
                <a:moveTo>
                  <a:pt x="1573" y="728"/>
                </a:moveTo>
                <a:cubicBezTo>
                  <a:pt x="1570" y="728"/>
                  <a:pt x="1570" y="728"/>
                  <a:pt x="1570" y="728"/>
                </a:cubicBezTo>
                <a:cubicBezTo>
                  <a:pt x="1570" y="737"/>
                  <a:pt x="1570" y="737"/>
                  <a:pt x="1570" y="737"/>
                </a:cubicBezTo>
                <a:cubicBezTo>
                  <a:pt x="1566" y="737"/>
                  <a:pt x="1566" y="737"/>
                  <a:pt x="1566" y="737"/>
                </a:cubicBezTo>
                <a:cubicBezTo>
                  <a:pt x="1566" y="744"/>
                  <a:pt x="1566" y="744"/>
                  <a:pt x="1566" y="744"/>
                </a:cubicBezTo>
                <a:cubicBezTo>
                  <a:pt x="1563" y="744"/>
                  <a:pt x="1563" y="744"/>
                  <a:pt x="1563" y="744"/>
                </a:cubicBezTo>
                <a:cubicBezTo>
                  <a:pt x="1565" y="737"/>
                  <a:pt x="1563" y="741"/>
                  <a:pt x="1566" y="737"/>
                </a:cubicBezTo>
                <a:cubicBezTo>
                  <a:pt x="1566" y="724"/>
                  <a:pt x="1566" y="724"/>
                  <a:pt x="1566" y="724"/>
                </a:cubicBezTo>
                <a:cubicBezTo>
                  <a:pt x="1566" y="724"/>
                  <a:pt x="1579" y="725"/>
                  <a:pt x="1573" y="728"/>
                </a:cubicBezTo>
                <a:close/>
                <a:moveTo>
                  <a:pt x="1576" y="724"/>
                </a:moveTo>
                <a:cubicBezTo>
                  <a:pt x="1573" y="724"/>
                  <a:pt x="1573" y="724"/>
                  <a:pt x="1573" y="724"/>
                </a:cubicBezTo>
                <a:cubicBezTo>
                  <a:pt x="1575" y="718"/>
                  <a:pt x="1572" y="722"/>
                  <a:pt x="1576" y="718"/>
                </a:cubicBezTo>
                <a:lnTo>
                  <a:pt x="1576" y="724"/>
                </a:lnTo>
                <a:close/>
                <a:moveTo>
                  <a:pt x="1612" y="747"/>
                </a:moveTo>
                <a:cubicBezTo>
                  <a:pt x="1609" y="747"/>
                  <a:pt x="1609" y="747"/>
                  <a:pt x="1609" y="747"/>
                </a:cubicBezTo>
                <a:cubicBezTo>
                  <a:pt x="1609" y="753"/>
                  <a:pt x="1609" y="753"/>
                  <a:pt x="1609" y="753"/>
                </a:cubicBezTo>
                <a:cubicBezTo>
                  <a:pt x="1605" y="753"/>
                  <a:pt x="1605" y="753"/>
                  <a:pt x="1605" y="753"/>
                </a:cubicBezTo>
                <a:cubicBezTo>
                  <a:pt x="1607" y="747"/>
                  <a:pt x="1605" y="751"/>
                  <a:pt x="1609" y="747"/>
                </a:cubicBezTo>
                <a:cubicBezTo>
                  <a:pt x="1610" y="741"/>
                  <a:pt x="1608" y="744"/>
                  <a:pt x="1612" y="741"/>
                </a:cubicBezTo>
                <a:lnTo>
                  <a:pt x="1612" y="747"/>
                </a:lnTo>
                <a:close/>
                <a:moveTo>
                  <a:pt x="1618" y="737"/>
                </a:moveTo>
                <a:cubicBezTo>
                  <a:pt x="1615" y="737"/>
                  <a:pt x="1615" y="737"/>
                  <a:pt x="1615" y="737"/>
                </a:cubicBezTo>
                <a:cubicBezTo>
                  <a:pt x="1617" y="731"/>
                  <a:pt x="1615" y="734"/>
                  <a:pt x="1618" y="731"/>
                </a:cubicBezTo>
                <a:lnTo>
                  <a:pt x="1618" y="737"/>
                </a:lnTo>
                <a:close/>
                <a:moveTo>
                  <a:pt x="1602" y="673"/>
                </a:moveTo>
                <a:cubicBezTo>
                  <a:pt x="1592" y="673"/>
                  <a:pt x="1592" y="673"/>
                  <a:pt x="1592" y="673"/>
                </a:cubicBezTo>
                <a:cubicBezTo>
                  <a:pt x="1591" y="677"/>
                  <a:pt x="1590" y="681"/>
                  <a:pt x="1589" y="685"/>
                </a:cubicBezTo>
                <a:cubicBezTo>
                  <a:pt x="1589" y="685"/>
                  <a:pt x="1576" y="685"/>
                  <a:pt x="1583" y="682"/>
                </a:cubicBezTo>
                <a:cubicBezTo>
                  <a:pt x="1586" y="682"/>
                  <a:pt x="1586" y="682"/>
                  <a:pt x="1586" y="682"/>
                </a:cubicBezTo>
                <a:cubicBezTo>
                  <a:pt x="1586" y="679"/>
                  <a:pt x="1586" y="679"/>
                  <a:pt x="1586" y="679"/>
                </a:cubicBezTo>
                <a:cubicBezTo>
                  <a:pt x="1573" y="687"/>
                  <a:pt x="1582" y="685"/>
                  <a:pt x="1576" y="695"/>
                </a:cubicBezTo>
                <a:cubicBezTo>
                  <a:pt x="1568" y="689"/>
                  <a:pt x="1564" y="704"/>
                  <a:pt x="1557" y="708"/>
                </a:cubicBezTo>
                <a:cubicBezTo>
                  <a:pt x="1557" y="715"/>
                  <a:pt x="1557" y="715"/>
                  <a:pt x="1557" y="715"/>
                </a:cubicBezTo>
                <a:cubicBezTo>
                  <a:pt x="1550" y="715"/>
                  <a:pt x="1550" y="715"/>
                  <a:pt x="1550" y="715"/>
                </a:cubicBezTo>
                <a:cubicBezTo>
                  <a:pt x="1548" y="730"/>
                  <a:pt x="1549" y="722"/>
                  <a:pt x="1541" y="731"/>
                </a:cubicBezTo>
                <a:cubicBezTo>
                  <a:pt x="1537" y="731"/>
                  <a:pt x="1537" y="731"/>
                  <a:pt x="1537" y="731"/>
                </a:cubicBezTo>
                <a:cubicBezTo>
                  <a:pt x="1530" y="748"/>
                  <a:pt x="1522" y="765"/>
                  <a:pt x="1515" y="783"/>
                </a:cubicBezTo>
                <a:cubicBezTo>
                  <a:pt x="1511" y="785"/>
                  <a:pt x="1508" y="787"/>
                  <a:pt x="1505" y="789"/>
                </a:cubicBezTo>
                <a:cubicBezTo>
                  <a:pt x="1500" y="796"/>
                  <a:pt x="1497" y="803"/>
                  <a:pt x="1495" y="812"/>
                </a:cubicBezTo>
                <a:cubicBezTo>
                  <a:pt x="1482" y="812"/>
                  <a:pt x="1482" y="812"/>
                  <a:pt x="1482" y="812"/>
                </a:cubicBezTo>
                <a:cubicBezTo>
                  <a:pt x="1480" y="818"/>
                  <a:pt x="1483" y="814"/>
                  <a:pt x="1479" y="818"/>
                </a:cubicBezTo>
                <a:cubicBezTo>
                  <a:pt x="1476" y="822"/>
                  <a:pt x="1479" y="819"/>
                  <a:pt x="1476" y="821"/>
                </a:cubicBezTo>
                <a:cubicBezTo>
                  <a:pt x="1473" y="818"/>
                  <a:pt x="1476" y="821"/>
                  <a:pt x="1473" y="818"/>
                </a:cubicBezTo>
                <a:cubicBezTo>
                  <a:pt x="1475" y="809"/>
                  <a:pt x="1476" y="807"/>
                  <a:pt x="1486" y="805"/>
                </a:cubicBezTo>
                <a:cubicBezTo>
                  <a:pt x="1486" y="799"/>
                  <a:pt x="1486" y="799"/>
                  <a:pt x="1486" y="799"/>
                </a:cubicBezTo>
                <a:cubicBezTo>
                  <a:pt x="1474" y="802"/>
                  <a:pt x="1479" y="803"/>
                  <a:pt x="1473" y="808"/>
                </a:cubicBezTo>
                <a:cubicBezTo>
                  <a:pt x="1473" y="802"/>
                  <a:pt x="1473" y="802"/>
                  <a:pt x="1473" y="802"/>
                </a:cubicBezTo>
                <a:cubicBezTo>
                  <a:pt x="1460" y="800"/>
                  <a:pt x="1464" y="798"/>
                  <a:pt x="1453" y="796"/>
                </a:cubicBezTo>
                <a:cubicBezTo>
                  <a:pt x="1456" y="787"/>
                  <a:pt x="1454" y="788"/>
                  <a:pt x="1463" y="786"/>
                </a:cubicBezTo>
                <a:cubicBezTo>
                  <a:pt x="1463" y="792"/>
                  <a:pt x="1463" y="792"/>
                  <a:pt x="1463" y="792"/>
                </a:cubicBezTo>
                <a:cubicBezTo>
                  <a:pt x="1469" y="792"/>
                  <a:pt x="1469" y="792"/>
                  <a:pt x="1469" y="792"/>
                </a:cubicBezTo>
                <a:cubicBezTo>
                  <a:pt x="1469" y="786"/>
                  <a:pt x="1469" y="786"/>
                  <a:pt x="1469" y="786"/>
                </a:cubicBezTo>
                <a:cubicBezTo>
                  <a:pt x="1466" y="786"/>
                  <a:pt x="1466" y="786"/>
                  <a:pt x="1466" y="786"/>
                </a:cubicBezTo>
                <a:cubicBezTo>
                  <a:pt x="1467" y="781"/>
                  <a:pt x="1468" y="777"/>
                  <a:pt x="1469" y="773"/>
                </a:cubicBezTo>
                <a:cubicBezTo>
                  <a:pt x="1473" y="773"/>
                  <a:pt x="1473" y="773"/>
                  <a:pt x="1473" y="773"/>
                </a:cubicBezTo>
                <a:cubicBezTo>
                  <a:pt x="1473" y="763"/>
                  <a:pt x="1473" y="763"/>
                  <a:pt x="1473" y="763"/>
                </a:cubicBezTo>
                <a:cubicBezTo>
                  <a:pt x="1475" y="762"/>
                  <a:pt x="1477" y="761"/>
                  <a:pt x="1479" y="760"/>
                </a:cubicBezTo>
                <a:cubicBezTo>
                  <a:pt x="1482" y="752"/>
                  <a:pt x="1476" y="747"/>
                  <a:pt x="1476" y="744"/>
                </a:cubicBezTo>
                <a:cubicBezTo>
                  <a:pt x="1479" y="744"/>
                  <a:pt x="1479" y="744"/>
                  <a:pt x="1479" y="744"/>
                </a:cubicBezTo>
                <a:cubicBezTo>
                  <a:pt x="1480" y="741"/>
                  <a:pt x="1481" y="737"/>
                  <a:pt x="1482" y="734"/>
                </a:cubicBezTo>
                <a:cubicBezTo>
                  <a:pt x="1489" y="732"/>
                  <a:pt x="1485" y="734"/>
                  <a:pt x="1489" y="731"/>
                </a:cubicBezTo>
                <a:cubicBezTo>
                  <a:pt x="1492" y="731"/>
                  <a:pt x="1492" y="731"/>
                  <a:pt x="1492" y="731"/>
                </a:cubicBezTo>
                <a:cubicBezTo>
                  <a:pt x="1492" y="711"/>
                  <a:pt x="1492" y="711"/>
                  <a:pt x="1492" y="711"/>
                </a:cubicBezTo>
                <a:cubicBezTo>
                  <a:pt x="1495" y="711"/>
                  <a:pt x="1495" y="711"/>
                  <a:pt x="1495" y="711"/>
                </a:cubicBezTo>
                <a:cubicBezTo>
                  <a:pt x="1495" y="705"/>
                  <a:pt x="1495" y="705"/>
                  <a:pt x="1495" y="705"/>
                </a:cubicBezTo>
                <a:cubicBezTo>
                  <a:pt x="1498" y="705"/>
                  <a:pt x="1498" y="705"/>
                  <a:pt x="1498" y="705"/>
                </a:cubicBezTo>
                <a:cubicBezTo>
                  <a:pt x="1498" y="700"/>
                  <a:pt x="1496" y="699"/>
                  <a:pt x="1495" y="692"/>
                </a:cubicBezTo>
                <a:cubicBezTo>
                  <a:pt x="1502" y="690"/>
                  <a:pt x="1498" y="692"/>
                  <a:pt x="1502" y="689"/>
                </a:cubicBezTo>
                <a:cubicBezTo>
                  <a:pt x="1505" y="689"/>
                  <a:pt x="1505" y="689"/>
                  <a:pt x="1505" y="689"/>
                </a:cubicBezTo>
                <a:cubicBezTo>
                  <a:pt x="1505" y="679"/>
                  <a:pt x="1505" y="679"/>
                  <a:pt x="1505" y="679"/>
                </a:cubicBezTo>
                <a:cubicBezTo>
                  <a:pt x="1511" y="679"/>
                  <a:pt x="1511" y="679"/>
                  <a:pt x="1511" y="679"/>
                </a:cubicBezTo>
                <a:cubicBezTo>
                  <a:pt x="1511" y="676"/>
                  <a:pt x="1511" y="676"/>
                  <a:pt x="1511" y="676"/>
                </a:cubicBezTo>
                <a:cubicBezTo>
                  <a:pt x="1502" y="678"/>
                  <a:pt x="1496" y="684"/>
                  <a:pt x="1492" y="692"/>
                </a:cubicBezTo>
                <a:cubicBezTo>
                  <a:pt x="1489" y="692"/>
                  <a:pt x="1489" y="692"/>
                  <a:pt x="1489" y="692"/>
                </a:cubicBezTo>
                <a:cubicBezTo>
                  <a:pt x="1487" y="698"/>
                  <a:pt x="1489" y="695"/>
                  <a:pt x="1486" y="698"/>
                </a:cubicBezTo>
                <a:cubicBezTo>
                  <a:pt x="1486" y="705"/>
                  <a:pt x="1486" y="705"/>
                  <a:pt x="1486" y="705"/>
                </a:cubicBezTo>
                <a:cubicBezTo>
                  <a:pt x="1479" y="702"/>
                  <a:pt x="1479" y="702"/>
                  <a:pt x="1479" y="702"/>
                </a:cubicBezTo>
                <a:cubicBezTo>
                  <a:pt x="1479" y="702"/>
                  <a:pt x="1487" y="693"/>
                  <a:pt x="1489" y="692"/>
                </a:cubicBezTo>
                <a:cubicBezTo>
                  <a:pt x="1491" y="684"/>
                  <a:pt x="1499" y="670"/>
                  <a:pt x="1505" y="666"/>
                </a:cubicBezTo>
                <a:cubicBezTo>
                  <a:pt x="1507" y="667"/>
                  <a:pt x="1509" y="668"/>
                  <a:pt x="1511" y="669"/>
                </a:cubicBezTo>
                <a:cubicBezTo>
                  <a:pt x="1510" y="667"/>
                  <a:pt x="1509" y="665"/>
                  <a:pt x="1508" y="663"/>
                </a:cubicBezTo>
                <a:cubicBezTo>
                  <a:pt x="1511" y="663"/>
                  <a:pt x="1511" y="663"/>
                  <a:pt x="1511" y="663"/>
                </a:cubicBezTo>
                <a:cubicBezTo>
                  <a:pt x="1515" y="658"/>
                  <a:pt x="1516" y="657"/>
                  <a:pt x="1518" y="650"/>
                </a:cubicBezTo>
                <a:cubicBezTo>
                  <a:pt x="1511" y="650"/>
                  <a:pt x="1511" y="650"/>
                  <a:pt x="1511" y="650"/>
                </a:cubicBezTo>
                <a:cubicBezTo>
                  <a:pt x="1514" y="641"/>
                  <a:pt x="1518" y="638"/>
                  <a:pt x="1521" y="630"/>
                </a:cubicBezTo>
                <a:cubicBezTo>
                  <a:pt x="1525" y="628"/>
                  <a:pt x="1522" y="631"/>
                  <a:pt x="1524" y="627"/>
                </a:cubicBezTo>
                <a:cubicBezTo>
                  <a:pt x="1528" y="627"/>
                  <a:pt x="1528" y="627"/>
                  <a:pt x="1528" y="627"/>
                </a:cubicBezTo>
                <a:cubicBezTo>
                  <a:pt x="1530" y="621"/>
                  <a:pt x="1527" y="624"/>
                  <a:pt x="1531" y="621"/>
                </a:cubicBezTo>
                <a:cubicBezTo>
                  <a:pt x="1533" y="614"/>
                  <a:pt x="1530" y="618"/>
                  <a:pt x="1534" y="614"/>
                </a:cubicBezTo>
                <a:cubicBezTo>
                  <a:pt x="1534" y="621"/>
                  <a:pt x="1534" y="621"/>
                  <a:pt x="1534" y="621"/>
                </a:cubicBezTo>
                <a:cubicBezTo>
                  <a:pt x="1531" y="621"/>
                  <a:pt x="1531" y="621"/>
                  <a:pt x="1531" y="621"/>
                </a:cubicBezTo>
                <a:cubicBezTo>
                  <a:pt x="1531" y="627"/>
                  <a:pt x="1531" y="627"/>
                  <a:pt x="1531" y="627"/>
                </a:cubicBezTo>
                <a:cubicBezTo>
                  <a:pt x="1528" y="627"/>
                  <a:pt x="1528" y="627"/>
                  <a:pt x="1528" y="627"/>
                </a:cubicBezTo>
                <a:cubicBezTo>
                  <a:pt x="1526" y="634"/>
                  <a:pt x="1526" y="636"/>
                  <a:pt x="1521" y="640"/>
                </a:cubicBezTo>
                <a:cubicBezTo>
                  <a:pt x="1521" y="643"/>
                  <a:pt x="1521" y="643"/>
                  <a:pt x="1521" y="643"/>
                </a:cubicBezTo>
                <a:cubicBezTo>
                  <a:pt x="1531" y="643"/>
                  <a:pt x="1531" y="643"/>
                  <a:pt x="1531" y="643"/>
                </a:cubicBezTo>
                <a:cubicBezTo>
                  <a:pt x="1531" y="640"/>
                  <a:pt x="1531" y="640"/>
                  <a:pt x="1531" y="640"/>
                </a:cubicBezTo>
                <a:cubicBezTo>
                  <a:pt x="1534" y="640"/>
                  <a:pt x="1534" y="640"/>
                  <a:pt x="1534" y="640"/>
                </a:cubicBezTo>
                <a:cubicBezTo>
                  <a:pt x="1539" y="631"/>
                  <a:pt x="1525" y="635"/>
                  <a:pt x="1537" y="624"/>
                </a:cubicBezTo>
                <a:cubicBezTo>
                  <a:pt x="1537" y="621"/>
                  <a:pt x="1537" y="621"/>
                  <a:pt x="1537" y="621"/>
                </a:cubicBezTo>
                <a:cubicBezTo>
                  <a:pt x="1540" y="623"/>
                  <a:pt x="1545" y="624"/>
                  <a:pt x="1550" y="621"/>
                </a:cubicBezTo>
                <a:cubicBezTo>
                  <a:pt x="1552" y="618"/>
                  <a:pt x="1555" y="614"/>
                  <a:pt x="1557" y="611"/>
                </a:cubicBezTo>
                <a:cubicBezTo>
                  <a:pt x="1563" y="611"/>
                  <a:pt x="1563" y="611"/>
                  <a:pt x="1563" y="611"/>
                </a:cubicBezTo>
                <a:cubicBezTo>
                  <a:pt x="1563" y="608"/>
                  <a:pt x="1563" y="608"/>
                  <a:pt x="1563" y="608"/>
                </a:cubicBezTo>
                <a:cubicBezTo>
                  <a:pt x="1569" y="606"/>
                  <a:pt x="1569" y="611"/>
                  <a:pt x="1570" y="611"/>
                </a:cubicBezTo>
                <a:cubicBezTo>
                  <a:pt x="1583" y="611"/>
                  <a:pt x="1583" y="611"/>
                  <a:pt x="1583" y="611"/>
                </a:cubicBezTo>
                <a:cubicBezTo>
                  <a:pt x="1583" y="608"/>
                  <a:pt x="1583" y="608"/>
                  <a:pt x="1583" y="608"/>
                </a:cubicBezTo>
                <a:cubicBezTo>
                  <a:pt x="1588" y="609"/>
                  <a:pt x="1593" y="610"/>
                  <a:pt x="1599" y="611"/>
                </a:cubicBezTo>
                <a:cubicBezTo>
                  <a:pt x="1599" y="608"/>
                  <a:pt x="1599" y="608"/>
                  <a:pt x="1599" y="608"/>
                </a:cubicBezTo>
                <a:cubicBezTo>
                  <a:pt x="1601" y="609"/>
                  <a:pt x="1603" y="610"/>
                  <a:pt x="1605" y="611"/>
                </a:cubicBezTo>
                <a:cubicBezTo>
                  <a:pt x="1606" y="606"/>
                  <a:pt x="1607" y="600"/>
                  <a:pt x="1609" y="595"/>
                </a:cubicBezTo>
                <a:cubicBezTo>
                  <a:pt x="1611" y="594"/>
                  <a:pt x="1613" y="593"/>
                  <a:pt x="1615" y="592"/>
                </a:cubicBezTo>
                <a:cubicBezTo>
                  <a:pt x="1615" y="585"/>
                  <a:pt x="1615" y="585"/>
                  <a:pt x="1615" y="585"/>
                </a:cubicBezTo>
                <a:cubicBezTo>
                  <a:pt x="1618" y="585"/>
                  <a:pt x="1618" y="585"/>
                  <a:pt x="1618" y="585"/>
                </a:cubicBezTo>
                <a:cubicBezTo>
                  <a:pt x="1619" y="580"/>
                  <a:pt x="1620" y="574"/>
                  <a:pt x="1621" y="569"/>
                </a:cubicBezTo>
                <a:cubicBezTo>
                  <a:pt x="1621" y="566"/>
                  <a:pt x="1616" y="570"/>
                  <a:pt x="1618" y="566"/>
                </a:cubicBezTo>
                <a:cubicBezTo>
                  <a:pt x="1621" y="566"/>
                  <a:pt x="1621" y="566"/>
                  <a:pt x="1621" y="566"/>
                </a:cubicBezTo>
                <a:cubicBezTo>
                  <a:pt x="1628" y="555"/>
                  <a:pt x="1648" y="543"/>
                  <a:pt x="1664" y="540"/>
                </a:cubicBezTo>
                <a:cubicBezTo>
                  <a:pt x="1664" y="537"/>
                  <a:pt x="1664" y="537"/>
                  <a:pt x="1664" y="537"/>
                </a:cubicBezTo>
                <a:cubicBezTo>
                  <a:pt x="1668" y="535"/>
                  <a:pt x="1669" y="534"/>
                  <a:pt x="1676" y="533"/>
                </a:cubicBezTo>
                <a:cubicBezTo>
                  <a:pt x="1674" y="537"/>
                  <a:pt x="1672" y="537"/>
                  <a:pt x="1670" y="540"/>
                </a:cubicBezTo>
                <a:cubicBezTo>
                  <a:pt x="1664" y="540"/>
                  <a:pt x="1664" y="540"/>
                  <a:pt x="1664" y="540"/>
                </a:cubicBezTo>
                <a:cubicBezTo>
                  <a:pt x="1664" y="546"/>
                  <a:pt x="1664" y="546"/>
                  <a:pt x="1664" y="546"/>
                </a:cubicBezTo>
                <a:cubicBezTo>
                  <a:pt x="1665" y="543"/>
                  <a:pt x="1673" y="545"/>
                  <a:pt x="1676" y="543"/>
                </a:cubicBezTo>
                <a:cubicBezTo>
                  <a:pt x="1676" y="540"/>
                  <a:pt x="1676" y="540"/>
                  <a:pt x="1676" y="540"/>
                </a:cubicBezTo>
                <a:cubicBezTo>
                  <a:pt x="1683" y="540"/>
                  <a:pt x="1683" y="540"/>
                  <a:pt x="1683" y="540"/>
                </a:cubicBezTo>
                <a:cubicBezTo>
                  <a:pt x="1679" y="547"/>
                  <a:pt x="1674" y="546"/>
                  <a:pt x="1673" y="546"/>
                </a:cubicBezTo>
                <a:cubicBezTo>
                  <a:pt x="1673" y="550"/>
                  <a:pt x="1673" y="550"/>
                  <a:pt x="1673" y="550"/>
                </a:cubicBezTo>
                <a:cubicBezTo>
                  <a:pt x="1681" y="554"/>
                  <a:pt x="1672" y="565"/>
                  <a:pt x="1676" y="572"/>
                </a:cubicBezTo>
                <a:cubicBezTo>
                  <a:pt x="1680" y="572"/>
                  <a:pt x="1680" y="572"/>
                  <a:pt x="1680" y="572"/>
                </a:cubicBezTo>
                <a:cubicBezTo>
                  <a:pt x="1679" y="574"/>
                  <a:pt x="1682" y="586"/>
                  <a:pt x="1676" y="582"/>
                </a:cubicBezTo>
                <a:cubicBezTo>
                  <a:pt x="1676" y="579"/>
                  <a:pt x="1676" y="579"/>
                  <a:pt x="1676" y="579"/>
                </a:cubicBezTo>
                <a:cubicBezTo>
                  <a:pt x="1673" y="579"/>
                  <a:pt x="1673" y="579"/>
                  <a:pt x="1673" y="579"/>
                </a:cubicBezTo>
                <a:cubicBezTo>
                  <a:pt x="1673" y="588"/>
                  <a:pt x="1673" y="588"/>
                  <a:pt x="1673" y="588"/>
                </a:cubicBezTo>
                <a:cubicBezTo>
                  <a:pt x="1667" y="590"/>
                  <a:pt x="1670" y="588"/>
                  <a:pt x="1667" y="592"/>
                </a:cubicBezTo>
                <a:cubicBezTo>
                  <a:pt x="1664" y="592"/>
                  <a:pt x="1664" y="592"/>
                  <a:pt x="1664" y="592"/>
                </a:cubicBezTo>
                <a:cubicBezTo>
                  <a:pt x="1665" y="594"/>
                  <a:pt x="1666" y="596"/>
                  <a:pt x="1667" y="598"/>
                </a:cubicBezTo>
                <a:cubicBezTo>
                  <a:pt x="1664" y="598"/>
                  <a:pt x="1664" y="598"/>
                  <a:pt x="1664" y="598"/>
                </a:cubicBezTo>
                <a:cubicBezTo>
                  <a:pt x="1664" y="601"/>
                  <a:pt x="1664" y="601"/>
                  <a:pt x="1664" y="601"/>
                </a:cubicBezTo>
                <a:cubicBezTo>
                  <a:pt x="1657" y="598"/>
                  <a:pt x="1657" y="598"/>
                  <a:pt x="1657" y="598"/>
                </a:cubicBezTo>
                <a:cubicBezTo>
                  <a:pt x="1657" y="601"/>
                  <a:pt x="1657" y="601"/>
                  <a:pt x="1657" y="601"/>
                </a:cubicBezTo>
                <a:cubicBezTo>
                  <a:pt x="1652" y="605"/>
                  <a:pt x="1653" y="603"/>
                  <a:pt x="1651" y="611"/>
                </a:cubicBezTo>
                <a:cubicBezTo>
                  <a:pt x="1635" y="616"/>
                  <a:pt x="1644" y="623"/>
                  <a:pt x="1628" y="627"/>
                </a:cubicBezTo>
                <a:cubicBezTo>
                  <a:pt x="1623" y="645"/>
                  <a:pt x="1606" y="654"/>
                  <a:pt x="1602" y="673"/>
                </a:cubicBezTo>
                <a:close/>
                <a:moveTo>
                  <a:pt x="1644" y="757"/>
                </a:moveTo>
                <a:cubicBezTo>
                  <a:pt x="1638" y="760"/>
                  <a:pt x="1638" y="760"/>
                  <a:pt x="1638" y="760"/>
                </a:cubicBezTo>
                <a:cubicBezTo>
                  <a:pt x="1634" y="766"/>
                  <a:pt x="1637" y="768"/>
                  <a:pt x="1631" y="773"/>
                </a:cubicBezTo>
                <a:cubicBezTo>
                  <a:pt x="1631" y="776"/>
                  <a:pt x="1631" y="776"/>
                  <a:pt x="1631" y="776"/>
                </a:cubicBezTo>
                <a:cubicBezTo>
                  <a:pt x="1625" y="776"/>
                  <a:pt x="1625" y="776"/>
                  <a:pt x="1625" y="776"/>
                </a:cubicBezTo>
                <a:cubicBezTo>
                  <a:pt x="1627" y="772"/>
                  <a:pt x="1630" y="771"/>
                  <a:pt x="1631" y="770"/>
                </a:cubicBezTo>
                <a:cubicBezTo>
                  <a:pt x="1631" y="763"/>
                  <a:pt x="1631" y="763"/>
                  <a:pt x="1631" y="763"/>
                </a:cubicBezTo>
                <a:cubicBezTo>
                  <a:pt x="1634" y="763"/>
                  <a:pt x="1634" y="763"/>
                  <a:pt x="1634" y="763"/>
                </a:cubicBezTo>
                <a:cubicBezTo>
                  <a:pt x="1639" y="754"/>
                  <a:pt x="1633" y="754"/>
                  <a:pt x="1641" y="747"/>
                </a:cubicBezTo>
                <a:cubicBezTo>
                  <a:pt x="1642" y="743"/>
                  <a:pt x="1643" y="738"/>
                  <a:pt x="1644" y="734"/>
                </a:cubicBezTo>
                <a:cubicBezTo>
                  <a:pt x="1651" y="734"/>
                  <a:pt x="1651" y="734"/>
                  <a:pt x="1651" y="734"/>
                </a:cubicBezTo>
                <a:cubicBezTo>
                  <a:pt x="1652" y="727"/>
                  <a:pt x="1653" y="725"/>
                  <a:pt x="1657" y="721"/>
                </a:cubicBezTo>
                <a:cubicBezTo>
                  <a:pt x="1657" y="718"/>
                  <a:pt x="1657" y="718"/>
                  <a:pt x="1657" y="718"/>
                </a:cubicBezTo>
                <a:cubicBezTo>
                  <a:pt x="1664" y="718"/>
                  <a:pt x="1664" y="718"/>
                  <a:pt x="1664" y="718"/>
                </a:cubicBezTo>
                <a:cubicBezTo>
                  <a:pt x="1657" y="728"/>
                  <a:pt x="1651" y="737"/>
                  <a:pt x="1644" y="747"/>
                </a:cubicBezTo>
                <a:cubicBezTo>
                  <a:pt x="1641" y="747"/>
                  <a:pt x="1641" y="747"/>
                  <a:pt x="1641" y="747"/>
                </a:cubicBezTo>
                <a:cubicBezTo>
                  <a:pt x="1642" y="750"/>
                  <a:pt x="1643" y="753"/>
                  <a:pt x="1644" y="757"/>
                </a:cubicBezTo>
                <a:close/>
                <a:moveTo>
                  <a:pt x="1625" y="724"/>
                </a:moveTo>
                <a:cubicBezTo>
                  <a:pt x="1627" y="718"/>
                  <a:pt x="1624" y="722"/>
                  <a:pt x="1628" y="718"/>
                </a:cubicBezTo>
                <a:cubicBezTo>
                  <a:pt x="1628" y="724"/>
                  <a:pt x="1628" y="724"/>
                  <a:pt x="1628" y="724"/>
                </a:cubicBezTo>
                <a:lnTo>
                  <a:pt x="1625" y="724"/>
                </a:lnTo>
                <a:close/>
                <a:moveTo>
                  <a:pt x="1641" y="647"/>
                </a:moveTo>
                <a:cubicBezTo>
                  <a:pt x="1641" y="643"/>
                  <a:pt x="1641" y="643"/>
                  <a:pt x="1641" y="643"/>
                </a:cubicBezTo>
                <a:cubicBezTo>
                  <a:pt x="1647" y="643"/>
                  <a:pt x="1647" y="643"/>
                  <a:pt x="1647" y="643"/>
                </a:cubicBezTo>
                <a:cubicBezTo>
                  <a:pt x="1644" y="647"/>
                  <a:pt x="1647" y="645"/>
                  <a:pt x="1641" y="647"/>
                </a:cubicBezTo>
                <a:close/>
                <a:moveTo>
                  <a:pt x="1651" y="711"/>
                </a:moveTo>
                <a:cubicBezTo>
                  <a:pt x="1651" y="705"/>
                  <a:pt x="1651" y="705"/>
                  <a:pt x="1651" y="705"/>
                </a:cubicBezTo>
                <a:cubicBezTo>
                  <a:pt x="1657" y="705"/>
                  <a:pt x="1657" y="705"/>
                  <a:pt x="1657" y="705"/>
                </a:cubicBezTo>
                <a:cubicBezTo>
                  <a:pt x="1654" y="709"/>
                  <a:pt x="1657" y="705"/>
                  <a:pt x="1654" y="708"/>
                </a:cubicBezTo>
                <a:cubicBezTo>
                  <a:pt x="1651" y="712"/>
                  <a:pt x="1654" y="709"/>
                  <a:pt x="1651" y="711"/>
                </a:cubicBezTo>
                <a:close/>
                <a:moveTo>
                  <a:pt x="1621" y="711"/>
                </a:moveTo>
                <a:cubicBezTo>
                  <a:pt x="1623" y="705"/>
                  <a:pt x="1621" y="709"/>
                  <a:pt x="1625" y="705"/>
                </a:cubicBezTo>
                <a:cubicBezTo>
                  <a:pt x="1625" y="708"/>
                  <a:pt x="1625" y="708"/>
                  <a:pt x="1625" y="708"/>
                </a:cubicBezTo>
                <a:cubicBezTo>
                  <a:pt x="1628" y="711"/>
                  <a:pt x="1625" y="708"/>
                  <a:pt x="1628" y="711"/>
                </a:cubicBezTo>
                <a:lnTo>
                  <a:pt x="1621" y="711"/>
                </a:lnTo>
                <a:close/>
                <a:moveTo>
                  <a:pt x="1631" y="815"/>
                </a:moveTo>
                <a:cubicBezTo>
                  <a:pt x="1625" y="815"/>
                  <a:pt x="1625" y="815"/>
                  <a:pt x="1625" y="815"/>
                </a:cubicBezTo>
                <a:cubicBezTo>
                  <a:pt x="1625" y="808"/>
                  <a:pt x="1625" y="808"/>
                  <a:pt x="1625" y="808"/>
                </a:cubicBezTo>
                <a:cubicBezTo>
                  <a:pt x="1631" y="808"/>
                  <a:pt x="1631" y="808"/>
                  <a:pt x="1631" y="808"/>
                </a:cubicBezTo>
                <a:lnTo>
                  <a:pt x="1631" y="815"/>
                </a:lnTo>
                <a:close/>
                <a:moveTo>
                  <a:pt x="1631" y="796"/>
                </a:moveTo>
                <a:cubicBezTo>
                  <a:pt x="1631" y="792"/>
                  <a:pt x="1631" y="792"/>
                  <a:pt x="1631" y="792"/>
                </a:cubicBezTo>
                <a:cubicBezTo>
                  <a:pt x="1638" y="792"/>
                  <a:pt x="1638" y="792"/>
                  <a:pt x="1638" y="792"/>
                </a:cubicBezTo>
                <a:cubicBezTo>
                  <a:pt x="1634" y="796"/>
                  <a:pt x="1638" y="794"/>
                  <a:pt x="1631" y="796"/>
                </a:cubicBezTo>
                <a:close/>
                <a:moveTo>
                  <a:pt x="1641" y="789"/>
                </a:moveTo>
                <a:cubicBezTo>
                  <a:pt x="1638" y="789"/>
                  <a:pt x="1638" y="789"/>
                  <a:pt x="1638" y="789"/>
                </a:cubicBezTo>
                <a:cubicBezTo>
                  <a:pt x="1640" y="783"/>
                  <a:pt x="1637" y="786"/>
                  <a:pt x="1641" y="783"/>
                </a:cubicBezTo>
                <a:lnTo>
                  <a:pt x="1641" y="789"/>
                </a:lnTo>
                <a:close/>
                <a:moveTo>
                  <a:pt x="1647" y="776"/>
                </a:moveTo>
                <a:cubicBezTo>
                  <a:pt x="1645" y="780"/>
                  <a:pt x="1648" y="777"/>
                  <a:pt x="1644" y="779"/>
                </a:cubicBezTo>
                <a:cubicBezTo>
                  <a:pt x="1644" y="773"/>
                  <a:pt x="1644" y="773"/>
                  <a:pt x="1644" y="773"/>
                </a:cubicBezTo>
                <a:cubicBezTo>
                  <a:pt x="1651" y="773"/>
                  <a:pt x="1651" y="773"/>
                  <a:pt x="1651" y="773"/>
                </a:cubicBezTo>
                <a:cubicBezTo>
                  <a:pt x="1648" y="777"/>
                  <a:pt x="1651" y="773"/>
                  <a:pt x="1647" y="776"/>
                </a:cubicBezTo>
                <a:close/>
                <a:moveTo>
                  <a:pt x="1657" y="802"/>
                </a:moveTo>
                <a:cubicBezTo>
                  <a:pt x="1654" y="802"/>
                  <a:pt x="1654" y="802"/>
                  <a:pt x="1654" y="802"/>
                </a:cubicBezTo>
                <a:cubicBezTo>
                  <a:pt x="1656" y="796"/>
                  <a:pt x="1653" y="799"/>
                  <a:pt x="1657" y="796"/>
                </a:cubicBezTo>
                <a:lnTo>
                  <a:pt x="1657" y="802"/>
                </a:lnTo>
                <a:close/>
                <a:moveTo>
                  <a:pt x="1657" y="773"/>
                </a:moveTo>
                <a:cubicBezTo>
                  <a:pt x="1654" y="777"/>
                  <a:pt x="1657" y="773"/>
                  <a:pt x="1654" y="776"/>
                </a:cubicBezTo>
                <a:cubicBezTo>
                  <a:pt x="1653" y="774"/>
                  <a:pt x="1652" y="772"/>
                  <a:pt x="1651" y="770"/>
                </a:cubicBezTo>
                <a:cubicBezTo>
                  <a:pt x="1651" y="766"/>
                  <a:pt x="1651" y="766"/>
                  <a:pt x="1651" y="766"/>
                </a:cubicBezTo>
                <a:cubicBezTo>
                  <a:pt x="1654" y="766"/>
                  <a:pt x="1654" y="766"/>
                  <a:pt x="1654" y="766"/>
                </a:cubicBezTo>
                <a:cubicBezTo>
                  <a:pt x="1657" y="770"/>
                  <a:pt x="1654" y="768"/>
                  <a:pt x="1660" y="770"/>
                </a:cubicBezTo>
                <a:cubicBezTo>
                  <a:pt x="1658" y="773"/>
                  <a:pt x="1661" y="770"/>
                  <a:pt x="1657" y="773"/>
                </a:cubicBezTo>
                <a:close/>
                <a:moveTo>
                  <a:pt x="1667" y="776"/>
                </a:moveTo>
                <a:cubicBezTo>
                  <a:pt x="1660" y="770"/>
                  <a:pt x="1667" y="772"/>
                  <a:pt x="1664" y="766"/>
                </a:cubicBezTo>
                <a:cubicBezTo>
                  <a:pt x="1661" y="765"/>
                  <a:pt x="1659" y="764"/>
                  <a:pt x="1657" y="763"/>
                </a:cubicBezTo>
                <a:cubicBezTo>
                  <a:pt x="1657" y="757"/>
                  <a:pt x="1657" y="757"/>
                  <a:pt x="1657" y="757"/>
                </a:cubicBezTo>
                <a:cubicBezTo>
                  <a:pt x="1653" y="759"/>
                  <a:pt x="1652" y="762"/>
                  <a:pt x="1651" y="757"/>
                </a:cubicBezTo>
                <a:cubicBezTo>
                  <a:pt x="1651" y="753"/>
                  <a:pt x="1651" y="753"/>
                  <a:pt x="1651" y="753"/>
                </a:cubicBezTo>
                <a:cubicBezTo>
                  <a:pt x="1656" y="755"/>
                  <a:pt x="1661" y="756"/>
                  <a:pt x="1667" y="757"/>
                </a:cubicBezTo>
                <a:cubicBezTo>
                  <a:pt x="1667" y="763"/>
                  <a:pt x="1667" y="763"/>
                  <a:pt x="1667" y="763"/>
                </a:cubicBezTo>
                <a:cubicBezTo>
                  <a:pt x="1670" y="763"/>
                  <a:pt x="1670" y="763"/>
                  <a:pt x="1670" y="763"/>
                </a:cubicBezTo>
                <a:cubicBezTo>
                  <a:pt x="1670" y="765"/>
                  <a:pt x="1667" y="769"/>
                  <a:pt x="1667" y="776"/>
                </a:cubicBezTo>
                <a:close/>
                <a:moveTo>
                  <a:pt x="1680" y="779"/>
                </a:moveTo>
                <a:cubicBezTo>
                  <a:pt x="1680" y="776"/>
                  <a:pt x="1680" y="776"/>
                  <a:pt x="1680" y="776"/>
                </a:cubicBezTo>
                <a:cubicBezTo>
                  <a:pt x="1683" y="775"/>
                  <a:pt x="1686" y="774"/>
                  <a:pt x="1689" y="773"/>
                </a:cubicBezTo>
                <a:cubicBezTo>
                  <a:pt x="1686" y="778"/>
                  <a:pt x="1687" y="777"/>
                  <a:pt x="1680" y="779"/>
                </a:cubicBezTo>
                <a:close/>
                <a:moveTo>
                  <a:pt x="1686" y="744"/>
                </a:moveTo>
                <a:cubicBezTo>
                  <a:pt x="1686" y="741"/>
                  <a:pt x="1686" y="741"/>
                  <a:pt x="1686" y="741"/>
                </a:cubicBezTo>
                <a:cubicBezTo>
                  <a:pt x="1676" y="741"/>
                  <a:pt x="1676" y="741"/>
                  <a:pt x="1676" y="741"/>
                </a:cubicBezTo>
                <a:cubicBezTo>
                  <a:pt x="1678" y="737"/>
                  <a:pt x="1679" y="734"/>
                  <a:pt x="1680" y="731"/>
                </a:cubicBezTo>
                <a:cubicBezTo>
                  <a:pt x="1675" y="734"/>
                  <a:pt x="1673" y="735"/>
                  <a:pt x="1670" y="741"/>
                </a:cubicBezTo>
                <a:cubicBezTo>
                  <a:pt x="1667" y="741"/>
                  <a:pt x="1667" y="741"/>
                  <a:pt x="1667" y="741"/>
                </a:cubicBezTo>
                <a:cubicBezTo>
                  <a:pt x="1666" y="744"/>
                  <a:pt x="1665" y="747"/>
                  <a:pt x="1664" y="750"/>
                </a:cubicBezTo>
                <a:cubicBezTo>
                  <a:pt x="1670" y="750"/>
                  <a:pt x="1670" y="750"/>
                  <a:pt x="1670" y="750"/>
                </a:cubicBezTo>
                <a:cubicBezTo>
                  <a:pt x="1672" y="744"/>
                  <a:pt x="1670" y="747"/>
                  <a:pt x="1673" y="744"/>
                </a:cubicBezTo>
                <a:cubicBezTo>
                  <a:pt x="1673" y="750"/>
                  <a:pt x="1673" y="750"/>
                  <a:pt x="1673" y="750"/>
                </a:cubicBezTo>
                <a:cubicBezTo>
                  <a:pt x="1673" y="750"/>
                  <a:pt x="1685" y="750"/>
                  <a:pt x="1680" y="753"/>
                </a:cubicBezTo>
                <a:cubicBezTo>
                  <a:pt x="1673" y="753"/>
                  <a:pt x="1673" y="753"/>
                  <a:pt x="1673" y="753"/>
                </a:cubicBezTo>
                <a:cubicBezTo>
                  <a:pt x="1673" y="757"/>
                  <a:pt x="1673" y="757"/>
                  <a:pt x="1673" y="757"/>
                </a:cubicBezTo>
                <a:cubicBezTo>
                  <a:pt x="1669" y="756"/>
                  <a:pt x="1665" y="755"/>
                  <a:pt x="1660" y="753"/>
                </a:cubicBezTo>
                <a:cubicBezTo>
                  <a:pt x="1660" y="744"/>
                  <a:pt x="1660" y="744"/>
                  <a:pt x="1660" y="744"/>
                </a:cubicBezTo>
                <a:cubicBezTo>
                  <a:pt x="1664" y="744"/>
                  <a:pt x="1664" y="744"/>
                  <a:pt x="1664" y="744"/>
                </a:cubicBezTo>
                <a:cubicBezTo>
                  <a:pt x="1664" y="741"/>
                  <a:pt x="1664" y="741"/>
                  <a:pt x="1664" y="741"/>
                </a:cubicBezTo>
                <a:cubicBezTo>
                  <a:pt x="1667" y="741"/>
                  <a:pt x="1667" y="741"/>
                  <a:pt x="1667" y="741"/>
                </a:cubicBezTo>
                <a:cubicBezTo>
                  <a:pt x="1670" y="728"/>
                  <a:pt x="1670" y="728"/>
                  <a:pt x="1670" y="728"/>
                </a:cubicBezTo>
                <a:cubicBezTo>
                  <a:pt x="1676" y="728"/>
                  <a:pt x="1676" y="728"/>
                  <a:pt x="1676" y="728"/>
                </a:cubicBezTo>
                <a:cubicBezTo>
                  <a:pt x="1676" y="721"/>
                  <a:pt x="1676" y="721"/>
                  <a:pt x="1676" y="721"/>
                </a:cubicBezTo>
                <a:cubicBezTo>
                  <a:pt x="1678" y="722"/>
                  <a:pt x="1686" y="719"/>
                  <a:pt x="1683" y="724"/>
                </a:cubicBezTo>
                <a:cubicBezTo>
                  <a:pt x="1686" y="723"/>
                  <a:pt x="1689" y="722"/>
                  <a:pt x="1693" y="721"/>
                </a:cubicBezTo>
                <a:cubicBezTo>
                  <a:pt x="1689" y="727"/>
                  <a:pt x="1691" y="726"/>
                  <a:pt x="1683" y="728"/>
                </a:cubicBezTo>
                <a:cubicBezTo>
                  <a:pt x="1683" y="737"/>
                  <a:pt x="1683" y="737"/>
                  <a:pt x="1683" y="737"/>
                </a:cubicBezTo>
                <a:cubicBezTo>
                  <a:pt x="1689" y="734"/>
                  <a:pt x="1689" y="734"/>
                  <a:pt x="1689" y="734"/>
                </a:cubicBezTo>
                <a:cubicBezTo>
                  <a:pt x="1691" y="735"/>
                  <a:pt x="1692" y="738"/>
                  <a:pt x="1696" y="741"/>
                </a:cubicBezTo>
                <a:cubicBezTo>
                  <a:pt x="1693" y="744"/>
                  <a:pt x="1696" y="741"/>
                  <a:pt x="1693" y="744"/>
                </a:cubicBezTo>
                <a:cubicBezTo>
                  <a:pt x="1689" y="748"/>
                  <a:pt x="1692" y="746"/>
                  <a:pt x="1686" y="744"/>
                </a:cubicBezTo>
                <a:close/>
                <a:moveTo>
                  <a:pt x="1696" y="766"/>
                </a:moveTo>
                <a:cubicBezTo>
                  <a:pt x="1696" y="770"/>
                  <a:pt x="1696" y="770"/>
                  <a:pt x="1696" y="770"/>
                </a:cubicBezTo>
                <a:cubicBezTo>
                  <a:pt x="1693" y="770"/>
                  <a:pt x="1693" y="770"/>
                  <a:pt x="1693" y="770"/>
                </a:cubicBezTo>
                <a:cubicBezTo>
                  <a:pt x="1695" y="762"/>
                  <a:pt x="1694" y="764"/>
                  <a:pt x="1699" y="760"/>
                </a:cubicBezTo>
                <a:cubicBezTo>
                  <a:pt x="1697" y="766"/>
                  <a:pt x="1700" y="763"/>
                  <a:pt x="1696" y="766"/>
                </a:cubicBezTo>
                <a:close/>
                <a:moveTo>
                  <a:pt x="1699" y="731"/>
                </a:moveTo>
                <a:cubicBezTo>
                  <a:pt x="1702" y="732"/>
                  <a:pt x="1706" y="733"/>
                  <a:pt x="1709" y="734"/>
                </a:cubicBezTo>
                <a:cubicBezTo>
                  <a:pt x="1709" y="747"/>
                  <a:pt x="1709" y="747"/>
                  <a:pt x="1709" y="747"/>
                </a:cubicBezTo>
                <a:cubicBezTo>
                  <a:pt x="1699" y="743"/>
                  <a:pt x="1705" y="747"/>
                  <a:pt x="1706" y="737"/>
                </a:cubicBezTo>
                <a:cubicBezTo>
                  <a:pt x="1699" y="737"/>
                  <a:pt x="1699" y="737"/>
                  <a:pt x="1699" y="737"/>
                </a:cubicBezTo>
                <a:lnTo>
                  <a:pt x="1699" y="731"/>
                </a:lnTo>
                <a:close/>
                <a:moveTo>
                  <a:pt x="1719" y="766"/>
                </a:moveTo>
                <a:cubicBezTo>
                  <a:pt x="1719" y="770"/>
                  <a:pt x="1719" y="770"/>
                  <a:pt x="1719" y="770"/>
                </a:cubicBezTo>
                <a:cubicBezTo>
                  <a:pt x="1722" y="772"/>
                  <a:pt x="1719" y="769"/>
                  <a:pt x="1722" y="773"/>
                </a:cubicBezTo>
                <a:cubicBezTo>
                  <a:pt x="1714" y="775"/>
                  <a:pt x="1716" y="774"/>
                  <a:pt x="1712" y="779"/>
                </a:cubicBezTo>
                <a:cubicBezTo>
                  <a:pt x="1702" y="779"/>
                  <a:pt x="1702" y="779"/>
                  <a:pt x="1702" y="779"/>
                </a:cubicBezTo>
                <a:cubicBezTo>
                  <a:pt x="1702" y="773"/>
                  <a:pt x="1702" y="773"/>
                  <a:pt x="1702" y="773"/>
                </a:cubicBezTo>
                <a:cubicBezTo>
                  <a:pt x="1713" y="772"/>
                  <a:pt x="1712" y="770"/>
                  <a:pt x="1719" y="766"/>
                </a:cubicBezTo>
                <a:cubicBezTo>
                  <a:pt x="1716" y="761"/>
                  <a:pt x="1726" y="763"/>
                  <a:pt x="1728" y="763"/>
                </a:cubicBezTo>
                <a:cubicBezTo>
                  <a:pt x="1723" y="769"/>
                  <a:pt x="1726" y="769"/>
                  <a:pt x="1719" y="766"/>
                </a:cubicBezTo>
                <a:close/>
                <a:moveTo>
                  <a:pt x="1728" y="753"/>
                </a:moveTo>
                <a:cubicBezTo>
                  <a:pt x="1725" y="757"/>
                  <a:pt x="1729" y="754"/>
                  <a:pt x="1725" y="757"/>
                </a:cubicBezTo>
                <a:cubicBezTo>
                  <a:pt x="1725" y="750"/>
                  <a:pt x="1725" y="750"/>
                  <a:pt x="1725" y="750"/>
                </a:cubicBezTo>
                <a:cubicBezTo>
                  <a:pt x="1731" y="750"/>
                  <a:pt x="1731" y="750"/>
                  <a:pt x="1731" y="750"/>
                </a:cubicBezTo>
                <a:cubicBezTo>
                  <a:pt x="1729" y="754"/>
                  <a:pt x="1732" y="751"/>
                  <a:pt x="1728" y="753"/>
                </a:cubicBezTo>
                <a:close/>
                <a:moveTo>
                  <a:pt x="1731" y="718"/>
                </a:moveTo>
                <a:cubicBezTo>
                  <a:pt x="1725" y="716"/>
                  <a:pt x="1729" y="718"/>
                  <a:pt x="1725" y="715"/>
                </a:cubicBezTo>
                <a:cubicBezTo>
                  <a:pt x="1728" y="715"/>
                  <a:pt x="1728" y="715"/>
                  <a:pt x="1728" y="715"/>
                </a:cubicBezTo>
                <a:cubicBezTo>
                  <a:pt x="1731" y="711"/>
                  <a:pt x="1728" y="714"/>
                  <a:pt x="1731" y="711"/>
                </a:cubicBezTo>
                <a:lnTo>
                  <a:pt x="1731" y="718"/>
                </a:lnTo>
                <a:close/>
                <a:moveTo>
                  <a:pt x="1725" y="705"/>
                </a:moveTo>
                <a:cubicBezTo>
                  <a:pt x="1724" y="703"/>
                  <a:pt x="1723" y="701"/>
                  <a:pt x="1722" y="698"/>
                </a:cubicBezTo>
                <a:cubicBezTo>
                  <a:pt x="1722" y="695"/>
                  <a:pt x="1722" y="695"/>
                  <a:pt x="1722" y="695"/>
                </a:cubicBezTo>
                <a:cubicBezTo>
                  <a:pt x="1725" y="695"/>
                  <a:pt x="1725" y="695"/>
                  <a:pt x="1725" y="695"/>
                </a:cubicBezTo>
                <a:cubicBezTo>
                  <a:pt x="1727" y="689"/>
                  <a:pt x="1725" y="692"/>
                  <a:pt x="1728" y="689"/>
                </a:cubicBezTo>
                <a:cubicBezTo>
                  <a:pt x="1728" y="692"/>
                  <a:pt x="1728" y="692"/>
                  <a:pt x="1728" y="692"/>
                </a:cubicBezTo>
                <a:cubicBezTo>
                  <a:pt x="1732" y="695"/>
                  <a:pt x="1729" y="692"/>
                  <a:pt x="1731" y="695"/>
                </a:cubicBezTo>
                <a:cubicBezTo>
                  <a:pt x="1725" y="695"/>
                  <a:pt x="1725" y="695"/>
                  <a:pt x="1725" y="695"/>
                </a:cubicBezTo>
                <a:cubicBezTo>
                  <a:pt x="1725" y="698"/>
                  <a:pt x="1725" y="698"/>
                  <a:pt x="1725" y="698"/>
                </a:cubicBezTo>
                <a:cubicBezTo>
                  <a:pt x="1735" y="698"/>
                  <a:pt x="1735" y="698"/>
                  <a:pt x="1735" y="698"/>
                </a:cubicBezTo>
                <a:cubicBezTo>
                  <a:pt x="1732" y="702"/>
                  <a:pt x="1729" y="703"/>
                  <a:pt x="1725" y="705"/>
                </a:cubicBezTo>
                <a:close/>
                <a:moveTo>
                  <a:pt x="1738" y="718"/>
                </a:moveTo>
                <a:cubicBezTo>
                  <a:pt x="1735" y="721"/>
                  <a:pt x="1738" y="718"/>
                  <a:pt x="1735" y="721"/>
                </a:cubicBezTo>
                <a:cubicBezTo>
                  <a:pt x="1735" y="715"/>
                  <a:pt x="1735" y="715"/>
                  <a:pt x="1735" y="715"/>
                </a:cubicBezTo>
                <a:cubicBezTo>
                  <a:pt x="1741" y="715"/>
                  <a:pt x="1741" y="715"/>
                  <a:pt x="1741" y="715"/>
                </a:cubicBezTo>
                <a:cubicBezTo>
                  <a:pt x="1738" y="718"/>
                  <a:pt x="1742" y="715"/>
                  <a:pt x="1738" y="718"/>
                </a:cubicBezTo>
                <a:close/>
                <a:moveTo>
                  <a:pt x="1735" y="689"/>
                </a:moveTo>
                <a:cubicBezTo>
                  <a:pt x="1735" y="685"/>
                  <a:pt x="1735" y="685"/>
                  <a:pt x="1735" y="685"/>
                </a:cubicBezTo>
                <a:cubicBezTo>
                  <a:pt x="1741" y="685"/>
                  <a:pt x="1741" y="685"/>
                  <a:pt x="1741" y="685"/>
                </a:cubicBezTo>
                <a:cubicBezTo>
                  <a:pt x="1738" y="689"/>
                  <a:pt x="1741" y="687"/>
                  <a:pt x="1735" y="689"/>
                </a:cubicBezTo>
                <a:close/>
                <a:moveTo>
                  <a:pt x="1741" y="676"/>
                </a:moveTo>
                <a:cubicBezTo>
                  <a:pt x="1738" y="676"/>
                  <a:pt x="1738" y="676"/>
                  <a:pt x="1738" y="676"/>
                </a:cubicBezTo>
                <a:cubicBezTo>
                  <a:pt x="1740" y="669"/>
                  <a:pt x="1737" y="673"/>
                  <a:pt x="1741" y="669"/>
                </a:cubicBezTo>
                <a:lnTo>
                  <a:pt x="1741" y="676"/>
                </a:lnTo>
                <a:close/>
                <a:moveTo>
                  <a:pt x="1744" y="637"/>
                </a:moveTo>
                <a:cubicBezTo>
                  <a:pt x="1741" y="642"/>
                  <a:pt x="1742" y="641"/>
                  <a:pt x="1735" y="643"/>
                </a:cubicBezTo>
                <a:cubicBezTo>
                  <a:pt x="1735" y="640"/>
                  <a:pt x="1735" y="640"/>
                  <a:pt x="1735" y="640"/>
                </a:cubicBezTo>
                <a:cubicBezTo>
                  <a:pt x="1738" y="639"/>
                  <a:pt x="1741" y="638"/>
                  <a:pt x="1744" y="637"/>
                </a:cubicBezTo>
                <a:cubicBezTo>
                  <a:pt x="1747" y="627"/>
                  <a:pt x="1753" y="622"/>
                  <a:pt x="1761" y="618"/>
                </a:cubicBezTo>
                <a:cubicBezTo>
                  <a:pt x="1758" y="628"/>
                  <a:pt x="1752" y="629"/>
                  <a:pt x="1748" y="637"/>
                </a:cubicBezTo>
                <a:lnTo>
                  <a:pt x="1744" y="637"/>
                </a:lnTo>
                <a:close/>
                <a:moveTo>
                  <a:pt x="1751" y="705"/>
                </a:moveTo>
                <a:cubicBezTo>
                  <a:pt x="1748" y="709"/>
                  <a:pt x="1751" y="705"/>
                  <a:pt x="1748" y="708"/>
                </a:cubicBezTo>
                <a:cubicBezTo>
                  <a:pt x="1748" y="702"/>
                  <a:pt x="1748" y="702"/>
                  <a:pt x="1748" y="702"/>
                </a:cubicBezTo>
                <a:cubicBezTo>
                  <a:pt x="1754" y="702"/>
                  <a:pt x="1754" y="702"/>
                  <a:pt x="1754" y="702"/>
                </a:cubicBezTo>
                <a:cubicBezTo>
                  <a:pt x="1751" y="705"/>
                  <a:pt x="1755" y="702"/>
                  <a:pt x="1751" y="705"/>
                </a:cubicBezTo>
                <a:close/>
                <a:moveTo>
                  <a:pt x="1757" y="698"/>
                </a:moveTo>
                <a:cubicBezTo>
                  <a:pt x="1754" y="698"/>
                  <a:pt x="1754" y="698"/>
                  <a:pt x="1754" y="698"/>
                </a:cubicBezTo>
                <a:cubicBezTo>
                  <a:pt x="1756" y="692"/>
                  <a:pt x="1754" y="696"/>
                  <a:pt x="1757" y="692"/>
                </a:cubicBezTo>
                <a:lnTo>
                  <a:pt x="1757" y="698"/>
                </a:lnTo>
                <a:close/>
                <a:moveTo>
                  <a:pt x="1757" y="682"/>
                </a:moveTo>
                <a:cubicBezTo>
                  <a:pt x="1757" y="679"/>
                  <a:pt x="1757" y="679"/>
                  <a:pt x="1757" y="679"/>
                </a:cubicBezTo>
                <a:cubicBezTo>
                  <a:pt x="1764" y="679"/>
                  <a:pt x="1764" y="679"/>
                  <a:pt x="1764" y="679"/>
                </a:cubicBezTo>
                <a:cubicBezTo>
                  <a:pt x="1760" y="683"/>
                  <a:pt x="1764" y="680"/>
                  <a:pt x="1757" y="682"/>
                </a:cubicBezTo>
                <a:close/>
                <a:moveTo>
                  <a:pt x="1767" y="702"/>
                </a:moveTo>
                <a:cubicBezTo>
                  <a:pt x="1767" y="708"/>
                  <a:pt x="1767" y="708"/>
                  <a:pt x="1767" y="708"/>
                </a:cubicBezTo>
                <a:cubicBezTo>
                  <a:pt x="1761" y="706"/>
                  <a:pt x="1764" y="709"/>
                  <a:pt x="1761" y="705"/>
                </a:cubicBezTo>
                <a:cubicBezTo>
                  <a:pt x="1764" y="705"/>
                  <a:pt x="1764" y="705"/>
                  <a:pt x="1764" y="705"/>
                </a:cubicBezTo>
                <a:cubicBezTo>
                  <a:pt x="1767" y="701"/>
                  <a:pt x="1763" y="704"/>
                  <a:pt x="1767" y="702"/>
                </a:cubicBezTo>
                <a:close/>
                <a:moveTo>
                  <a:pt x="1764" y="647"/>
                </a:moveTo>
                <a:cubicBezTo>
                  <a:pt x="1761" y="650"/>
                  <a:pt x="1764" y="647"/>
                  <a:pt x="1761" y="650"/>
                </a:cubicBezTo>
                <a:cubicBezTo>
                  <a:pt x="1761" y="643"/>
                  <a:pt x="1761" y="643"/>
                  <a:pt x="1761" y="643"/>
                </a:cubicBezTo>
                <a:cubicBezTo>
                  <a:pt x="1767" y="643"/>
                  <a:pt x="1767" y="643"/>
                  <a:pt x="1767" y="643"/>
                </a:cubicBezTo>
                <a:cubicBezTo>
                  <a:pt x="1764" y="647"/>
                  <a:pt x="1767" y="644"/>
                  <a:pt x="1764" y="647"/>
                </a:cubicBezTo>
                <a:close/>
                <a:moveTo>
                  <a:pt x="1770" y="650"/>
                </a:moveTo>
                <a:cubicBezTo>
                  <a:pt x="1770" y="656"/>
                  <a:pt x="1770" y="656"/>
                  <a:pt x="1770" y="656"/>
                </a:cubicBezTo>
                <a:cubicBezTo>
                  <a:pt x="1767" y="656"/>
                  <a:pt x="1767" y="656"/>
                  <a:pt x="1767" y="656"/>
                </a:cubicBezTo>
                <a:cubicBezTo>
                  <a:pt x="1769" y="650"/>
                  <a:pt x="1767" y="654"/>
                  <a:pt x="1770" y="650"/>
                </a:cubicBezTo>
                <a:close/>
                <a:moveTo>
                  <a:pt x="1767" y="676"/>
                </a:moveTo>
                <a:cubicBezTo>
                  <a:pt x="1767" y="673"/>
                  <a:pt x="1767" y="673"/>
                  <a:pt x="1767" y="673"/>
                </a:cubicBezTo>
                <a:cubicBezTo>
                  <a:pt x="1774" y="673"/>
                  <a:pt x="1774" y="673"/>
                  <a:pt x="1774" y="673"/>
                </a:cubicBezTo>
                <a:cubicBezTo>
                  <a:pt x="1770" y="676"/>
                  <a:pt x="1774" y="674"/>
                  <a:pt x="1767" y="676"/>
                </a:cubicBezTo>
                <a:close/>
                <a:moveTo>
                  <a:pt x="1764" y="614"/>
                </a:moveTo>
                <a:cubicBezTo>
                  <a:pt x="1764" y="608"/>
                  <a:pt x="1764" y="608"/>
                  <a:pt x="1764" y="608"/>
                </a:cubicBezTo>
                <a:cubicBezTo>
                  <a:pt x="1768" y="604"/>
                  <a:pt x="1769" y="601"/>
                  <a:pt x="1774" y="598"/>
                </a:cubicBezTo>
                <a:cubicBezTo>
                  <a:pt x="1775" y="600"/>
                  <a:pt x="1776" y="602"/>
                  <a:pt x="1777" y="605"/>
                </a:cubicBezTo>
                <a:cubicBezTo>
                  <a:pt x="1772" y="608"/>
                  <a:pt x="1768" y="611"/>
                  <a:pt x="1764" y="614"/>
                </a:cubicBezTo>
                <a:close/>
                <a:moveTo>
                  <a:pt x="1777" y="608"/>
                </a:moveTo>
                <a:cubicBezTo>
                  <a:pt x="1777" y="614"/>
                  <a:pt x="1777" y="614"/>
                  <a:pt x="1777" y="614"/>
                </a:cubicBezTo>
                <a:cubicBezTo>
                  <a:pt x="1774" y="614"/>
                  <a:pt x="1774" y="614"/>
                  <a:pt x="1774" y="614"/>
                </a:cubicBezTo>
                <a:cubicBezTo>
                  <a:pt x="1775" y="608"/>
                  <a:pt x="1773" y="612"/>
                  <a:pt x="1777" y="608"/>
                </a:cubicBezTo>
                <a:close/>
                <a:moveTo>
                  <a:pt x="1777" y="656"/>
                </a:moveTo>
                <a:cubicBezTo>
                  <a:pt x="1777" y="653"/>
                  <a:pt x="1777" y="653"/>
                  <a:pt x="1777" y="653"/>
                </a:cubicBezTo>
                <a:cubicBezTo>
                  <a:pt x="1774" y="653"/>
                  <a:pt x="1774" y="653"/>
                  <a:pt x="1774" y="653"/>
                </a:cubicBezTo>
                <a:cubicBezTo>
                  <a:pt x="1775" y="647"/>
                  <a:pt x="1773" y="650"/>
                  <a:pt x="1777" y="647"/>
                </a:cubicBezTo>
                <a:cubicBezTo>
                  <a:pt x="1777" y="653"/>
                  <a:pt x="1777" y="653"/>
                  <a:pt x="1777" y="653"/>
                </a:cubicBezTo>
                <a:cubicBezTo>
                  <a:pt x="1783" y="653"/>
                  <a:pt x="1783" y="653"/>
                  <a:pt x="1783" y="653"/>
                </a:cubicBezTo>
                <a:cubicBezTo>
                  <a:pt x="1780" y="657"/>
                  <a:pt x="1783" y="655"/>
                  <a:pt x="1777" y="656"/>
                </a:cubicBezTo>
                <a:close/>
                <a:moveTo>
                  <a:pt x="1780" y="650"/>
                </a:moveTo>
                <a:cubicBezTo>
                  <a:pt x="1780" y="647"/>
                  <a:pt x="1780" y="647"/>
                  <a:pt x="1780" y="647"/>
                </a:cubicBezTo>
                <a:cubicBezTo>
                  <a:pt x="1786" y="647"/>
                  <a:pt x="1786" y="647"/>
                  <a:pt x="1786" y="647"/>
                </a:cubicBezTo>
                <a:cubicBezTo>
                  <a:pt x="1783" y="650"/>
                  <a:pt x="1787" y="648"/>
                  <a:pt x="1780" y="650"/>
                </a:cubicBezTo>
                <a:close/>
                <a:moveTo>
                  <a:pt x="1780" y="637"/>
                </a:moveTo>
                <a:cubicBezTo>
                  <a:pt x="1780" y="634"/>
                  <a:pt x="1780" y="634"/>
                  <a:pt x="1780" y="634"/>
                </a:cubicBezTo>
                <a:cubicBezTo>
                  <a:pt x="1786" y="634"/>
                  <a:pt x="1786" y="634"/>
                  <a:pt x="1786" y="634"/>
                </a:cubicBezTo>
                <a:cubicBezTo>
                  <a:pt x="1783" y="637"/>
                  <a:pt x="1787" y="635"/>
                  <a:pt x="1780" y="637"/>
                </a:cubicBezTo>
                <a:close/>
                <a:moveTo>
                  <a:pt x="1783" y="595"/>
                </a:moveTo>
                <a:cubicBezTo>
                  <a:pt x="1783" y="598"/>
                  <a:pt x="1783" y="598"/>
                  <a:pt x="1783" y="598"/>
                </a:cubicBezTo>
                <a:cubicBezTo>
                  <a:pt x="1777" y="598"/>
                  <a:pt x="1777" y="598"/>
                  <a:pt x="1777" y="598"/>
                </a:cubicBezTo>
                <a:cubicBezTo>
                  <a:pt x="1777" y="598"/>
                  <a:pt x="1792" y="582"/>
                  <a:pt x="1793" y="582"/>
                </a:cubicBezTo>
                <a:cubicBezTo>
                  <a:pt x="1791" y="590"/>
                  <a:pt x="1790" y="591"/>
                  <a:pt x="1783" y="595"/>
                </a:cubicBezTo>
                <a:close/>
                <a:moveTo>
                  <a:pt x="1790" y="504"/>
                </a:moveTo>
                <a:cubicBezTo>
                  <a:pt x="1790" y="501"/>
                  <a:pt x="1790" y="501"/>
                  <a:pt x="1790" y="501"/>
                </a:cubicBezTo>
                <a:cubicBezTo>
                  <a:pt x="1791" y="495"/>
                  <a:pt x="1796" y="493"/>
                  <a:pt x="1803" y="491"/>
                </a:cubicBezTo>
                <a:cubicBezTo>
                  <a:pt x="1799" y="498"/>
                  <a:pt x="1795" y="500"/>
                  <a:pt x="1790" y="504"/>
                </a:cubicBezTo>
                <a:close/>
                <a:moveTo>
                  <a:pt x="1803" y="556"/>
                </a:moveTo>
                <a:cubicBezTo>
                  <a:pt x="1806" y="556"/>
                  <a:pt x="1806" y="556"/>
                  <a:pt x="1806" y="556"/>
                </a:cubicBezTo>
                <a:cubicBezTo>
                  <a:pt x="1806" y="546"/>
                  <a:pt x="1806" y="546"/>
                  <a:pt x="1806" y="546"/>
                </a:cubicBezTo>
                <a:cubicBezTo>
                  <a:pt x="1810" y="549"/>
                  <a:pt x="1806" y="546"/>
                  <a:pt x="1809" y="550"/>
                </a:cubicBezTo>
                <a:cubicBezTo>
                  <a:pt x="1816" y="550"/>
                  <a:pt x="1816" y="550"/>
                  <a:pt x="1816" y="550"/>
                </a:cubicBezTo>
                <a:cubicBezTo>
                  <a:pt x="1812" y="553"/>
                  <a:pt x="1816" y="551"/>
                  <a:pt x="1809" y="553"/>
                </a:cubicBezTo>
                <a:cubicBezTo>
                  <a:pt x="1809" y="559"/>
                  <a:pt x="1809" y="559"/>
                  <a:pt x="1809" y="559"/>
                </a:cubicBezTo>
                <a:cubicBezTo>
                  <a:pt x="1809" y="559"/>
                  <a:pt x="1797" y="559"/>
                  <a:pt x="1803" y="556"/>
                </a:cubicBezTo>
                <a:close/>
                <a:moveTo>
                  <a:pt x="1809" y="618"/>
                </a:moveTo>
                <a:cubicBezTo>
                  <a:pt x="1809" y="614"/>
                  <a:pt x="1809" y="614"/>
                  <a:pt x="1809" y="614"/>
                </a:cubicBezTo>
                <a:cubicBezTo>
                  <a:pt x="1816" y="614"/>
                  <a:pt x="1816" y="614"/>
                  <a:pt x="1816" y="614"/>
                </a:cubicBezTo>
                <a:cubicBezTo>
                  <a:pt x="1812" y="618"/>
                  <a:pt x="1816" y="616"/>
                  <a:pt x="1809" y="618"/>
                </a:cubicBezTo>
                <a:close/>
                <a:moveTo>
                  <a:pt x="1812" y="572"/>
                </a:moveTo>
                <a:cubicBezTo>
                  <a:pt x="1812" y="569"/>
                  <a:pt x="1812" y="569"/>
                  <a:pt x="1812" y="569"/>
                </a:cubicBezTo>
                <a:cubicBezTo>
                  <a:pt x="1819" y="569"/>
                  <a:pt x="1819" y="569"/>
                  <a:pt x="1819" y="569"/>
                </a:cubicBezTo>
                <a:cubicBezTo>
                  <a:pt x="1815" y="573"/>
                  <a:pt x="1819" y="570"/>
                  <a:pt x="1812" y="572"/>
                </a:cubicBezTo>
                <a:close/>
                <a:moveTo>
                  <a:pt x="1816" y="559"/>
                </a:moveTo>
                <a:cubicBezTo>
                  <a:pt x="1816" y="556"/>
                  <a:pt x="1816" y="556"/>
                  <a:pt x="1816" y="556"/>
                </a:cubicBezTo>
                <a:cubicBezTo>
                  <a:pt x="1822" y="556"/>
                  <a:pt x="1822" y="556"/>
                  <a:pt x="1822" y="556"/>
                </a:cubicBezTo>
                <a:cubicBezTo>
                  <a:pt x="1818" y="560"/>
                  <a:pt x="1822" y="557"/>
                  <a:pt x="1816" y="559"/>
                </a:cubicBezTo>
                <a:close/>
                <a:moveTo>
                  <a:pt x="1822" y="566"/>
                </a:moveTo>
                <a:cubicBezTo>
                  <a:pt x="1822" y="563"/>
                  <a:pt x="1822" y="563"/>
                  <a:pt x="1822" y="563"/>
                </a:cubicBezTo>
                <a:cubicBezTo>
                  <a:pt x="1825" y="561"/>
                  <a:pt x="1829" y="560"/>
                  <a:pt x="1832" y="559"/>
                </a:cubicBezTo>
                <a:cubicBezTo>
                  <a:pt x="1832" y="566"/>
                  <a:pt x="1832" y="566"/>
                  <a:pt x="1832" y="566"/>
                </a:cubicBezTo>
                <a:lnTo>
                  <a:pt x="1822" y="566"/>
                </a:lnTo>
                <a:close/>
                <a:moveTo>
                  <a:pt x="1832" y="601"/>
                </a:moveTo>
                <a:cubicBezTo>
                  <a:pt x="1832" y="598"/>
                  <a:pt x="1832" y="598"/>
                  <a:pt x="1832" y="598"/>
                </a:cubicBezTo>
                <a:cubicBezTo>
                  <a:pt x="1838" y="598"/>
                  <a:pt x="1838" y="598"/>
                  <a:pt x="1838" y="598"/>
                </a:cubicBezTo>
                <a:cubicBezTo>
                  <a:pt x="1835" y="602"/>
                  <a:pt x="1838" y="600"/>
                  <a:pt x="1832" y="601"/>
                </a:cubicBezTo>
                <a:close/>
                <a:moveTo>
                  <a:pt x="1838" y="550"/>
                </a:moveTo>
                <a:cubicBezTo>
                  <a:pt x="1832" y="552"/>
                  <a:pt x="1835" y="549"/>
                  <a:pt x="1832" y="553"/>
                </a:cubicBezTo>
                <a:cubicBezTo>
                  <a:pt x="1825" y="553"/>
                  <a:pt x="1825" y="553"/>
                  <a:pt x="1825" y="553"/>
                </a:cubicBezTo>
                <a:cubicBezTo>
                  <a:pt x="1828" y="549"/>
                  <a:pt x="1825" y="552"/>
                  <a:pt x="1829" y="550"/>
                </a:cubicBezTo>
                <a:cubicBezTo>
                  <a:pt x="1832" y="544"/>
                  <a:pt x="1831" y="545"/>
                  <a:pt x="1838" y="543"/>
                </a:cubicBezTo>
                <a:lnTo>
                  <a:pt x="1838" y="550"/>
                </a:lnTo>
                <a:close/>
                <a:moveTo>
                  <a:pt x="1835" y="520"/>
                </a:moveTo>
                <a:cubicBezTo>
                  <a:pt x="1835" y="514"/>
                  <a:pt x="1835" y="514"/>
                  <a:pt x="1835" y="514"/>
                </a:cubicBezTo>
                <a:cubicBezTo>
                  <a:pt x="1838" y="513"/>
                  <a:pt x="1841" y="512"/>
                  <a:pt x="1845" y="511"/>
                </a:cubicBezTo>
                <a:cubicBezTo>
                  <a:pt x="1842" y="515"/>
                  <a:pt x="1840" y="519"/>
                  <a:pt x="1835" y="520"/>
                </a:cubicBezTo>
                <a:close/>
                <a:moveTo>
                  <a:pt x="1841" y="540"/>
                </a:moveTo>
                <a:cubicBezTo>
                  <a:pt x="1844" y="532"/>
                  <a:pt x="1842" y="534"/>
                  <a:pt x="1848" y="530"/>
                </a:cubicBezTo>
                <a:cubicBezTo>
                  <a:pt x="1846" y="537"/>
                  <a:pt x="1848" y="533"/>
                  <a:pt x="1845" y="537"/>
                </a:cubicBezTo>
                <a:cubicBezTo>
                  <a:pt x="1845" y="540"/>
                  <a:pt x="1845" y="540"/>
                  <a:pt x="1845" y="540"/>
                </a:cubicBezTo>
                <a:lnTo>
                  <a:pt x="1841" y="540"/>
                </a:lnTo>
                <a:close/>
                <a:moveTo>
                  <a:pt x="1845" y="546"/>
                </a:moveTo>
                <a:cubicBezTo>
                  <a:pt x="1845" y="553"/>
                  <a:pt x="1845" y="553"/>
                  <a:pt x="1845" y="553"/>
                </a:cubicBezTo>
                <a:cubicBezTo>
                  <a:pt x="1841" y="553"/>
                  <a:pt x="1841" y="553"/>
                  <a:pt x="1841" y="553"/>
                </a:cubicBezTo>
                <a:cubicBezTo>
                  <a:pt x="1843" y="546"/>
                  <a:pt x="1841" y="550"/>
                  <a:pt x="1845" y="546"/>
                </a:cubicBezTo>
                <a:close/>
                <a:moveTo>
                  <a:pt x="1854" y="595"/>
                </a:moveTo>
                <a:cubicBezTo>
                  <a:pt x="1841" y="595"/>
                  <a:pt x="1841" y="595"/>
                  <a:pt x="1841" y="595"/>
                </a:cubicBezTo>
                <a:cubicBezTo>
                  <a:pt x="1841" y="592"/>
                  <a:pt x="1841" y="592"/>
                  <a:pt x="1841" y="592"/>
                </a:cubicBezTo>
                <a:cubicBezTo>
                  <a:pt x="1854" y="592"/>
                  <a:pt x="1854" y="592"/>
                  <a:pt x="1854" y="592"/>
                </a:cubicBezTo>
                <a:lnTo>
                  <a:pt x="1854" y="595"/>
                </a:lnTo>
                <a:close/>
                <a:moveTo>
                  <a:pt x="1854" y="495"/>
                </a:moveTo>
                <a:cubicBezTo>
                  <a:pt x="1854" y="501"/>
                  <a:pt x="1854" y="501"/>
                  <a:pt x="1854" y="501"/>
                </a:cubicBezTo>
                <a:cubicBezTo>
                  <a:pt x="1851" y="502"/>
                  <a:pt x="1848" y="503"/>
                  <a:pt x="1845" y="504"/>
                </a:cubicBezTo>
                <a:cubicBezTo>
                  <a:pt x="1845" y="501"/>
                  <a:pt x="1845" y="501"/>
                  <a:pt x="1845" y="501"/>
                </a:cubicBezTo>
                <a:cubicBezTo>
                  <a:pt x="1838" y="499"/>
                  <a:pt x="1842" y="501"/>
                  <a:pt x="1838" y="498"/>
                </a:cubicBezTo>
                <a:cubicBezTo>
                  <a:pt x="1840" y="497"/>
                  <a:pt x="1843" y="496"/>
                  <a:pt x="1845" y="495"/>
                </a:cubicBezTo>
                <a:cubicBezTo>
                  <a:pt x="1845" y="498"/>
                  <a:pt x="1845" y="498"/>
                  <a:pt x="1845" y="498"/>
                </a:cubicBezTo>
                <a:cubicBezTo>
                  <a:pt x="1848" y="498"/>
                  <a:pt x="1848" y="498"/>
                  <a:pt x="1848" y="498"/>
                </a:cubicBezTo>
                <a:cubicBezTo>
                  <a:pt x="1852" y="491"/>
                  <a:pt x="1857" y="485"/>
                  <a:pt x="1861" y="478"/>
                </a:cubicBezTo>
                <a:cubicBezTo>
                  <a:pt x="1867" y="478"/>
                  <a:pt x="1867" y="478"/>
                  <a:pt x="1867" y="478"/>
                </a:cubicBezTo>
                <a:cubicBezTo>
                  <a:pt x="1867" y="475"/>
                  <a:pt x="1867" y="475"/>
                  <a:pt x="1867" y="475"/>
                </a:cubicBezTo>
                <a:cubicBezTo>
                  <a:pt x="1874" y="471"/>
                  <a:pt x="1872" y="477"/>
                  <a:pt x="1877" y="469"/>
                </a:cubicBezTo>
                <a:cubicBezTo>
                  <a:pt x="1880" y="469"/>
                  <a:pt x="1880" y="469"/>
                  <a:pt x="1880" y="469"/>
                </a:cubicBezTo>
                <a:cubicBezTo>
                  <a:pt x="1880" y="475"/>
                  <a:pt x="1880" y="475"/>
                  <a:pt x="1880" y="475"/>
                </a:cubicBezTo>
                <a:cubicBezTo>
                  <a:pt x="1872" y="482"/>
                  <a:pt x="1863" y="488"/>
                  <a:pt x="1854" y="495"/>
                </a:cubicBezTo>
                <a:close/>
                <a:moveTo>
                  <a:pt x="1871" y="517"/>
                </a:moveTo>
                <a:cubicBezTo>
                  <a:pt x="1871" y="514"/>
                  <a:pt x="1871" y="514"/>
                  <a:pt x="1871" y="514"/>
                </a:cubicBezTo>
                <a:cubicBezTo>
                  <a:pt x="1867" y="511"/>
                  <a:pt x="1870" y="514"/>
                  <a:pt x="1867" y="511"/>
                </a:cubicBezTo>
                <a:cubicBezTo>
                  <a:pt x="1874" y="511"/>
                  <a:pt x="1874" y="511"/>
                  <a:pt x="1874" y="511"/>
                </a:cubicBezTo>
                <a:cubicBezTo>
                  <a:pt x="1872" y="517"/>
                  <a:pt x="1874" y="514"/>
                  <a:pt x="1871" y="517"/>
                </a:cubicBezTo>
                <a:close/>
                <a:moveTo>
                  <a:pt x="1877" y="579"/>
                </a:moveTo>
                <a:cubicBezTo>
                  <a:pt x="1874" y="579"/>
                  <a:pt x="1874" y="579"/>
                  <a:pt x="1874" y="579"/>
                </a:cubicBezTo>
                <a:cubicBezTo>
                  <a:pt x="1876" y="572"/>
                  <a:pt x="1873" y="576"/>
                  <a:pt x="1877" y="572"/>
                </a:cubicBezTo>
                <a:lnTo>
                  <a:pt x="1877" y="579"/>
                </a:lnTo>
                <a:close/>
                <a:moveTo>
                  <a:pt x="1877" y="540"/>
                </a:moveTo>
                <a:cubicBezTo>
                  <a:pt x="1874" y="540"/>
                  <a:pt x="1874" y="540"/>
                  <a:pt x="1874" y="540"/>
                </a:cubicBezTo>
                <a:cubicBezTo>
                  <a:pt x="1876" y="533"/>
                  <a:pt x="1873" y="537"/>
                  <a:pt x="1877" y="533"/>
                </a:cubicBezTo>
                <a:lnTo>
                  <a:pt x="1877" y="540"/>
                </a:lnTo>
                <a:close/>
                <a:moveTo>
                  <a:pt x="1861" y="511"/>
                </a:moveTo>
                <a:cubicBezTo>
                  <a:pt x="1864" y="507"/>
                  <a:pt x="1860" y="510"/>
                  <a:pt x="1864" y="508"/>
                </a:cubicBezTo>
                <a:cubicBezTo>
                  <a:pt x="1868" y="501"/>
                  <a:pt x="1869" y="500"/>
                  <a:pt x="1877" y="498"/>
                </a:cubicBezTo>
                <a:cubicBezTo>
                  <a:pt x="1873" y="505"/>
                  <a:pt x="1870" y="509"/>
                  <a:pt x="1861" y="511"/>
                </a:cubicBezTo>
                <a:close/>
                <a:moveTo>
                  <a:pt x="1884" y="478"/>
                </a:moveTo>
                <a:cubicBezTo>
                  <a:pt x="1882" y="485"/>
                  <a:pt x="1884" y="481"/>
                  <a:pt x="1880" y="485"/>
                </a:cubicBezTo>
                <a:cubicBezTo>
                  <a:pt x="1880" y="488"/>
                  <a:pt x="1880" y="488"/>
                  <a:pt x="1880" y="488"/>
                </a:cubicBezTo>
                <a:cubicBezTo>
                  <a:pt x="1877" y="488"/>
                  <a:pt x="1877" y="488"/>
                  <a:pt x="1877" y="488"/>
                </a:cubicBezTo>
                <a:cubicBezTo>
                  <a:pt x="1879" y="480"/>
                  <a:pt x="1878" y="482"/>
                  <a:pt x="1884" y="478"/>
                </a:cubicBezTo>
                <a:close/>
                <a:moveTo>
                  <a:pt x="1890" y="520"/>
                </a:moveTo>
                <a:cubicBezTo>
                  <a:pt x="1880" y="520"/>
                  <a:pt x="1880" y="520"/>
                  <a:pt x="1880" y="520"/>
                </a:cubicBezTo>
                <a:cubicBezTo>
                  <a:pt x="1880" y="517"/>
                  <a:pt x="1880" y="517"/>
                  <a:pt x="1880" y="517"/>
                </a:cubicBezTo>
                <a:cubicBezTo>
                  <a:pt x="1884" y="516"/>
                  <a:pt x="1887" y="515"/>
                  <a:pt x="1890" y="514"/>
                </a:cubicBezTo>
                <a:lnTo>
                  <a:pt x="1890" y="520"/>
                </a:lnTo>
                <a:close/>
                <a:moveTo>
                  <a:pt x="1893" y="482"/>
                </a:moveTo>
                <a:cubicBezTo>
                  <a:pt x="1890" y="485"/>
                  <a:pt x="1894" y="482"/>
                  <a:pt x="1890" y="485"/>
                </a:cubicBezTo>
                <a:cubicBezTo>
                  <a:pt x="1890" y="491"/>
                  <a:pt x="1890" y="491"/>
                  <a:pt x="1890" y="491"/>
                </a:cubicBezTo>
                <a:cubicBezTo>
                  <a:pt x="1884" y="489"/>
                  <a:pt x="1887" y="492"/>
                  <a:pt x="1884" y="488"/>
                </a:cubicBezTo>
                <a:cubicBezTo>
                  <a:pt x="1887" y="488"/>
                  <a:pt x="1887" y="488"/>
                  <a:pt x="1887" y="488"/>
                </a:cubicBezTo>
                <a:cubicBezTo>
                  <a:pt x="1890" y="484"/>
                  <a:pt x="1886" y="488"/>
                  <a:pt x="1890" y="485"/>
                </a:cubicBezTo>
                <a:cubicBezTo>
                  <a:pt x="1890" y="478"/>
                  <a:pt x="1890" y="478"/>
                  <a:pt x="1890" y="478"/>
                </a:cubicBezTo>
                <a:cubicBezTo>
                  <a:pt x="1896" y="478"/>
                  <a:pt x="1896" y="478"/>
                  <a:pt x="1896" y="478"/>
                </a:cubicBezTo>
                <a:cubicBezTo>
                  <a:pt x="1894" y="482"/>
                  <a:pt x="1897" y="479"/>
                  <a:pt x="1893" y="482"/>
                </a:cubicBezTo>
                <a:close/>
                <a:moveTo>
                  <a:pt x="1903" y="520"/>
                </a:moveTo>
                <a:cubicBezTo>
                  <a:pt x="1897" y="519"/>
                  <a:pt x="1900" y="521"/>
                  <a:pt x="1896" y="517"/>
                </a:cubicBezTo>
                <a:cubicBezTo>
                  <a:pt x="1900" y="517"/>
                  <a:pt x="1900" y="517"/>
                  <a:pt x="1900" y="517"/>
                </a:cubicBezTo>
                <a:cubicBezTo>
                  <a:pt x="1902" y="514"/>
                  <a:pt x="1899" y="517"/>
                  <a:pt x="1903" y="514"/>
                </a:cubicBezTo>
                <a:lnTo>
                  <a:pt x="1903" y="520"/>
                </a:lnTo>
                <a:close/>
                <a:moveTo>
                  <a:pt x="1913" y="498"/>
                </a:moveTo>
                <a:cubicBezTo>
                  <a:pt x="1913" y="501"/>
                  <a:pt x="1913" y="501"/>
                  <a:pt x="1913" y="501"/>
                </a:cubicBezTo>
                <a:cubicBezTo>
                  <a:pt x="1903" y="501"/>
                  <a:pt x="1903" y="501"/>
                  <a:pt x="1903" y="501"/>
                </a:cubicBezTo>
                <a:cubicBezTo>
                  <a:pt x="1903" y="508"/>
                  <a:pt x="1903" y="508"/>
                  <a:pt x="1903" y="508"/>
                </a:cubicBezTo>
                <a:cubicBezTo>
                  <a:pt x="1897" y="506"/>
                  <a:pt x="1900" y="508"/>
                  <a:pt x="1896" y="504"/>
                </a:cubicBezTo>
                <a:cubicBezTo>
                  <a:pt x="1900" y="504"/>
                  <a:pt x="1900" y="504"/>
                  <a:pt x="1900" y="504"/>
                </a:cubicBezTo>
                <a:cubicBezTo>
                  <a:pt x="1902" y="501"/>
                  <a:pt x="1899" y="504"/>
                  <a:pt x="1903" y="501"/>
                </a:cubicBezTo>
                <a:cubicBezTo>
                  <a:pt x="1903" y="498"/>
                  <a:pt x="1903" y="498"/>
                  <a:pt x="1903" y="498"/>
                </a:cubicBezTo>
                <a:cubicBezTo>
                  <a:pt x="1913" y="498"/>
                  <a:pt x="1913" y="498"/>
                  <a:pt x="1913" y="498"/>
                </a:cubicBezTo>
                <a:cubicBezTo>
                  <a:pt x="1913" y="495"/>
                  <a:pt x="1913" y="495"/>
                  <a:pt x="1913" y="495"/>
                </a:cubicBezTo>
                <a:cubicBezTo>
                  <a:pt x="1919" y="495"/>
                  <a:pt x="1919" y="495"/>
                  <a:pt x="1919" y="495"/>
                </a:cubicBezTo>
                <a:cubicBezTo>
                  <a:pt x="1915" y="498"/>
                  <a:pt x="1919" y="496"/>
                  <a:pt x="1913" y="498"/>
                </a:cubicBezTo>
                <a:close/>
                <a:moveTo>
                  <a:pt x="1935" y="517"/>
                </a:moveTo>
                <a:cubicBezTo>
                  <a:pt x="1929" y="515"/>
                  <a:pt x="1933" y="518"/>
                  <a:pt x="1929" y="514"/>
                </a:cubicBezTo>
                <a:cubicBezTo>
                  <a:pt x="1932" y="514"/>
                  <a:pt x="1932" y="514"/>
                  <a:pt x="1932" y="514"/>
                </a:cubicBezTo>
                <a:cubicBezTo>
                  <a:pt x="1935" y="510"/>
                  <a:pt x="1932" y="513"/>
                  <a:pt x="1935" y="511"/>
                </a:cubicBezTo>
                <a:lnTo>
                  <a:pt x="1935" y="517"/>
                </a:lnTo>
                <a:close/>
                <a:moveTo>
                  <a:pt x="1932" y="498"/>
                </a:moveTo>
                <a:cubicBezTo>
                  <a:pt x="1932" y="501"/>
                  <a:pt x="1932" y="501"/>
                  <a:pt x="1932" y="501"/>
                </a:cubicBezTo>
                <a:cubicBezTo>
                  <a:pt x="1929" y="501"/>
                  <a:pt x="1929" y="501"/>
                  <a:pt x="1929" y="501"/>
                </a:cubicBezTo>
                <a:cubicBezTo>
                  <a:pt x="1929" y="508"/>
                  <a:pt x="1929" y="508"/>
                  <a:pt x="1929" y="508"/>
                </a:cubicBezTo>
                <a:cubicBezTo>
                  <a:pt x="1926" y="508"/>
                  <a:pt x="1926" y="508"/>
                  <a:pt x="1926" y="508"/>
                </a:cubicBezTo>
                <a:cubicBezTo>
                  <a:pt x="1926" y="514"/>
                  <a:pt x="1926" y="514"/>
                  <a:pt x="1926" y="514"/>
                </a:cubicBezTo>
                <a:cubicBezTo>
                  <a:pt x="1919" y="512"/>
                  <a:pt x="1923" y="514"/>
                  <a:pt x="1919" y="511"/>
                </a:cubicBezTo>
                <a:cubicBezTo>
                  <a:pt x="1922" y="511"/>
                  <a:pt x="1922" y="511"/>
                  <a:pt x="1922" y="511"/>
                </a:cubicBezTo>
                <a:cubicBezTo>
                  <a:pt x="1925" y="507"/>
                  <a:pt x="1922" y="510"/>
                  <a:pt x="1926" y="508"/>
                </a:cubicBezTo>
                <a:cubicBezTo>
                  <a:pt x="1928" y="501"/>
                  <a:pt x="1925" y="505"/>
                  <a:pt x="1929" y="501"/>
                </a:cubicBezTo>
                <a:cubicBezTo>
                  <a:pt x="1931" y="493"/>
                  <a:pt x="1930" y="495"/>
                  <a:pt x="1935" y="491"/>
                </a:cubicBezTo>
                <a:cubicBezTo>
                  <a:pt x="1933" y="498"/>
                  <a:pt x="1936" y="494"/>
                  <a:pt x="1932" y="498"/>
                </a:cubicBezTo>
                <a:close/>
                <a:moveTo>
                  <a:pt x="1939" y="475"/>
                </a:moveTo>
                <a:cubicBezTo>
                  <a:pt x="1932" y="473"/>
                  <a:pt x="1936" y="476"/>
                  <a:pt x="1932" y="472"/>
                </a:cubicBezTo>
                <a:cubicBezTo>
                  <a:pt x="1935" y="472"/>
                  <a:pt x="1935" y="472"/>
                  <a:pt x="1935" y="472"/>
                </a:cubicBezTo>
                <a:cubicBezTo>
                  <a:pt x="1938" y="468"/>
                  <a:pt x="1935" y="471"/>
                  <a:pt x="1939" y="469"/>
                </a:cubicBezTo>
                <a:lnTo>
                  <a:pt x="1939" y="475"/>
                </a:lnTo>
                <a:close/>
                <a:moveTo>
                  <a:pt x="1939" y="465"/>
                </a:moveTo>
                <a:cubicBezTo>
                  <a:pt x="1945" y="465"/>
                  <a:pt x="1945" y="465"/>
                  <a:pt x="1945" y="465"/>
                </a:cubicBezTo>
                <a:cubicBezTo>
                  <a:pt x="1943" y="472"/>
                  <a:pt x="1945" y="468"/>
                  <a:pt x="1942" y="472"/>
                </a:cubicBezTo>
                <a:cubicBezTo>
                  <a:pt x="1942" y="469"/>
                  <a:pt x="1942" y="469"/>
                  <a:pt x="1942" y="469"/>
                </a:cubicBezTo>
                <a:cubicBezTo>
                  <a:pt x="1938" y="466"/>
                  <a:pt x="1941" y="469"/>
                  <a:pt x="1939" y="465"/>
                </a:cubicBezTo>
                <a:close/>
                <a:moveTo>
                  <a:pt x="1952" y="482"/>
                </a:moveTo>
                <a:cubicBezTo>
                  <a:pt x="1952" y="485"/>
                  <a:pt x="1952" y="485"/>
                  <a:pt x="1952" y="485"/>
                </a:cubicBezTo>
                <a:cubicBezTo>
                  <a:pt x="1942" y="485"/>
                  <a:pt x="1942" y="485"/>
                  <a:pt x="1942" y="485"/>
                </a:cubicBezTo>
                <a:cubicBezTo>
                  <a:pt x="1942" y="478"/>
                  <a:pt x="1942" y="478"/>
                  <a:pt x="1942" y="478"/>
                </a:cubicBezTo>
                <a:cubicBezTo>
                  <a:pt x="1955" y="478"/>
                  <a:pt x="1955" y="478"/>
                  <a:pt x="1955" y="478"/>
                </a:cubicBezTo>
                <a:cubicBezTo>
                  <a:pt x="1952" y="482"/>
                  <a:pt x="1955" y="479"/>
                  <a:pt x="1952" y="482"/>
                </a:cubicBezTo>
                <a:close/>
                <a:moveTo>
                  <a:pt x="1958" y="472"/>
                </a:moveTo>
                <a:cubicBezTo>
                  <a:pt x="1952" y="472"/>
                  <a:pt x="1952" y="472"/>
                  <a:pt x="1952" y="472"/>
                </a:cubicBezTo>
                <a:cubicBezTo>
                  <a:pt x="1948" y="476"/>
                  <a:pt x="1952" y="473"/>
                  <a:pt x="1945" y="475"/>
                </a:cubicBezTo>
                <a:cubicBezTo>
                  <a:pt x="1945" y="472"/>
                  <a:pt x="1945" y="472"/>
                  <a:pt x="1945" y="472"/>
                </a:cubicBezTo>
                <a:cubicBezTo>
                  <a:pt x="1952" y="472"/>
                  <a:pt x="1952" y="472"/>
                  <a:pt x="1952" y="472"/>
                </a:cubicBezTo>
                <a:cubicBezTo>
                  <a:pt x="1952" y="465"/>
                  <a:pt x="1952" y="465"/>
                  <a:pt x="1952" y="465"/>
                </a:cubicBezTo>
                <a:cubicBezTo>
                  <a:pt x="1958" y="465"/>
                  <a:pt x="1958" y="465"/>
                  <a:pt x="1958" y="465"/>
                </a:cubicBezTo>
                <a:lnTo>
                  <a:pt x="1958" y="472"/>
                </a:lnTo>
                <a:close/>
                <a:moveTo>
                  <a:pt x="1948" y="462"/>
                </a:moveTo>
                <a:cubicBezTo>
                  <a:pt x="1948" y="459"/>
                  <a:pt x="1948" y="459"/>
                  <a:pt x="1948" y="459"/>
                </a:cubicBezTo>
                <a:cubicBezTo>
                  <a:pt x="1955" y="459"/>
                  <a:pt x="1955" y="459"/>
                  <a:pt x="1955" y="459"/>
                </a:cubicBezTo>
                <a:cubicBezTo>
                  <a:pt x="1951" y="463"/>
                  <a:pt x="1955" y="460"/>
                  <a:pt x="1948" y="462"/>
                </a:cubicBezTo>
                <a:close/>
                <a:moveTo>
                  <a:pt x="1964" y="456"/>
                </a:moveTo>
                <a:cubicBezTo>
                  <a:pt x="1958" y="456"/>
                  <a:pt x="1958" y="456"/>
                  <a:pt x="1958" y="456"/>
                </a:cubicBezTo>
                <a:cubicBezTo>
                  <a:pt x="1960" y="449"/>
                  <a:pt x="1958" y="453"/>
                  <a:pt x="1961" y="449"/>
                </a:cubicBezTo>
                <a:cubicBezTo>
                  <a:pt x="1961" y="453"/>
                  <a:pt x="1961" y="453"/>
                  <a:pt x="1961" y="453"/>
                </a:cubicBezTo>
                <a:cubicBezTo>
                  <a:pt x="1965" y="455"/>
                  <a:pt x="1962" y="452"/>
                  <a:pt x="1964" y="456"/>
                </a:cubicBezTo>
                <a:close/>
                <a:moveTo>
                  <a:pt x="1971" y="456"/>
                </a:moveTo>
                <a:cubicBezTo>
                  <a:pt x="1971" y="459"/>
                  <a:pt x="1971" y="459"/>
                  <a:pt x="1971" y="459"/>
                </a:cubicBezTo>
                <a:cubicBezTo>
                  <a:pt x="1975" y="462"/>
                  <a:pt x="1971" y="459"/>
                  <a:pt x="1974" y="462"/>
                </a:cubicBezTo>
                <a:cubicBezTo>
                  <a:pt x="1968" y="462"/>
                  <a:pt x="1968" y="462"/>
                  <a:pt x="1968" y="462"/>
                </a:cubicBezTo>
                <a:cubicBezTo>
                  <a:pt x="1970" y="456"/>
                  <a:pt x="1967" y="459"/>
                  <a:pt x="1971" y="456"/>
                </a:cubicBezTo>
                <a:close/>
                <a:moveTo>
                  <a:pt x="1968" y="465"/>
                </a:moveTo>
                <a:cubicBezTo>
                  <a:pt x="1961" y="465"/>
                  <a:pt x="1961" y="465"/>
                  <a:pt x="1961" y="465"/>
                </a:cubicBezTo>
                <a:cubicBezTo>
                  <a:pt x="1963" y="459"/>
                  <a:pt x="1961" y="463"/>
                  <a:pt x="1964" y="459"/>
                </a:cubicBezTo>
                <a:cubicBezTo>
                  <a:pt x="1964" y="462"/>
                  <a:pt x="1964" y="462"/>
                  <a:pt x="1964" y="462"/>
                </a:cubicBezTo>
                <a:cubicBezTo>
                  <a:pt x="1968" y="465"/>
                  <a:pt x="1965" y="462"/>
                  <a:pt x="1968" y="465"/>
                </a:cubicBezTo>
                <a:close/>
                <a:moveTo>
                  <a:pt x="1977" y="420"/>
                </a:moveTo>
                <a:cubicBezTo>
                  <a:pt x="1977" y="417"/>
                  <a:pt x="1977" y="417"/>
                  <a:pt x="1977" y="417"/>
                </a:cubicBezTo>
                <a:cubicBezTo>
                  <a:pt x="1984" y="417"/>
                  <a:pt x="1984" y="417"/>
                  <a:pt x="1984" y="417"/>
                </a:cubicBezTo>
                <a:cubicBezTo>
                  <a:pt x="1980" y="421"/>
                  <a:pt x="1984" y="418"/>
                  <a:pt x="1977" y="420"/>
                </a:cubicBezTo>
                <a:close/>
                <a:moveTo>
                  <a:pt x="1974" y="397"/>
                </a:moveTo>
                <a:cubicBezTo>
                  <a:pt x="1974" y="394"/>
                  <a:pt x="1974" y="394"/>
                  <a:pt x="1974" y="394"/>
                </a:cubicBezTo>
                <a:cubicBezTo>
                  <a:pt x="1981" y="394"/>
                  <a:pt x="1981" y="394"/>
                  <a:pt x="1981" y="394"/>
                </a:cubicBezTo>
                <a:cubicBezTo>
                  <a:pt x="1977" y="398"/>
                  <a:pt x="1981" y="396"/>
                  <a:pt x="1974" y="397"/>
                </a:cubicBezTo>
                <a:close/>
                <a:moveTo>
                  <a:pt x="1987" y="391"/>
                </a:moveTo>
                <a:cubicBezTo>
                  <a:pt x="1968" y="391"/>
                  <a:pt x="1968" y="391"/>
                  <a:pt x="1968" y="391"/>
                </a:cubicBezTo>
                <a:cubicBezTo>
                  <a:pt x="1968" y="397"/>
                  <a:pt x="1968" y="397"/>
                  <a:pt x="1968" y="397"/>
                </a:cubicBezTo>
                <a:cubicBezTo>
                  <a:pt x="1958" y="397"/>
                  <a:pt x="1958" y="397"/>
                  <a:pt x="1958" y="397"/>
                </a:cubicBezTo>
                <a:cubicBezTo>
                  <a:pt x="1956" y="404"/>
                  <a:pt x="1958" y="400"/>
                  <a:pt x="1955" y="404"/>
                </a:cubicBezTo>
                <a:cubicBezTo>
                  <a:pt x="1952" y="400"/>
                  <a:pt x="1956" y="401"/>
                  <a:pt x="1952" y="401"/>
                </a:cubicBezTo>
                <a:cubicBezTo>
                  <a:pt x="1950" y="404"/>
                  <a:pt x="1949" y="407"/>
                  <a:pt x="1948" y="410"/>
                </a:cubicBezTo>
                <a:cubicBezTo>
                  <a:pt x="1945" y="410"/>
                  <a:pt x="1945" y="410"/>
                  <a:pt x="1945" y="410"/>
                </a:cubicBezTo>
                <a:cubicBezTo>
                  <a:pt x="1945" y="401"/>
                  <a:pt x="1945" y="401"/>
                  <a:pt x="1945" y="401"/>
                </a:cubicBezTo>
                <a:cubicBezTo>
                  <a:pt x="1948" y="400"/>
                  <a:pt x="1952" y="399"/>
                  <a:pt x="1955" y="397"/>
                </a:cubicBezTo>
                <a:cubicBezTo>
                  <a:pt x="1956" y="395"/>
                  <a:pt x="1957" y="393"/>
                  <a:pt x="1958" y="391"/>
                </a:cubicBezTo>
                <a:cubicBezTo>
                  <a:pt x="1964" y="391"/>
                  <a:pt x="1964" y="391"/>
                  <a:pt x="1964" y="391"/>
                </a:cubicBezTo>
                <a:cubicBezTo>
                  <a:pt x="1966" y="389"/>
                  <a:pt x="1967" y="387"/>
                  <a:pt x="1968" y="385"/>
                </a:cubicBezTo>
                <a:cubicBezTo>
                  <a:pt x="1973" y="383"/>
                  <a:pt x="1974" y="388"/>
                  <a:pt x="1974" y="388"/>
                </a:cubicBezTo>
                <a:cubicBezTo>
                  <a:pt x="1978" y="387"/>
                  <a:pt x="1983" y="386"/>
                  <a:pt x="1987" y="385"/>
                </a:cubicBezTo>
                <a:lnTo>
                  <a:pt x="1987" y="391"/>
                </a:lnTo>
                <a:close/>
                <a:moveTo>
                  <a:pt x="1987" y="368"/>
                </a:moveTo>
                <a:cubicBezTo>
                  <a:pt x="1981" y="368"/>
                  <a:pt x="1981" y="368"/>
                  <a:pt x="1981" y="368"/>
                </a:cubicBezTo>
                <a:cubicBezTo>
                  <a:pt x="1981" y="362"/>
                  <a:pt x="1981" y="362"/>
                  <a:pt x="1981" y="362"/>
                </a:cubicBezTo>
                <a:cubicBezTo>
                  <a:pt x="1987" y="362"/>
                  <a:pt x="1987" y="362"/>
                  <a:pt x="1987" y="362"/>
                </a:cubicBezTo>
                <a:lnTo>
                  <a:pt x="1987" y="368"/>
                </a:lnTo>
                <a:close/>
                <a:moveTo>
                  <a:pt x="1990" y="375"/>
                </a:moveTo>
                <a:cubicBezTo>
                  <a:pt x="1990" y="372"/>
                  <a:pt x="1990" y="372"/>
                  <a:pt x="1990" y="372"/>
                </a:cubicBezTo>
                <a:cubicBezTo>
                  <a:pt x="1997" y="372"/>
                  <a:pt x="1997" y="372"/>
                  <a:pt x="1997" y="372"/>
                </a:cubicBezTo>
                <a:cubicBezTo>
                  <a:pt x="1993" y="375"/>
                  <a:pt x="1997" y="373"/>
                  <a:pt x="1990" y="375"/>
                </a:cubicBezTo>
                <a:close/>
                <a:moveTo>
                  <a:pt x="1997" y="401"/>
                </a:moveTo>
                <a:cubicBezTo>
                  <a:pt x="1997" y="397"/>
                  <a:pt x="1997" y="397"/>
                  <a:pt x="1997" y="397"/>
                </a:cubicBezTo>
                <a:cubicBezTo>
                  <a:pt x="2000" y="396"/>
                  <a:pt x="2003" y="395"/>
                  <a:pt x="2007" y="394"/>
                </a:cubicBezTo>
                <a:cubicBezTo>
                  <a:pt x="2003" y="400"/>
                  <a:pt x="2005" y="399"/>
                  <a:pt x="1997" y="401"/>
                </a:cubicBezTo>
                <a:close/>
                <a:moveTo>
                  <a:pt x="2000" y="385"/>
                </a:moveTo>
                <a:cubicBezTo>
                  <a:pt x="2000" y="381"/>
                  <a:pt x="2000" y="381"/>
                  <a:pt x="2000" y="381"/>
                </a:cubicBezTo>
                <a:cubicBezTo>
                  <a:pt x="2003" y="380"/>
                  <a:pt x="2007" y="379"/>
                  <a:pt x="2010" y="378"/>
                </a:cubicBezTo>
                <a:cubicBezTo>
                  <a:pt x="2006" y="384"/>
                  <a:pt x="2008" y="383"/>
                  <a:pt x="2000" y="385"/>
                </a:cubicBezTo>
                <a:close/>
                <a:moveTo>
                  <a:pt x="2007" y="365"/>
                </a:moveTo>
                <a:cubicBezTo>
                  <a:pt x="2004" y="369"/>
                  <a:pt x="2007" y="366"/>
                  <a:pt x="2003" y="368"/>
                </a:cubicBezTo>
                <a:cubicBezTo>
                  <a:pt x="2003" y="362"/>
                  <a:pt x="2003" y="362"/>
                  <a:pt x="2003" y="362"/>
                </a:cubicBezTo>
                <a:cubicBezTo>
                  <a:pt x="2010" y="362"/>
                  <a:pt x="2010" y="362"/>
                  <a:pt x="2010" y="362"/>
                </a:cubicBezTo>
                <a:cubicBezTo>
                  <a:pt x="2007" y="366"/>
                  <a:pt x="2010" y="362"/>
                  <a:pt x="2007" y="365"/>
                </a:cubicBezTo>
                <a:close/>
                <a:moveTo>
                  <a:pt x="2000" y="352"/>
                </a:moveTo>
                <a:cubicBezTo>
                  <a:pt x="2000" y="349"/>
                  <a:pt x="2000" y="349"/>
                  <a:pt x="2000" y="349"/>
                </a:cubicBezTo>
                <a:cubicBezTo>
                  <a:pt x="2001" y="343"/>
                  <a:pt x="2006" y="341"/>
                  <a:pt x="2013" y="339"/>
                </a:cubicBezTo>
                <a:cubicBezTo>
                  <a:pt x="2010" y="346"/>
                  <a:pt x="2005" y="348"/>
                  <a:pt x="2000" y="352"/>
                </a:cubicBezTo>
                <a:close/>
                <a:moveTo>
                  <a:pt x="2019" y="355"/>
                </a:moveTo>
                <a:cubicBezTo>
                  <a:pt x="2016" y="358"/>
                  <a:pt x="2019" y="355"/>
                  <a:pt x="2016" y="359"/>
                </a:cubicBezTo>
                <a:cubicBezTo>
                  <a:pt x="2013" y="359"/>
                  <a:pt x="2013" y="359"/>
                  <a:pt x="2013" y="359"/>
                </a:cubicBezTo>
                <a:cubicBezTo>
                  <a:pt x="2015" y="350"/>
                  <a:pt x="2016" y="349"/>
                  <a:pt x="2023" y="346"/>
                </a:cubicBezTo>
                <a:cubicBezTo>
                  <a:pt x="2022" y="349"/>
                  <a:pt x="2021" y="352"/>
                  <a:pt x="2019" y="355"/>
                </a:cubicBezTo>
                <a:close/>
                <a:moveTo>
                  <a:pt x="2016" y="339"/>
                </a:moveTo>
                <a:cubicBezTo>
                  <a:pt x="2018" y="333"/>
                  <a:pt x="2016" y="336"/>
                  <a:pt x="2019" y="333"/>
                </a:cubicBezTo>
                <a:cubicBezTo>
                  <a:pt x="2019" y="339"/>
                  <a:pt x="2019" y="339"/>
                  <a:pt x="2019" y="339"/>
                </a:cubicBezTo>
                <a:lnTo>
                  <a:pt x="2016" y="339"/>
                </a:lnTo>
                <a:close/>
                <a:moveTo>
                  <a:pt x="2016" y="326"/>
                </a:moveTo>
                <a:cubicBezTo>
                  <a:pt x="2012" y="333"/>
                  <a:pt x="2009" y="337"/>
                  <a:pt x="2000" y="339"/>
                </a:cubicBezTo>
                <a:cubicBezTo>
                  <a:pt x="1997" y="345"/>
                  <a:pt x="1995" y="344"/>
                  <a:pt x="1994" y="352"/>
                </a:cubicBezTo>
                <a:cubicBezTo>
                  <a:pt x="1997" y="352"/>
                  <a:pt x="1997" y="352"/>
                  <a:pt x="1997" y="352"/>
                </a:cubicBezTo>
                <a:cubicBezTo>
                  <a:pt x="1997" y="362"/>
                  <a:pt x="1997" y="362"/>
                  <a:pt x="1997" y="362"/>
                </a:cubicBezTo>
                <a:cubicBezTo>
                  <a:pt x="1994" y="362"/>
                  <a:pt x="1994" y="362"/>
                  <a:pt x="1994" y="362"/>
                </a:cubicBezTo>
                <a:cubicBezTo>
                  <a:pt x="1994" y="352"/>
                  <a:pt x="1994" y="352"/>
                  <a:pt x="1994" y="352"/>
                </a:cubicBezTo>
                <a:cubicBezTo>
                  <a:pt x="1984" y="352"/>
                  <a:pt x="1984" y="352"/>
                  <a:pt x="1984" y="352"/>
                </a:cubicBezTo>
                <a:cubicBezTo>
                  <a:pt x="1987" y="349"/>
                  <a:pt x="1983" y="352"/>
                  <a:pt x="1987" y="349"/>
                </a:cubicBezTo>
                <a:cubicBezTo>
                  <a:pt x="1989" y="346"/>
                  <a:pt x="1991" y="342"/>
                  <a:pt x="1994" y="339"/>
                </a:cubicBezTo>
                <a:cubicBezTo>
                  <a:pt x="2000" y="339"/>
                  <a:pt x="2000" y="339"/>
                  <a:pt x="2000" y="339"/>
                </a:cubicBezTo>
                <a:cubicBezTo>
                  <a:pt x="2003" y="336"/>
                  <a:pt x="2000" y="339"/>
                  <a:pt x="2003" y="336"/>
                </a:cubicBezTo>
                <a:cubicBezTo>
                  <a:pt x="2007" y="330"/>
                  <a:pt x="2008" y="328"/>
                  <a:pt x="2016" y="326"/>
                </a:cubicBezTo>
                <a:cubicBezTo>
                  <a:pt x="2016" y="323"/>
                  <a:pt x="2016" y="323"/>
                  <a:pt x="2016" y="323"/>
                </a:cubicBezTo>
                <a:cubicBezTo>
                  <a:pt x="2019" y="322"/>
                  <a:pt x="2023" y="321"/>
                  <a:pt x="2026" y="320"/>
                </a:cubicBezTo>
                <a:cubicBezTo>
                  <a:pt x="2026" y="313"/>
                  <a:pt x="2026" y="313"/>
                  <a:pt x="2026" y="313"/>
                </a:cubicBezTo>
                <a:cubicBezTo>
                  <a:pt x="2032" y="313"/>
                  <a:pt x="2032" y="313"/>
                  <a:pt x="2032" y="313"/>
                </a:cubicBezTo>
                <a:cubicBezTo>
                  <a:pt x="2030" y="317"/>
                  <a:pt x="2033" y="314"/>
                  <a:pt x="2029" y="317"/>
                </a:cubicBezTo>
                <a:cubicBezTo>
                  <a:pt x="2026" y="320"/>
                  <a:pt x="2030" y="317"/>
                  <a:pt x="2026" y="320"/>
                </a:cubicBezTo>
                <a:cubicBezTo>
                  <a:pt x="2022" y="325"/>
                  <a:pt x="2024" y="324"/>
                  <a:pt x="2016" y="326"/>
                </a:cubicBezTo>
                <a:close/>
                <a:moveTo>
                  <a:pt x="2026" y="342"/>
                </a:moveTo>
                <a:cubicBezTo>
                  <a:pt x="2026" y="339"/>
                  <a:pt x="2026" y="339"/>
                  <a:pt x="2026" y="339"/>
                </a:cubicBezTo>
                <a:cubicBezTo>
                  <a:pt x="2029" y="338"/>
                  <a:pt x="2032" y="337"/>
                  <a:pt x="2036" y="336"/>
                </a:cubicBezTo>
                <a:cubicBezTo>
                  <a:pt x="2032" y="341"/>
                  <a:pt x="2034" y="341"/>
                  <a:pt x="2026" y="342"/>
                </a:cubicBezTo>
                <a:close/>
                <a:moveTo>
                  <a:pt x="2026" y="326"/>
                </a:moveTo>
                <a:cubicBezTo>
                  <a:pt x="2026" y="323"/>
                  <a:pt x="2026" y="323"/>
                  <a:pt x="2026" y="323"/>
                </a:cubicBezTo>
                <a:cubicBezTo>
                  <a:pt x="2029" y="322"/>
                  <a:pt x="2032" y="321"/>
                  <a:pt x="2036" y="320"/>
                </a:cubicBezTo>
                <a:cubicBezTo>
                  <a:pt x="2036" y="317"/>
                  <a:pt x="2036" y="317"/>
                  <a:pt x="2036" y="317"/>
                </a:cubicBezTo>
                <a:cubicBezTo>
                  <a:pt x="2042" y="317"/>
                  <a:pt x="2042" y="317"/>
                  <a:pt x="2042" y="317"/>
                </a:cubicBezTo>
                <a:cubicBezTo>
                  <a:pt x="2038" y="320"/>
                  <a:pt x="2042" y="318"/>
                  <a:pt x="2036" y="320"/>
                </a:cubicBezTo>
                <a:cubicBezTo>
                  <a:pt x="2032" y="325"/>
                  <a:pt x="2034" y="324"/>
                  <a:pt x="2026" y="326"/>
                </a:cubicBezTo>
                <a:close/>
                <a:moveTo>
                  <a:pt x="2052" y="323"/>
                </a:moveTo>
                <a:cubicBezTo>
                  <a:pt x="2049" y="323"/>
                  <a:pt x="2049" y="323"/>
                  <a:pt x="2049" y="323"/>
                </a:cubicBezTo>
                <a:cubicBezTo>
                  <a:pt x="2049" y="326"/>
                  <a:pt x="2049" y="326"/>
                  <a:pt x="2049" y="326"/>
                </a:cubicBezTo>
                <a:cubicBezTo>
                  <a:pt x="2045" y="326"/>
                  <a:pt x="2045" y="326"/>
                  <a:pt x="2045" y="326"/>
                </a:cubicBezTo>
                <a:cubicBezTo>
                  <a:pt x="2043" y="330"/>
                  <a:pt x="2046" y="327"/>
                  <a:pt x="2042" y="330"/>
                </a:cubicBezTo>
                <a:cubicBezTo>
                  <a:pt x="2039" y="333"/>
                  <a:pt x="2043" y="330"/>
                  <a:pt x="2039" y="333"/>
                </a:cubicBezTo>
                <a:cubicBezTo>
                  <a:pt x="2039" y="326"/>
                  <a:pt x="2039" y="326"/>
                  <a:pt x="2039" y="326"/>
                </a:cubicBezTo>
                <a:cubicBezTo>
                  <a:pt x="2045" y="326"/>
                  <a:pt x="2045" y="326"/>
                  <a:pt x="2045" y="326"/>
                </a:cubicBezTo>
                <a:cubicBezTo>
                  <a:pt x="2047" y="319"/>
                  <a:pt x="2047" y="317"/>
                  <a:pt x="2052" y="313"/>
                </a:cubicBezTo>
                <a:lnTo>
                  <a:pt x="2052" y="323"/>
                </a:lnTo>
                <a:close/>
                <a:moveTo>
                  <a:pt x="2058" y="349"/>
                </a:moveTo>
                <a:cubicBezTo>
                  <a:pt x="2058" y="355"/>
                  <a:pt x="2058" y="355"/>
                  <a:pt x="2058" y="355"/>
                </a:cubicBezTo>
                <a:cubicBezTo>
                  <a:pt x="2055" y="355"/>
                  <a:pt x="2055" y="355"/>
                  <a:pt x="2055" y="355"/>
                </a:cubicBezTo>
                <a:cubicBezTo>
                  <a:pt x="2057" y="349"/>
                  <a:pt x="2055" y="353"/>
                  <a:pt x="2058" y="349"/>
                </a:cubicBezTo>
                <a:cubicBezTo>
                  <a:pt x="2058" y="346"/>
                  <a:pt x="2058" y="346"/>
                  <a:pt x="2058" y="346"/>
                </a:cubicBezTo>
                <a:cubicBezTo>
                  <a:pt x="2065" y="346"/>
                  <a:pt x="2065" y="346"/>
                  <a:pt x="2065" y="346"/>
                </a:cubicBezTo>
                <a:cubicBezTo>
                  <a:pt x="2061" y="349"/>
                  <a:pt x="2065" y="347"/>
                  <a:pt x="2058" y="349"/>
                </a:cubicBezTo>
                <a:close/>
                <a:moveTo>
                  <a:pt x="2062" y="291"/>
                </a:moveTo>
                <a:cubicBezTo>
                  <a:pt x="2058" y="297"/>
                  <a:pt x="2057" y="298"/>
                  <a:pt x="2049" y="300"/>
                </a:cubicBezTo>
                <a:cubicBezTo>
                  <a:pt x="2051" y="297"/>
                  <a:pt x="2048" y="300"/>
                  <a:pt x="2052" y="297"/>
                </a:cubicBezTo>
                <a:cubicBezTo>
                  <a:pt x="2056" y="292"/>
                  <a:pt x="2054" y="293"/>
                  <a:pt x="2062" y="291"/>
                </a:cubicBezTo>
                <a:cubicBezTo>
                  <a:pt x="2062" y="287"/>
                  <a:pt x="2062" y="287"/>
                  <a:pt x="2062" y="287"/>
                </a:cubicBezTo>
                <a:cubicBezTo>
                  <a:pt x="2068" y="287"/>
                  <a:pt x="2068" y="287"/>
                  <a:pt x="2068" y="287"/>
                </a:cubicBezTo>
                <a:cubicBezTo>
                  <a:pt x="2064" y="291"/>
                  <a:pt x="2068" y="289"/>
                  <a:pt x="2062" y="291"/>
                </a:cubicBezTo>
                <a:close/>
                <a:moveTo>
                  <a:pt x="2071" y="284"/>
                </a:moveTo>
                <a:cubicBezTo>
                  <a:pt x="2071" y="281"/>
                  <a:pt x="2071" y="281"/>
                  <a:pt x="2071" y="281"/>
                </a:cubicBezTo>
                <a:cubicBezTo>
                  <a:pt x="2078" y="281"/>
                  <a:pt x="2078" y="281"/>
                  <a:pt x="2078" y="281"/>
                </a:cubicBezTo>
                <a:cubicBezTo>
                  <a:pt x="2074" y="285"/>
                  <a:pt x="2078" y="282"/>
                  <a:pt x="2071" y="284"/>
                </a:cubicBezTo>
                <a:close/>
                <a:moveTo>
                  <a:pt x="2084" y="326"/>
                </a:moveTo>
                <a:cubicBezTo>
                  <a:pt x="2084" y="323"/>
                  <a:pt x="2084" y="323"/>
                  <a:pt x="2084" y="323"/>
                </a:cubicBezTo>
                <a:cubicBezTo>
                  <a:pt x="2091" y="323"/>
                  <a:pt x="2091" y="323"/>
                  <a:pt x="2091" y="323"/>
                </a:cubicBezTo>
                <a:cubicBezTo>
                  <a:pt x="2087" y="327"/>
                  <a:pt x="2091" y="324"/>
                  <a:pt x="2084" y="326"/>
                </a:cubicBezTo>
                <a:close/>
                <a:moveTo>
                  <a:pt x="2110" y="287"/>
                </a:moveTo>
                <a:cubicBezTo>
                  <a:pt x="2110" y="284"/>
                  <a:pt x="2110" y="284"/>
                  <a:pt x="2110" y="284"/>
                </a:cubicBezTo>
                <a:cubicBezTo>
                  <a:pt x="2117" y="284"/>
                  <a:pt x="2117" y="284"/>
                  <a:pt x="2117" y="284"/>
                </a:cubicBezTo>
                <a:cubicBezTo>
                  <a:pt x="2113" y="288"/>
                  <a:pt x="2117" y="286"/>
                  <a:pt x="2110" y="287"/>
                </a:cubicBezTo>
                <a:close/>
                <a:moveTo>
                  <a:pt x="2117" y="249"/>
                </a:moveTo>
                <a:cubicBezTo>
                  <a:pt x="2117" y="245"/>
                  <a:pt x="2117" y="245"/>
                  <a:pt x="2117" y="245"/>
                </a:cubicBezTo>
                <a:cubicBezTo>
                  <a:pt x="2123" y="245"/>
                  <a:pt x="2123" y="245"/>
                  <a:pt x="2123" y="245"/>
                </a:cubicBezTo>
                <a:cubicBezTo>
                  <a:pt x="2119" y="249"/>
                  <a:pt x="2123" y="247"/>
                  <a:pt x="2117" y="249"/>
                </a:cubicBezTo>
                <a:close/>
                <a:moveTo>
                  <a:pt x="2146" y="255"/>
                </a:moveTo>
                <a:cubicBezTo>
                  <a:pt x="2146" y="252"/>
                  <a:pt x="2146" y="252"/>
                  <a:pt x="2146" y="252"/>
                </a:cubicBezTo>
                <a:cubicBezTo>
                  <a:pt x="2152" y="252"/>
                  <a:pt x="2152" y="252"/>
                  <a:pt x="2152" y="252"/>
                </a:cubicBezTo>
                <a:cubicBezTo>
                  <a:pt x="2148" y="255"/>
                  <a:pt x="2152" y="253"/>
                  <a:pt x="2146" y="255"/>
                </a:cubicBezTo>
                <a:close/>
                <a:moveTo>
                  <a:pt x="2152" y="106"/>
                </a:moveTo>
                <a:cubicBezTo>
                  <a:pt x="2152" y="109"/>
                  <a:pt x="2152" y="109"/>
                  <a:pt x="2152" y="109"/>
                </a:cubicBezTo>
                <a:cubicBezTo>
                  <a:pt x="2150" y="108"/>
                  <a:pt x="2148" y="107"/>
                  <a:pt x="2146" y="106"/>
                </a:cubicBezTo>
                <a:cubicBezTo>
                  <a:pt x="2146" y="109"/>
                  <a:pt x="2146" y="109"/>
                  <a:pt x="2146" y="109"/>
                </a:cubicBezTo>
                <a:cubicBezTo>
                  <a:pt x="2135" y="117"/>
                  <a:pt x="2137" y="131"/>
                  <a:pt x="2129" y="142"/>
                </a:cubicBezTo>
                <a:cubicBezTo>
                  <a:pt x="2126" y="142"/>
                  <a:pt x="2126" y="142"/>
                  <a:pt x="2126" y="142"/>
                </a:cubicBezTo>
                <a:cubicBezTo>
                  <a:pt x="2123" y="146"/>
                  <a:pt x="2120" y="150"/>
                  <a:pt x="2117" y="155"/>
                </a:cubicBezTo>
                <a:cubicBezTo>
                  <a:pt x="2110" y="155"/>
                  <a:pt x="2110" y="155"/>
                  <a:pt x="2110" y="155"/>
                </a:cubicBezTo>
                <a:cubicBezTo>
                  <a:pt x="2110" y="158"/>
                  <a:pt x="2110" y="158"/>
                  <a:pt x="2110" y="158"/>
                </a:cubicBezTo>
                <a:cubicBezTo>
                  <a:pt x="2106" y="161"/>
                  <a:pt x="2104" y="160"/>
                  <a:pt x="2100" y="165"/>
                </a:cubicBezTo>
                <a:cubicBezTo>
                  <a:pt x="2083" y="165"/>
                  <a:pt x="2077" y="162"/>
                  <a:pt x="2071" y="152"/>
                </a:cubicBezTo>
                <a:cubicBezTo>
                  <a:pt x="2068" y="148"/>
                  <a:pt x="2070" y="152"/>
                  <a:pt x="2068" y="145"/>
                </a:cubicBezTo>
                <a:cubicBezTo>
                  <a:pt x="2071" y="145"/>
                  <a:pt x="2071" y="145"/>
                  <a:pt x="2071" y="145"/>
                </a:cubicBezTo>
                <a:cubicBezTo>
                  <a:pt x="2071" y="139"/>
                  <a:pt x="2071" y="139"/>
                  <a:pt x="2071" y="139"/>
                </a:cubicBezTo>
                <a:cubicBezTo>
                  <a:pt x="2074" y="139"/>
                  <a:pt x="2074" y="139"/>
                  <a:pt x="2074" y="139"/>
                </a:cubicBezTo>
                <a:cubicBezTo>
                  <a:pt x="2076" y="136"/>
                  <a:pt x="2077" y="134"/>
                  <a:pt x="2078" y="132"/>
                </a:cubicBezTo>
                <a:cubicBezTo>
                  <a:pt x="2090" y="123"/>
                  <a:pt x="2109" y="112"/>
                  <a:pt x="2126" y="109"/>
                </a:cubicBezTo>
                <a:cubicBezTo>
                  <a:pt x="2126" y="116"/>
                  <a:pt x="2126" y="116"/>
                  <a:pt x="2126" y="116"/>
                </a:cubicBezTo>
                <a:cubicBezTo>
                  <a:pt x="2129" y="116"/>
                  <a:pt x="2129" y="116"/>
                  <a:pt x="2129" y="116"/>
                </a:cubicBezTo>
                <a:cubicBezTo>
                  <a:pt x="2133" y="105"/>
                  <a:pt x="2138" y="104"/>
                  <a:pt x="2139" y="90"/>
                </a:cubicBezTo>
                <a:cubicBezTo>
                  <a:pt x="2149" y="90"/>
                  <a:pt x="2149" y="90"/>
                  <a:pt x="2149" y="90"/>
                </a:cubicBezTo>
                <a:cubicBezTo>
                  <a:pt x="2151" y="82"/>
                  <a:pt x="2152" y="76"/>
                  <a:pt x="2152" y="64"/>
                </a:cubicBezTo>
                <a:cubicBezTo>
                  <a:pt x="2159" y="64"/>
                  <a:pt x="2159" y="64"/>
                  <a:pt x="2159" y="64"/>
                </a:cubicBezTo>
                <a:cubicBezTo>
                  <a:pt x="2159" y="51"/>
                  <a:pt x="2159" y="51"/>
                  <a:pt x="2159" y="51"/>
                </a:cubicBezTo>
                <a:cubicBezTo>
                  <a:pt x="2163" y="54"/>
                  <a:pt x="2167" y="62"/>
                  <a:pt x="2175" y="61"/>
                </a:cubicBezTo>
                <a:cubicBezTo>
                  <a:pt x="2175" y="58"/>
                  <a:pt x="2175" y="58"/>
                  <a:pt x="2175" y="58"/>
                </a:cubicBezTo>
                <a:cubicBezTo>
                  <a:pt x="2177" y="59"/>
                  <a:pt x="2179" y="60"/>
                  <a:pt x="2181" y="61"/>
                </a:cubicBezTo>
                <a:cubicBezTo>
                  <a:pt x="2181" y="58"/>
                  <a:pt x="2181" y="58"/>
                  <a:pt x="2181" y="58"/>
                </a:cubicBezTo>
                <a:cubicBezTo>
                  <a:pt x="2188" y="58"/>
                  <a:pt x="2188" y="58"/>
                  <a:pt x="2188" y="58"/>
                </a:cubicBezTo>
                <a:cubicBezTo>
                  <a:pt x="2188" y="64"/>
                  <a:pt x="2188" y="64"/>
                  <a:pt x="2188" y="64"/>
                </a:cubicBezTo>
                <a:cubicBezTo>
                  <a:pt x="2191" y="63"/>
                  <a:pt x="2194" y="62"/>
                  <a:pt x="2197" y="61"/>
                </a:cubicBezTo>
                <a:cubicBezTo>
                  <a:pt x="2197" y="67"/>
                  <a:pt x="2197" y="67"/>
                  <a:pt x="2197" y="67"/>
                </a:cubicBezTo>
                <a:cubicBezTo>
                  <a:pt x="2189" y="70"/>
                  <a:pt x="2190" y="72"/>
                  <a:pt x="2181" y="74"/>
                </a:cubicBezTo>
                <a:cubicBezTo>
                  <a:pt x="2180" y="71"/>
                  <a:pt x="2179" y="67"/>
                  <a:pt x="2178" y="64"/>
                </a:cubicBezTo>
                <a:cubicBezTo>
                  <a:pt x="2165" y="64"/>
                  <a:pt x="2165" y="64"/>
                  <a:pt x="2165" y="64"/>
                </a:cubicBezTo>
                <a:cubicBezTo>
                  <a:pt x="2165" y="74"/>
                  <a:pt x="2165" y="74"/>
                  <a:pt x="2165" y="74"/>
                </a:cubicBezTo>
                <a:cubicBezTo>
                  <a:pt x="2169" y="75"/>
                  <a:pt x="2174" y="76"/>
                  <a:pt x="2178" y="77"/>
                </a:cubicBezTo>
                <a:cubicBezTo>
                  <a:pt x="2178" y="87"/>
                  <a:pt x="2178" y="87"/>
                  <a:pt x="2178" y="87"/>
                </a:cubicBezTo>
                <a:cubicBezTo>
                  <a:pt x="2185" y="87"/>
                  <a:pt x="2185" y="87"/>
                  <a:pt x="2185" y="87"/>
                </a:cubicBezTo>
                <a:cubicBezTo>
                  <a:pt x="2183" y="93"/>
                  <a:pt x="2185" y="90"/>
                  <a:pt x="2181" y="93"/>
                </a:cubicBezTo>
                <a:cubicBezTo>
                  <a:pt x="2178" y="97"/>
                  <a:pt x="2182" y="94"/>
                  <a:pt x="2178" y="97"/>
                </a:cubicBezTo>
                <a:cubicBezTo>
                  <a:pt x="2177" y="93"/>
                  <a:pt x="2176" y="90"/>
                  <a:pt x="2175" y="87"/>
                </a:cubicBezTo>
                <a:cubicBezTo>
                  <a:pt x="2168" y="89"/>
                  <a:pt x="2172" y="86"/>
                  <a:pt x="2168" y="90"/>
                </a:cubicBezTo>
                <a:cubicBezTo>
                  <a:pt x="2165" y="90"/>
                  <a:pt x="2165" y="90"/>
                  <a:pt x="2165" y="90"/>
                </a:cubicBezTo>
                <a:cubicBezTo>
                  <a:pt x="2165" y="100"/>
                  <a:pt x="2165" y="100"/>
                  <a:pt x="2165" y="100"/>
                </a:cubicBezTo>
                <a:cubicBezTo>
                  <a:pt x="2172" y="100"/>
                  <a:pt x="2172" y="100"/>
                  <a:pt x="2172" y="100"/>
                </a:cubicBezTo>
                <a:cubicBezTo>
                  <a:pt x="2171" y="106"/>
                  <a:pt x="2158" y="104"/>
                  <a:pt x="2152" y="106"/>
                </a:cubicBezTo>
                <a:close/>
                <a:moveTo>
                  <a:pt x="2201" y="139"/>
                </a:moveTo>
                <a:cubicBezTo>
                  <a:pt x="2197" y="142"/>
                  <a:pt x="2201" y="140"/>
                  <a:pt x="2194" y="142"/>
                </a:cubicBezTo>
                <a:cubicBezTo>
                  <a:pt x="2194" y="139"/>
                  <a:pt x="2194" y="139"/>
                  <a:pt x="2194" y="139"/>
                </a:cubicBezTo>
                <a:lnTo>
                  <a:pt x="2201" y="139"/>
                </a:lnTo>
                <a:close/>
                <a:moveTo>
                  <a:pt x="2188" y="165"/>
                </a:moveTo>
                <a:cubicBezTo>
                  <a:pt x="2185" y="168"/>
                  <a:pt x="2188" y="165"/>
                  <a:pt x="2185" y="168"/>
                </a:cubicBezTo>
                <a:cubicBezTo>
                  <a:pt x="2182" y="171"/>
                  <a:pt x="2185" y="168"/>
                  <a:pt x="2181" y="171"/>
                </a:cubicBezTo>
                <a:cubicBezTo>
                  <a:pt x="2181" y="165"/>
                  <a:pt x="2181" y="165"/>
                  <a:pt x="2181" y="165"/>
                </a:cubicBezTo>
                <a:lnTo>
                  <a:pt x="2188" y="165"/>
                </a:lnTo>
                <a:close/>
                <a:moveTo>
                  <a:pt x="2197" y="226"/>
                </a:moveTo>
                <a:cubicBezTo>
                  <a:pt x="2195" y="230"/>
                  <a:pt x="2198" y="226"/>
                  <a:pt x="2194" y="229"/>
                </a:cubicBezTo>
                <a:cubicBezTo>
                  <a:pt x="2194" y="223"/>
                  <a:pt x="2194" y="223"/>
                  <a:pt x="2194" y="223"/>
                </a:cubicBezTo>
                <a:cubicBezTo>
                  <a:pt x="2201" y="223"/>
                  <a:pt x="2201" y="223"/>
                  <a:pt x="2201" y="223"/>
                </a:cubicBezTo>
                <a:cubicBezTo>
                  <a:pt x="2198" y="226"/>
                  <a:pt x="2201" y="223"/>
                  <a:pt x="2197" y="226"/>
                </a:cubicBezTo>
                <a:close/>
                <a:moveTo>
                  <a:pt x="2207" y="194"/>
                </a:moveTo>
                <a:cubicBezTo>
                  <a:pt x="2202" y="196"/>
                  <a:pt x="2202" y="196"/>
                  <a:pt x="2194" y="197"/>
                </a:cubicBezTo>
                <a:cubicBezTo>
                  <a:pt x="2194" y="200"/>
                  <a:pt x="2194" y="200"/>
                  <a:pt x="2194" y="200"/>
                </a:cubicBezTo>
                <a:cubicBezTo>
                  <a:pt x="2204" y="200"/>
                  <a:pt x="2204" y="200"/>
                  <a:pt x="2204" y="200"/>
                </a:cubicBezTo>
                <a:cubicBezTo>
                  <a:pt x="2204" y="203"/>
                  <a:pt x="2204" y="203"/>
                  <a:pt x="2204" y="203"/>
                </a:cubicBezTo>
                <a:cubicBezTo>
                  <a:pt x="2191" y="203"/>
                  <a:pt x="2191" y="203"/>
                  <a:pt x="2191" y="203"/>
                </a:cubicBezTo>
                <a:cubicBezTo>
                  <a:pt x="2191" y="207"/>
                  <a:pt x="2191" y="207"/>
                  <a:pt x="2191" y="207"/>
                </a:cubicBezTo>
                <a:cubicBezTo>
                  <a:pt x="2188" y="207"/>
                  <a:pt x="2188" y="207"/>
                  <a:pt x="2188" y="207"/>
                </a:cubicBezTo>
                <a:cubicBezTo>
                  <a:pt x="2188" y="200"/>
                  <a:pt x="2188" y="200"/>
                  <a:pt x="2188" y="200"/>
                </a:cubicBezTo>
                <a:cubicBezTo>
                  <a:pt x="2185" y="200"/>
                  <a:pt x="2185" y="200"/>
                  <a:pt x="2185" y="200"/>
                </a:cubicBezTo>
                <a:cubicBezTo>
                  <a:pt x="2182" y="206"/>
                  <a:pt x="2187" y="210"/>
                  <a:pt x="2188" y="213"/>
                </a:cubicBezTo>
                <a:cubicBezTo>
                  <a:pt x="2175" y="213"/>
                  <a:pt x="2175" y="213"/>
                  <a:pt x="2175" y="213"/>
                </a:cubicBezTo>
                <a:cubicBezTo>
                  <a:pt x="2177" y="208"/>
                  <a:pt x="2178" y="205"/>
                  <a:pt x="2178" y="197"/>
                </a:cubicBezTo>
                <a:cubicBezTo>
                  <a:pt x="2171" y="194"/>
                  <a:pt x="2175" y="195"/>
                  <a:pt x="2168" y="197"/>
                </a:cubicBezTo>
                <a:cubicBezTo>
                  <a:pt x="2168" y="184"/>
                  <a:pt x="2168" y="184"/>
                  <a:pt x="2168" y="184"/>
                </a:cubicBezTo>
                <a:cubicBezTo>
                  <a:pt x="2165" y="184"/>
                  <a:pt x="2165" y="184"/>
                  <a:pt x="2165" y="184"/>
                </a:cubicBezTo>
                <a:cubicBezTo>
                  <a:pt x="2165" y="181"/>
                  <a:pt x="2165" y="181"/>
                  <a:pt x="2165" y="181"/>
                </a:cubicBezTo>
                <a:cubicBezTo>
                  <a:pt x="2172" y="181"/>
                  <a:pt x="2172" y="181"/>
                  <a:pt x="2172" y="181"/>
                </a:cubicBezTo>
                <a:cubicBezTo>
                  <a:pt x="2172" y="177"/>
                  <a:pt x="2172" y="177"/>
                  <a:pt x="2172" y="177"/>
                </a:cubicBezTo>
                <a:cubicBezTo>
                  <a:pt x="2168" y="179"/>
                  <a:pt x="2165" y="180"/>
                  <a:pt x="2162" y="181"/>
                </a:cubicBezTo>
                <a:cubicBezTo>
                  <a:pt x="2162" y="174"/>
                  <a:pt x="2162" y="174"/>
                  <a:pt x="2162" y="174"/>
                </a:cubicBezTo>
                <a:cubicBezTo>
                  <a:pt x="2175" y="172"/>
                  <a:pt x="2175" y="172"/>
                  <a:pt x="2188" y="174"/>
                </a:cubicBezTo>
                <a:cubicBezTo>
                  <a:pt x="2188" y="184"/>
                  <a:pt x="2188" y="184"/>
                  <a:pt x="2188" y="184"/>
                </a:cubicBezTo>
                <a:cubicBezTo>
                  <a:pt x="2191" y="184"/>
                  <a:pt x="2191" y="184"/>
                  <a:pt x="2191" y="184"/>
                </a:cubicBezTo>
                <a:cubicBezTo>
                  <a:pt x="2192" y="180"/>
                  <a:pt x="2193" y="175"/>
                  <a:pt x="2194" y="171"/>
                </a:cubicBezTo>
                <a:cubicBezTo>
                  <a:pt x="2201" y="171"/>
                  <a:pt x="2201" y="171"/>
                  <a:pt x="2201" y="171"/>
                </a:cubicBezTo>
                <a:cubicBezTo>
                  <a:pt x="2201" y="174"/>
                  <a:pt x="2201" y="174"/>
                  <a:pt x="2201" y="174"/>
                </a:cubicBezTo>
                <a:cubicBezTo>
                  <a:pt x="2196" y="174"/>
                  <a:pt x="2195" y="185"/>
                  <a:pt x="2194" y="190"/>
                </a:cubicBezTo>
                <a:cubicBezTo>
                  <a:pt x="2204" y="190"/>
                  <a:pt x="2204" y="190"/>
                  <a:pt x="2204" y="190"/>
                </a:cubicBezTo>
                <a:cubicBezTo>
                  <a:pt x="2204" y="187"/>
                  <a:pt x="2204" y="187"/>
                  <a:pt x="2204" y="187"/>
                </a:cubicBezTo>
                <a:cubicBezTo>
                  <a:pt x="2207" y="187"/>
                  <a:pt x="2207" y="187"/>
                  <a:pt x="2207" y="187"/>
                </a:cubicBezTo>
                <a:cubicBezTo>
                  <a:pt x="2207" y="184"/>
                  <a:pt x="2207" y="184"/>
                  <a:pt x="2207" y="184"/>
                </a:cubicBezTo>
                <a:cubicBezTo>
                  <a:pt x="2210" y="183"/>
                  <a:pt x="2214" y="182"/>
                  <a:pt x="2217" y="181"/>
                </a:cubicBezTo>
                <a:cubicBezTo>
                  <a:pt x="2213" y="186"/>
                  <a:pt x="2215" y="185"/>
                  <a:pt x="2207" y="187"/>
                </a:cubicBezTo>
                <a:lnTo>
                  <a:pt x="2207" y="194"/>
                </a:lnTo>
                <a:close/>
                <a:moveTo>
                  <a:pt x="2214" y="232"/>
                </a:moveTo>
                <a:cubicBezTo>
                  <a:pt x="2214" y="229"/>
                  <a:pt x="2214" y="229"/>
                  <a:pt x="2214" y="229"/>
                </a:cubicBezTo>
                <a:cubicBezTo>
                  <a:pt x="2210" y="226"/>
                  <a:pt x="2213" y="230"/>
                  <a:pt x="2210" y="226"/>
                </a:cubicBezTo>
                <a:cubicBezTo>
                  <a:pt x="2217" y="226"/>
                  <a:pt x="2217" y="226"/>
                  <a:pt x="2217" y="226"/>
                </a:cubicBezTo>
                <a:cubicBezTo>
                  <a:pt x="2215" y="232"/>
                  <a:pt x="2217" y="229"/>
                  <a:pt x="2214" y="232"/>
                </a:cubicBezTo>
                <a:close/>
                <a:moveTo>
                  <a:pt x="2210" y="216"/>
                </a:moveTo>
                <a:cubicBezTo>
                  <a:pt x="2212" y="210"/>
                  <a:pt x="2210" y="213"/>
                  <a:pt x="2214" y="210"/>
                </a:cubicBezTo>
                <a:cubicBezTo>
                  <a:pt x="2214" y="213"/>
                  <a:pt x="2214" y="213"/>
                  <a:pt x="2214" y="213"/>
                </a:cubicBezTo>
                <a:cubicBezTo>
                  <a:pt x="2217" y="216"/>
                  <a:pt x="2214" y="213"/>
                  <a:pt x="2217" y="216"/>
                </a:cubicBezTo>
                <a:lnTo>
                  <a:pt x="2210" y="216"/>
                </a:lnTo>
                <a:close/>
                <a:moveTo>
                  <a:pt x="2233" y="213"/>
                </a:moveTo>
                <a:cubicBezTo>
                  <a:pt x="2230" y="213"/>
                  <a:pt x="2230" y="213"/>
                  <a:pt x="2230" y="213"/>
                </a:cubicBezTo>
                <a:cubicBezTo>
                  <a:pt x="2232" y="207"/>
                  <a:pt x="2229" y="210"/>
                  <a:pt x="2233" y="207"/>
                </a:cubicBezTo>
                <a:lnTo>
                  <a:pt x="2233" y="213"/>
                </a:lnTo>
                <a:close/>
                <a:moveTo>
                  <a:pt x="2220" y="207"/>
                </a:moveTo>
                <a:cubicBezTo>
                  <a:pt x="2220" y="203"/>
                  <a:pt x="2220" y="203"/>
                  <a:pt x="2220" y="203"/>
                </a:cubicBezTo>
                <a:cubicBezTo>
                  <a:pt x="2230" y="203"/>
                  <a:pt x="2230" y="203"/>
                  <a:pt x="2230" y="203"/>
                </a:cubicBezTo>
                <a:cubicBezTo>
                  <a:pt x="2230" y="207"/>
                  <a:pt x="2230" y="207"/>
                  <a:pt x="2230" y="207"/>
                </a:cubicBezTo>
                <a:lnTo>
                  <a:pt x="2220" y="207"/>
                </a:lnTo>
                <a:close/>
                <a:moveTo>
                  <a:pt x="2240" y="229"/>
                </a:moveTo>
                <a:cubicBezTo>
                  <a:pt x="2240" y="226"/>
                  <a:pt x="2240" y="226"/>
                  <a:pt x="2240" y="226"/>
                </a:cubicBezTo>
                <a:cubicBezTo>
                  <a:pt x="2243" y="225"/>
                  <a:pt x="2246" y="224"/>
                  <a:pt x="2249" y="223"/>
                </a:cubicBezTo>
                <a:cubicBezTo>
                  <a:pt x="2246" y="228"/>
                  <a:pt x="2247" y="227"/>
                  <a:pt x="2240" y="229"/>
                </a:cubicBezTo>
                <a:close/>
                <a:moveTo>
                  <a:pt x="2243" y="210"/>
                </a:moveTo>
                <a:cubicBezTo>
                  <a:pt x="2243" y="207"/>
                  <a:pt x="2243" y="207"/>
                  <a:pt x="2243" y="207"/>
                </a:cubicBezTo>
                <a:cubicBezTo>
                  <a:pt x="2249" y="207"/>
                  <a:pt x="2249" y="207"/>
                  <a:pt x="2249" y="207"/>
                </a:cubicBezTo>
                <a:cubicBezTo>
                  <a:pt x="2246" y="210"/>
                  <a:pt x="2249" y="208"/>
                  <a:pt x="2243" y="210"/>
                </a:cubicBezTo>
                <a:close/>
                <a:moveTo>
                  <a:pt x="2240" y="174"/>
                </a:moveTo>
                <a:cubicBezTo>
                  <a:pt x="2238" y="181"/>
                  <a:pt x="2240" y="177"/>
                  <a:pt x="2236" y="181"/>
                </a:cubicBezTo>
                <a:cubicBezTo>
                  <a:pt x="2236" y="184"/>
                  <a:pt x="2236" y="184"/>
                  <a:pt x="2236" y="184"/>
                </a:cubicBezTo>
                <a:cubicBezTo>
                  <a:pt x="2227" y="184"/>
                  <a:pt x="2227" y="184"/>
                  <a:pt x="2227" y="184"/>
                </a:cubicBezTo>
                <a:cubicBezTo>
                  <a:pt x="2223" y="189"/>
                  <a:pt x="2225" y="188"/>
                  <a:pt x="2217" y="190"/>
                </a:cubicBezTo>
                <a:cubicBezTo>
                  <a:pt x="2217" y="187"/>
                  <a:pt x="2217" y="187"/>
                  <a:pt x="2217" y="187"/>
                </a:cubicBezTo>
                <a:cubicBezTo>
                  <a:pt x="2220" y="186"/>
                  <a:pt x="2223" y="185"/>
                  <a:pt x="2227" y="184"/>
                </a:cubicBezTo>
                <a:cubicBezTo>
                  <a:pt x="2227" y="181"/>
                  <a:pt x="2227" y="181"/>
                  <a:pt x="2227" y="181"/>
                </a:cubicBezTo>
                <a:cubicBezTo>
                  <a:pt x="2234" y="179"/>
                  <a:pt x="2234" y="177"/>
                  <a:pt x="2240" y="174"/>
                </a:cubicBezTo>
                <a:cubicBezTo>
                  <a:pt x="2240" y="174"/>
                  <a:pt x="2240" y="171"/>
                  <a:pt x="2246" y="168"/>
                </a:cubicBezTo>
                <a:cubicBezTo>
                  <a:pt x="2247" y="170"/>
                  <a:pt x="2248" y="172"/>
                  <a:pt x="2249" y="174"/>
                </a:cubicBezTo>
                <a:lnTo>
                  <a:pt x="2240" y="174"/>
                </a:lnTo>
                <a:close/>
                <a:moveTo>
                  <a:pt x="2256" y="187"/>
                </a:moveTo>
                <a:cubicBezTo>
                  <a:pt x="2253" y="191"/>
                  <a:pt x="2256" y="188"/>
                  <a:pt x="2252" y="190"/>
                </a:cubicBezTo>
                <a:cubicBezTo>
                  <a:pt x="2252" y="184"/>
                  <a:pt x="2252" y="184"/>
                  <a:pt x="2252" y="184"/>
                </a:cubicBezTo>
                <a:cubicBezTo>
                  <a:pt x="2259" y="184"/>
                  <a:pt x="2259" y="184"/>
                  <a:pt x="2259" y="184"/>
                </a:cubicBezTo>
                <a:cubicBezTo>
                  <a:pt x="2256" y="188"/>
                  <a:pt x="2259" y="184"/>
                  <a:pt x="2256" y="187"/>
                </a:cubicBezTo>
                <a:close/>
                <a:moveTo>
                  <a:pt x="2272" y="203"/>
                </a:moveTo>
                <a:cubicBezTo>
                  <a:pt x="2272" y="200"/>
                  <a:pt x="2272" y="200"/>
                  <a:pt x="2272" y="200"/>
                </a:cubicBezTo>
                <a:cubicBezTo>
                  <a:pt x="2278" y="200"/>
                  <a:pt x="2278" y="200"/>
                  <a:pt x="2278" y="200"/>
                </a:cubicBezTo>
                <a:cubicBezTo>
                  <a:pt x="2275" y="204"/>
                  <a:pt x="2278" y="201"/>
                  <a:pt x="2272" y="203"/>
                </a:cubicBezTo>
                <a:close/>
                <a:moveTo>
                  <a:pt x="2278" y="168"/>
                </a:moveTo>
                <a:cubicBezTo>
                  <a:pt x="2275" y="168"/>
                  <a:pt x="2275" y="168"/>
                  <a:pt x="2275" y="168"/>
                </a:cubicBezTo>
                <a:cubicBezTo>
                  <a:pt x="2277" y="161"/>
                  <a:pt x="2275" y="165"/>
                  <a:pt x="2278" y="161"/>
                </a:cubicBezTo>
                <a:lnTo>
                  <a:pt x="2278" y="168"/>
                </a:lnTo>
                <a:close/>
                <a:moveTo>
                  <a:pt x="2252" y="171"/>
                </a:moveTo>
                <a:cubicBezTo>
                  <a:pt x="2250" y="167"/>
                  <a:pt x="2253" y="170"/>
                  <a:pt x="2249" y="168"/>
                </a:cubicBezTo>
                <a:cubicBezTo>
                  <a:pt x="2251" y="160"/>
                  <a:pt x="2253" y="161"/>
                  <a:pt x="2256" y="155"/>
                </a:cubicBezTo>
                <a:cubicBezTo>
                  <a:pt x="2261" y="155"/>
                  <a:pt x="2267" y="158"/>
                  <a:pt x="2269" y="158"/>
                </a:cubicBezTo>
                <a:cubicBezTo>
                  <a:pt x="2269" y="155"/>
                  <a:pt x="2269" y="155"/>
                  <a:pt x="2269" y="155"/>
                </a:cubicBezTo>
                <a:cubicBezTo>
                  <a:pt x="2278" y="155"/>
                  <a:pt x="2278" y="155"/>
                  <a:pt x="2278" y="155"/>
                </a:cubicBezTo>
                <a:cubicBezTo>
                  <a:pt x="2273" y="162"/>
                  <a:pt x="2261" y="167"/>
                  <a:pt x="2252" y="171"/>
                </a:cubicBezTo>
                <a:close/>
                <a:moveTo>
                  <a:pt x="2272" y="103"/>
                </a:moveTo>
                <a:cubicBezTo>
                  <a:pt x="2272" y="100"/>
                  <a:pt x="2272" y="100"/>
                  <a:pt x="2272" y="100"/>
                </a:cubicBezTo>
                <a:cubicBezTo>
                  <a:pt x="2278" y="100"/>
                  <a:pt x="2278" y="100"/>
                  <a:pt x="2278" y="100"/>
                </a:cubicBezTo>
                <a:cubicBezTo>
                  <a:pt x="2275" y="103"/>
                  <a:pt x="2278" y="101"/>
                  <a:pt x="2272" y="103"/>
                </a:cubicBezTo>
                <a:close/>
                <a:moveTo>
                  <a:pt x="2307" y="116"/>
                </a:moveTo>
                <a:cubicBezTo>
                  <a:pt x="2301" y="116"/>
                  <a:pt x="2301" y="116"/>
                  <a:pt x="2301" y="116"/>
                </a:cubicBezTo>
                <a:cubicBezTo>
                  <a:pt x="2300" y="120"/>
                  <a:pt x="2299" y="125"/>
                  <a:pt x="2298" y="129"/>
                </a:cubicBezTo>
                <a:cubicBezTo>
                  <a:pt x="2291" y="129"/>
                  <a:pt x="2291" y="129"/>
                  <a:pt x="2291" y="129"/>
                </a:cubicBezTo>
                <a:cubicBezTo>
                  <a:pt x="2291" y="135"/>
                  <a:pt x="2291" y="135"/>
                  <a:pt x="2291" y="135"/>
                </a:cubicBezTo>
                <a:cubicBezTo>
                  <a:pt x="2282" y="135"/>
                  <a:pt x="2282" y="135"/>
                  <a:pt x="2282" y="135"/>
                </a:cubicBezTo>
                <a:cubicBezTo>
                  <a:pt x="2286" y="127"/>
                  <a:pt x="2288" y="130"/>
                  <a:pt x="2288" y="116"/>
                </a:cubicBezTo>
                <a:cubicBezTo>
                  <a:pt x="2295" y="114"/>
                  <a:pt x="2301" y="112"/>
                  <a:pt x="2307" y="109"/>
                </a:cubicBezTo>
                <a:lnTo>
                  <a:pt x="2307" y="116"/>
                </a:lnTo>
                <a:close/>
                <a:moveTo>
                  <a:pt x="2424" y="61"/>
                </a:moveTo>
                <a:cubicBezTo>
                  <a:pt x="2430" y="61"/>
                  <a:pt x="2430" y="61"/>
                  <a:pt x="2430" y="61"/>
                </a:cubicBezTo>
                <a:cubicBezTo>
                  <a:pt x="2428" y="65"/>
                  <a:pt x="2431" y="61"/>
                  <a:pt x="2427" y="64"/>
                </a:cubicBezTo>
                <a:cubicBezTo>
                  <a:pt x="2424" y="68"/>
                  <a:pt x="2428" y="65"/>
                  <a:pt x="2424" y="67"/>
                </a:cubicBezTo>
                <a:lnTo>
                  <a:pt x="2424" y="61"/>
                </a:lnTo>
                <a:close/>
                <a:moveTo>
                  <a:pt x="2372" y="100"/>
                </a:moveTo>
                <a:cubicBezTo>
                  <a:pt x="2372" y="90"/>
                  <a:pt x="2372" y="90"/>
                  <a:pt x="2372" y="90"/>
                </a:cubicBezTo>
                <a:cubicBezTo>
                  <a:pt x="2378" y="89"/>
                  <a:pt x="2383" y="88"/>
                  <a:pt x="2388" y="87"/>
                </a:cubicBezTo>
                <a:cubicBezTo>
                  <a:pt x="2386" y="97"/>
                  <a:pt x="2382" y="98"/>
                  <a:pt x="2372" y="100"/>
                </a:cubicBezTo>
                <a:close/>
                <a:moveTo>
                  <a:pt x="2443" y="84"/>
                </a:moveTo>
                <a:cubicBezTo>
                  <a:pt x="2443" y="93"/>
                  <a:pt x="2443" y="93"/>
                  <a:pt x="2443" y="93"/>
                </a:cubicBezTo>
                <a:cubicBezTo>
                  <a:pt x="2440" y="93"/>
                  <a:pt x="2440" y="93"/>
                  <a:pt x="2440" y="93"/>
                </a:cubicBezTo>
                <a:cubicBezTo>
                  <a:pt x="2438" y="89"/>
                  <a:pt x="2441" y="90"/>
                  <a:pt x="2437" y="90"/>
                </a:cubicBezTo>
                <a:cubicBezTo>
                  <a:pt x="2436" y="93"/>
                  <a:pt x="2435" y="97"/>
                  <a:pt x="2434" y="100"/>
                </a:cubicBezTo>
                <a:cubicBezTo>
                  <a:pt x="2427" y="99"/>
                  <a:pt x="2421" y="98"/>
                  <a:pt x="2414" y="97"/>
                </a:cubicBezTo>
                <a:cubicBezTo>
                  <a:pt x="2413" y="100"/>
                  <a:pt x="2412" y="103"/>
                  <a:pt x="2411" y="106"/>
                </a:cubicBezTo>
                <a:cubicBezTo>
                  <a:pt x="2414" y="106"/>
                  <a:pt x="2414" y="106"/>
                  <a:pt x="2414" y="106"/>
                </a:cubicBezTo>
                <a:cubicBezTo>
                  <a:pt x="2414" y="109"/>
                  <a:pt x="2414" y="109"/>
                  <a:pt x="2414" y="109"/>
                </a:cubicBezTo>
                <a:cubicBezTo>
                  <a:pt x="2411" y="109"/>
                  <a:pt x="2411" y="109"/>
                  <a:pt x="2411" y="109"/>
                </a:cubicBezTo>
                <a:cubicBezTo>
                  <a:pt x="2411" y="113"/>
                  <a:pt x="2411" y="113"/>
                  <a:pt x="2411" y="113"/>
                </a:cubicBezTo>
                <a:cubicBezTo>
                  <a:pt x="2405" y="115"/>
                  <a:pt x="2406" y="111"/>
                  <a:pt x="2405" y="109"/>
                </a:cubicBezTo>
                <a:cubicBezTo>
                  <a:pt x="2388" y="109"/>
                  <a:pt x="2388" y="109"/>
                  <a:pt x="2388" y="109"/>
                </a:cubicBezTo>
                <a:cubicBezTo>
                  <a:pt x="2394" y="97"/>
                  <a:pt x="2395" y="92"/>
                  <a:pt x="2408" y="97"/>
                </a:cubicBezTo>
                <a:cubicBezTo>
                  <a:pt x="2410" y="91"/>
                  <a:pt x="2411" y="89"/>
                  <a:pt x="2411" y="80"/>
                </a:cubicBezTo>
                <a:cubicBezTo>
                  <a:pt x="2405" y="80"/>
                  <a:pt x="2405" y="80"/>
                  <a:pt x="2405" y="80"/>
                </a:cubicBezTo>
                <a:cubicBezTo>
                  <a:pt x="2405" y="74"/>
                  <a:pt x="2405" y="74"/>
                  <a:pt x="2405" y="74"/>
                </a:cubicBezTo>
                <a:cubicBezTo>
                  <a:pt x="2410" y="73"/>
                  <a:pt x="2415" y="72"/>
                  <a:pt x="2421" y="71"/>
                </a:cubicBezTo>
                <a:cubicBezTo>
                  <a:pt x="2422" y="73"/>
                  <a:pt x="2423" y="75"/>
                  <a:pt x="2424" y="77"/>
                </a:cubicBezTo>
                <a:cubicBezTo>
                  <a:pt x="2434" y="77"/>
                  <a:pt x="2434" y="77"/>
                  <a:pt x="2434" y="77"/>
                </a:cubicBezTo>
                <a:cubicBezTo>
                  <a:pt x="2436" y="71"/>
                  <a:pt x="2433" y="74"/>
                  <a:pt x="2437" y="71"/>
                </a:cubicBezTo>
                <a:cubicBezTo>
                  <a:pt x="2437" y="67"/>
                  <a:pt x="2437" y="67"/>
                  <a:pt x="2437" y="67"/>
                </a:cubicBezTo>
                <a:cubicBezTo>
                  <a:pt x="2440" y="67"/>
                  <a:pt x="2440" y="67"/>
                  <a:pt x="2440" y="67"/>
                </a:cubicBezTo>
                <a:cubicBezTo>
                  <a:pt x="2440" y="80"/>
                  <a:pt x="2440" y="80"/>
                  <a:pt x="2440" y="80"/>
                </a:cubicBezTo>
                <a:cubicBezTo>
                  <a:pt x="2450" y="80"/>
                  <a:pt x="2450" y="80"/>
                  <a:pt x="2450" y="80"/>
                </a:cubicBezTo>
                <a:cubicBezTo>
                  <a:pt x="2446" y="84"/>
                  <a:pt x="2450" y="82"/>
                  <a:pt x="2443" y="84"/>
                </a:cubicBezTo>
                <a:close/>
                <a:moveTo>
                  <a:pt x="2460" y="74"/>
                </a:moveTo>
                <a:cubicBezTo>
                  <a:pt x="2456" y="74"/>
                  <a:pt x="2456" y="74"/>
                  <a:pt x="2456" y="74"/>
                </a:cubicBezTo>
                <a:cubicBezTo>
                  <a:pt x="2458" y="67"/>
                  <a:pt x="2456" y="71"/>
                  <a:pt x="2460" y="67"/>
                </a:cubicBezTo>
                <a:lnTo>
                  <a:pt x="2460" y="74"/>
                </a:lnTo>
                <a:close/>
                <a:moveTo>
                  <a:pt x="2463" y="84"/>
                </a:moveTo>
                <a:cubicBezTo>
                  <a:pt x="2463" y="80"/>
                  <a:pt x="2463" y="80"/>
                  <a:pt x="2463" y="80"/>
                </a:cubicBezTo>
                <a:cubicBezTo>
                  <a:pt x="2469" y="80"/>
                  <a:pt x="2469" y="80"/>
                  <a:pt x="2469" y="80"/>
                </a:cubicBezTo>
                <a:cubicBezTo>
                  <a:pt x="2466" y="84"/>
                  <a:pt x="2469" y="82"/>
                  <a:pt x="2463" y="84"/>
                </a:cubicBezTo>
                <a:close/>
                <a:moveTo>
                  <a:pt x="2476" y="74"/>
                </a:moveTo>
                <a:cubicBezTo>
                  <a:pt x="2469" y="72"/>
                  <a:pt x="2473" y="74"/>
                  <a:pt x="2469" y="71"/>
                </a:cubicBezTo>
                <a:cubicBezTo>
                  <a:pt x="2473" y="71"/>
                  <a:pt x="2473" y="71"/>
                  <a:pt x="2473" y="71"/>
                </a:cubicBezTo>
                <a:cubicBezTo>
                  <a:pt x="2475" y="67"/>
                  <a:pt x="2472" y="70"/>
                  <a:pt x="2476" y="67"/>
                </a:cubicBezTo>
                <a:lnTo>
                  <a:pt x="2476" y="74"/>
                </a:lnTo>
                <a:close/>
                <a:moveTo>
                  <a:pt x="2476" y="64"/>
                </a:moveTo>
                <a:cubicBezTo>
                  <a:pt x="2479" y="64"/>
                  <a:pt x="2479" y="64"/>
                  <a:pt x="2479" y="64"/>
                </a:cubicBezTo>
                <a:cubicBezTo>
                  <a:pt x="2482" y="61"/>
                  <a:pt x="2479" y="64"/>
                  <a:pt x="2482" y="61"/>
                </a:cubicBezTo>
                <a:cubicBezTo>
                  <a:pt x="2482" y="67"/>
                  <a:pt x="2482" y="67"/>
                  <a:pt x="2482" y="67"/>
                </a:cubicBezTo>
                <a:cubicBezTo>
                  <a:pt x="2476" y="65"/>
                  <a:pt x="2479" y="68"/>
                  <a:pt x="2476" y="64"/>
                </a:cubicBezTo>
                <a:close/>
                <a:moveTo>
                  <a:pt x="2485" y="97"/>
                </a:moveTo>
                <a:cubicBezTo>
                  <a:pt x="2483" y="100"/>
                  <a:pt x="2486" y="97"/>
                  <a:pt x="2482" y="100"/>
                </a:cubicBezTo>
                <a:cubicBezTo>
                  <a:pt x="2482" y="93"/>
                  <a:pt x="2482" y="93"/>
                  <a:pt x="2482" y="93"/>
                </a:cubicBezTo>
                <a:cubicBezTo>
                  <a:pt x="2489" y="93"/>
                  <a:pt x="2489" y="93"/>
                  <a:pt x="2489" y="93"/>
                </a:cubicBezTo>
                <a:cubicBezTo>
                  <a:pt x="2486" y="97"/>
                  <a:pt x="2489" y="94"/>
                  <a:pt x="2485" y="97"/>
                </a:cubicBezTo>
                <a:close/>
                <a:moveTo>
                  <a:pt x="2489" y="80"/>
                </a:moveTo>
                <a:cubicBezTo>
                  <a:pt x="2479" y="80"/>
                  <a:pt x="2479" y="80"/>
                  <a:pt x="2479" y="80"/>
                </a:cubicBezTo>
                <a:cubicBezTo>
                  <a:pt x="2479" y="77"/>
                  <a:pt x="2479" y="77"/>
                  <a:pt x="2479" y="77"/>
                </a:cubicBezTo>
                <a:cubicBezTo>
                  <a:pt x="2489" y="77"/>
                  <a:pt x="2489" y="77"/>
                  <a:pt x="2489" y="77"/>
                </a:cubicBezTo>
                <a:lnTo>
                  <a:pt x="2489" y="80"/>
                </a:lnTo>
                <a:close/>
                <a:moveTo>
                  <a:pt x="2502" y="64"/>
                </a:moveTo>
                <a:cubicBezTo>
                  <a:pt x="2500" y="58"/>
                  <a:pt x="2502" y="61"/>
                  <a:pt x="2498" y="58"/>
                </a:cubicBezTo>
                <a:cubicBezTo>
                  <a:pt x="2498" y="54"/>
                  <a:pt x="2498" y="54"/>
                  <a:pt x="2498" y="54"/>
                </a:cubicBezTo>
                <a:cubicBezTo>
                  <a:pt x="2508" y="54"/>
                  <a:pt x="2508" y="54"/>
                  <a:pt x="2508" y="54"/>
                </a:cubicBezTo>
                <a:cubicBezTo>
                  <a:pt x="2506" y="59"/>
                  <a:pt x="2505" y="61"/>
                  <a:pt x="2502" y="64"/>
                </a:cubicBezTo>
                <a:close/>
                <a:moveTo>
                  <a:pt x="2518" y="51"/>
                </a:moveTo>
                <a:cubicBezTo>
                  <a:pt x="2518" y="48"/>
                  <a:pt x="2518" y="48"/>
                  <a:pt x="2518" y="48"/>
                </a:cubicBezTo>
                <a:cubicBezTo>
                  <a:pt x="2524" y="48"/>
                  <a:pt x="2524" y="48"/>
                  <a:pt x="2524" y="48"/>
                </a:cubicBezTo>
                <a:cubicBezTo>
                  <a:pt x="2521" y="52"/>
                  <a:pt x="2524" y="49"/>
                  <a:pt x="2518" y="51"/>
                </a:cubicBezTo>
                <a:close/>
                <a:moveTo>
                  <a:pt x="2534" y="25"/>
                </a:moveTo>
                <a:cubicBezTo>
                  <a:pt x="2524" y="25"/>
                  <a:pt x="2524" y="25"/>
                  <a:pt x="2524" y="25"/>
                </a:cubicBezTo>
                <a:cubicBezTo>
                  <a:pt x="2524" y="25"/>
                  <a:pt x="2524" y="13"/>
                  <a:pt x="2528" y="19"/>
                </a:cubicBezTo>
                <a:cubicBezTo>
                  <a:pt x="2528" y="22"/>
                  <a:pt x="2528" y="22"/>
                  <a:pt x="2528" y="22"/>
                </a:cubicBezTo>
                <a:cubicBezTo>
                  <a:pt x="2534" y="22"/>
                  <a:pt x="2534" y="22"/>
                  <a:pt x="2534" y="22"/>
                </a:cubicBezTo>
                <a:lnTo>
                  <a:pt x="2534" y="25"/>
                </a:lnTo>
                <a:close/>
                <a:moveTo>
                  <a:pt x="2547" y="71"/>
                </a:moveTo>
                <a:cubicBezTo>
                  <a:pt x="2547" y="67"/>
                  <a:pt x="2547" y="67"/>
                  <a:pt x="2547" y="67"/>
                </a:cubicBezTo>
                <a:cubicBezTo>
                  <a:pt x="2543" y="65"/>
                  <a:pt x="2546" y="68"/>
                  <a:pt x="2544" y="64"/>
                </a:cubicBezTo>
                <a:cubicBezTo>
                  <a:pt x="2550" y="64"/>
                  <a:pt x="2550" y="64"/>
                  <a:pt x="2550" y="64"/>
                </a:cubicBezTo>
                <a:cubicBezTo>
                  <a:pt x="2548" y="71"/>
                  <a:pt x="2551" y="67"/>
                  <a:pt x="2547" y="71"/>
                </a:cubicBezTo>
                <a:close/>
                <a:moveTo>
                  <a:pt x="2566" y="116"/>
                </a:moveTo>
                <a:cubicBezTo>
                  <a:pt x="2563" y="116"/>
                  <a:pt x="2563" y="116"/>
                  <a:pt x="2563" y="116"/>
                </a:cubicBezTo>
                <a:cubicBezTo>
                  <a:pt x="2565" y="110"/>
                  <a:pt x="2563" y="113"/>
                  <a:pt x="2566" y="109"/>
                </a:cubicBezTo>
                <a:lnTo>
                  <a:pt x="2566" y="116"/>
                </a:lnTo>
                <a:close/>
                <a:moveTo>
                  <a:pt x="2579" y="106"/>
                </a:moveTo>
                <a:cubicBezTo>
                  <a:pt x="2579" y="113"/>
                  <a:pt x="2579" y="113"/>
                  <a:pt x="2579" y="113"/>
                </a:cubicBezTo>
                <a:cubicBezTo>
                  <a:pt x="2573" y="111"/>
                  <a:pt x="2577" y="113"/>
                  <a:pt x="2573" y="109"/>
                </a:cubicBezTo>
                <a:cubicBezTo>
                  <a:pt x="2570" y="109"/>
                  <a:pt x="2570" y="109"/>
                  <a:pt x="2570" y="109"/>
                </a:cubicBezTo>
                <a:cubicBezTo>
                  <a:pt x="2571" y="107"/>
                  <a:pt x="2572" y="105"/>
                  <a:pt x="2573" y="103"/>
                </a:cubicBezTo>
                <a:cubicBezTo>
                  <a:pt x="2570" y="103"/>
                  <a:pt x="2570" y="103"/>
                  <a:pt x="2570" y="103"/>
                </a:cubicBezTo>
                <a:cubicBezTo>
                  <a:pt x="2570" y="97"/>
                  <a:pt x="2570" y="97"/>
                  <a:pt x="2570" y="97"/>
                </a:cubicBezTo>
                <a:cubicBezTo>
                  <a:pt x="2579" y="97"/>
                  <a:pt x="2579" y="97"/>
                  <a:pt x="2579" y="97"/>
                </a:cubicBezTo>
                <a:cubicBezTo>
                  <a:pt x="2578" y="100"/>
                  <a:pt x="2577" y="103"/>
                  <a:pt x="2576" y="106"/>
                </a:cubicBezTo>
                <a:lnTo>
                  <a:pt x="2579" y="106"/>
                </a:lnTo>
                <a:close/>
                <a:moveTo>
                  <a:pt x="2589" y="93"/>
                </a:moveTo>
                <a:cubicBezTo>
                  <a:pt x="2589" y="90"/>
                  <a:pt x="2589" y="90"/>
                  <a:pt x="2589" y="90"/>
                </a:cubicBezTo>
                <a:cubicBezTo>
                  <a:pt x="2595" y="90"/>
                  <a:pt x="2595" y="90"/>
                  <a:pt x="2595" y="90"/>
                </a:cubicBezTo>
                <a:cubicBezTo>
                  <a:pt x="2592" y="94"/>
                  <a:pt x="2596" y="91"/>
                  <a:pt x="2589" y="93"/>
                </a:cubicBezTo>
                <a:close/>
                <a:moveTo>
                  <a:pt x="2612" y="74"/>
                </a:moveTo>
                <a:cubicBezTo>
                  <a:pt x="2602" y="74"/>
                  <a:pt x="2602" y="74"/>
                  <a:pt x="2602" y="74"/>
                </a:cubicBezTo>
                <a:cubicBezTo>
                  <a:pt x="2602" y="71"/>
                  <a:pt x="2602" y="71"/>
                  <a:pt x="2602" y="71"/>
                </a:cubicBezTo>
                <a:cubicBezTo>
                  <a:pt x="2605" y="70"/>
                  <a:pt x="2608" y="69"/>
                  <a:pt x="2612" y="67"/>
                </a:cubicBezTo>
                <a:lnTo>
                  <a:pt x="2612" y="74"/>
                </a:lnTo>
                <a:close/>
                <a:moveTo>
                  <a:pt x="2654" y="67"/>
                </a:moveTo>
                <a:cubicBezTo>
                  <a:pt x="2647" y="67"/>
                  <a:pt x="2647" y="67"/>
                  <a:pt x="2647" y="67"/>
                </a:cubicBezTo>
                <a:cubicBezTo>
                  <a:pt x="2647" y="58"/>
                  <a:pt x="2647" y="58"/>
                  <a:pt x="2647" y="58"/>
                </a:cubicBezTo>
                <a:cubicBezTo>
                  <a:pt x="2650" y="58"/>
                  <a:pt x="2650" y="58"/>
                  <a:pt x="2650" y="58"/>
                </a:cubicBezTo>
                <a:cubicBezTo>
                  <a:pt x="2650" y="54"/>
                  <a:pt x="2650" y="54"/>
                  <a:pt x="2650" y="54"/>
                </a:cubicBezTo>
                <a:cubicBezTo>
                  <a:pt x="2654" y="54"/>
                  <a:pt x="2654" y="54"/>
                  <a:pt x="2654" y="54"/>
                </a:cubicBezTo>
                <a:lnTo>
                  <a:pt x="2654" y="67"/>
                </a:lnTo>
                <a:close/>
                <a:moveTo>
                  <a:pt x="2673" y="71"/>
                </a:moveTo>
                <a:cubicBezTo>
                  <a:pt x="2669" y="73"/>
                  <a:pt x="2674" y="75"/>
                  <a:pt x="2670" y="74"/>
                </a:cubicBezTo>
                <a:cubicBezTo>
                  <a:pt x="2670" y="71"/>
                  <a:pt x="2670" y="71"/>
                  <a:pt x="2670" y="71"/>
                </a:cubicBezTo>
                <a:cubicBezTo>
                  <a:pt x="2658" y="62"/>
                  <a:pt x="2671" y="63"/>
                  <a:pt x="2660" y="54"/>
                </a:cubicBezTo>
                <a:cubicBezTo>
                  <a:pt x="2660" y="51"/>
                  <a:pt x="2660" y="51"/>
                  <a:pt x="2660" y="51"/>
                </a:cubicBezTo>
                <a:cubicBezTo>
                  <a:pt x="2673" y="51"/>
                  <a:pt x="2673" y="51"/>
                  <a:pt x="2673" y="51"/>
                </a:cubicBezTo>
                <a:cubicBezTo>
                  <a:pt x="2671" y="62"/>
                  <a:pt x="2668" y="62"/>
                  <a:pt x="2676" y="67"/>
                </a:cubicBezTo>
                <a:cubicBezTo>
                  <a:pt x="2674" y="71"/>
                  <a:pt x="2677" y="68"/>
                  <a:pt x="2673" y="71"/>
                </a:cubicBezTo>
                <a:close/>
                <a:moveTo>
                  <a:pt x="2696" y="29"/>
                </a:moveTo>
                <a:cubicBezTo>
                  <a:pt x="2683" y="29"/>
                  <a:pt x="2683" y="29"/>
                  <a:pt x="2683" y="29"/>
                </a:cubicBezTo>
                <a:cubicBezTo>
                  <a:pt x="2683" y="19"/>
                  <a:pt x="2683" y="19"/>
                  <a:pt x="2683" y="19"/>
                </a:cubicBezTo>
                <a:cubicBezTo>
                  <a:pt x="2691" y="21"/>
                  <a:pt x="2689" y="20"/>
                  <a:pt x="2693" y="25"/>
                </a:cubicBezTo>
                <a:cubicBezTo>
                  <a:pt x="2696" y="25"/>
                  <a:pt x="2696" y="25"/>
                  <a:pt x="2696" y="25"/>
                </a:cubicBezTo>
                <a:lnTo>
                  <a:pt x="2696" y="29"/>
                </a:lnTo>
                <a:close/>
                <a:moveTo>
                  <a:pt x="2715" y="42"/>
                </a:moveTo>
                <a:cubicBezTo>
                  <a:pt x="2714" y="39"/>
                  <a:pt x="2713" y="37"/>
                  <a:pt x="2712" y="35"/>
                </a:cubicBezTo>
                <a:cubicBezTo>
                  <a:pt x="2712" y="31"/>
                  <a:pt x="2712" y="35"/>
                  <a:pt x="2715" y="32"/>
                </a:cubicBezTo>
                <a:cubicBezTo>
                  <a:pt x="2716" y="35"/>
                  <a:pt x="2717" y="38"/>
                  <a:pt x="2718" y="42"/>
                </a:cubicBezTo>
                <a:lnTo>
                  <a:pt x="2715" y="42"/>
                </a:lnTo>
                <a:close/>
                <a:moveTo>
                  <a:pt x="2738" y="29"/>
                </a:moveTo>
                <a:cubicBezTo>
                  <a:pt x="2738" y="25"/>
                  <a:pt x="2738" y="25"/>
                  <a:pt x="2738" y="25"/>
                </a:cubicBezTo>
                <a:cubicBezTo>
                  <a:pt x="2744" y="25"/>
                  <a:pt x="2744" y="25"/>
                  <a:pt x="2744" y="25"/>
                </a:cubicBezTo>
                <a:cubicBezTo>
                  <a:pt x="2741" y="29"/>
                  <a:pt x="2744" y="27"/>
                  <a:pt x="2738" y="29"/>
                </a:cubicBezTo>
                <a:close/>
                <a:moveTo>
                  <a:pt x="2845" y="25"/>
                </a:moveTo>
                <a:cubicBezTo>
                  <a:pt x="2841" y="25"/>
                  <a:pt x="2841" y="25"/>
                  <a:pt x="2841" y="25"/>
                </a:cubicBezTo>
                <a:cubicBezTo>
                  <a:pt x="2843" y="19"/>
                  <a:pt x="2841" y="23"/>
                  <a:pt x="2845" y="19"/>
                </a:cubicBezTo>
                <a:lnTo>
                  <a:pt x="2845" y="25"/>
                </a:lnTo>
                <a:close/>
                <a:moveTo>
                  <a:pt x="2877" y="129"/>
                </a:moveTo>
                <a:cubicBezTo>
                  <a:pt x="2874" y="129"/>
                  <a:pt x="2874" y="129"/>
                  <a:pt x="2874" y="129"/>
                </a:cubicBezTo>
                <a:cubicBezTo>
                  <a:pt x="2874" y="113"/>
                  <a:pt x="2874" y="113"/>
                  <a:pt x="2874" y="113"/>
                </a:cubicBezTo>
                <a:cubicBezTo>
                  <a:pt x="2877" y="113"/>
                  <a:pt x="2877" y="113"/>
                  <a:pt x="2877" y="113"/>
                </a:cubicBezTo>
                <a:lnTo>
                  <a:pt x="2877" y="129"/>
                </a:lnTo>
                <a:close/>
                <a:moveTo>
                  <a:pt x="2877" y="19"/>
                </a:moveTo>
                <a:cubicBezTo>
                  <a:pt x="2874" y="19"/>
                  <a:pt x="2874" y="19"/>
                  <a:pt x="2874" y="19"/>
                </a:cubicBezTo>
                <a:cubicBezTo>
                  <a:pt x="2876" y="12"/>
                  <a:pt x="2873" y="16"/>
                  <a:pt x="2877" y="12"/>
                </a:cubicBezTo>
                <a:lnTo>
                  <a:pt x="2877" y="19"/>
                </a:lnTo>
                <a:close/>
                <a:moveTo>
                  <a:pt x="1605" y="880"/>
                </a:moveTo>
                <a:cubicBezTo>
                  <a:pt x="1608" y="883"/>
                  <a:pt x="1605" y="880"/>
                  <a:pt x="1609" y="883"/>
                </a:cubicBezTo>
                <a:cubicBezTo>
                  <a:pt x="1609" y="886"/>
                  <a:pt x="1609" y="886"/>
                  <a:pt x="1609" y="886"/>
                </a:cubicBezTo>
                <a:cubicBezTo>
                  <a:pt x="1611" y="885"/>
                  <a:pt x="1613" y="884"/>
                  <a:pt x="1615" y="883"/>
                </a:cubicBezTo>
                <a:cubicBezTo>
                  <a:pt x="1616" y="880"/>
                  <a:pt x="1617" y="876"/>
                  <a:pt x="1618" y="873"/>
                </a:cubicBezTo>
                <a:cubicBezTo>
                  <a:pt x="1610" y="875"/>
                  <a:pt x="1611" y="877"/>
                  <a:pt x="1605" y="880"/>
                </a:cubicBezTo>
                <a:close/>
                <a:moveTo>
                  <a:pt x="2861" y="556"/>
                </a:moveTo>
                <a:cubicBezTo>
                  <a:pt x="2861" y="559"/>
                  <a:pt x="2861" y="559"/>
                  <a:pt x="2861" y="559"/>
                </a:cubicBezTo>
                <a:cubicBezTo>
                  <a:pt x="2871" y="559"/>
                  <a:pt x="2871" y="559"/>
                  <a:pt x="2871" y="559"/>
                </a:cubicBezTo>
                <a:cubicBezTo>
                  <a:pt x="2871" y="550"/>
                  <a:pt x="2871" y="550"/>
                  <a:pt x="2871" y="550"/>
                </a:cubicBezTo>
                <a:cubicBezTo>
                  <a:pt x="2864" y="550"/>
                  <a:pt x="2864" y="550"/>
                  <a:pt x="2864" y="550"/>
                </a:cubicBezTo>
                <a:cubicBezTo>
                  <a:pt x="2862" y="556"/>
                  <a:pt x="2864" y="552"/>
                  <a:pt x="2861" y="556"/>
                </a:cubicBezTo>
                <a:close/>
                <a:moveTo>
                  <a:pt x="1596" y="1404"/>
                </a:moveTo>
                <a:cubicBezTo>
                  <a:pt x="1596" y="1397"/>
                  <a:pt x="1596" y="1397"/>
                  <a:pt x="1596" y="1397"/>
                </a:cubicBezTo>
                <a:cubicBezTo>
                  <a:pt x="1592" y="1397"/>
                  <a:pt x="1592" y="1397"/>
                  <a:pt x="1592" y="1397"/>
                </a:cubicBezTo>
                <a:cubicBezTo>
                  <a:pt x="1592" y="1404"/>
                  <a:pt x="1592" y="1404"/>
                  <a:pt x="1592" y="1404"/>
                </a:cubicBezTo>
                <a:lnTo>
                  <a:pt x="1596" y="1404"/>
                </a:lnTo>
                <a:close/>
                <a:moveTo>
                  <a:pt x="1621" y="1475"/>
                </a:moveTo>
                <a:cubicBezTo>
                  <a:pt x="1621" y="1469"/>
                  <a:pt x="1621" y="1469"/>
                  <a:pt x="1621" y="1469"/>
                </a:cubicBezTo>
                <a:cubicBezTo>
                  <a:pt x="1618" y="1469"/>
                  <a:pt x="1618" y="1469"/>
                  <a:pt x="1618" y="1469"/>
                </a:cubicBezTo>
                <a:cubicBezTo>
                  <a:pt x="1618" y="1475"/>
                  <a:pt x="1618" y="1475"/>
                  <a:pt x="1618" y="1475"/>
                </a:cubicBezTo>
                <a:lnTo>
                  <a:pt x="1621" y="1475"/>
                </a:lnTo>
                <a:close/>
                <a:moveTo>
                  <a:pt x="1625" y="1200"/>
                </a:moveTo>
                <a:cubicBezTo>
                  <a:pt x="1625" y="1194"/>
                  <a:pt x="1625" y="1194"/>
                  <a:pt x="1625" y="1194"/>
                </a:cubicBezTo>
                <a:cubicBezTo>
                  <a:pt x="1621" y="1191"/>
                  <a:pt x="1624" y="1194"/>
                  <a:pt x="1621" y="1190"/>
                </a:cubicBezTo>
                <a:cubicBezTo>
                  <a:pt x="1611" y="1192"/>
                  <a:pt x="1612" y="1193"/>
                  <a:pt x="1605" y="1197"/>
                </a:cubicBezTo>
                <a:cubicBezTo>
                  <a:pt x="1605" y="1197"/>
                  <a:pt x="1606" y="1209"/>
                  <a:pt x="1609" y="1203"/>
                </a:cubicBezTo>
                <a:cubicBezTo>
                  <a:pt x="1609" y="1200"/>
                  <a:pt x="1609" y="1200"/>
                  <a:pt x="1609" y="1200"/>
                </a:cubicBezTo>
                <a:cubicBezTo>
                  <a:pt x="1612" y="1200"/>
                  <a:pt x="1612" y="1200"/>
                  <a:pt x="1612" y="1200"/>
                </a:cubicBezTo>
                <a:cubicBezTo>
                  <a:pt x="1614" y="1204"/>
                  <a:pt x="1611" y="1201"/>
                  <a:pt x="1615" y="1203"/>
                </a:cubicBezTo>
                <a:cubicBezTo>
                  <a:pt x="1615" y="1194"/>
                  <a:pt x="1615" y="1194"/>
                  <a:pt x="1615" y="1194"/>
                </a:cubicBezTo>
                <a:cubicBezTo>
                  <a:pt x="1621" y="1194"/>
                  <a:pt x="1621" y="1194"/>
                  <a:pt x="1621" y="1194"/>
                </a:cubicBezTo>
                <a:cubicBezTo>
                  <a:pt x="1620" y="1197"/>
                  <a:pt x="1619" y="1200"/>
                  <a:pt x="1618" y="1203"/>
                </a:cubicBezTo>
                <a:cubicBezTo>
                  <a:pt x="1620" y="1202"/>
                  <a:pt x="1623" y="1201"/>
                  <a:pt x="1625" y="1200"/>
                </a:cubicBezTo>
                <a:close/>
                <a:moveTo>
                  <a:pt x="1667" y="805"/>
                </a:moveTo>
                <a:cubicBezTo>
                  <a:pt x="1667" y="808"/>
                  <a:pt x="1667" y="808"/>
                  <a:pt x="1667" y="808"/>
                </a:cubicBezTo>
                <a:cubicBezTo>
                  <a:pt x="1668" y="808"/>
                  <a:pt x="1680" y="810"/>
                  <a:pt x="1676" y="805"/>
                </a:cubicBezTo>
                <a:cubicBezTo>
                  <a:pt x="1673" y="805"/>
                  <a:pt x="1673" y="805"/>
                  <a:pt x="1673" y="805"/>
                </a:cubicBezTo>
                <a:cubicBezTo>
                  <a:pt x="1673" y="802"/>
                  <a:pt x="1673" y="802"/>
                  <a:pt x="1673" y="802"/>
                </a:cubicBezTo>
                <a:cubicBezTo>
                  <a:pt x="1671" y="803"/>
                  <a:pt x="1669" y="804"/>
                  <a:pt x="1667" y="805"/>
                </a:cubicBezTo>
                <a:close/>
                <a:moveTo>
                  <a:pt x="1508" y="1148"/>
                </a:moveTo>
                <a:cubicBezTo>
                  <a:pt x="1511" y="1148"/>
                  <a:pt x="1511" y="1148"/>
                  <a:pt x="1511" y="1148"/>
                </a:cubicBezTo>
                <a:cubicBezTo>
                  <a:pt x="1511" y="1142"/>
                  <a:pt x="1511" y="1142"/>
                  <a:pt x="1511" y="1142"/>
                </a:cubicBezTo>
                <a:cubicBezTo>
                  <a:pt x="1508" y="1142"/>
                  <a:pt x="1508" y="1142"/>
                  <a:pt x="1508" y="1142"/>
                </a:cubicBezTo>
                <a:lnTo>
                  <a:pt x="1508" y="1148"/>
                </a:lnTo>
                <a:close/>
                <a:moveTo>
                  <a:pt x="1638" y="880"/>
                </a:moveTo>
                <a:cubicBezTo>
                  <a:pt x="1632" y="877"/>
                  <a:pt x="1630" y="882"/>
                  <a:pt x="1628" y="883"/>
                </a:cubicBezTo>
                <a:cubicBezTo>
                  <a:pt x="1625" y="883"/>
                  <a:pt x="1625" y="883"/>
                  <a:pt x="1625" y="883"/>
                </a:cubicBezTo>
                <a:cubicBezTo>
                  <a:pt x="1626" y="880"/>
                  <a:pt x="1627" y="876"/>
                  <a:pt x="1628" y="873"/>
                </a:cubicBezTo>
                <a:cubicBezTo>
                  <a:pt x="1623" y="876"/>
                  <a:pt x="1621" y="878"/>
                  <a:pt x="1618" y="883"/>
                </a:cubicBezTo>
                <a:cubicBezTo>
                  <a:pt x="1615" y="883"/>
                  <a:pt x="1615" y="883"/>
                  <a:pt x="1615" y="883"/>
                </a:cubicBezTo>
                <a:cubicBezTo>
                  <a:pt x="1615" y="889"/>
                  <a:pt x="1615" y="889"/>
                  <a:pt x="1615" y="889"/>
                </a:cubicBezTo>
                <a:cubicBezTo>
                  <a:pt x="1625" y="889"/>
                  <a:pt x="1625" y="889"/>
                  <a:pt x="1625" y="889"/>
                </a:cubicBezTo>
                <a:cubicBezTo>
                  <a:pt x="1621" y="895"/>
                  <a:pt x="1608" y="906"/>
                  <a:pt x="1602" y="909"/>
                </a:cubicBezTo>
                <a:cubicBezTo>
                  <a:pt x="1602" y="912"/>
                  <a:pt x="1602" y="912"/>
                  <a:pt x="1602" y="912"/>
                </a:cubicBezTo>
                <a:cubicBezTo>
                  <a:pt x="1605" y="913"/>
                  <a:pt x="1609" y="914"/>
                  <a:pt x="1612" y="915"/>
                </a:cubicBezTo>
                <a:cubicBezTo>
                  <a:pt x="1610" y="909"/>
                  <a:pt x="1612" y="912"/>
                  <a:pt x="1609" y="909"/>
                </a:cubicBezTo>
                <a:cubicBezTo>
                  <a:pt x="1613" y="904"/>
                  <a:pt x="1619" y="900"/>
                  <a:pt x="1625" y="896"/>
                </a:cubicBezTo>
                <a:cubicBezTo>
                  <a:pt x="1625" y="893"/>
                  <a:pt x="1625" y="893"/>
                  <a:pt x="1625" y="893"/>
                </a:cubicBezTo>
                <a:cubicBezTo>
                  <a:pt x="1631" y="893"/>
                  <a:pt x="1631" y="893"/>
                  <a:pt x="1631" y="893"/>
                </a:cubicBezTo>
                <a:cubicBezTo>
                  <a:pt x="1633" y="885"/>
                  <a:pt x="1632" y="887"/>
                  <a:pt x="1638" y="883"/>
                </a:cubicBezTo>
                <a:lnTo>
                  <a:pt x="1638" y="880"/>
                </a:lnTo>
                <a:close/>
                <a:moveTo>
                  <a:pt x="1644" y="990"/>
                </a:moveTo>
                <a:cubicBezTo>
                  <a:pt x="1636" y="992"/>
                  <a:pt x="1638" y="991"/>
                  <a:pt x="1634" y="996"/>
                </a:cubicBezTo>
                <a:cubicBezTo>
                  <a:pt x="1639" y="994"/>
                  <a:pt x="1641" y="993"/>
                  <a:pt x="1644" y="990"/>
                </a:cubicBezTo>
                <a:close/>
                <a:moveTo>
                  <a:pt x="1903" y="1514"/>
                </a:moveTo>
                <a:cubicBezTo>
                  <a:pt x="1903" y="1524"/>
                  <a:pt x="1903" y="1524"/>
                  <a:pt x="1903" y="1524"/>
                </a:cubicBezTo>
                <a:cubicBezTo>
                  <a:pt x="1909" y="1524"/>
                  <a:pt x="1909" y="1524"/>
                  <a:pt x="1909" y="1524"/>
                </a:cubicBezTo>
                <a:cubicBezTo>
                  <a:pt x="1909" y="1514"/>
                  <a:pt x="1909" y="1514"/>
                  <a:pt x="1909" y="1514"/>
                </a:cubicBezTo>
                <a:lnTo>
                  <a:pt x="1903" y="1514"/>
                </a:lnTo>
                <a:close/>
                <a:moveTo>
                  <a:pt x="1990" y="449"/>
                </a:moveTo>
                <a:cubicBezTo>
                  <a:pt x="1994" y="449"/>
                  <a:pt x="1994" y="449"/>
                  <a:pt x="1994" y="449"/>
                </a:cubicBezTo>
                <a:cubicBezTo>
                  <a:pt x="1994" y="446"/>
                  <a:pt x="1994" y="446"/>
                  <a:pt x="1994" y="446"/>
                </a:cubicBezTo>
                <a:cubicBezTo>
                  <a:pt x="1983" y="451"/>
                  <a:pt x="1983" y="447"/>
                  <a:pt x="1971" y="446"/>
                </a:cubicBezTo>
                <a:cubicBezTo>
                  <a:pt x="1973" y="449"/>
                  <a:pt x="1975" y="453"/>
                  <a:pt x="1977" y="456"/>
                </a:cubicBezTo>
                <a:cubicBezTo>
                  <a:pt x="1984" y="454"/>
                  <a:pt x="1987" y="454"/>
                  <a:pt x="1990" y="449"/>
                </a:cubicBezTo>
                <a:close/>
                <a:moveTo>
                  <a:pt x="2793" y="1168"/>
                </a:moveTo>
                <a:cubicBezTo>
                  <a:pt x="2796" y="1168"/>
                  <a:pt x="2796" y="1168"/>
                  <a:pt x="2796" y="1168"/>
                </a:cubicBezTo>
                <a:cubicBezTo>
                  <a:pt x="2796" y="1161"/>
                  <a:pt x="2796" y="1161"/>
                  <a:pt x="2796" y="1161"/>
                </a:cubicBezTo>
                <a:cubicBezTo>
                  <a:pt x="2790" y="1163"/>
                  <a:pt x="2793" y="1161"/>
                  <a:pt x="2790" y="1164"/>
                </a:cubicBezTo>
                <a:cubicBezTo>
                  <a:pt x="2793" y="1164"/>
                  <a:pt x="2793" y="1164"/>
                  <a:pt x="2793" y="1164"/>
                </a:cubicBezTo>
                <a:lnTo>
                  <a:pt x="2793" y="1168"/>
                </a:lnTo>
                <a:close/>
                <a:moveTo>
                  <a:pt x="2783" y="1151"/>
                </a:moveTo>
                <a:cubicBezTo>
                  <a:pt x="2789" y="1155"/>
                  <a:pt x="2788" y="1156"/>
                  <a:pt x="2796" y="1158"/>
                </a:cubicBezTo>
                <a:cubicBezTo>
                  <a:pt x="2796" y="1148"/>
                  <a:pt x="2796" y="1148"/>
                  <a:pt x="2796" y="1148"/>
                </a:cubicBezTo>
                <a:cubicBezTo>
                  <a:pt x="2783" y="1148"/>
                  <a:pt x="2783" y="1148"/>
                  <a:pt x="2783" y="1148"/>
                </a:cubicBezTo>
                <a:lnTo>
                  <a:pt x="2783" y="1151"/>
                </a:lnTo>
                <a:close/>
                <a:moveTo>
                  <a:pt x="2553" y="815"/>
                </a:moveTo>
                <a:cubicBezTo>
                  <a:pt x="2547" y="818"/>
                  <a:pt x="2541" y="813"/>
                  <a:pt x="2537" y="818"/>
                </a:cubicBezTo>
                <a:cubicBezTo>
                  <a:pt x="2537" y="825"/>
                  <a:pt x="2537" y="825"/>
                  <a:pt x="2537" y="825"/>
                </a:cubicBezTo>
                <a:cubicBezTo>
                  <a:pt x="2541" y="822"/>
                  <a:pt x="2540" y="821"/>
                  <a:pt x="2544" y="818"/>
                </a:cubicBezTo>
                <a:cubicBezTo>
                  <a:pt x="2544" y="821"/>
                  <a:pt x="2544" y="821"/>
                  <a:pt x="2544" y="821"/>
                </a:cubicBezTo>
                <a:cubicBezTo>
                  <a:pt x="2547" y="821"/>
                  <a:pt x="2547" y="821"/>
                  <a:pt x="2547" y="821"/>
                </a:cubicBezTo>
                <a:cubicBezTo>
                  <a:pt x="2548" y="827"/>
                  <a:pt x="2542" y="825"/>
                  <a:pt x="2540" y="828"/>
                </a:cubicBezTo>
                <a:cubicBezTo>
                  <a:pt x="2540" y="834"/>
                  <a:pt x="2540" y="834"/>
                  <a:pt x="2540" y="834"/>
                </a:cubicBezTo>
                <a:cubicBezTo>
                  <a:pt x="2554" y="831"/>
                  <a:pt x="2545" y="829"/>
                  <a:pt x="2550" y="825"/>
                </a:cubicBezTo>
                <a:cubicBezTo>
                  <a:pt x="2552" y="826"/>
                  <a:pt x="2554" y="827"/>
                  <a:pt x="2557" y="828"/>
                </a:cubicBezTo>
                <a:cubicBezTo>
                  <a:pt x="2556" y="825"/>
                  <a:pt x="2554" y="821"/>
                  <a:pt x="2553" y="818"/>
                </a:cubicBezTo>
                <a:cubicBezTo>
                  <a:pt x="2557" y="819"/>
                  <a:pt x="2560" y="820"/>
                  <a:pt x="2563" y="821"/>
                </a:cubicBezTo>
                <a:cubicBezTo>
                  <a:pt x="2561" y="815"/>
                  <a:pt x="2564" y="819"/>
                  <a:pt x="2560" y="815"/>
                </a:cubicBezTo>
                <a:cubicBezTo>
                  <a:pt x="2560" y="808"/>
                  <a:pt x="2560" y="808"/>
                  <a:pt x="2560" y="808"/>
                </a:cubicBezTo>
                <a:cubicBezTo>
                  <a:pt x="2567" y="812"/>
                  <a:pt x="2566" y="814"/>
                  <a:pt x="2576" y="815"/>
                </a:cubicBezTo>
                <a:cubicBezTo>
                  <a:pt x="2575" y="811"/>
                  <a:pt x="2574" y="806"/>
                  <a:pt x="2573" y="802"/>
                </a:cubicBezTo>
                <a:cubicBezTo>
                  <a:pt x="2579" y="802"/>
                  <a:pt x="2579" y="802"/>
                  <a:pt x="2579" y="802"/>
                </a:cubicBezTo>
                <a:cubicBezTo>
                  <a:pt x="2579" y="799"/>
                  <a:pt x="2579" y="799"/>
                  <a:pt x="2579" y="799"/>
                </a:cubicBezTo>
                <a:cubicBezTo>
                  <a:pt x="2575" y="800"/>
                  <a:pt x="2571" y="801"/>
                  <a:pt x="2566" y="802"/>
                </a:cubicBezTo>
                <a:cubicBezTo>
                  <a:pt x="2566" y="808"/>
                  <a:pt x="2566" y="808"/>
                  <a:pt x="2566" y="808"/>
                </a:cubicBezTo>
                <a:cubicBezTo>
                  <a:pt x="2563" y="808"/>
                  <a:pt x="2563" y="808"/>
                  <a:pt x="2563" y="808"/>
                </a:cubicBezTo>
                <a:cubicBezTo>
                  <a:pt x="2561" y="802"/>
                  <a:pt x="2565" y="805"/>
                  <a:pt x="2560" y="802"/>
                </a:cubicBezTo>
                <a:cubicBezTo>
                  <a:pt x="2560" y="799"/>
                  <a:pt x="2560" y="799"/>
                  <a:pt x="2560" y="799"/>
                </a:cubicBezTo>
                <a:cubicBezTo>
                  <a:pt x="2555" y="801"/>
                  <a:pt x="2553" y="804"/>
                  <a:pt x="2550" y="808"/>
                </a:cubicBezTo>
                <a:cubicBezTo>
                  <a:pt x="2557" y="808"/>
                  <a:pt x="2557" y="808"/>
                  <a:pt x="2557" y="808"/>
                </a:cubicBezTo>
                <a:cubicBezTo>
                  <a:pt x="2556" y="811"/>
                  <a:pt x="2554" y="813"/>
                  <a:pt x="2553" y="815"/>
                </a:cubicBezTo>
                <a:close/>
                <a:moveTo>
                  <a:pt x="2579" y="831"/>
                </a:moveTo>
                <a:cubicBezTo>
                  <a:pt x="2579" y="828"/>
                  <a:pt x="2579" y="828"/>
                  <a:pt x="2579" y="828"/>
                </a:cubicBezTo>
                <a:cubicBezTo>
                  <a:pt x="2575" y="829"/>
                  <a:pt x="2580" y="829"/>
                  <a:pt x="2576" y="831"/>
                </a:cubicBezTo>
                <a:cubicBezTo>
                  <a:pt x="2574" y="830"/>
                  <a:pt x="2572" y="829"/>
                  <a:pt x="2570" y="828"/>
                </a:cubicBezTo>
                <a:cubicBezTo>
                  <a:pt x="2568" y="832"/>
                  <a:pt x="2567" y="837"/>
                  <a:pt x="2566" y="841"/>
                </a:cubicBezTo>
                <a:cubicBezTo>
                  <a:pt x="2563" y="841"/>
                  <a:pt x="2563" y="841"/>
                  <a:pt x="2563" y="841"/>
                </a:cubicBezTo>
                <a:cubicBezTo>
                  <a:pt x="2561" y="844"/>
                  <a:pt x="2559" y="847"/>
                  <a:pt x="2557" y="851"/>
                </a:cubicBezTo>
                <a:cubicBezTo>
                  <a:pt x="2566" y="847"/>
                  <a:pt x="2571" y="846"/>
                  <a:pt x="2576" y="838"/>
                </a:cubicBezTo>
                <a:cubicBezTo>
                  <a:pt x="2583" y="838"/>
                  <a:pt x="2583" y="838"/>
                  <a:pt x="2583" y="838"/>
                </a:cubicBezTo>
                <a:cubicBezTo>
                  <a:pt x="2584" y="831"/>
                  <a:pt x="2582" y="835"/>
                  <a:pt x="2586" y="831"/>
                </a:cubicBezTo>
                <a:cubicBezTo>
                  <a:pt x="2586" y="838"/>
                  <a:pt x="2586" y="838"/>
                  <a:pt x="2586" y="838"/>
                </a:cubicBezTo>
                <a:cubicBezTo>
                  <a:pt x="2589" y="838"/>
                  <a:pt x="2589" y="838"/>
                  <a:pt x="2589" y="838"/>
                </a:cubicBezTo>
                <a:cubicBezTo>
                  <a:pt x="2590" y="830"/>
                  <a:pt x="2593" y="839"/>
                  <a:pt x="2595" y="834"/>
                </a:cubicBezTo>
                <a:cubicBezTo>
                  <a:pt x="2593" y="831"/>
                  <a:pt x="2591" y="828"/>
                  <a:pt x="2589" y="825"/>
                </a:cubicBezTo>
                <a:cubicBezTo>
                  <a:pt x="2583" y="825"/>
                  <a:pt x="2583" y="825"/>
                  <a:pt x="2583" y="825"/>
                </a:cubicBezTo>
                <a:cubicBezTo>
                  <a:pt x="2583" y="825"/>
                  <a:pt x="2583" y="836"/>
                  <a:pt x="2579" y="831"/>
                </a:cubicBezTo>
                <a:close/>
                <a:moveTo>
                  <a:pt x="2586" y="818"/>
                </a:moveTo>
                <a:cubicBezTo>
                  <a:pt x="2586" y="821"/>
                  <a:pt x="2586" y="821"/>
                  <a:pt x="2586" y="821"/>
                </a:cubicBezTo>
                <a:cubicBezTo>
                  <a:pt x="2589" y="824"/>
                  <a:pt x="2586" y="821"/>
                  <a:pt x="2589" y="825"/>
                </a:cubicBezTo>
                <a:cubicBezTo>
                  <a:pt x="2592" y="825"/>
                  <a:pt x="2592" y="825"/>
                  <a:pt x="2592" y="825"/>
                </a:cubicBezTo>
                <a:cubicBezTo>
                  <a:pt x="2594" y="818"/>
                  <a:pt x="2597" y="812"/>
                  <a:pt x="2599" y="805"/>
                </a:cubicBezTo>
                <a:cubicBezTo>
                  <a:pt x="2595" y="806"/>
                  <a:pt x="2592" y="807"/>
                  <a:pt x="2589" y="808"/>
                </a:cubicBezTo>
                <a:cubicBezTo>
                  <a:pt x="2589" y="818"/>
                  <a:pt x="2589" y="818"/>
                  <a:pt x="2589" y="818"/>
                </a:cubicBezTo>
                <a:lnTo>
                  <a:pt x="2586" y="818"/>
                </a:lnTo>
                <a:close/>
                <a:moveTo>
                  <a:pt x="2586" y="818"/>
                </a:moveTo>
                <a:cubicBezTo>
                  <a:pt x="2586" y="808"/>
                  <a:pt x="2586" y="808"/>
                  <a:pt x="2586" y="808"/>
                </a:cubicBezTo>
                <a:cubicBezTo>
                  <a:pt x="2589" y="808"/>
                  <a:pt x="2589" y="808"/>
                  <a:pt x="2589" y="808"/>
                </a:cubicBezTo>
                <a:cubicBezTo>
                  <a:pt x="2589" y="805"/>
                  <a:pt x="2589" y="805"/>
                  <a:pt x="2589" y="805"/>
                </a:cubicBezTo>
                <a:cubicBezTo>
                  <a:pt x="2583" y="805"/>
                  <a:pt x="2583" y="805"/>
                  <a:pt x="2583" y="805"/>
                </a:cubicBezTo>
                <a:cubicBezTo>
                  <a:pt x="2581" y="812"/>
                  <a:pt x="2583" y="808"/>
                  <a:pt x="2579" y="812"/>
                </a:cubicBezTo>
                <a:cubicBezTo>
                  <a:pt x="2577" y="815"/>
                  <a:pt x="2580" y="812"/>
                  <a:pt x="2576" y="815"/>
                </a:cubicBezTo>
                <a:cubicBezTo>
                  <a:pt x="2576" y="821"/>
                  <a:pt x="2576" y="821"/>
                  <a:pt x="2576" y="821"/>
                </a:cubicBezTo>
                <a:cubicBezTo>
                  <a:pt x="2579" y="820"/>
                  <a:pt x="2583" y="819"/>
                  <a:pt x="2586" y="818"/>
                </a:cubicBezTo>
                <a:close/>
                <a:moveTo>
                  <a:pt x="2783" y="1171"/>
                </a:moveTo>
                <a:cubicBezTo>
                  <a:pt x="2786" y="1171"/>
                  <a:pt x="2786" y="1171"/>
                  <a:pt x="2786" y="1171"/>
                </a:cubicBezTo>
                <a:cubicBezTo>
                  <a:pt x="2786" y="1158"/>
                  <a:pt x="2786" y="1158"/>
                  <a:pt x="2786" y="1158"/>
                </a:cubicBezTo>
                <a:cubicBezTo>
                  <a:pt x="2783" y="1158"/>
                  <a:pt x="2783" y="1158"/>
                  <a:pt x="2783" y="1158"/>
                </a:cubicBezTo>
                <a:lnTo>
                  <a:pt x="2783" y="1171"/>
                </a:lnTo>
                <a:close/>
                <a:moveTo>
                  <a:pt x="1486" y="1239"/>
                </a:moveTo>
                <a:cubicBezTo>
                  <a:pt x="1489" y="1233"/>
                  <a:pt x="1482" y="1229"/>
                  <a:pt x="1482" y="1229"/>
                </a:cubicBezTo>
                <a:cubicBezTo>
                  <a:pt x="1482" y="1239"/>
                  <a:pt x="1482" y="1239"/>
                  <a:pt x="1482" y="1239"/>
                </a:cubicBezTo>
                <a:lnTo>
                  <a:pt x="1486" y="1239"/>
                </a:lnTo>
                <a:close/>
                <a:moveTo>
                  <a:pt x="1612" y="867"/>
                </a:moveTo>
                <a:cubicBezTo>
                  <a:pt x="1609" y="867"/>
                  <a:pt x="1609" y="867"/>
                  <a:pt x="1609" y="867"/>
                </a:cubicBezTo>
                <a:cubicBezTo>
                  <a:pt x="1609" y="870"/>
                  <a:pt x="1609" y="870"/>
                  <a:pt x="1609" y="870"/>
                </a:cubicBezTo>
                <a:cubicBezTo>
                  <a:pt x="1612" y="870"/>
                  <a:pt x="1612" y="870"/>
                  <a:pt x="1612" y="870"/>
                </a:cubicBezTo>
                <a:lnTo>
                  <a:pt x="1612" y="867"/>
                </a:lnTo>
                <a:close/>
                <a:moveTo>
                  <a:pt x="2573" y="851"/>
                </a:moveTo>
                <a:cubicBezTo>
                  <a:pt x="2576" y="849"/>
                  <a:pt x="2579" y="848"/>
                  <a:pt x="2583" y="847"/>
                </a:cubicBezTo>
                <a:cubicBezTo>
                  <a:pt x="2584" y="841"/>
                  <a:pt x="2582" y="845"/>
                  <a:pt x="2586" y="841"/>
                </a:cubicBezTo>
                <a:cubicBezTo>
                  <a:pt x="2586" y="838"/>
                  <a:pt x="2586" y="838"/>
                  <a:pt x="2586" y="838"/>
                </a:cubicBezTo>
                <a:cubicBezTo>
                  <a:pt x="2583" y="838"/>
                  <a:pt x="2583" y="838"/>
                  <a:pt x="2583" y="838"/>
                </a:cubicBezTo>
                <a:cubicBezTo>
                  <a:pt x="2579" y="842"/>
                  <a:pt x="2576" y="846"/>
                  <a:pt x="2573" y="851"/>
                </a:cubicBezTo>
                <a:close/>
                <a:moveTo>
                  <a:pt x="2550" y="812"/>
                </a:moveTo>
                <a:cubicBezTo>
                  <a:pt x="2550" y="808"/>
                  <a:pt x="2550" y="808"/>
                  <a:pt x="2550" y="808"/>
                </a:cubicBezTo>
                <a:cubicBezTo>
                  <a:pt x="2547" y="808"/>
                  <a:pt x="2547" y="808"/>
                  <a:pt x="2547" y="808"/>
                </a:cubicBezTo>
                <a:cubicBezTo>
                  <a:pt x="2547" y="812"/>
                  <a:pt x="2547" y="812"/>
                  <a:pt x="2547" y="812"/>
                </a:cubicBezTo>
                <a:lnTo>
                  <a:pt x="2550" y="812"/>
                </a:lnTo>
                <a:close/>
                <a:moveTo>
                  <a:pt x="2592" y="841"/>
                </a:moveTo>
                <a:cubicBezTo>
                  <a:pt x="2595" y="838"/>
                  <a:pt x="2589" y="838"/>
                  <a:pt x="2589" y="838"/>
                </a:cubicBezTo>
                <a:cubicBezTo>
                  <a:pt x="2589" y="841"/>
                  <a:pt x="2589" y="841"/>
                  <a:pt x="2589" y="841"/>
                </a:cubicBezTo>
                <a:lnTo>
                  <a:pt x="2592" y="841"/>
                </a:lnTo>
                <a:close/>
                <a:moveTo>
                  <a:pt x="2223" y="983"/>
                </a:moveTo>
                <a:cubicBezTo>
                  <a:pt x="2223" y="973"/>
                  <a:pt x="2223" y="973"/>
                  <a:pt x="2223" y="973"/>
                </a:cubicBezTo>
                <a:cubicBezTo>
                  <a:pt x="2220" y="973"/>
                  <a:pt x="2220" y="973"/>
                  <a:pt x="2220" y="973"/>
                </a:cubicBezTo>
                <a:cubicBezTo>
                  <a:pt x="2220" y="970"/>
                  <a:pt x="2220" y="970"/>
                  <a:pt x="2220" y="970"/>
                </a:cubicBezTo>
                <a:cubicBezTo>
                  <a:pt x="2217" y="970"/>
                  <a:pt x="2217" y="970"/>
                  <a:pt x="2217" y="970"/>
                </a:cubicBezTo>
                <a:cubicBezTo>
                  <a:pt x="2218" y="973"/>
                  <a:pt x="2219" y="977"/>
                  <a:pt x="2220" y="980"/>
                </a:cubicBezTo>
                <a:cubicBezTo>
                  <a:pt x="2217" y="980"/>
                  <a:pt x="2217" y="980"/>
                  <a:pt x="2217" y="980"/>
                </a:cubicBezTo>
                <a:cubicBezTo>
                  <a:pt x="2215" y="983"/>
                  <a:pt x="2213" y="986"/>
                  <a:pt x="2210" y="990"/>
                </a:cubicBezTo>
                <a:cubicBezTo>
                  <a:pt x="2208" y="989"/>
                  <a:pt x="2206" y="988"/>
                  <a:pt x="2204" y="986"/>
                </a:cubicBezTo>
                <a:cubicBezTo>
                  <a:pt x="2201" y="989"/>
                  <a:pt x="2206" y="991"/>
                  <a:pt x="2197" y="996"/>
                </a:cubicBezTo>
                <a:cubicBezTo>
                  <a:pt x="2197" y="1003"/>
                  <a:pt x="2197" y="1003"/>
                  <a:pt x="2197" y="1003"/>
                </a:cubicBezTo>
                <a:cubicBezTo>
                  <a:pt x="2202" y="1000"/>
                  <a:pt x="2201" y="1000"/>
                  <a:pt x="2204" y="996"/>
                </a:cubicBezTo>
                <a:cubicBezTo>
                  <a:pt x="2210" y="996"/>
                  <a:pt x="2210" y="996"/>
                  <a:pt x="2210" y="996"/>
                </a:cubicBezTo>
                <a:cubicBezTo>
                  <a:pt x="2214" y="991"/>
                  <a:pt x="2217" y="986"/>
                  <a:pt x="2223" y="983"/>
                </a:cubicBezTo>
                <a:close/>
                <a:moveTo>
                  <a:pt x="2243" y="977"/>
                </a:moveTo>
                <a:cubicBezTo>
                  <a:pt x="2240" y="978"/>
                  <a:pt x="2236" y="979"/>
                  <a:pt x="2233" y="980"/>
                </a:cubicBezTo>
                <a:cubicBezTo>
                  <a:pt x="2230" y="990"/>
                  <a:pt x="2225" y="991"/>
                  <a:pt x="2220" y="999"/>
                </a:cubicBezTo>
                <a:cubicBezTo>
                  <a:pt x="2214" y="997"/>
                  <a:pt x="2217" y="1000"/>
                  <a:pt x="2214" y="996"/>
                </a:cubicBezTo>
                <a:cubicBezTo>
                  <a:pt x="2210" y="996"/>
                  <a:pt x="2210" y="996"/>
                  <a:pt x="2210" y="996"/>
                </a:cubicBezTo>
                <a:cubicBezTo>
                  <a:pt x="2209" y="999"/>
                  <a:pt x="2208" y="1003"/>
                  <a:pt x="2207" y="1006"/>
                </a:cubicBezTo>
                <a:cubicBezTo>
                  <a:pt x="2201" y="1006"/>
                  <a:pt x="2201" y="1006"/>
                  <a:pt x="2201" y="1006"/>
                </a:cubicBezTo>
                <a:cubicBezTo>
                  <a:pt x="2202" y="1011"/>
                  <a:pt x="2203" y="1017"/>
                  <a:pt x="2204" y="1022"/>
                </a:cubicBezTo>
                <a:cubicBezTo>
                  <a:pt x="2197" y="1022"/>
                  <a:pt x="2197" y="1022"/>
                  <a:pt x="2197" y="1022"/>
                </a:cubicBezTo>
                <a:cubicBezTo>
                  <a:pt x="2196" y="1025"/>
                  <a:pt x="2195" y="1029"/>
                  <a:pt x="2194" y="1032"/>
                </a:cubicBezTo>
                <a:cubicBezTo>
                  <a:pt x="2197" y="1032"/>
                  <a:pt x="2197" y="1032"/>
                  <a:pt x="2197" y="1032"/>
                </a:cubicBezTo>
                <a:cubicBezTo>
                  <a:pt x="2200" y="1035"/>
                  <a:pt x="2197" y="1032"/>
                  <a:pt x="2201" y="1035"/>
                </a:cubicBezTo>
                <a:cubicBezTo>
                  <a:pt x="2203" y="1029"/>
                  <a:pt x="2205" y="1022"/>
                  <a:pt x="2207" y="1016"/>
                </a:cubicBezTo>
                <a:cubicBezTo>
                  <a:pt x="2210" y="1016"/>
                  <a:pt x="2210" y="1016"/>
                  <a:pt x="2210" y="1016"/>
                </a:cubicBezTo>
                <a:cubicBezTo>
                  <a:pt x="2209" y="1013"/>
                  <a:pt x="2208" y="1011"/>
                  <a:pt x="2207" y="1009"/>
                </a:cubicBezTo>
                <a:cubicBezTo>
                  <a:pt x="2214" y="1007"/>
                  <a:pt x="2220" y="1005"/>
                  <a:pt x="2227" y="1003"/>
                </a:cubicBezTo>
                <a:cubicBezTo>
                  <a:pt x="2228" y="1000"/>
                  <a:pt x="2229" y="998"/>
                  <a:pt x="2230" y="996"/>
                </a:cubicBezTo>
                <a:cubicBezTo>
                  <a:pt x="2236" y="991"/>
                  <a:pt x="2243" y="985"/>
                  <a:pt x="2249" y="980"/>
                </a:cubicBezTo>
                <a:cubicBezTo>
                  <a:pt x="2249" y="973"/>
                  <a:pt x="2249" y="973"/>
                  <a:pt x="2249" y="973"/>
                </a:cubicBezTo>
                <a:cubicBezTo>
                  <a:pt x="2243" y="973"/>
                  <a:pt x="2243" y="973"/>
                  <a:pt x="2243" y="973"/>
                </a:cubicBezTo>
                <a:lnTo>
                  <a:pt x="2243" y="977"/>
                </a:lnTo>
                <a:close/>
                <a:moveTo>
                  <a:pt x="1651" y="194"/>
                </a:moveTo>
                <a:cubicBezTo>
                  <a:pt x="1654" y="194"/>
                  <a:pt x="1654" y="194"/>
                  <a:pt x="1654" y="194"/>
                </a:cubicBezTo>
                <a:cubicBezTo>
                  <a:pt x="1654" y="190"/>
                  <a:pt x="1654" y="190"/>
                  <a:pt x="1654" y="190"/>
                </a:cubicBezTo>
                <a:cubicBezTo>
                  <a:pt x="1657" y="190"/>
                  <a:pt x="1657" y="190"/>
                  <a:pt x="1657" y="190"/>
                </a:cubicBezTo>
                <a:cubicBezTo>
                  <a:pt x="1656" y="188"/>
                  <a:pt x="1655" y="186"/>
                  <a:pt x="1654" y="184"/>
                </a:cubicBezTo>
                <a:cubicBezTo>
                  <a:pt x="1649" y="188"/>
                  <a:pt x="1645" y="188"/>
                  <a:pt x="1651" y="194"/>
                </a:cubicBezTo>
                <a:close/>
                <a:moveTo>
                  <a:pt x="2841" y="883"/>
                </a:moveTo>
                <a:cubicBezTo>
                  <a:pt x="2845" y="883"/>
                  <a:pt x="2845" y="883"/>
                  <a:pt x="2845" y="883"/>
                </a:cubicBezTo>
                <a:cubicBezTo>
                  <a:pt x="2845" y="876"/>
                  <a:pt x="2845" y="876"/>
                  <a:pt x="2845" y="876"/>
                </a:cubicBezTo>
                <a:cubicBezTo>
                  <a:pt x="2841" y="876"/>
                  <a:pt x="2841" y="876"/>
                  <a:pt x="2841" y="876"/>
                </a:cubicBezTo>
                <a:lnTo>
                  <a:pt x="2841" y="883"/>
                </a:lnTo>
                <a:close/>
                <a:moveTo>
                  <a:pt x="2835" y="779"/>
                </a:moveTo>
                <a:cubicBezTo>
                  <a:pt x="2835" y="776"/>
                  <a:pt x="2835" y="776"/>
                  <a:pt x="2835" y="776"/>
                </a:cubicBezTo>
                <a:cubicBezTo>
                  <a:pt x="2832" y="776"/>
                  <a:pt x="2832" y="776"/>
                  <a:pt x="2832" y="776"/>
                </a:cubicBezTo>
                <a:cubicBezTo>
                  <a:pt x="2832" y="786"/>
                  <a:pt x="2832" y="786"/>
                  <a:pt x="2832" y="786"/>
                </a:cubicBezTo>
                <a:cubicBezTo>
                  <a:pt x="2838" y="786"/>
                  <a:pt x="2838" y="786"/>
                  <a:pt x="2838" y="786"/>
                </a:cubicBezTo>
                <a:cubicBezTo>
                  <a:pt x="2836" y="779"/>
                  <a:pt x="2839" y="783"/>
                  <a:pt x="2835" y="779"/>
                </a:cubicBezTo>
                <a:close/>
                <a:moveTo>
                  <a:pt x="2845" y="783"/>
                </a:moveTo>
                <a:cubicBezTo>
                  <a:pt x="2845" y="799"/>
                  <a:pt x="2845" y="799"/>
                  <a:pt x="2845" y="799"/>
                </a:cubicBezTo>
                <a:cubicBezTo>
                  <a:pt x="2851" y="799"/>
                  <a:pt x="2851" y="799"/>
                  <a:pt x="2851" y="799"/>
                </a:cubicBezTo>
                <a:cubicBezTo>
                  <a:pt x="2851" y="786"/>
                  <a:pt x="2851" y="786"/>
                  <a:pt x="2851" y="786"/>
                </a:cubicBezTo>
                <a:cubicBezTo>
                  <a:pt x="2848" y="786"/>
                  <a:pt x="2848" y="786"/>
                  <a:pt x="2848" y="786"/>
                </a:cubicBezTo>
                <a:cubicBezTo>
                  <a:pt x="2848" y="783"/>
                  <a:pt x="2848" y="783"/>
                  <a:pt x="2848" y="783"/>
                </a:cubicBezTo>
                <a:lnTo>
                  <a:pt x="2845" y="783"/>
                </a:lnTo>
                <a:close/>
                <a:moveTo>
                  <a:pt x="2854" y="731"/>
                </a:moveTo>
                <a:cubicBezTo>
                  <a:pt x="2853" y="727"/>
                  <a:pt x="2851" y="724"/>
                  <a:pt x="2848" y="721"/>
                </a:cubicBezTo>
                <a:cubicBezTo>
                  <a:pt x="2848" y="715"/>
                  <a:pt x="2848" y="715"/>
                  <a:pt x="2848" y="715"/>
                </a:cubicBezTo>
                <a:cubicBezTo>
                  <a:pt x="2845" y="715"/>
                  <a:pt x="2845" y="715"/>
                  <a:pt x="2845" y="715"/>
                </a:cubicBezTo>
                <a:cubicBezTo>
                  <a:pt x="2846" y="730"/>
                  <a:pt x="2853" y="750"/>
                  <a:pt x="2848" y="757"/>
                </a:cubicBezTo>
                <a:cubicBezTo>
                  <a:pt x="2848" y="760"/>
                  <a:pt x="2848" y="760"/>
                  <a:pt x="2848" y="760"/>
                </a:cubicBezTo>
                <a:cubicBezTo>
                  <a:pt x="2851" y="759"/>
                  <a:pt x="2854" y="758"/>
                  <a:pt x="2858" y="757"/>
                </a:cubicBezTo>
                <a:cubicBezTo>
                  <a:pt x="2857" y="750"/>
                  <a:pt x="2855" y="744"/>
                  <a:pt x="2854" y="737"/>
                </a:cubicBezTo>
                <a:cubicBezTo>
                  <a:pt x="2851" y="737"/>
                  <a:pt x="2851" y="737"/>
                  <a:pt x="2851" y="737"/>
                </a:cubicBezTo>
                <a:cubicBezTo>
                  <a:pt x="2849" y="731"/>
                  <a:pt x="2854" y="732"/>
                  <a:pt x="2854" y="731"/>
                </a:cubicBezTo>
                <a:close/>
                <a:moveTo>
                  <a:pt x="2819" y="863"/>
                </a:moveTo>
                <a:cubicBezTo>
                  <a:pt x="2819" y="873"/>
                  <a:pt x="2819" y="873"/>
                  <a:pt x="2819" y="873"/>
                </a:cubicBezTo>
                <a:cubicBezTo>
                  <a:pt x="2819" y="873"/>
                  <a:pt x="2831" y="873"/>
                  <a:pt x="2825" y="870"/>
                </a:cubicBezTo>
                <a:cubicBezTo>
                  <a:pt x="2822" y="870"/>
                  <a:pt x="2822" y="870"/>
                  <a:pt x="2822" y="870"/>
                </a:cubicBezTo>
                <a:cubicBezTo>
                  <a:pt x="2822" y="863"/>
                  <a:pt x="2822" y="863"/>
                  <a:pt x="2822" y="863"/>
                </a:cubicBezTo>
                <a:lnTo>
                  <a:pt x="2819" y="863"/>
                </a:lnTo>
                <a:close/>
                <a:moveTo>
                  <a:pt x="2835" y="815"/>
                </a:moveTo>
                <a:cubicBezTo>
                  <a:pt x="2829" y="819"/>
                  <a:pt x="2828" y="824"/>
                  <a:pt x="2822" y="828"/>
                </a:cubicBezTo>
                <a:cubicBezTo>
                  <a:pt x="2822" y="834"/>
                  <a:pt x="2822" y="834"/>
                  <a:pt x="2822" y="834"/>
                </a:cubicBezTo>
                <a:cubicBezTo>
                  <a:pt x="2825" y="837"/>
                  <a:pt x="2825" y="838"/>
                  <a:pt x="2828" y="841"/>
                </a:cubicBezTo>
                <a:cubicBezTo>
                  <a:pt x="2832" y="832"/>
                  <a:pt x="2835" y="829"/>
                  <a:pt x="2835" y="815"/>
                </a:cubicBezTo>
                <a:close/>
                <a:moveTo>
                  <a:pt x="2832" y="760"/>
                </a:moveTo>
                <a:cubicBezTo>
                  <a:pt x="2828" y="763"/>
                  <a:pt x="2831" y="759"/>
                  <a:pt x="2828" y="763"/>
                </a:cubicBezTo>
                <a:cubicBezTo>
                  <a:pt x="2822" y="765"/>
                  <a:pt x="2826" y="763"/>
                  <a:pt x="2822" y="766"/>
                </a:cubicBezTo>
                <a:cubicBezTo>
                  <a:pt x="2825" y="767"/>
                  <a:pt x="2828" y="769"/>
                  <a:pt x="2832" y="770"/>
                </a:cubicBezTo>
                <a:lnTo>
                  <a:pt x="2832" y="760"/>
                </a:lnTo>
                <a:close/>
                <a:moveTo>
                  <a:pt x="2848" y="595"/>
                </a:moveTo>
                <a:cubicBezTo>
                  <a:pt x="2848" y="608"/>
                  <a:pt x="2848" y="608"/>
                  <a:pt x="2848" y="608"/>
                </a:cubicBezTo>
                <a:cubicBezTo>
                  <a:pt x="2849" y="612"/>
                  <a:pt x="2852" y="607"/>
                  <a:pt x="2851" y="611"/>
                </a:cubicBezTo>
                <a:cubicBezTo>
                  <a:pt x="2848" y="611"/>
                  <a:pt x="2848" y="611"/>
                  <a:pt x="2848" y="611"/>
                </a:cubicBezTo>
                <a:cubicBezTo>
                  <a:pt x="2848" y="614"/>
                  <a:pt x="2848" y="614"/>
                  <a:pt x="2848" y="614"/>
                </a:cubicBezTo>
                <a:cubicBezTo>
                  <a:pt x="2854" y="614"/>
                  <a:pt x="2854" y="614"/>
                  <a:pt x="2854" y="614"/>
                </a:cubicBezTo>
                <a:cubicBezTo>
                  <a:pt x="2854" y="611"/>
                  <a:pt x="2854" y="611"/>
                  <a:pt x="2854" y="611"/>
                </a:cubicBezTo>
                <a:cubicBezTo>
                  <a:pt x="2858" y="611"/>
                  <a:pt x="2858" y="611"/>
                  <a:pt x="2858" y="611"/>
                </a:cubicBezTo>
                <a:cubicBezTo>
                  <a:pt x="2857" y="603"/>
                  <a:pt x="2856" y="600"/>
                  <a:pt x="2854" y="595"/>
                </a:cubicBezTo>
                <a:lnTo>
                  <a:pt x="2848" y="595"/>
                </a:lnTo>
                <a:close/>
                <a:moveTo>
                  <a:pt x="2841" y="634"/>
                </a:moveTo>
                <a:cubicBezTo>
                  <a:pt x="2848" y="634"/>
                  <a:pt x="2848" y="634"/>
                  <a:pt x="2848" y="634"/>
                </a:cubicBezTo>
                <a:cubicBezTo>
                  <a:pt x="2848" y="627"/>
                  <a:pt x="2848" y="627"/>
                  <a:pt x="2848" y="627"/>
                </a:cubicBezTo>
                <a:cubicBezTo>
                  <a:pt x="2841" y="627"/>
                  <a:pt x="2841" y="627"/>
                  <a:pt x="2841" y="627"/>
                </a:cubicBezTo>
                <a:lnTo>
                  <a:pt x="2841" y="634"/>
                </a:lnTo>
                <a:close/>
                <a:moveTo>
                  <a:pt x="2845" y="553"/>
                </a:moveTo>
                <a:cubicBezTo>
                  <a:pt x="2848" y="553"/>
                  <a:pt x="2848" y="553"/>
                  <a:pt x="2848" y="553"/>
                </a:cubicBezTo>
                <a:cubicBezTo>
                  <a:pt x="2848" y="546"/>
                  <a:pt x="2848" y="546"/>
                  <a:pt x="2848" y="546"/>
                </a:cubicBezTo>
                <a:cubicBezTo>
                  <a:pt x="2845" y="546"/>
                  <a:pt x="2845" y="546"/>
                  <a:pt x="2845" y="546"/>
                </a:cubicBezTo>
                <a:lnTo>
                  <a:pt x="2845" y="553"/>
                </a:lnTo>
                <a:close/>
                <a:moveTo>
                  <a:pt x="2838" y="812"/>
                </a:moveTo>
                <a:cubicBezTo>
                  <a:pt x="2845" y="812"/>
                  <a:pt x="2845" y="812"/>
                  <a:pt x="2845" y="812"/>
                </a:cubicBezTo>
                <a:cubicBezTo>
                  <a:pt x="2845" y="805"/>
                  <a:pt x="2845" y="805"/>
                  <a:pt x="2845" y="805"/>
                </a:cubicBezTo>
                <a:cubicBezTo>
                  <a:pt x="2838" y="805"/>
                  <a:pt x="2838" y="805"/>
                  <a:pt x="2838" y="805"/>
                </a:cubicBezTo>
                <a:lnTo>
                  <a:pt x="2838" y="812"/>
                </a:lnTo>
                <a:close/>
                <a:moveTo>
                  <a:pt x="2838" y="867"/>
                </a:moveTo>
                <a:cubicBezTo>
                  <a:pt x="2832" y="867"/>
                  <a:pt x="2832" y="867"/>
                  <a:pt x="2832" y="867"/>
                </a:cubicBezTo>
                <a:cubicBezTo>
                  <a:pt x="2832" y="883"/>
                  <a:pt x="2832" y="883"/>
                  <a:pt x="2832" y="883"/>
                </a:cubicBezTo>
                <a:cubicBezTo>
                  <a:pt x="2838" y="883"/>
                  <a:pt x="2838" y="883"/>
                  <a:pt x="2838" y="883"/>
                </a:cubicBezTo>
                <a:lnTo>
                  <a:pt x="2838" y="867"/>
                </a:lnTo>
                <a:close/>
                <a:moveTo>
                  <a:pt x="2864" y="808"/>
                </a:moveTo>
                <a:cubicBezTo>
                  <a:pt x="2861" y="808"/>
                  <a:pt x="2861" y="808"/>
                  <a:pt x="2861" y="808"/>
                </a:cubicBezTo>
                <a:cubicBezTo>
                  <a:pt x="2861" y="805"/>
                  <a:pt x="2861" y="805"/>
                  <a:pt x="2861" y="805"/>
                </a:cubicBezTo>
                <a:cubicBezTo>
                  <a:pt x="2858" y="805"/>
                  <a:pt x="2858" y="805"/>
                  <a:pt x="2858" y="805"/>
                </a:cubicBezTo>
                <a:cubicBezTo>
                  <a:pt x="2858" y="821"/>
                  <a:pt x="2858" y="821"/>
                  <a:pt x="2858" y="821"/>
                </a:cubicBezTo>
                <a:cubicBezTo>
                  <a:pt x="2851" y="821"/>
                  <a:pt x="2851" y="821"/>
                  <a:pt x="2851" y="821"/>
                </a:cubicBezTo>
                <a:cubicBezTo>
                  <a:pt x="2851" y="828"/>
                  <a:pt x="2851" y="828"/>
                  <a:pt x="2851" y="828"/>
                </a:cubicBezTo>
                <a:cubicBezTo>
                  <a:pt x="2845" y="828"/>
                  <a:pt x="2845" y="828"/>
                  <a:pt x="2845" y="828"/>
                </a:cubicBezTo>
                <a:cubicBezTo>
                  <a:pt x="2845" y="834"/>
                  <a:pt x="2845" y="834"/>
                  <a:pt x="2845" y="834"/>
                </a:cubicBezTo>
                <a:cubicBezTo>
                  <a:pt x="2852" y="833"/>
                  <a:pt x="2853" y="833"/>
                  <a:pt x="2858" y="831"/>
                </a:cubicBezTo>
                <a:cubicBezTo>
                  <a:pt x="2858" y="828"/>
                  <a:pt x="2858" y="828"/>
                  <a:pt x="2858" y="828"/>
                </a:cubicBezTo>
                <a:cubicBezTo>
                  <a:pt x="2860" y="829"/>
                  <a:pt x="2862" y="830"/>
                  <a:pt x="2864" y="831"/>
                </a:cubicBezTo>
                <a:lnTo>
                  <a:pt x="2864" y="808"/>
                </a:lnTo>
                <a:close/>
                <a:moveTo>
                  <a:pt x="2777" y="1064"/>
                </a:moveTo>
                <a:cubicBezTo>
                  <a:pt x="2770" y="1064"/>
                  <a:pt x="2770" y="1064"/>
                  <a:pt x="2770" y="1064"/>
                </a:cubicBezTo>
                <a:cubicBezTo>
                  <a:pt x="2772" y="1071"/>
                  <a:pt x="2770" y="1067"/>
                  <a:pt x="2773" y="1071"/>
                </a:cubicBezTo>
                <a:cubicBezTo>
                  <a:pt x="2773" y="1074"/>
                  <a:pt x="2773" y="1074"/>
                  <a:pt x="2773" y="1074"/>
                </a:cubicBezTo>
                <a:cubicBezTo>
                  <a:pt x="2777" y="1074"/>
                  <a:pt x="2777" y="1074"/>
                  <a:pt x="2777" y="1074"/>
                </a:cubicBezTo>
                <a:lnTo>
                  <a:pt x="2777" y="1064"/>
                </a:lnTo>
                <a:close/>
                <a:moveTo>
                  <a:pt x="2790" y="802"/>
                </a:moveTo>
                <a:cubicBezTo>
                  <a:pt x="2796" y="802"/>
                  <a:pt x="2796" y="802"/>
                  <a:pt x="2796" y="802"/>
                </a:cubicBezTo>
                <a:cubicBezTo>
                  <a:pt x="2796" y="792"/>
                  <a:pt x="2796" y="792"/>
                  <a:pt x="2796" y="792"/>
                </a:cubicBezTo>
                <a:cubicBezTo>
                  <a:pt x="2790" y="792"/>
                  <a:pt x="2790" y="792"/>
                  <a:pt x="2790" y="792"/>
                </a:cubicBezTo>
                <a:lnTo>
                  <a:pt x="2790" y="802"/>
                </a:lnTo>
                <a:close/>
                <a:moveTo>
                  <a:pt x="2770" y="1087"/>
                </a:moveTo>
                <a:cubicBezTo>
                  <a:pt x="2777" y="1085"/>
                  <a:pt x="2773" y="1087"/>
                  <a:pt x="2777" y="1084"/>
                </a:cubicBezTo>
                <a:cubicBezTo>
                  <a:pt x="2770" y="1085"/>
                  <a:pt x="2774" y="1083"/>
                  <a:pt x="2770" y="1087"/>
                </a:cubicBezTo>
                <a:close/>
                <a:moveTo>
                  <a:pt x="2851" y="844"/>
                </a:moveTo>
                <a:cubicBezTo>
                  <a:pt x="2851" y="838"/>
                  <a:pt x="2851" y="838"/>
                  <a:pt x="2851" y="838"/>
                </a:cubicBezTo>
                <a:cubicBezTo>
                  <a:pt x="2848" y="839"/>
                  <a:pt x="2845" y="840"/>
                  <a:pt x="2841" y="841"/>
                </a:cubicBezTo>
                <a:cubicBezTo>
                  <a:pt x="2841" y="847"/>
                  <a:pt x="2841" y="847"/>
                  <a:pt x="2841" y="847"/>
                </a:cubicBezTo>
                <a:cubicBezTo>
                  <a:pt x="2832" y="847"/>
                  <a:pt x="2832" y="847"/>
                  <a:pt x="2832" y="847"/>
                </a:cubicBezTo>
                <a:cubicBezTo>
                  <a:pt x="2833" y="851"/>
                  <a:pt x="2834" y="854"/>
                  <a:pt x="2835" y="857"/>
                </a:cubicBezTo>
                <a:cubicBezTo>
                  <a:pt x="2841" y="857"/>
                  <a:pt x="2841" y="857"/>
                  <a:pt x="2841" y="857"/>
                </a:cubicBezTo>
                <a:cubicBezTo>
                  <a:pt x="2844" y="849"/>
                  <a:pt x="2845" y="848"/>
                  <a:pt x="2851" y="844"/>
                </a:cubicBezTo>
                <a:close/>
                <a:moveTo>
                  <a:pt x="2744" y="84"/>
                </a:moveTo>
                <a:cubicBezTo>
                  <a:pt x="2744" y="77"/>
                  <a:pt x="2744" y="77"/>
                  <a:pt x="2744" y="77"/>
                </a:cubicBezTo>
                <a:cubicBezTo>
                  <a:pt x="2741" y="77"/>
                  <a:pt x="2741" y="77"/>
                  <a:pt x="2741" y="77"/>
                </a:cubicBezTo>
                <a:cubicBezTo>
                  <a:pt x="2741" y="84"/>
                  <a:pt x="2741" y="84"/>
                  <a:pt x="2741" y="84"/>
                </a:cubicBezTo>
                <a:lnTo>
                  <a:pt x="2744" y="84"/>
                </a:lnTo>
                <a:close/>
                <a:moveTo>
                  <a:pt x="2757" y="1103"/>
                </a:moveTo>
                <a:cubicBezTo>
                  <a:pt x="2770" y="1103"/>
                  <a:pt x="2770" y="1103"/>
                  <a:pt x="2770" y="1103"/>
                </a:cubicBezTo>
                <a:cubicBezTo>
                  <a:pt x="2770" y="1100"/>
                  <a:pt x="2770" y="1100"/>
                  <a:pt x="2770" y="1100"/>
                </a:cubicBezTo>
                <a:cubicBezTo>
                  <a:pt x="2757" y="1100"/>
                  <a:pt x="2757" y="1100"/>
                  <a:pt x="2757" y="1100"/>
                </a:cubicBezTo>
                <a:lnTo>
                  <a:pt x="2757" y="1103"/>
                </a:lnTo>
                <a:close/>
                <a:moveTo>
                  <a:pt x="2880" y="663"/>
                </a:moveTo>
                <a:cubicBezTo>
                  <a:pt x="2880" y="650"/>
                  <a:pt x="2880" y="650"/>
                  <a:pt x="2880" y="650"/>
                </a:cubicBezTo>
                <a:cubicBezTo>
                  <a:pt x="2879" y="651"/>
                  <a:pt x="2873" y="657"/>
                  <a:pt x="2874" y="660"/>
                </a:cubicBezTo>
                <a:cubicBezTo>
                  <a:pt x="2877" y="660"/>
                  <a:pt x="2877" y="660"/>
                  <a:pt x="2877" y="660"/>
                </a:cubicBezTo>
                <a:cubicBezTo>
                  <a:pt x="2877" y="663"/>
                  <a:pt x="2877" y="663"/>
                  <a:pt x="2877" y="663"/>
                </a:cubicBezTo>
                <a:lnTo>
                  <a:pt x="2880" y="663"/>
                </a:lnTo>
                <a:close/>
                <a:moveTo>
                  <a:pt x="2854" y="857"/>
                </a:moveTo>
                <a:cubicBezTo>
                  <a:pt x="2861" y="855"/>
                  <a:pt x="2857" y="857"/>
                  <a:pt x="2861" y="854"/>
                </a:cubicBezTo>
                <a:cubicBezTo>
                  <a:pt x="2854" y="856"/>
                  <a:pt x="2858" y="853"/>
                  <a:pt x="2854" y="857"/>
                </a:cubicBezTo>
                <a:close/>
                <a:moveTo>
                  <a:pt x="2838" y="145"/>
                </a:moveTo>
                <a:cubicBezTo>
                  <a:pt x="2835" y="146"/>
                  <a:pt x="2844" y="151"/>
                  <a:pt x="2845" y="152"/>
                </a:cubicBezTo>
                <a:cubicBezTo>
                  <a:pt x="2844" y="149"/>
                  <a:pt x="2842" y="147"/>
                  <a:pt x="2841" y="145"/>
                </a:cubicBezTo>
                <a:lnTo>
                  <a:pt x="2838" y="145"/>
                </a:lnTo>
                <a:close/>
                <a:moveTo>
                  <a:pt x="2735" y="77"/>
                </a:moveTo>
                <a:cubicBezTo>
                  <a:pt x="2735" y="74"/>
                  <a:pt x="2735" y="74"/>
                  <a:pt x="2735" y="74"/>
                </a:cubicBezTo>
                <a:cubicBezTo>
                  <a:pt x="2728" y="73"/>
                  <a:pt x="2722" y="72"/>
                  <a:pt x="2715" y="71"/>
                </a:cubicBezTo>
                <a:cubicBezTo>
                  <a:pt x="2715" y="77"/>
                  <a:pt x="2715" y="77"/>
                  <a:pt x="2715" y="77"/>
                </a:cubicBezTo>
                <a:cubicBezTo>
                  <a:pt x="2718" y="77"/>
                  <a:pt x="2718" y="77"/>
                  <a:pt x="2718" y="77"/>
                </a:cubicBezTo>
                <a:cubicBezTo>
                  <a:pt x="2718" y="74"/>
                  <a:pt x="2718" y="74"/>
                  <a:pt x="2718" y="74"/>
                </a:cubicBezTo>
                <a:cubicBezTo>
                  <a:pt x="2722" y="74"/>
                  <a:pt x="2722" y="74"/>
                  <a:pt x="2722" y="74"/>
                </a:cubicBezTo>
                <a:cubicBezTo>
                  <a:pt x="2722" y="77"/>
                  <a:pt x="2722" y="77"/>
                  <a:pt x="2722" y="77"/>
                </a:cubicBezTo>
                <a:lnTo>
                  <a:pt x="2735" y="77"/>
                </a:lnTo>
                <a:close/>
                <a:moveTo>
                  <a:pt x="2864" y="796"/>
                </a:moveTo>
                <a:cubicBezTo>
                  <a:pt x="2867" y="796"/>
                  <a:pt x="2867" y="796"/>
                  <a:pt x="2867" y="796"/>
                </a:cubicBezTo>
                <a:cubicBezTo>
                  <a:pt x="2867" y="789"/>
                  <a:pt x="2867" y="789"/>
                  <a:pt x="2867" y="789"/>
                </a:cubicBezTo>
                <a:cubicBezTo>
                  <a:pt x="2864" y="789"/>
                  <a:pt x="2864" y="789"/>
                  <a:pt x="2864" y="789"/>
                </a:cubicBezTo>
                <a:lnTo>
                  <a:pt x="2864" y="796"/>
                </a:lnTo>
                <a:close/>
                <a:moveTo>
                  <a:pt x="2867" y="695"/>
                </a:moveTo>
                <a:cubicBezTo>
                  <a:pt x="2874" y="693"/>
                  <a:pt x="2870" y="696"/>
                  <a:pt x="2874" y="692"/>
                </a:cubicBezTo>
                <a:cubicBezTo>
                  <a:pt x="2867" y="694"/>
                  <a:pt x="2871" y="692"/>
                  <a:pt x="2867" y="695"/>
                </a:cubicBezTo>
                <a:close/>
                <a:moveTo>
                  <a:pt x="2861" y="718"/>
                </a:moveTo>
                <a:cubicBezTo>
                  <a:pt x="2858" y="718"/>
                  <a:pt x="2858" y="718"/>
                  <a:pt x="2858" y="718"/>
                </a:cubicBezTo>
                <a:cubicBezTo>
                  <a:pt x="2859" y="722"/>
                  <a:pt x="2860" y="726"/>
                  <a:pt x="2861" y="731"/>
                </a:cubicBezTo>
                <a:cubicBezTo>
                  <a:pt x="2864" y="731"/>
                  <a:pt x="2864" y="731"/>
                  <a:pt x="2864" y="731"/>
                </a:cubicBezTo>
                <a:cubicBezTo>
                  <a:pt x="2864" y="734"/>
                  <a:pt x="2864" y="734"/>
                  <a:pt x="2864" y="734"/>
                </a:cubicBezTo>
                <a:cubicBezTo>
                  <a:pt x="2861" y="734"/>
                  <a:pt x="2861" y="734"/>
                  <a:pt x="2861" y="734"/>
                </a:cubicBezTo>
                <a:cubicBezTo>
                  <a:pt x="2861" y="737"/>
                  <a:pt x="2861" y="737"/>
                  <a:pt x="2861" y="737"/>
                </a:cubicBezTo>
                <a:cubicBezTo>
                  <a:pt x="2864" y="737"/>
                  <a:pt x="2864" y="737"/>
                  <a:pt x="2864" y="737"/>
                </a:cubicBezTo>
                <a:cubicBezTo>
                  <a:pt x="2864" y="747"/>
                  <a:pt x="2864" y="747"/>
                  <a:pt x="2864" y="747"/>
                </a:cubicBezTo>
                <a:cubicBezTo>
                  <a:pt x="2867" y="747"/>
                  <a:pt x="2867" y="747"/>
                  <a:pt x="2867" y="747"/>
                </a:cubicBezTo>
                <a:cubicBezTo>
                  <a:pt x="2867" y="750"/>
                  <a:pt x="2867" y="750"/>
                  <a:pt x="2867" y="750"/>
                </a:cubicBezTo>
                <a:cubicBezTo>
                  <a:pt x="2871" y="750"/>
                  <a:pt x="2871" y="750"/>
                  <a:pt x="2871" y="750"/>
                </a:cubicBezTo>
                <a:cubicBezTo>
                  <a:pt x="2871" y="744"/>
                  <a:pt x="2871" y="744"/>
                  <a:pt x="2871" y="744"/>
                </a:cubicBezTo>
                <a:cubicBezTo>
                  <a:pt x="2875" y="739"/>
                  <a:pt x="2872" y="730"/>
                  <a:pt x="2871" y="721"/>
                </a:cubicBezTo>
                <a:cubicBezTo>
                  <a:pt x="2861" y="721"/>
                  <a:pt x="2864" y="728"/>
                  <a:pt x="2861" y="718"/>
                </a:cubicBezTo>
                <a:close/>
                <a:moveTo>
                  <a:pt x="2881" y="594"/>
                </a:moveTo>
                <a:cubicBezTo>
                  <a:pt x="2881" y="593"/>
                  <a:pt x="2881" y="593"/>
                  <a:pt x="2881" y="593"/>
                </a:cubicBezTo>
                <a:cubicBezTo>
                  <a:pt x="2881" y="594"/>
                  <a:pt x="2881" y="594"/>
                  <a:pt x="2880" y="595"/>
                </a:cubicBezTo>
                <a:cubicBezTo>
                  <a:pt x="2881" y="595"/>
                  <a:pt x="2881" y="595"/>
                  <a:pt x="2881" y="594"/>
                </a:cubicBezTo>
                <a:close/>
                <a:moveTo>
                  <a:pt x="2881" y="747"/>
                </a:moveTo>
                <a:cubicBezTo>
                  <a:pt x="2881" y="705"/>
                  <a:pt x="2881" y="705"/>
                  <a:pt x="2881" y="705"/>
                </a:cubicBezTo>
                <a:cubicBezTo>
                  <a:pt x="2874" y="705"/>
                  <a:pt x="2874" y="705"/>
                  <a:pt x="2874" y="705"/>
                </a:cubicBezTo>
                <a:cubicBezTo>
                  <a:pt x="2878" y="717"/>
                  <a:pt x="2874" y="737"/>
                  <a:pt x="2881" y="747"/>
                </a:cubicBezTo>
                <a:close/>
                <a:moveTo>
                  <a:pt x="2877" y="643"/>
                </a:moveTo>
                <a:cubicBezTo>
                  <a:pt x="2879" y="644"/>
                  <a:pt x="2880" y="644"/>
                  <a:pt x="2881" y="644"/>
                </a:cubicBezTo>
                <a:cubicBezTo>
                  <a:pt x="2881" y="640"/>
                  <a:pt x="2881" y="640"/>
                  <a:pt x="2881" y="640"/>
                </a:cubicBezTo>
                <a:cubicBezTo>
                  <a:pt x="2877" y="640"/>
                  <a:pt x="2877" y="640"/>
                  <a:pt x="2877" y="640"/>
                </a:cubicBezTo>
                <a:lnTo>
                  <a:pt x="2877" y="643"/>
                </a:lnTo>
                <a:close/>
                <a:moveTo>
                  <a:pt x="2880" y="618"/>
                </a:moveTo>
                <a:cubicBezTo>
                  <a:pt x="2874" y="618"/>
                  <a:pt x="2874" y="618"/>
                  <a:pt x="2874" y="618"/>
                </a:cubicBezTo>
                <a:cubicBezTo>
                  <a:pt x="2874" y="627"/>
                  <a:pt x="2874" y="627"/>
                  <a:pt x="2874" y="627"/>
                </a:cubicBezTo>
                <a:cubicBezTo>
                  <a:pt x="2880" y="627"/>
                  <a:pt x="2880" y="627"/>
                  <a:pt x="2880" y="627"/>
                </a:cubicBezTo>
                <a:cubicBezTo>
                  <a:pt x="2881" y="626"/>
                  <a:pt x="2881" y="624"/>
                  <a:pt x="2881" y="622"/>
                </a:cubicBezTo>
                <a:cubicBezTo>
                  <a:pt x="2881" y="611"/>
                  <a:pt x="2881" y="611"/>
                  <a:pt x="2881" y="611"/>
                </a:cubicBezTo>
                <a:cubicBezTo>
                  <a:pt x="2877" y="611"/>
                  <a:pt x="2877" y="611"/>
                  <a:pt x="2877" y="611"/>
                </a:cubicBezTo>
                <a:cubicBezTo>
                  <a:pt x="2878" y="613"/>
                  <a:pt x="2879" y="615"/>
                  <a:pt x="2880" y="618"/>
                </a:cubicBezTo>
                <a:close/>
                <a:moveTo>
                  <a:pt x="2877" y="964"/>
                </a:moveTo>
                <a:cubicBezTo>
                  <a:pt x="2880" y="964"/>
                  <a:pt x="2880" y="964"/>
                  <a:pt x="2880" y="964"/>
                </a:cubicBezTo>
                <a:cubicBezTo>
                  <a:pt x="2880" y="954"/>
                  <a:pt x="2880" y="954"/>
                  <a:pt x="2880" y="954"/>
                </a:cubicBezTo>
                <a:cubicBezTo>
                  <a:pt x="2877" y="954"/>
                  <a:pt x="2877" y="954"/>
                  <a:pt x="2877" y="954"/>
                </a:cubicBezTo>
                <a:lnTo>
                  <a:pt x="2877" y="964"/>
                </a:lnTo>
                <a:close/>
                <a:moveTo>
                  <a:pt x="2874" y="912"/>
                </a:moveTo>
                <a:cubicBezTo>
                  <a:pt x="2873" y="900"/>
                  <a:pt x="2871" y="874"/>
                  <a:pt x="2867" y="863"/>
                </a:cubicBezTo>
                <a:cubicBezTo>
                  <a:pt x="2860" y="869"/>
                  <a:pt x="2859" y="878"/>
                  <a:pt x="2851" y="883"/>
                </a:cubicBezTo>
                <a:cubicBezTo>
                  <a:pt x="2851" y="900"/>
                  <a:pt x="2852" y="908"/>
                  <a:pt x="2861" y="915"/>
                </a:cubicBezTo>
                <a:cubicBezTo>
                  <a:pt x="2861" y="918"/>
                  <a:pt x="2861" y="918"/>
                  <a:pt x="2861" y="918"/>
                </a:cubicBezTo>
                <a:cubicBezTo>
                  <a:pt x="2864" y="918"/>
                  <a:pt x="2864" y="918"/>
                  <a:pt x="2864" y="918"/>
                </a:cubicBezTo>
                <a:cubicBezTo>
                  <a:pt x="2864" y="902"/>
                  <a:pt x="2864" y="902"/>
                  <a:pt x="2864" y="902"/>
                </a:cubicBezTo>
                <a:cubicBezTo>
                  <a:pt x="2867" y="905"/>
                  <a:pt x="2869" y="908"/>
                  <a:pt x="2871" y="912"/>
                </a:cubicBezTo>
                <a:lnTo>
                  <a:pt x="2874" y="912"/>
                </a:lnTo>
                <a:close/>
                <a:moveTo>
                  <a:pt x="2880" y="860"/>
                </a:moveTo>
                <a:cubicBezTo>
                  <a:pt x="2880" y="861"/>
                  <a:pt x="2881" y="861"/>
                  <a:pt x="2881" y="861"/>
                </a:cubicBezTo>
                <a:cubicBezTo>
                  <a:pt x="2881" y="844"/>
                  <a:pt x="2881" y="844"/>
                  <a:pt x="2881" y="844"/>
                </a:cubicBezTo>
                <a:cubicBezTo>
                  <a:pt x="2880" y="844"/>
                  <a:pt x="2880" y="844"/>
                  <a:pt x="2880" y="844"/>
                </a:cubicBezTo>
                <a:lnTo>
                  <a:pt x="2880" y="860"/>
                </a:lnTo>
                <a:close/>
                <a:moveTo>
                  <a:pt x="2356" y="841"/>
                </a:moveTo>
                <a:cubicBezTo>
                  <a:pt x="2353" y="842"/>
                  <a:pt x="2362" y="847"/>
                  <a:pt x="2362" y="847"/>
                </a:cubicBezTo>
                <a:cubicBezTo>
                  <a:pt x="2361" y="845"/>
                  <a:pt x="2360" y="843"/>
                  <a:pt x="2359" y="841"/>
                </a:cubicBezTo>
                <a:lnTo>
                  <a:pt x="2356" y="841"/>
                </a:lnTo>
                <a:close/>
                <a:moveTo>
                  <a:pt x="2880" y="876"/>
                </a:moveTo>
                <a:cubicBezTo>
                  <a:pt x="2877" y="876"/>
                  <a:pt x="2877" y="876"/>
                  <a:pt x="2877" y="876"/>
                </a:cubicBezTo>
                <a:cubicBezTo>
                  <a:pt x="2877" y="880"/>
                  <a:pt x="2877" y="880"/>
                  <a:pt x="2877" y="880"/>
                </a:cubicBezTo>
                <a:cubicBezTo>
                  <a:pt x="2880" y="880"/>
                  <a:pt x="2880" y="880"/>
                  <a:pt x="2880" y="880"/>
                </a:cubicBezTo>
                <a:cubicBezTo>
                  <a:pt x="2880" y="886"/>
                  <a:pt x="2880" y="886"/>
                  <a:pt x="2880" y="886"/>
                </a:cubicBezTo>
                <a:cubicBezTo>
                  <a:pt x="2881" y="886"/>
                  <a:pt x="2881" y="886"/>
                  <a:pt x="2881" y="886"/>
                </a:cubicBezTo>
                <a:cubicBezTo>
                  <a:pt x="2881" y="867"/>
                  <a:pt x="2881" y="867"/>
                  <a:pt x="2881" y="867"/>
                </a:cubicBezTo>
                <a:cubicBezTo>
                  <a:pt x="2880" y="867"/>
                  <a:pt x="2880" y="867"/>
                  <a:pt x="2880" y="867"/>
                </a:cubicBezTo>
                <a:lnTo>
                  <a:pt x="2880" y="876"/>
                </a:lnTo>
                <a:close/>
                <a:moveTo>
                  <a:pt x="2871" y="941"/>
                </a:moveTo>
                <a:cubicBezTo>
                  <a:pt x="2871" y="935"/>
                  <a:pt x="2871" y="935"/>
                  <a:pt x="2871" y="935"/>
                </a:cubicBezTo>
                <a:cubicBezTo>
                  <a:pt x="2867" y="935"/>
                  <a:pt x="2867" y="935"/>
                  <a:pt x="2867" y="935"/>
                </a:cubicBezTo>
                <a:cubicBezTo>
                  <a:pt x="2867" y="941"/>
                  <a:pt x="2867" y="941"/>
                  <a:pt x="2867" y="941"/>
                </a:cubicBezTo>
                <a:lnTo>
                  <a:pt x="2871" y="941"/>
                </a:lnTo>
                <a:close/>
                <a:moveTo>
                  <a:pt x="2874" y="753"/>
                </a:moveTo>
                <a:cubicBezTo>
                  <a:pt x="2871" y="753"/>
                  <a:pt x="2871" y="753"/>
                  <a:pt x="2871" y="753"/>
                </a:cubicBezTo>
                <a:cubicBezTo>
                  <a:pt x="2871" y="757"/>
                  <a:pt x="2871" y="757"/>
                  <a:pt x="2871" y="757"/>
                </a:cubicBezTo>
                <a:cubicBezTo>
                  <a:pt x="2867" y="757"/>
                  <a:pt x="2867" y="757"/>
                  <a:pt x="2867" y="757"/>
                </a:cubicBezTo>
                <a:cubicBezTo>
                  <a:pt x="2867" y="783"/>
                  <a:pt x="2867" y="783"/>
                  <a:pt x="2867" y="783"/>
                </a:cubicBezTo>
                <a:cubicBezTo>
                  <a:pt x="2871" y="783"/>
                  <a:pt x="2871" y="783"/>
                  <a:pt x="2871" y="783"/>
                </a:cubicBezTo>
                <a:cubicBezTo>
                  <a:pt x="2871" y="789"/>
                  <a:pt x="2871" y="789"/>
                  <a:pt x="2871" y="789"/>
                </a:cubicBezTo>
                <a:cubicBezTo>
                  <a:pt x="2874" y="789"/>
                  <a:pt x="2874" y="789"/>
                  <a:pt x="2874" y="789"/>
                </a:cubicBezTo>
                <a:cubicBezTo>
                  <a:pt x="2873" y="801"/>
                  <a:pt x="2872" y="813"/>
                  <a:pt x="2871" y="825"/>
                </a:cubicBezTo>
                <a:cubicBezTo>
                  <a:pt x="2874" y="825"/>
                  <a:pt x="2874" y="825"/>
                  <a:pt x="2874" y="825"/>
                </a:cubicBezTo>
                <a:cubicBezTo>
                  <a:pt x="2874" y="828"/>
                  <a:pt x="2874" y="828"/>
                  <a:pt x="2874" y="828"/>
                </a:cubicBezTo>
                <a:cubicBezTo>
                  <a:pt x="2877" y="828"/>
                  <a:pt x="2877" y="828"/>
                  <a:pt x="2877" y="828"/>
                </a:cubicBezTo>
                <a:cubicBezTo>
                  <a:pt x="2877" y="821"/>
                  <a:pt x="2877" y="821"/>
                  <a:pt x="2877" y="821"/>
                </a:cubicBezTo>
                <a:cubicBezTo>
                  <a:pt x="2880" y="821"/>
                  <a:pt x="2881" y="821"/>
                  <a:pt x="2881" y="820"/>
                </a:cubicBezTo>
                <a:cubicBezTo>
                  <a:pt x="2881" y="793"/>
                  <a:pt x="2881" y="793"/>
                  <a:pt x="2881" y="793"/>
                </a:cubicBezTo>
                <a:cubicBezTo>
                  <a:pt x="2881" y="794"/>
                  <a:pt x="2881" y="796"/>
                  <a:pt x="2880" y="799"/>
                </a:cubicBezTo>
                <a:cubicBezTo>
                  <a:pt x="2877" y="799"/>
                  <a:pt x="2877" y="799"/>
                  <a:pt x="2877" y="799"/>
                </a:cubicBezTo>
                <a:cubicBezTo>
                  <a:pt x="2877" y="789"/>
                  <a:pt x="2877" y="786"/>
                  <a:pt x="2881" y="784"/>
                </a:cubicBezTo>
                <a:cubicBezTo>
                  <a:pt x="2881" y="754"/>
                  <a:pt x="2881" y="754"/>
                  <a:pt x="2881" y="754"/>
                </a:cubicBezTo>
                <a:cubicBezTo>
                  <a:pt x="2879" y="755"/>
                  <a:pt x="2876" y="756"/>
                  <a:pt x="2874" y="757"/>
                </a:cubicBezTo>
                <a:lnTo>
                  <a:pt x="2874" y="753"/>
                </a:lnTo>
                <a:close/>
                <a:moveTo>
                  <a:pt x="2881" y="838"/>
                </a:moveTo>
                <a:cubicBezTo>
                  <a:pt x="2881" y="827"/>
                  <a:pt x="2881" y="827"/>
                  <a:pt x="2881" y="827"/>
                </a:cubicBezTo>
                <a:cubicBezTo>
                  <a:pt x="2881" y="828"/>
                  <a:pt x="2881" y="828"/>
                  <a:pt x="2880" y="828"/>
                </a:cubicBezTo>
                <a:cubicBezTo>
                  <a:pt x="2879" y="832"/>
                  <a:pt x="2880" y="835"/>
                  <a:pt x="2881" y="838"/>
                </a:cubicBezTo>
                <a:close/>
                <a:moveTo>
                  <a:pt x="2825" y="1041"/>
                </a:moveTo>
                <a:cubicBezTo>
                  <a:pt x="2822" y="1043"/>
                  <a:pt x="2819" y="1044"/>
                  <a:pt x="2816" y="1045"/>
                </a:cubicBezTo>
                <a:cubicBezTo>
                  <a:pt x="2816" y="1041"/>
                  <a:pt x="2816" y="1041"/>
                  <a:pt x="2816" y="1041"/>
                </a:cubicBezTo>
                <a:cubicBezTo>
                  <a:pt x="2809" y="1041"/>
                  <a:pt x="2809" y="1041"/>
                  <a:pt x="2809" y="1041"/>
                </a:cubicBezTo>
                <a:cubicBezTo>
                  <a:pt x="2809" y="1045"/>
                  <a:pt x="2809" y="1045"/>
                  <a:pt x="2809" y="1045"/>
                </a:cubicBezTo>
                <a:cubicBezTo>
                  <a:pt x="2818" y="1047"/>
                  <a:pt x="2816" y="1049"/>
                  <a:pt x="2825" y="1051"/>
                </a:cubicBezTo>
                <a:lnTo>
                  <a:pt x="2825" y="1041"/>
                </a:lnTo>
                <a:close/>
                <a:moveTo>
                  <a:pt x="2816" y="792"/>
                </a:moveTo>
                <a:cubicBezTo>
                  <a:pt x="2818" y="799"/>
                  <a:pt x="2820" y="805"/>
                  <a:pt x="2822" y="812"/>
                </a:cubicBezTo>
                <a:cubicBezTo>
                  <a:pt x="2824" y="813"/>
                  <a:pt x="2826" y="814"/>
                  <a:pt x="2828" y="815"/>
                </a:cubicBezTo>
                <a:cubicBezTo>
                  <a:pt x="2828" y="812"/>
                  <a:pt x="2828" y="812"/>
                  <a:pt x="2828" y="812"/>
                </a:cubicBezTo>
                <a:cubicBezTo>
                  <a:pt x="2832" y="812"/>
                  <a:pt x="2832" y="812"/>
                  <a:pt x="2832" y="812"/>
                </a:cubicBezTo>
                <a:cubicBezTo>
                  <a:pt x="2831" y="790"/>
                  <a:pt x="2823" y="783"/>
                  <a:pt x="2819" y="766"/>
                </a:cubicBezTo>
                <a:cubicBezTo>
                  <a:pt x="2816" y="766"/>
                  <a:pt x="2816" y="766"/>
                  <a:pt x="2816" y="766"/>
                </a:cubicBezTo>
                <a:cubicBezTo>
                  <a:pt x="2816" y="786"/>
                  <a:pt x="2816" y="786"/>
                  <a:pt x="2816" y="786"/>
                </a:cubicBezTo>
                <a:cubicBezTo>
                  <a:pt x="2819" y="786"/>
                  <a:pt x="2819" y="786"/>
                  <a:pt x="2819" y="786"/>
                </a:cubicBezTo>
                <a:cubicBezTo>
                  <a:pt x="2820" y="791"/>
                  <a:pt x="2816" y="792"/>
                  <a:pt x="2816" y="792"/>
                </a:cubicBezTo>
                <a:close/>
                <a:moveTo>
                  <a:pt x="2803" y="796"/>
                </a:moveTo>
                <a:cubicBezTo>
                  <a:pt x="2803" y="815"/>
                  <a:pt x="2803" y="815"/>
                  <a:pt x="2803" y="815"/>
                </a:cubicBezTo>
                <a:cubicBezTo>
                  <a:pt x="2799" y="815"/>
                  <a:pt x="2799" y="815"/>
                  <a:pt x="2799" y="815"/>
                </a:cubicBezTo>
                <a:cubicBezTo>
                  <a:pt x="2799" y="818"/>
                  <a:pt x="2799" y="818"/>
                  <a:pt x="2799" y="818"/>
                </a:cubicBezTo>
                <a:cubicBezTo>
                  <a:pt x="2809" y="818"/>
                  <a:pt x="2809" y="818"/>
                  <a:pt x="2809" y="818"/>
                </a:cubicBezTo>
                <a:cubicBezTo>
                  <a:pt x="2809" y="825"/>
                  <a:pt x="2809" y="825"/>
                  <a:pt x="2809" y="825"/>
                </a:cubicBezTo>
                <a:cubicBezTo>
                  <a:pt x="2819" y="825"/>
                  <a:pt x="2819" y="825"/>
                  <a:pt x="2819" y="825"/>
                </a:cubicBezTo>
                <a:cubicBezTo>
                  <a:pt x="2818" y="819"/>
                  <a:pt x="2817" y="814"/>
                  <a:pt x="2816" y="808"/>
                </a:cubicBezTo>
                <a:cubicBezTo>
                  <a:pt x="2813" y="807"/>
                  <a:pt x="2811" y="806"/>
                  <a:pt x="2809" y="805"/>
                </a:cubicBezTo>
                <a:cubicBezTo>
                  <a:pt x="2807" y="800"/>
                  <a:pt x="2812" y="799"/>
                  <a:pt x="2812" y="799"/>
                </a:cubicBezTo>
                <a:cubicBezTo>
                  <a:pt x="2813" y="793"/>
                  <a:pt x="2809" y="792"/>
                  <a:pt x="2809" y="792"/>
                </a:cubicBezTo>
                <a:cubicBezTo>
                  <a:pt x="2808" y="789"/>
                  <a:pt x="2816" y="786"/>
                  <a:pt x="2812" y="779"/>
                </a:cubicBezTo>
                <a:cubicBezTo>
                  <a:pt x="2809" y="779"/>
                  <a:pt x="2809" y="779"/>
                  <a:pt x="2809" y="779"/>
                </a:cubicBezTo>
                <a:cubicBezTo>
                  <a:pt x="2805" y="776"/>
                  <a:pt x="2809" y="778"/>
                  <a:pt x="2803" y="776"/>
                </a:cubicBezTo>
                <a:cubicBezTo>
                  <a:pt x="2803" y="779"/>
                  <a:pt x="2803" y="779"/>
                  <a:pt x="2803" y="779"/>
                </a:cubicBezTo>
                <a:cubicBezTo>
                  <a:pt x="2799" y="779"/>
                  <a:pt x="2799" y="779"/>
                  <a:pt x="2799" y="779"/>
                </a:cubicBezTo>
                <a:cubicBezTo>
                  <a:pt x="2800" y="784"/>
                  <a:pt x="2801" y="788"/>
                  <a:pt x="2803" y="792"/>
                </a:cubicBezTo>
                <a:cubicBezTo>
                  <a:pt x="2806" y="792"/>
                  <a:pt x="2806" y="792"/>
                  <a:pt x="2806" y="792"/>
                </a:cubicBezTo>
                <a:cubicBezTo>
                  <a:pt x="2806" y="796"/>
                  <a:pt x="2806" y="796"/>
                  <a:pt x="2806" y="796"/>
                </a:cubicBezTo>
                <a:lnTo>
                  <a:pt x="2803" y="796"/>
                </a:lnTo>
                <a:close/>
                <a:moveTo>
                  <a:pt x="2803" y="753"/>
                </a:moveTo>
                <a:cubicBezTo>
                  <a:pt x="2809" y="752"/>
                  <a:pt x="2805" y="754"/>
                  <a:pt x="2809" y="750"/>
                </a:cubicBezTo>
                <a:cubicBezTo>
                  <a:pt x="2803" y="752"/>
                  <a:pt x="2806" y="750"/>
                  <a:pt x="2803" y="753"/>
                </a:cubicBezTo>
                <a:close/>
                <a:moveTo>
                  <a:pt x="2819" y="634"/>
                </a:moveTo>
                <a:cubicBezTo>
                  <a:pt x="2822" y="634"/>
                  <a:pt x="2822" y="634"/>
                  <a:pt x="2822" y="634"/>
                </a:cubicBezTo>
                <a:cubicBezTo>
                  <a:pt x="2822" y="630"/>
                  <a:pt x="2822" y="630"/>
                  <a:pt x="2822" y="630"/>
                </a:cubicBezTo>
                <a:cubicBezTo>
                  <a:pt x="2826" y="628"/>
                  <a:pt x="2822" y="631"/>
                  <a:pt x="2825" y="627"/>
                </a:cubicBezTo>
                <a:cubicBezTo>
                  <a:pt x="2819" y="627"/>
                  <a:pt x="2819" y="627"/>
                  <a:pt x="2819" y="627"/>
                </a:cubicBezTo>
                <a:lnTo>
                  <a:pt x="2819" y="634"/>
                </a:lnTo>
                <a:close/>
                <a:moveTo>
                  <a:pt x="2822" y="621"/>
                </a:moveTo>
                <a:cubicBezTo>
                  <a:pt x="2828" y="619"/>
                  <a:pt x="2825" y="621"/>
                  <a:pt x="2828" y="618"/>
                </a:cubicBezTo>
                <a:cubicBezTo>
                  <a:pt x="2822" y="619"/>
                  <a:pt x="2826" y="617"/>
                  <a:pt x="2822" y="621"/>
                </a:cubicBezTo>
                <a:close/>
                <a:moveTo>
                  <a:pt x="2825" y="737"/>
                </a:moveTo>
                <a:cubicBezTo>
                  <a:pt x="2829" y="735"/>
                  <a:pt x="2826" y="738"/>
                  <a:pt x="2828" y="734"/>
                </a:cubicBezTo>
                <a:cubicBezTo>
                  <a:pt x="2831" y="733"/>
                  <a:pt x="2833" y="732"/>
                  <a:pt x="2835" y="731"/>
                </a:cubicBezTo>
                <a:cubicBezTo>
                  <a:pt x="2835" y="721"/>
                  <a:pt x="2835" y="721"/>
                  <a:pt x="2835" y="721"/>
                </a:cubicBezTo>
                <a:cubicBezTo>
                  <a:pt x="2825" y="721"/>
                  <a:pt x="2825" y="721"/>
                  <a:pt x="2825" y="721"/>
                </a:cubicBezTo>
                <a:lnTo>
                  <a:pt x="2825" y="737"/>
                </a:lnTo>
                <a:close/>
                <a:moveTo>
                  <a:pt x="2828" y="1022"/>
                </a:moveTo>
                <a:cubicBezTo>
                  <a:pt x="2825" y="1022"/>
                  <a:pt x="2825" y="1022"/>
                  <a:pt x="2825" y="1022"/>
                </a:cubicBezTo>
                <a:cubicBezTo>
                  <a:pt x="2825" y="1025"/>
                  <a:pt x="2825" y="1025"/>
                  <a:pt x="2825" y="1025"/>
                </a:cubicBezTo>
                <a:cubicBezTo>
                  <a:pt x="2822" y="1025"/>
                  <a:pt x="2822" y="1025"/>
                  <a:pt x="2822" y="1025"/>
                </a:cubicBezTo>
                <a:cubicBezTo>
                  <a:pt x="2822" y="1029"/>
                  <a:pt x="2822" y="1029"/>
                  <a:pt x="2822" y="1029"/>
                </a:cubicBezTo>
                <a:cubicBezTo>
                  <a:pt x="2828" y="1029"/>
                  <a:pt x="2828" y="1029"/>
                  <a:pt x="2828" y="1029"/>
                </a:cubicBezTo>
                <a:lnTo>
                  <a:pt x="2828" y="1022"/>
                </a:lnTo>
                <a:close/>
                <a:moveTo>
                  <a:pt x="2845" y="1029"/>
                </a:moveTo>
                <a:cubicBezTo>
                  <a:pt x="2847" y="1035"/>
                  <a:pt x="2844" y="1031"/>
                  <a:pt x="2848" y="1035"/>
                </a:cubicBezTo>
                <a:cubicBezTo>
                  <a:pt x="2850" y="1030"/>
                  <a:pt x="2850" y="1030"/>
                  <a:pt x="2851" y="1022"/>
                </a:cubicBezTo>
                <a:cubicBezTo>
                  <a:pt x="2845" y="1024"/>
                  <a:pt x="2848" y="1022"/>
                  <a:pt x="2845" y="1025"/>
                </a:cubicBezTo>
                <a:cubicBezTo>
                  <a:pt x="2843" y="1029"/>
                  <a:pt x="2841" y="1024"/>
                  <a:pt x="2841" y="1029"/>
                </a:cubicBezTo>
                <a:lnTo>
                  <a:pt x="2845" y="1029"/>
                </a:lnTo>
                <a:close/>
                <a:moveTo>
                  <a:pt x="2828" y="941"/>
                </a:moveTo>
                <a:cubicBezTo>
                  <a:pt x="2832" y="942"/>
                  <a:pt x="2835" y="943"/>
                  <a:pt x="2838" y="944"/>
                </a:cubicBezTo>
                <a:cubicBezTo>
                  <a:pt x="2842" y="936"/>
                  <a:pt x="2851" y="909"/>
                  <a:pt x="2841" y="899"/>
                </a:cubicBezTo>
                <a:cubicBezTo>
                  <a:pt x="2839" y="893"/>
                  <a:pt x="2842" y="896"/>
                  <a:pt x="2838" y="893"/>
                </a:cubicBezTo>
                <a:cubicBezTo>
                  <a:pt x="2836" y="901"/>
                  <a:pt x="2838" y="905"/>
                  <a:pt x="2838" y="918"/>
                </a:cubicBezTo>
                <a:cubicBezTo>
                  <a:pt x="2832" y="918"/>
                  <a:pt x="2832" y="918"/>
                  <a:pt x="2832" y="918"/>
                </a:cubicBezTo>
                <a:cubicBezTo>
                  <a:pt x="2831" y="915"/>
                  <a:pt x="2830" y="912"/>
                  <a:pt x="2828" y="909"/>
                </a:cubicBezTo>
                <a:cubicBezTo>
                  <a:pt x="2832" y="909"/>
                  <a:pt x="2832" y="909"/>
                  <a:pt x="2832" y="909"/>
                </a:cubicBezTo>
                <a:cubicBezTo>
                  <a:pt x="2832" y="906"/>
                  <a:pt x="2832" y="906"/>
                  <a:pt x="2832" y="906"/>
                </a:cubicBezTo>
                <a:cubicBezTo>
                  <a:pt x="2830" y="904"/>
                  <a:pt x="2827" y="903"/>
                  <a:pt x="2825" y="902"/>
                </a:cubicBezTo>
                <a:cubicBezTo>
                  <a:pt x="2825" y="899"/>
                  <a:pt x="2825" y="899"/>
                  <a:pt x="2825" y="899"/>
                </a:cubicBezTo>
                <a:cubicBezTo>
                  <a:pt x="2828" y="899"/>
                  <a:pt x="2828" y="899"/>
                  <a:pt x="2828" y="899"/>
                </a:cubicBezTo>
                <a:cubicBezTo>
                  <a:pt x="2827" y="894"/>
                  <a:pt x="2826" y="888"/>
                  <a:pt x="2825" y="883"/>
                </a:cubicBezTo>
                <a:cubicBezTo>
                  <a:pt x="2822" y="883"/>
                  <a:pt x="2822" y="883"/>
                  <a:pt x="2822" y="883"/>
                </a:cubicBezTo>
                <a:cubicBezTo>
                  <a:pt x="2822" y="889"/>
                  <a:pt x="2822" y="889"/>
                  <a:pt x="2822" y="889"/>
                </a:cubicBezTo>
                <a:cubicBezTo>
                  <a:pt x="2819" y="889"/>
                  <a:pt x="2819" y="889"/>
                  <a:pt x="2819" y="889"/>
                </a:cubicBezTo>
                <a:cubicBezTo>
                  <a:pt x="2819" y="896"/>
                  <a:pt x="2819" y="896"/>
                  <a:pt x="2819" y="896"/>
                </a:cubicBezTo>
                <a:cubicBezTo>
                  <a:pt x="2822" y="896"/>
                  <a:pt x="2822" y="896"/>
                  <a:pt x="2822" y="896"/>
                </a:cubicBezTo>
                <a:cubicBezTo>
                  <a:pt x="2822" y="915"/>
                  <a:pt x="2822" y="915"/>
                  <a:pt x="2822" y="915"/>
                </a:cubicBezTo>
                <a:cubicBezTo>
                  <a:pt x="2825" y="915"/>
                  <a:pt x="2825" y="915"/>
                  <a:pt x="2825" y="915"/>
                </a:cubicBezTo>
                <a:cubicBezTo>
                  <a:pt x="2828" y="920"/>
                  <a:pt x="2827" y="921"/>
                  <a:pt x="2828" y="928"/>
                </a:cubicBezTo>
                <a:cubicBezTo>
                  <a:pt x="2835" y="930"/>
                  <a:pt x="2831" y="928"/>
                  <a:pt x="2835" y="931"/>
                </a:cubicBezTo>
                <a:cubicBezTo>
                  <a:pt x="2838" y="931"/>
                  <a:pt x="2838" y="931"/>
                  <a:pt x="2838" y="931"/>
                </a:cubicBezTo>
                <a:cubicBezTo>
                  <a:pt x="2835" y="936"/>
                  <a:pt x="2832" y="937"/>
                  <a:pt x="2828" y="941"/>
                </a:cubicBezTo>
                <a:close/>
                <a:moveTo>
                  <a:pt x="2832" y="598"/>
                </a:moveTo>
                <a:cubicBezTo>
                  <a:pt x="2835" y="598"/>
                  <a:pt x="2835" y="598"/>
                  <a:pt x="2835" y="598"/>
                </a:cubicBezTo>
                <a:cubicBezTo>
                  <a:pt x="2837" y="593"/>
                  <a:pt x="2838" y="590"/>
                  <a:pt x="2838" y="582"/>
                </a:cubicBezTo>
                <a:cubicBezTo>
                  <a:pt x="2832" y="582"/>
                  <a:pt x="2832" y="582"/>
                  <a:pt x="2832" y="582"/>
                </a:cubicBezTo>
                <a:lnTo>
                  <a:pt x="2832" y="598"/>
                </a:lnTo>
                <a:close/>
                <a:moveTo>
                  <a:pt x="2812" y="935"/>
                </a:moveTo>
                <a:cubicBezTo>
                  <a:pt x="2809" y="935"/>
                  <a:pt x="2809" y="935"/>
                  <a:pt x="2809" y="935"/>
                </a:cubicBezTo>
                <a:cubicBezTo>
                  <a:pt x="2809" y="938"/>
                  <a:pt x="2809" y="938"/>
                  <a:pt x="2809" y="938"/>
                </a:cubicBezTo>
                <a:cubicBezTo>
                  <a:pt x="2812" y="939"/>
                  <a:pt x="2816" y="940"/>
                  <a:pt x="2819" y="941"/>
                </a:cubicBezTo>
                <a:cubicBezTo>
                  <a:pt x="2819" y="938"/>
                  <a:pt x="2819" y="938"/>
                  <a:pt x="2819" y="938"/>
                </a:cubicBezTo>
                <a:cubicBezTo>
                  <a:pt x="2822" y="938"/>
                  <a:pt x="2822" y="938"/>
                  <a:pt x="2822" y="938"/>
                </a:cubicBezTo>
                <a:cubicBezTo>
                  <a:pt x="2820" y="931"/>
                  <a:pt x="2818" y="925"/>
                  <a:pt x="2816" y="918"/>
                </a:cubicBezTo>
                <a:cubicBezTo>
                  <a:pt x="2812" y="918"/>
                  <a:pt x="2812" y="918"/>
                  <a:pt x="2812" y="918"/>
                </a:cubicBezTo>
                <a:lnTo>
                  <a:pt x="2812" y="935"/>
                </a:lnTo>
                <a:close/>
                <a:moveTo>
                  <a:pt x="2809" y="841"/>
                </a:moveTo>
                <a:cubicBezTo>
                  <a:pt x="2813" y="838"/>
                  <a:pt x="2810" y="841"/>
                  <a:pt x="2812" y="838"/>
                </a:cubicBezTo>
                <a:cubicBezTo>
                  <a:pt x="2806" y="838"/>
                  <a:pt x="2806" y="838"/>
                  <a:pt x="2806" y="838"/>
                </a:cubicBezTo>
                <a:cubicBezTo>
                  <a:pt x="2806" y="844"/>
                  <a:pt x="2806" y="844"/>
                  <a:pt x="2806" y="844"/>
                </a:cubicBezTo>
                <a:cubicBezTo>
                  <a:pt x="2809" y="844"/>
                  <a:pt x="2809" y="844"/>
                  <a:pt x="2809" y="844"/>
                </a:cubicBezTo>
                <a:lnTo>
                  <a:pt x="2809" y="841"/>
                </a:lnTo>
                <a:close/>
                <a:moveTo>
                  <a:pt x="2835" y="760"/>
                </a:moveTo>
                <a:cubicBezTo>
                  <a:pt x="2838" y="760"/>
                  <a:pt x="2838" y="760"/>
                  <a:pt x="2838" y="760"/>
                </a:cubicBezTo>
                <a:cubicBezTo>
                  <a:pt x="2838" y="750"/>
                  <a:pt x="2838" y="750"/>
                  <a:pt x="2838" y="750"/>
                </a:cubicBezTo>
                <a:cubicBezTo>
                  <a:pt x="2835" y="750"/>
                  <a:pt x="2835" y="750"/>
                  <a:pt x="2835" y="750"/>
                </a:cubicBezTo>
                <a:lnTo>
                  <a:pt x="2835" y="760"/>
                </a:lnTo>
                <a:close/>
                <a:moveTo>
                  <a:pt x="2615" y="792"/>
                </a:moveTo>
                <a:cubicBezTo>
                  <a:pt x="2608" y="793"/>
                  <a:pt x="2602" y="794"/>
                  <a:pt x="2595" y="796"/>
                </a:cubicBezTo>
                <a:cubicBezTo>
                  <a:pt x="2595" y="802"/>
                  <a:pt x="2595" y="802"/>
                  <a:pt x="2595" y="802"/>
                </a:cubicBezTo>
                <a:cubicBezTo>
                  <a:pt x="2603" y="799"/>
                  <a:pt x="2605" y="796"/>
                  <a:pt x="2615" y="796"/>
                </a:cubicBezTo>
                <a:lnTo>
                  <a:pt x="2615" y="792"/>
                </a:lnTo>
                <a:close/>
                <a:moveTo>
                  <a:pt x="2680" y="808"/>
                </a:moveTo>
                <a:cubicBezTo>
                  <a:pt x="2676" y="799"/>
                  <a:pt x="2676" y="799"/>
                  <a:pt x="2676" y="799"/>
                </a:cubicBezTo>
                <a:cubicBezTo>
                  <a:pt x="2673" y="799"/>
                  <a:pt x="2673" y="799"/>
                  <a:pt x="2673" y="799"/>
                </a:cubicBezTo>
                <a:cubicBezTo>
                  <a:pt x="2671" y="805"/>
                  <a:pt x="2675" y="803"/>
                  <a:pt x="2676" y="805"/>
                </a:cubicBezTo>
                <a:cubicBezTo>
                  <a:pt x="2676" y="808"/>
                  <a:pt x="2676" y="808"/>
                  <a:pt x="2676" y="808"/>
                </a:cubicBezTo>
                <a:lnTo>
                  <a:pt x="2680" y="808"/>
                </a:lnTo>
                <a:close/>
                <a:moveTo>
                  <a:pt x="2583" y="776"/>
                </a:moveTo>
                <a:cubicBezTo>
                  <a:pt x="2589" y="774"/>
                  <a:pt x="2585" y="777"/>
                  <a:pt x="2589" y="773"/>
                </a:cubicBezTo>
                <a:cubicBezTo>
                  <a:pt x="2583" y="775"/>
                  <a:pt x="2586" y="772"/>
                  <a:pt x="2583" y="776"/>
                </a:cubicBezTo>
                <a:close/>
                <a:moveTo>
                  <a:pt x="2618" y="776"/>
                </a:moveTo>
                <a:cubicBezTo>
                  <a:pt x="2617" y="780"/>
                  <a:pt x="2616" y="785"/>
                  <a:pt x="2615" y="789"/>
                </a:cubicBezTo>
                <a:cubicBezTo>
                  <a:pt x="2625" y="789"/>
                  <a:pt x="2625" y="789"/>
                  <a:pt x="2625" y="789"/>
                </a:cubicBezTo>
                <a:cubicBezTo>
                  <a:pt x="2624" y="787"/>
                  <a:pt x="2622" y="785"/>
                  <a:pt x="2621" y="783"/>
                </a:cubicBezTo>
                <a:cubicBezTo>
                  <a:pt x="2628" y="783"/>
                  <a:pt x="2628" y="783"/>
                  <a:pt x="2628" y="783"/>
                </a:cubicBezTo>
                <a:cubicBezTo>
                  <a:pt x="2629" y="780"/>
                  <a:pt x="2630" y="778"/>
                  <a:pt x="2631" y="776"/>
                </a:cubicBezTo>
                <a:lnTo>
                  <a:pt x="2618" y="776"/>
                </a:lnTo>
                <a:close/>
                <a:moveTo>
                  <a:pt x="2599" y="870"/>
                </a:moveTo>
                <a:cubicBezTo>
                  <a:pt x="2592" y="872"/>
                  <a:pt x="2596" y="869"/>
                  <a:pt x="2592" y="873"/>
                </a:cubicBezTo>
                <a:cubicBezTo>
                  <a:pt x="2599" y="871"/>
                  <a:pt x="2595" y="874"/>
                  <a:pt x="2599" y="870"/>
                </a:cubicBezTo>
                <a:close/>
                <a:moveTo>
                  <a:pt x="2586" y="847"/>
                </a:moveTo>
                <a:cubicBezTo>
                  <a:pt x="2592" y="845"/>
                  <a:pt x="2589" y="848"/>
                  <a:pt x="2592" y="844"/>
                </a:cubicBezTo>
                <a:cubicBezTo>
                  <a:pt x="2586" y="846"/>
                  <a:pt x="2589" y="844"/>
                  <a:pt x="2586" y="847"/>
                </a:cubicBezTo>
                <a:close/>
                <a:moveTo>
                  <a:pt x="2599" y="786"/>
                </a:moveTo>
                <a:cubicBezTo>
                  <a:pt x="2599" y="783"/>
                  <a:pt x="2599" y="783"/>
                  <a:pt x="2599" y="783"/>
                </a:cubicBezTo>
                <a:cubicBezTo>
                  <a:pt x="2595" y="783"/>
                  <a:pt x="2595" y="783"/>
                  <a:pt x="2595" y="783"/>
                </a:cubicBezTo>
                <a:cubicBezTo>
                  <a:pt x="2595" y="792"/>
                  <a:pt x="2595" y="792"/>
                  <a:pt x="2595" y="792"/>
                </a:cubicBezTo>
                <a:cubicBezTo>
                  <a:pt x="2592" y="792"/>
                  <a:pt x="2592" y="792"/>
                  <a:pt x="2592" y="792"/>
                </a:cubicBezTo>
                <a:cubicBezTo>
                  <a:pt x="2591" y="789"/>
                  <a:pt x="2590" y="786"/>
                  <a:pt x="2589" y="783"/>
                </a:cubicBezTo>
                <a:cubicBezTo>
                  <a:pt x="2592" y="781"/>
                  <a:pt x="2595" y="780"/>
                  <a:pt x="2599" y="779"/>
                </a:cubicBezTo>
                <a:cubicBezTo>
                  <a:pt x="2599" y="770"/>
                  <a:pt x="2599" y="770"/>
                  <a:pt x="2599" y="770"/>
                </a:cubicBezTo>
                <a:cubicBezTo>
                  <a:pt x="2592" y="770"/>
                  <a:pt x="2592" y="770"/>
                  <a:pt x="2592" y="770"/>
                </a:cubicBezTo>
                <a:cubicBezTo>
                  <a:pt x="2591" y="781"/>
                  <a:pt x="2590" y="783"/>
                  <a:pt x="2579" y="786"/>
                </a:cubicBezTo>
                <a:cubicBezTo>
                  <a:pt x="2579" y="786"/>
                  <a:pt x="2580" y="798"/>
                  <a:pt x="2583" y="792"/>
                </a:cubicBezTo>
                <a:cubicBezTo>
                  <a:pt x="2583" y="789"/>
                  <a:pt x="2583" y="789"/>
                  <a:pt x="2583" y="789"/>
                </a:cubicBezTo>
                <a:cubicBezTo>
                  <a:pt x="2586" y="789"/>
                  <a:pt x="2586" y="789"/>
                  <a:pt x="2586" y="789"/>
                </a:cubicBezTo>
                <a:cubicBezTo>
                  <a:pt x="2586" y="796"/>
                  <a:pt x="2586" y="796"/>
                  <a:pt x="2586" y="796"/>
                </a:cubicBezTo>
                <a:cubicBezTo>
                  <a:pt x="2595" y="796"/>
                  <a:pt x="2595" y="796"/>
                  <a:pt x="2595" y="796"/>
                </a:cubicBezTo>
                <a:cubicBezTo>
                  <a:pt x="2598" y="792"/>
                  <a:pt x="2600" y="789"/>
                  <a:pt x="2602" y="786"/>
                </a:cubicBezTo>
                <a:lnTo>
                  <a:pt x="2599" y="786"/>
                </a:lnTo>
                <a:close/>
                <a:moveTo>
                  <a:pt x="2634" y="786"/>
                </a:moveTo>
                <a:cubicBezTo>
                  <a:pt x="2638" y="786"/>
                  <a:pt x="2638" y="786"/>
                  <a:pt x="2638" y="786"/>
                </a:cubicBezTo>
                <a:cubicBezTo>
                  <a:pt x="2638" y="779"/>
                  <a:pt x="2638" y="779"/>
                  <a:pt x="2638" y="779"/>
                </a:cubicBezTo>
                <a:cubicBezTo>
                  <a:pt x="2634" y="780"/>
                  <a:pt x="2631" y="781"/>
                  <a:pt x="2628" y="783"/>
                </a:cubicBezTo>
                <a:cubicBezTo>
                  <a:pt x="2630" y="789"/>
                  <a:pt x="2627" y="785"/>
                  <a:pt x="2631" y="789"/>
                </a:cubicBezTo>
                <a:cubicBezTo>
                  <a:pt x="2631" y="792"/>
                  <a:pt x="2631" y="792"/>
                  <a:pt x="2631" y="792"/>
                </a:cubicBezTo>
                <a:cubicBezTo>
                  <a:pt x="2636" y="797"/>
                  <a:pt x="2634" y="786"/>
                  <a:pt x="2634" y="786"/>
                </a:cubicBezTo>
                <a:close/>
                <a:moveTo>
                  <a:pt x="2657" y="831"/>
                </a:moveTo>
                <a:cubicBezTo>
                  <a:pt x="2650" y="831"/>
                  <a:pt x="2650" y="831"/>
                  <a:pt x="2650" y="831"/>
                </a:cubicBezTo>
                <a:cubicBezTo>
                  <a:pt x="2650" y="838"/>
                  <a:pt x="2650" y="838"/>
                  <a:pt x="2650" y="838"/>
                </a:cubicBezTo>
                <a:cubicBezTo>
                  <a:pt x="2657" y="838"/>
                  <a:pt x="2657" y="838"/>
                  <a:pt x="2657" y="838"/>
                </a:cubicBezTo>
                <a:lnTo>
                  <a:pt x="2657" y="831"/>
                </a:lnTo>
                <a:close/>
                <a:moveTo>
                  <a:pt x="2667" y="119"/>
                </a:moveTo>
                <a:cubicBezTo>
                  <a:pt x="2663" y="119"/>
                  <a:pt x="2663" y="119"/>
                  <a:pt x="2663" y="119"/>
                </a:cubicBezTo>
                <a:cubicBezTo>
                  <a:pt x="2663" y="113"/>
                  <a:pt x="2663" y="113"/>
                  <a:pt x="2663" y="113"/>
                </a:cubicBezTo>
                <a:cubicBezTo>
                  <a:pt x="2660" y="113"/>
                  <a:pt x="2660" y="113"/>
                  <a:pt x="2660" y="113"/>
                </a:cubicBezTo>
                <a:cubicBezTo>
                  <a:pt x="2660" y="122"/>
                  <a:pt x="2660" y="122"/>
                  <a:pt x="2660" y="122"/>
                </a:cubicBezTo>
                <a:cubicBezTo>
                  <a:pt x="2660" y="122"/>
                  <a:pt x="2673" y="122"/>
                  <a:pt x="2667" y="119"/>
                </a:cubicBezTo>
                <a:close/>
                <a:moveTo>
                  <a:pt x="2705" y="666"/>
                </a:moveTo>
                <a:cubicBezTo>
                  <a:pt x="2704" y="669"/>
                  <a:pt x="2703" y="673"/>
                  <a:pt x="2702" y="676"/>
                </a:cubicBezTo>
                <a:cubicBezTo>
                  <a:pt x="2709" y="674"/>
                  <a:pt x="2705" y="676"/>
                  <a:pt x="2709" y="673"/>
                </a:cubicBezTo>
                <a:cubicBezTo>
                  <a:pt x="2715" y="671"/>
                  <a:pt x="2712" y="673"/>
                  <a:pt x="2715" y="669"/>
                </a:cubicBezTo>
                <a:cubicBezTo>
                  <a:pt x="2712" y="668"/>
                  <a:pt x="2709" y="667"/>
                  <a:pt x="2705" y="666"/>
                </a:cubicBezTo>
                <a:close/>
                <a:moveTo>
                  <a:pt x="2650" y="792"/>
                </a:moveTo>
                <a:cubicBezTo>
                  <a:pt x="2650" y="789"/>
                  <a:pt x="2650" y="789"/>
                  <a:pt x="2650" y="789"/>
                </a:cubicBezTo>
                <a:cubicBezTo>
                  <a:pt x="2648" y="790"/>
                  <a:pt x="2646" y="791"/>
                  <a:pt x="2644" y="792"/>
                </a:cubicBezTo>
                <a:cubicBezTo>
                  <a:pt x="2644" y="789"/>
                  <a:pt x="2644" y="789"/>
                  <a:pt x="2644" y="789"/>
                </a:cubicBezTo>
                <a:cubicBezTo>
                  <a:pt x="2641" y="789"/>
                  <a:pt x="2641" y="789"/>
                  <a:pt x="2641" y="789"/>
                </a:cubicBezTo>
                <a:cubicBezTo>
                  <a:pt x="2642" y="792"/>
                  <a:pt x="2643" y="796"/>
                  <a:pt x="2644" y="799"/>
                </a:cubicBezTo>
                <a:cubicBezTo>
                  <a:pt x="2638" y="797"/>
                  <a:pt x="2641" y="799"/>
                  <a:pt x="2638" y="796"/>
                </a:cubicBezTo>
                <a:cubicBezTo>
                  <a:pt x="2634" y="796"/>
                  <a:pt x="2634" y="796"/>
                  <a:pt x="2634" y="796"/>
                </a:cubicBezTo>
                <a:cubicBezTo>
                  <a:pt x="2637" y="799"/>
                  <a:pt x="2634" y="796"/>
                  <a:pt x="2638" y="799"/>
                </a:cubicBezTo>
                <a:cubicBezTo>
                  <a:pt x="2639" y="805"/>
                  <a:pt x="2637" y="802"/>
                  <a:pt x="2641" y="805"/>
                </a:cubicBezTo>
                <a:cubicBezTo>
                  <a:pt x="2643" y="801"/>
                  <a:pt x="2647" y="795"/>
                  <a:pt x="2650" y="792"/>
                </a:cubicBezTo>
                <a:close/>
                <a:moveTo>
                  <a:pt x="2638" y="834"/>
                </a:moveTo>
                <a:cubicBezTo>
                  <a:pt x="2635" y="836"/>
                  <a:pt x="2644" y="841"/>
                  <a:pt x="2644" y="841"/>
                </a:cubicBezTo>
                <a:cubicBezTo>
                  <a:pt x="2643" y="839"/>
                  <a:pt x="2642" y="837"/>
                  <a:pt x="2641" y="834"/>
                </a:cubicBezTo>
                <a:lnTo>
                  <a:pt x="2638" y="834"/>
                </a:lnTo>
                <a:close/>
                <a:moveTo>
                  <a:pt x="2605" y="831"/>
                </a:moveTo>
                <a:cubicBezTo>
                  <a:pt x="2607" y="832"/>
                  <a:pt x="2610" y="833"/>
                  <a:pt x="2612" y="834"/>
                </a:cubicBezTo>
                <a:cubicBezTo>
                  <a:pt x="2608" y="829"/>
                  <a:pt x="2610" y="830"/>
                  <a:pt x="2602" y="828"/>
                </a:cubicBezTo>
                <a:cubicBezTo>
                  <a:pt x="2602" y="821"/>
                  <a:pt x="2602" y="821"/>
                  <a:pt x="2602" y="821"/>
                </a:cubicBezTo>
                <a:cubicBezTo>
                  <a:pt x="2599" y="821"/>
                  <a:pt x="2599" y="821"/>
                  <a:pt x="2599" y="821"/>
                </a:cubicBezTo>
                <a:cubicBezTo>
                  <a:pt x="2598" y="831"/>
                  <a:pt x="2597" y="841"/>
                  <a:pt x="2595" y="851"/>
                </a:cubicBezTo>
                <a:cubicBezTo>
                  <a:pt x="2605" y="851"/>
                  <a:pt x="2605" y="851"/>
                  <a:pt x="2605" y="851"/>
                </a:cubicBezTo>
                <a:lnTo>
                  <a:pt x="2605" y="831"/>
                </a:lnTo>
                <a:close/>
                <a:moveTo>
                  <a:pt x="2557" y="786"/>
                </a:moveTo>
                <a:cubicBezTo>
                  <a:pt x="2557" y="789"/>
                  <a:pt x="2557" y="789"/>
                  <a:pt x="2557" y="789"/>
                </a:cubicBezTo>
                <a:cubicBezTo>
                  <a:pt x="2563" y="789"/>
                  <a:pt x="2563" y="789"/>
                  <a:pt x="2563" y="789"/>
                </a:cubicBezTo>
                <a:cubicBezTo>
                  <a:pt x="2563" y="783"/>
                  <a:pt x="2563" y="783"/>
                  <a:pt x="2563" y="783"/>
                </a:cubicBezTo>
                <a:cubicBezTo>
                  <a:pt x="2560" y="783"/>
                  <a:pt x="2560" y="783"/>
                  <a:pt x="2560" y="783"/>
                </a:cubicBezTo>
                <a:cubicBezTo>
                  <a:pt x="2557" y="786"/>
                  <a:pt x="2560" y="783"/>
                  <a:pt x="2557" y="786"/>
                </a:cubicBezTo>
                <a:close/>
                <a:moveTo>
                  <a:pt x="2547" y="786"/>
                </a:moveTo>
                <a:cubicBezTo>
                  <a:pt x="2550" y="786"/>
                  <a:pt x="2550" y="786"/>
                  <a:pt x="2550" y="786"/>
                </a:cubicBezTo>
                <a:cubicBezTo>
                  <a:pt x="2550" y="779"/>
                  <a:pt x="2550" y="779"/>
                  <a:pt x="2550" y="779"/>
                </a:cubicBezTo>
                <a:cubicBezTo>
                  <a:pt x="2547" y="779"/>
                  <a:pt x="2547" y="779"/>
                  <a:pt x="2547" y="779"/>
                </a:cubicBezTo>
                <a:lnTo>
                  <a:pt x="2547" y="786"/>
                </a:lnTo>
                <a:close/>
                <a:moveTo>
                  <a:pt x="2615" y="773"/>
                </a:moveTo>
                <a:cubicBezTo>
                  <a:pt x="2602" y="773"/>
                  <a:pt x="2602" y="773"/>
                  <a:pt x="2602" y="773"/>
                </a:cubicBezTo>
                <a:cubicBezTo>
                  <a:pt x="2602" y="783"/>
                  <a:pt x="2602" y="783"/>
                  <a:pt x="2602" y="783"/>
                </a:cubicBezTo>
                <a:cubicBezTo>
                  <a:pt x="2605" y="783"/>
                  <a:pt x="2605" y="783"/>
                  <a:pt x="2605" y="783"/>
                </a:cubicBezTo>
                <a:cubicBezTo>
                  <a:pt x="2608" y="786"/>
                  <a:pt x="2605" y="783"/>
                  <a:pt x="2608" y="786"/>
                </a:cubicBezTo>
                <a:cubicBezTo>
                  <a:pt x="2608" y="779"/>
                  <a:pt x="2608" y="779"/>
                  <a:pt x="2608" y="779"/>
                </a:cubicBezTo>
                <a:cubicBezTo>
                  <a:pt x="2615" y="779"/>
                  <a:pt x="2615" y="779"/>
                  <a:pt x="2615" y="779"/>
                </a:cubicBezTo>
                <a:lnTo>
                  <a:pt x="2615" y="773"/>
                </a:lnTo>
                <a:close/>
                <a:moveTo>
                  <a:pt x="2537" y="119"/>
                </a:moveTo>
                <a:cubicBezTo>
                  <a:pt x="2536" y="117"/>
                  <a:pt x="2535" y="115"/>
                  <a:pt x="2534" y="113"/>
                </a:cubicBezTo>
                <a:cubicBezTo>
                  <a:pt x="2521" y="113"/>
                  <a:pt x="2521" y="113"/>
                  <a:pt x="2521" y="113"/>
                </a:cubicBezTo>
                <a:cubicBezTo>
                  <a:pt x="2521" y="119"/>
                  <a:pt x="2521" y="119"/>
                  <a:pt x="2521" y="119"/>
                </a:cubicBezTo>
                <a:cubicBezTo>
                  <a:pt x="2528" y="119"/>
                  <a:pt x="2528" y="119"/>
                  <a:pt x="2528" y="119"/>
                </a:cubicBezTo>
                <a:cubicBezTo>
                  <a:pt x="2528" y="116"/>
                  <a:pt x="2528" y="116"/>
                  <a:pt x="2528" y="116"/>
                </a:cubicBezTo>
                <a:cubicBezTo>
                  <a:pt x="2531" y="117"/>
                  <a:pt x="2534" y="118"/>
                  <a:pt x="2537" y="119"/>
                </a:cubicBezTo>
                <a:close/>
                <a:moveTo>
                  <a:pt x="2379" y="854"/>
                </a:moveTo>
                <a:cubicBezTo>
                  <a:pt x="2379" y="854"/>
                  <a:pt x="2380" y="854"/>
                  <a:pt x="2385" y="847"/>
                </a:cubicBezTo>
                <a:cubicBezTo>
                  <a:pt x="2384" y="848"/>
                  <a:pt x="2376" y="851"/>
                  <a:pt x="2379" y="854"/>
                </a:cubicBezTo>
                <a:close/>
                <a:moveTo>
                  <a:pt x="2460" y="113"/>
                </a:moveTo>
                <a:cubicBezTo>
                  <a:pt x="2463" y="113"/>
                  <a:pt x="2463" y="113"/>
                  <a:pt x="2463" y="113"/>
                </a:cubicBezTo>
                <a:cubicBezTo>
                  <a:pt x="2463" y="109"/>
                  <a:pt x="2463" y="109"/>
                  <a:pt x="2463" y="109"/>
                </a:cubicBezTo>
                <a:cubicBezTo>
                  <a:pt x="2466" y="107"/>
                  <a:pt x="2463" y="110"/>
                  <a:pt x="2466" y="106"/>
                </a:cubicBezTo>
                <a:cubicBezTo>
                  <a:pt x="2460" y="106"/>
                  <a:pt x="2460" y="106"/>
                  <a:pt x="2460" y="106"/>
                </a:cubicBezTo>
                <a:lnTo>
                  <a:pt x="2460" y="113"/>
                </a:lnTo>
                <a:close/>
                <a:moveTo>
                  <a:pt x="2531" y="126"/>
                </a:moveTo>
                <a:cubicBezTo>
                  <a:pt x="2533" y="120"/>
                  <a:pt x="2529" y="121"/>
                  <a:pt x="2528" y="119"/>
                </a:cubicBezTo>
                <a:cubicBezTo>
                  <a:pt x="2528" y="126"/>
                  <a:pt x="2528" y="126"/>
                  <a:pt x="2528" y="126"/>
                </a:cubicBezTo>
                <a:lnTo>
                  <a:pt x="2531" y="126"/>
                </a:lnTo>
                <a:close/>
                <a:moveTo>
                  <a:pt x="2528" y="867"/>
                </a:moveTo>
                <a:cubicBezTo>
                  <a:pt x="2534" y="867"/>
                  <a:pt x="2534" y="867"/>
                  <a:pt x="2534" y="867"/>
                </a:cubicBezTo>
                <a:cubicBezTo>
                  <a:pt x="2535" y="863"/>
                  <a:pt x="2536" y="860"/>
                  <a:pt x="2537" y="857"/>
                </a:cubicBezTo>
                <a:cubicBezTo>
                  <a:pt x="2534" y="859"/>
                  <a:pt x="2531" y="861"/>
                  <a:pt x="2528" y="863"/>
                </a:cubicBezTo>
                <a:lnTo>
                  <a:pt x="2528" y="867"/>
                </a:lnTo>
                <a:close/>
                <a:moveTo>
                  <a:pt x="2647" y="97"/>
                </a:moveTo>
                <a:cubicBezTo>
                  <a:pt x="2644" y="100"/>
                  <a:pt x="2648" y="97"/>
                  <a:pt x="2644" y="100"/>
                </a:cubicBezTo>
                <a:cubicBezTo>
                  <a:pt x="2646" y="103"/>
                  <a:pt x="2648" y="106"/>
                  <a:pt x="2650" y="109"/>
                </a:cubicBezTo>
                <a:cubicBezTo>
                  <a:pt x="2657" y="109"/>
                  <a:pt x="2657" y="109"/>
                  <a:pt x="2657" y="109"/>
                </a:cubicBezTo>
                <a:cubicBezTo>
                  <a:pt x="2657" y="103"/>
                  <a:pt x="2657" y="103"/>
                  <a:pt x="2657" y="103"/>
                </a:cubicBezTo>
                <a:cubicBezTo>
                  <a:pt x="2650" y="103"/>
                  <a:pt x="2650" y="103"/>
                  <a:pt x="2650" y="103"/>
                </a:cubicBezTo>
                <a:cubicBezTo>
                  <a:pt x="2650" y="97"/>
                  <a:pt x="2650" y="97"/>
                  <a:pt x="2650" y="97"/>
                </a:cubicBezTo>
                <a:lnTo>
                  <a:pt x="2647" y="97"/>
                </a:lnTo>
                <a:close/>
                <a:moveTo>
                  <a:pt x="2612" y="119"/>
                </a:moveTo>
                <a:cubicBezTo>
                  <a:pt x="2614" y="113"/>
                  <a:pt x="2610" y="115"/>
                  <a:pt x="2608" y="113"/>
                </a:cubicBezTo>
                <a:cubicBezTo>
                  <a:pt x="2606" y="109"/>
                  <a:pt x="2609" y="112"/>
                  <a:pt x="2605" y="109"/>
                </a:cubicBezTo>
                <a:cubicBezTo>
                  <a:pt x="2603" y="114"/>
                  <a:pt x="2603" y="115"/>
                  <a:pt x="2602" y="122"/>
                </a:cubicBezTo>
                <a:cubicBezTo>
                  <a:pt x="2608" y="120"/>
                  <a:pt x="2605" y="123"/>
                  <a:pt x="2608" y="119"/>
                </a:cubicBezTo>
                <a:lnTo>
                  <a:pt x="2612" y="119"/>
                </a:lnTo>
                <a:close/>
                <a:moveTo>
                  <a:pt x="2566" y="825"/>
                </a:moveTo>
                <a:cubicBezTo>
                  <a:pt x="2573" y="825"/>
                  <a:pt x="2573" y="825"/>
                  <a:pt x="2573" y="825"/>
                </a:cubicBezTo>
                <a:cubicBezTo>
                  <a:pt x="2573" y="818"/>
                  <a:pt x="2573" y="818"/>
                  <a:pt x="2573" y="818"/>
                </a:cubicBezTo>
                <a:cubicBezTo>
                  <a:pt x="2569" y="821"/>
                  <a:pt x="2572" y="818"/>
                  <a:pt x="2570" y="821"/>
                </a:cubicBezTo>
                <a:cubicBezTo>
                  <a:pt x="2564" y="825"/>
                  <a:pt x="2565" y="823"/>
                  <a:pt x="2563" y="831"/>
                </a:cubicBezTo>
                <a:cubicBezTo>
                  <a:pt x="2566" y="831"/>
                  <a:pt x="2566" y="831"/>
                  <a:pt x="2566" y="831"/>
                </a:cubicBezTo>
                <a:lnTo>
                  <a:pt x="2566" y="825"/>
                </a:lnTo>
                <a:close/>
                <a:moveTo>
                  <a:pt x="2560" y="838"/>
                </a:moveTo>
                <a:cubicBezTo>
                  <a:pt x="2563" y="838"/>
                  <a:pt x="2563" y="838"/>
                  <a:pt x="2563" y="838"/>
                </a:cubicBezTo>
                <a:cubicBezTo>
                  <a:pt x="2568" y="833"/>
                  <a:pt x="2557" y="835"/>
                  <a:pt x="2557" y="834"/>
                </a:cubicBezTo>
                <a:cubicBezTo>
                  <a:pt x="2557" y="831"/>
                  <a:pt x="2557" y="831"/>
                  <a:pt x="2557" y="831"/>
                </a:cubicBezTo>
                <a:cubicBezTo>
                  <a:pt x="2552" y="835"/>
                  <a:pt x="2552" y="838"/>
                  <a:pt x="2547" y="841"/>
                </a:cubicBezTo>
                <a:cubicBezTo>
                  <a:pt x="2550" y="844"/>
                  <a:pt x="2546" y="841"/>
                  <a:pt x="2550" y="844"/>
                </a:cubicBezTo>
                <a:cubicBezTo>
                  <a:pt x="2550" y="847"/>
                  <a:pt x="2550" y="847"/>
                  <a:pt x="2550" y="847"/>
                </a:cubicBezTo>
                <a:cubicBezTo>
                  <a:pt x="2553" y="847"/>
                  <a:pt x="2553" y="847"/>
                  <a:pt x="2553" y="847"/>
                </a:cubicBezTo>
                <a:cubicBezTo>
                  <a:pt x="2552" y="845"/>
                  <a:pt x="2551" y="843"/>
                  <a:pt x="2550" y="841"/>
                </a:cubicBezTo>
                <a:cubicBezTo>
                  <a:pt x="2556" y="837"/>
                  <a:pt x="2554" y="844"/>
                  <a:pt x="2560" y="838"/>
                </a:cubicBezTo>
                <a:close/>
                <a:moveTo>
                  <a:pt x="2667" y="808"/>
                </a:moveTo>
                <a:cubicBezTo>
                  <a:pt x="2665" y="798"/>
                  <a:pt x="2664" y="799"/>
                  <a:pt x="2660" y="792"/>
                </a:cubicBezTo>
                <a:cubicBezTo>
                  <a:pt x="2656" y="796"/>
                  <a:pt x="2655" y="799"/>
                  <a:pt x="2650" y="802"/>
                </a:cubicBezTo>
                <a:cubicBezTo>
                  <a:pt x="2650" y="805"/>
                  <a:pt x="2650" y="805"/>
                  <a:pt x="2650" y="805"/>
                </a:cubicBezTo>
                <a:cubicBezTo>
                  <a:pt x="2658" y="803"/>
                  <a:pt x="2657" y="804"/>
                  <a:pt x="2660" y="799"/>
                </a:cubicBezTo>
                <a:cubicBezTo>
                  <a:pt x="2663" y="799"/>
                  <a:pt x="2663" y="799"/>
                  <a:pt x="2663" y="799"/>
                </a:cubicBezTo>
                <a:cubicBezTo>
                  <a:pt x="2663" y="808"/>
                  <a:pt x="2663" y="808"/>
                  <a:pt x="2663" y="808"/>
                </a:cubicBezTo>
                <a:lnTo>
                  <a:pt x="2667" y="808"/>
                </a:lnTo>
                <a:close/>
                <a:moveTo>
                  <a:pt x="2683" y="689"/>
                </a:moveTo>
                <a:cubicBezTo>
                  <a:pt x="2686" y="689"/>
                  <a:pt x="2686" y="689"/>
                  <a:pt x="2686" y="689"/>
                </a:cubicBezTo>
                <a:cubicBezTo>
                  <a:pt x="2686" y="682"/>
                  <a:pt x="2686" y="682"/>
                  <a:pt x="2686" y="682"/>
                </a:cubicBezTo>
                <a:cubicBezTo>
                  <a:pt x="2683" y="682"/>
                  <a:pt x="2683" y="682"/>
                  <a:pt x="2683" y="682"/>
                </a:cubicBezTo>
                <a:lnTo>
                  <a:pt x="2683" y="689"/>
                </a:lnTo>
                <a:close/>
                <a:moveTo>
                  <a:pt x="2686" y="660"/>
                </a:moveTo>
                <a:cubicBezTo>
                  <a:pt x="2683" y="660"/>
                  <a:pt x="2683" y="660"/>
                  <a:pt x="2683" y="660"/>
                </a:cubicBezTo>
                <a:cubicBezTo>
                  <a:pt x="2686" y="663"/>
                  <a:pt x="2682" y="660"/>
                  <a:pt x="2686" y="663"/>
                </a:cubicBezTo>
                <a:cubicBezTo>
                  <a:pt x="2689" y="666"/>
                  <a:pt x="2686" y="663"/>
                  <a:pt x="2689" y="666"/>
                </a:cubicBezTo>
                <a:cubicBezTo>
                  <a:pt x="2690" y="663"/>
                  <a:pt x="2691" y="660"/>
                  <a:pt x="2693" y="656"/>
                </a:cubicBezTo>
                <a:cubicBezTo>
                  <a:pt x="2686" y="658"/>
                  <a:pt x="2690" y="656"/>
                  <a:pt x="2686" y="660"/>
                </a:cubicBezTo>
                <a:close/>
                <a:moveTo>
                  <a:pt x="2693" y="802"/>
                </a:moveTo>
                <a:cubicBezTo>
                  <a:pt x="2689" y="802"/>
                  <a:pt x="2689" y="802"/>
                  <a:pt x="2689" y="802"/>
                </a:cubicBezTo>
                <a:cubicBezTo>
                  <a:pt x="2689" y="808"/>
                  <a:pt x="2689" y="808"/>
                  <a:pt x="2689" y="808"/>
                </a:cubicBezTo>
                <a:cubicBezTo>
                  <a:pt x="2686" y="811"/>
                  <a:pt x="2689" y="808"/>
                  <a:pt x="2686" y="812"/>
                </a:cubicBezTo>
                <a:cubicBezTo>
                  <a:pt x="2693" y="812"/>
                  <a:pt x="2693" y="812"/>
                  <a:pt x="2693" y="812"/>
                </a:cubicBezTo>
                <a:lnTo>
                  <a:pt x="2693" y="802"/>
                </a:lnTo>
                <a:close/>
                <a:moveTo>
                  <a:pt x="2696" y="1200"/>
                </a:moveTo>
                <a:cubicBezTo>
                  <a:pt x="2696" y="1203"/>
                  <a:pt x="2696" y="1203"/>
                  <a:pt x="2696" y="1203"/>
                </a:cubicBezTo>
                <a:cubicBezTo>
                  <a:pt x="2702" y="1203"/>
                  <a:pt x="2702" y="1203"/>
                  <a:pt x="2702" y="1203"/>
                </a:cubicBezTo>
                <a:cubicBezTo>
                  <a:pt x="2702" y="1197"/>
                  <a:pt x="2702" y="1197"/>
                  <a:pt x="2702" y="1197"/>
                </a:cubicBezTo>
                <a:cubicBezTo>
                  <a:pt x="2699" y="1197"/>
                  <a:pt x="2699" y="1197"/>
                  <a:pt x="2699" y="1197"/>
                </a:cubicBezTo>
                <a:cubicBezTo>
                  <a:pt x="2696" y="1200"/>
                  <a:pt x="2699" y="1197"/>
                  <a:pt x="2696" y="1200"/>
                </a:cubicBezTo>
                <a:close/>
                <a:moveTo>
                  <a:pt x="2696" y="660"/>
                </a:moveTo>
                <a:cubicBezTo>
                  <a:pt x="2702" y="658"/>
                  <a:pt x="2699" y="660"/>
                  <a:pt x="2702" y="656"/>
                </a:cubicBezTo>
                <a:cubicBezTo>
                  <a:pt x="2696" y="658"/>
                  <a:pt x="2699" y="656"/>
                  <a:pt x="2696" y="660"/>
                </a:cubicBezTo>
                <a:close/>
                <a:moveTo>
                  <a:pt x="2686" y="676"/>
                </a:moveTo>
                <a:cubicBezTo>
                  <a:pt x="2690" y="674"/>
                  <a:pt x="2693" y="673"/>
                  <a:pt x="2696" y="669"/>
                </a:cubicBezTo>
                <a:cubicBezTo>
                  <a:pt x="2699" y="669"/>
                  <a:pt x="2699" y="669"/>
                  <a:pt x="2699" y="669"/>
                </a:cubicBezTo>
                <a:cubicBezTo>
                  <a:pt x="2699" y="666"/>
                  <a:pt x="2699" y="666"/>
                  <a:pt x="2699" y="666"/>
                </a:cubicBezTo>
                <a:cubicBezTo>
                  <a:pt x="2694" y="668"/>
                  <a:pt x="2694" y="669"/>
                  <a:pt x="2686" y="669"/>
                </a:cubicBezTo>
                <a:lnTo>
                  <a:pt x="2686" y="676"/>
                </a:lnTo>
                <a:close/>
                <a:moveTo>
                  <a:pt x="2725" y="1168"/>
                </a:moveTo>
                <a:cubicBezTo>
                  <a:pt x="2718" y="1170"/>
                  <a:pt x="2722" y="1167"/>
                  <a:pt x="2718" y="1171"/>
                </a:cubicBezTo>
                <a:cubicBezTo>
                  <a:pt x="2715" y="1171"/>
                  <a:pt x="2715" y="1171"/>
                  <a:pt x="2715" y="1171"/>
                </a:cubicBezTo>
                <a:cubicBezTo>
                  <a:pt x="2715" y="1177"/>
                  <a:pt x="2715" y="1177"/>
                  <a:pt x="2715" y="1177"/>
                </a:cubicBezTo>
                <a:cubicBezTo>
                  <a:pt x="2718" y="1176"/>
                  <a:pt x="2722" y="1175"/>
                  <a:pt x="2725" y="1174"/>
                </a:cubicBezTo>
                <a:lnTo>
                  <a:pt x="2725" y="1168"/>
                </a:lnTo>
                <a:close/>
                <a:moveTo>
                  <a:pt x="2715" y="676"/>
                </a:moveTo>
                <a:cubicBezTo>
                  <a:pt x="2712" y="678"/>
                  <a:pt x="2709" y="680"/>
                  <a:pt x="2705" y="682"/>
                </a:cubicBezTo>
                <a:cubicBezTo>
                  <a:pt x="2705" y="685"/>
                  <a:pt x="2705" y="685"/>
                  <a:pt x="2705" y="685"/>
                </a:cubicBezTo>
                <a:cubicBezTo>
                  <a:pt x="2712" y="685"/>
                  <a:pt x="2712" y="685"/>
                  <a:pt x="2712" y="685"/>
                </a:cubicBezTo>
                <a:cubicBezTo>
                  <a:pt x="2714" y="679"/>
                  <a:pt x="2712" y="683"/>
                  <a:pt x="2715" y="679"/>
                </a:cubicBezTo>
                <a:lnTo>
                  <a:pt x="2715" y="676"/>
                </a:lnTo>
                <a:close/>
                <a:moveTo>
                  <a:pt x="2702" y="689"/>
                </a:moveTo>
                <a:cubicBezTo>
                  <a:pt x="2699" y="690"/>
                  <a:pt x="2696" y="691"/>
                  <a:pt x="2693" y="692"/>
                </a:cubicBezTo>
                <a:cubicBezTo>
                  <a:pt x="2693" y="695"/>
                  <a:pt x="2693" y="695"/>
                  <a:pt x="2693" y="695"/>
                </a:cubicBezTo>
                <a:cubicBezTo>
                  <a:pt x="2699" y="697"/>
                  <a:pt x="2697" y="693"/>
                  <a:pt x="2699" y="692"/>
                </a:cubicBezTo>
                <a:cubicBezTo>
                  <a:pt x="2702" y="692"/>
                  <a:pt x="2702" y="692"/>
                  <a:pt x="2702" y="692"/>
                </a:cubicBezTo>
                <a:lnTo>
                  <a:pt x="2702" y="689"/>
                </a:lnTo>
                <a:close/>
                <a:moveTo>
                  <a:pt x="2709" y="87"/>
                </a:moveTo>
                <a:cubicBezTo>
                  <a:pt x="2702" y="89"/>
                  <a:pt x="2706" y="86"/>
                  <a:pt x="2702" y="90"/>
                </a:cubicBezTo>
                <a:cubicBezTo>
                  <a:pt x="2709" y="88"/>
                  <a:pt x="2705" y="91"/>
                  <a:pt x="2709" y="87"/>
                </a:cubicBezTo>
                <a:close/>
                <a:moveTo>
                  <a:pt x="2696" y="685"/>
                </a:moveTo>
                <a:cubicBezTo>
                  <a:pt x="2696" y="685"/>
                  <a:pt x="2697" y="686"/>
                  <a:pt x="2702" y="679"/>
                </a:cubicBezTo>
                <a:cubicBezTo>
                  <a:pt x="2701" y="680"/>
                  <a:pt x="2693" y="682"/>
                  <a:pt x="2696" y="685"/>
                </a:cubicBezTo>
                <a:close/>
                <a:moveTo>
                  <a:pt x="2689" y="685"/>
                </a:moveTo>
                <a:cubicBezTo>
                  <a:pt x="2691" y="692"/>
                  <a:pt x="2689" y="688"/>
                  <a:pt x="2693" y="692"/>
                </a:cubicBezTo>
                <a:cubicBezTo>
                  <a:pt x="2693" y="685"/>
                  <a:pt x="2693" y="685"/>
                  <a:pt x="2693" y="685"/>
                </a:cubicBezTo>
                <a:lnTo>
                  <a:pt x="2689" y="685"/>
                </a:lnTo>
                <a:close/>
                <a:moveTo>
                  <a:pt x="2725" y="1190"/>
                </a:moveTo>
                <a:cubicBezTo>
                  <a:pt x="2725" y="1181"/>
                  <a:pt x="2725" y="1181"/>
                  <a:pt x="2725" y="1181"/>
                </a:cubicBezTo>
                <a:cubicBezTo>
                  <a:pt x="2722" y="1181"/>
                  <a:pt x="2722" y="1181"/>
                  <a:pt x="2722" y="1181"/>
                </a:cubicBezTo>
                <a:cubicBezTo>
                  <a:pt x="2722" y="1190"/>
                  <a:pt x="2722" y="1190"/>
                  <a:pt x="2722" y="1190"/>
                </a:cubicBezTo>
                <a:lnTo>
                  <a:pt x="2725" y="1190"/>
                </a:lnTo>
                <a:close/>
                <a:moveTo>
                  <a:pt x="2421" y="1462"/>
                </a:moveTo>
                <a:cubicBezTo>
                  <a:pt x="2427" y="1462"/>
                  <a:pt x="2427" y="1462"/>
                  <a:pt x="2427" y="1462"/>
                </a:cubicBezTo>
                <a:cubicBezTo>
                  <a:pt x="2427" y="1456"/>
                  <a:pt x="2427" y="1456"/>
                  <a:pt x="2427" y="1456"/>
                </a:cubicBezTo>
                <a:cubicBezTo>
                  <a:pt x="2421" y="1456"/>
                  <a:pt x="2421" y="1456"/>
                  <a:pt x="2421" y="1456"/>
                </a:cubicBezTo>
                <a:lnTo>
                  <a:pt x="2421" y="1462"/>
                </a:lnTo>
                <a:close/>
                <a:moveTo>
                  <a:pt x="2421" y="1430"/>
                </a:moveTo>
                <a:cubicBezTo>
                  <a:pt x="2421" y="1436"/>
                  <a:pt x="2421" y="1436"/>
                  <a:pt x="2421" y="1436"/>
                </a:cubicBezTo>
                <a:cubicBezTo>
                  <a:pt x="2424" y="1436"/>
                  <a:pt x="2424" y="1436"/>
                  <a:pt x="2424" y="1436"/>
                </a:cubicBezTo>
                <a:cubicBezTo>
                  <a:pt x="2424" y="1430"/>
                  <a:pt x="2424" y="1430"/>
                  <a:pt x="2424" y="1430"/>
                </a:cubicBezTo>
                <a:lnTo>
                  <a:pt x="2421" y="1430"/>
                </a:lnTo>
                <a:close/>
                <a:moveTo>
                  <a:pt x="2676" y="660"/>
                </a:moveTo>
                <a:cubicBezTo>
                  <a:pt x="2673" y="662"/>
                  <a:pt x="2673" y="664"/>
                  <a:pt x="2670" y="666"/>
                </a:cubicBezTo>
                <a:cubicBezTo>
                  <a:pt x="2670" y="669"/>
                  <a:pt x="2670" y="669"/>
                  <a:pt x="2670" y="669"/>
                </a:cubicBezTo>
                <a:cubicBezTo>
                  <a:pt x="2673" y="670"/>
                  <a:pt x="2676" y="671"/>
                  <a:pt x="2680" y="673"/>
                </a:cubicBezTo>
                <a:cubicBezTo>
                  <a:pt x="2680" y="669"/>
                  <a:pt x="2680" y="669"/>
                  <a:pt x="2680" y="669"/>
                </a:cubicBezTo>
                <a:cubicBezTo>
                  <a:pt x="2676" y="669"/>
                  <a:pt x="2676" y="669"/>
                  <a:pt x="2676" y="669"/>
                </a:cubicBezTo>
                <a:cubicBezTo>
                  <a:pt x="2677" y="667"/>
                  <a:pt x="2679" y="665"/>
                  <a:pt x="2680" y="663"/>
                </a:cubicBezTo>
                <a:cubicBezTo>
                  <a:pt x="2678" y="658"/>
                  <a:pt x="2677" y="664"/>
                  <a:pt x="2676" y="660"/>
                </a:cubicBezTo>
                <a:close/>
                <a:moveTo>
                  <a:pt x="2460" y="1258"/>
                </a:moveTo>
                <a:cubicBezTo>
                  <a:pt x="2467" y="1254"/>
                  <a:pt x="2469" y="1248"/>
                  <a:pt x="2473" y="1239"/>
                </a:cubicBezTo>
                <a:cubicBezTo>
                  <a:pt x="2467" y="1243"/>
                  <a:pt x="2463" y="1252"/>
                  <a:pt x="2460" y="1258"/>
                </a:cubicBezTo>
                <a:close/>
                <a:moveTo>
                  <a:pt x="2676" y="676"/>
                </a:moveTo>
                <a:cubicBezTo>
                  <a:pt x="2673" y="676"/>
                  <a:pt x="2673" y="676"/>
                  <a:pt x="2673" y="676"/>
                </a:cubicBezTo>
                <a:cubicBezTo>
                  <a:pt x="2673" y="682"/>
                  <a:pt x="2673" y="682"/>
                  <a:pt x="2673" y="682"/>
                </a:cubicBezTo>
                <a:cubicBezTo>
                  <a:pt x="2676" y="682"/>
                  <a:pt x="2676" y="682"/>
                  <a:pt x="2676" y="682"/>
                </a:cubicBezTo>
                <a:lnTo>
                  <a:pt x="2676" y="676"/>
                </a:lnTo>
                <a:close/>
                <a:moveTo>
                  <a:pt x="2602" y="1417"/>
                </a:moveTo>
                <a:cubicBezTo>
                  <a:pt x="2603" y="1419"/>
                  <a:pt x="2604" y="1421"/>
                  <a:pt x="2605" y="1423"/>
                </a:cubicBezTo>
                <a:cubicBezTo>
                  <a:pt x="2607" y="1424"/>
                  <a:pt x="2610" y="1425"/>
                  <a:pt x="2612" y="1427"/>
                </a:cubicBezTo>
                <a:cubicBezTo>
                  <a:pt x="2614" y="1422"/>
                  <a:pt x="2614" y="1421"/>
                  <a:pt x="2615" y="1414"/>
                </a:cubicBezTo>
                <a:cubicBezTo>
                  <a:pt x="2605" y="1414"/>
                  <a:pt x="2605" y="1414"/>
                  <a:pt x="2605" y="1414"/>
                </a:cubicBezTo>
                <a:cubicBezTo>
                  <a:pt x="2602" y="1417"/>
                  <a:pt x="2606" y="1414"/>
                  <a:pt x="2602" y="1417"/>
                </a:cubicBezTo>
                <a:close/>
                <a:moveTo>
                  <a:pt x="2550" y="1378"/>
                </a:moveTo>
                <a:cubicBezTo>
                  <a:pt x="2553" y="1382"/>
                  <a:pt x="2550" y="1379"/>
                  <a:pt x="2553" y="1381"/>
                </a:cubicBezTo>
                <a:cubicBezTo>
                  <a:pt x="2554" y="1378"/>
                  <a:pt x="2556" y="1375"/>
                  <a:pt x="2557" y="1372"/>
                </a:cubicBezTo>
                <a:cubicBezTo>
                  <a:pt x="2547" y="1372"/>
                  <a:pt x="2547" y="1372"/>
                  <a:pt x="2547" y="1372"/>
                </a:cubicBezTo>
                <a:cubicBezTo>
                  <a:pt x="2549" y="1378"/>
                  <a:pt x="2546" y="1374"/>
                  <a:pt x="2550" y="1378"/>
                </a:cubicBezTo>
                <a:close/>
                <a:moveTo>
                  <a:pt x="2586" y="1397"/>
                </a:moveTo>
                <a:cubicBezTo>
                  <a:pt x="2586" y="1401"/>
                  <a:pt x="2586" y="1401"/>
                  <a:pt x="2586" y="1401"/>
                </a:cubicBezTo>
                <a:cubicBezTo>
                  <a:pt x="2592" y="1401"/>
                  <a:pt x="2592" y="1401"/>
                  <a:pt x="2592" y="1401"/>
                </a:cubicBezTo>
                <a:cubicBezTo>
                  <a:pt x="2592" y="1394"/>
                  <a:pt x="2592" y="1394"/>
                  <a:pt x="2592" y="1394"/>
                </a:cubicBezTo>
                <a:cubicBezTo>
                  <a:pt x="2589" y="1394"/>
                  <a:pt x="2589" y="1394"/>
                  <a:pt x="2589" y="1394"/>
                </a:cubicBezTo>
                <a:cubicBezTo>
                  <a:pt x="2586" y="1398"/>
                  <a:pt x="2589" y="1395"/>
                  <a:pt x="2586" y="1397"/>
                </a:cubicBezTo>
                <a:close/>
                <a:moveTo>
                  <a:pt x="2482" y="1472"/>
                </a:moveTo>
                <a:cubicBezTo>
                  <a:pt x="2479" y="1471"/>
                  <a:pt x="2476" y="1470"/>
                  <a:pt x="2473" y="1469"/>
                </a:cubicBezTo>
                <a:cubicBezTo>
                  <a:pt x="2473" y="1475"/>
                  <a:pt x="2473" y="1475"/>
                  <a:pt x="2473" y="1475"/>
                </a:cubicBezTo>
                <a:cubicBezTo>
                  <a:pt x="2478" y="1480"/>
                  <a:pt x="2475" y="1477"/>
                  <a:pt x="2469" y="1482"/>
                </a:cubicBezTo>
                <a:cubicBezTo>
                  <a:pt x="2469" y="1485"/>
                  <a:pt x="2469" y="1485"/>
                  <a:pt x="2469" y="1485"/>
                </a:cubicBezTo>
                <a:cubicBezTo>
                  <a:pt x="2476" y="1485"/>
                  <a:pt x="2476" y="1485"/>
                  <a:pt x="2476" y="1485"/>
                </a:cubicBezTo>
                <a:cubicBezTo>
                  <a:pt x="2478" y="1480"/>
                  <a:pt x="2480" y="1476"/>
                  <a:pt x="2482" y="1472"/>
                </a:cubicBezTo>
                <a:close/>
              </a:path>
            </a:pathLst>
          </a:custGeom>
          <a:solidFill>
            <a:srgbClr val="F7F7F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0" name="Rectangle 19"/>
          <p:cNvSpPr/>
          <p:nvPr/>
        </p:nvSpPr>
        <p:spPr>
          <a:xfrm>
            <a:off x="4816930" y="4687208"/>
            <a:ext cx="6400800" cy="12319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2" name="Group 21"/>
          <p:cNvGrpSpPr/>
          <p:nvPr/>
        </p:nvGrpSpPr>
        <p:grpSpPr>
          <a:xfrm>
            <a:off x="4927269" y="4407808"/>
            <a:ext cx="562945" cy="420632"/>
            <a:chOff x="3300412" y="1619250"/>
            <a:chExt cx="2549526" cy="1905000"/>
          </a:xfrm>
          <a:solidFill>
            <a:schemeClr val="bg1"/>
          </a:solidFill>
          <a:effectLst>
            <a:outerShdw blurRad="381000" sx="102000" sy="102000" algn="ctr" rotWithShape="0">
              <a:prstClr val="black">
                <a:alpha val="76000"/>
              </a:prstClr>
            </a:outerShdw>
          </a:effectLst>
        </p:grpSpPr>
        <p:sp>
          <p:nvSpPr>
            <p:cNvPr id="23" name="Freeform 6"/>
            <p:cNvSpPr>
              <a:spLocks/>
            </p:cNvSpPr>
            <p:nvPr/>
          </p:nvSpPr>
          <p:spPr bwMode="auto">
            <a:xfrm>
              <a:off x="4624388" y="1619250"/>
              <a:ext cx="1225550" cy="1905000"/>
            </a:xfrm>
            <a:custGeom>
              <a:avLst/>
              <a:gdLst>
                <a:gd name="T0" fmla="*/ 189 w 327"/>
                <a:gd name="T1" fmla="*/ 0 h 508"/>
                <a:gd name="T2" fmla="*/ 168 w 327"/>
                <a:gd name="T3" fmla="*/ 194 h 508"/>
                <a:gd name="T4" fmla="*/ 213 w 327"/>
                <a:gd name="T5" fmla="*/ 204 h 508"/>
                <a:gd name="T6" fmla="*/ 261 w 327"/>
                <a:gd name="T7" fmla="*/ 230 h 508"/>
                <a:gd name="T8" fmla="*/ 301 w 327"/>
                <a:gd name="T9" fmla="*/ 272 h 508"/>
                <a:gd name="T10" fmla="*/ 316 w 327"/>
                <a:gd name="T11" fmla="*/ 391 h 508"/>
                <a:gd name="T12" fmla="*/ 303 w 327"/>
                <a:gd name="T13" fmla="*/ 424 h 508"/>
                <a:gd name="T14" fmla="*/ 274 w 327"/>
                <a:gd name="T15" fmla="*/ 461 h 508"/>
                <a:gd name="T16" fmla="*/ 224 w 327"/>
                <a:gd name="T17" fmla="*/ 493 h 508"/>
                <a:gd name="T18" fmla="*/ 163 w 327"/>
                <a:gd name="T19" fmla="*/ 507 h 508"/>
                <a:gd name="T20" fmla="*/ 36 w 327"/>
                <a:gd name="T21" fmla="*/ 439 h 508"/>
                <a:gd name="T22" fmla="*/ 15 w 327"/>
                <a:gd name="T23" fmla="*/ 404 h 508"/>
                <a:gd name="T24" fmla="*/ 9 w 327"/>
                <a:gd name="T25" fmla="*/ 290 h 508"/>
                <a:gd name="T26" fmla="*/ 20 w 327"/>
                <a:gd name="T27" fmla="*/ 254 h 508"/>
                <a:gd name="T28" fmla="*/ 72 w 327"/>
                <a:gd name="T29" fmla="*/ 152 h 508"/>
                <a:gd name="T30" fmla="*/ 174 w 327"/>
                <a:gd name="T31" fmla="*/ 18 h 508"/>
                <a:gd name="T32" fmla="*/ 189 w 327"/>
                <a:gd name="T3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508">
                  <a:moveTo>
                    <a:pt x="189" y="0"/>
                  </a:moveTo>
                  <a:cubicBezTo>
                    <a:pt x="189" y="1"/>
                    <a:pt x="113" y="193"/>
                    <a:pt x="168" y="194"/>
                  </a:cubicBezTo>
                  <a:cubicBezTo>
                    <a:pt x="183" y="195"/>
                    <a:pt x="199" y="200"/>
                    <a:pt x="213" y="204"/>
                  </a:cubicBezTo>
                  <a:cubicBezTo>
                    <a:pt x="230" y="210"/>
                    <a:pt x="246" y="219"/>
                    <a:pt x="261" y="230"/>
                  </a:cubicBezTo>
                  <a:cubicBezTo>
                    <a:pt x="277" y="242"/>
                    <a:pt x="290" y="256"/>
                    <a:pt x="301" y="272"/>
                  </a:cubicBezTo>
                  <a:cubicBezTo>
                    <a:pt x="324" y="307"/>
                    <a:pt x="327" y="351"/>
                    <a:pt x="316" y="391"/>
                  </a:cubicBezTo>
                  <a:cubicBezTo>
                    <a:pt x="313" y="402"/>
                    <a:pt x="308" y="413"/>
                    <a:pt x="303" y="424"/>
                  </a:cubicBezTo>
                  <a:cubicBezTo>
                    <a:pt x="295" y="438"/>
                    <a:pt x="285" y="450"/>
                    <a:pt x="274" y="461"/>
                  </a:cubicBezTo>
                  <a:cubicBezTo>
                    <a:pt x="260" y="475"/>
                    <a:pt x="243" y="486"/>
                    <a:pt x="224" y="493"/>
                  </a:cubicBezTo>
                  <a:cubicBezTo>
                    <a:pt x="205" y="501"/>
                    <a:pt x="184" y="506"/>
                    <a:pt x="163" y="507"/>
                  </a:cubicBezTo>
                  <a:cubicBezTo>
                    <a:pt x="112" y="508"/>
                    <a:pt x="66" y="479"/>
                    <a:pt x="36" y="439"/>
                  </a:cubicBezTo>
                  <a:cubicBezTo>
                    <a:pt x="27" y="428"/>
                    <a:pt x="20" y="416"/>
                    <a:pt x="15" y="404"/>
                  </a:cubicBezTo>
                  <a:cubicBezTo>
                    <a:pt x="0" y="368"/>
                    <a:pt x="0" y="327"/>
                    <a:pt x="9" y="290"/>
                  </a:cubicBezTo>
                  <a:cubicBezTo>
                    <a:pt x="12" y="278"/>
                    <a:pt x="16" y="266"/>
                    <a:pt x="20" y="254"/>
                  </a:cubicBezTo>
                  <a:cubicBezTo>
                    <a:pt x="34" y="219"/>
                    <a:pt x="52" y="185"/>
                    <a:pt x="72" y="152"/>
                  </a:cubicBezTo>
                  <a:cubicBezTo>
                    <a:pt x="102" y="105"/>
                    <a:pt x="138" y="61"/>
                    <a:pt x="174" y="18"/>
                  </a:cubicBezTo>
                  <a:cubicBezTo>
                    <a:pt x="178" y="13"/>
                    <a:pt x="184" y="6"/>
                    <a:pt x="1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 name="Freeform 7"/>
            <p:cNvSpPr>
              <a:spLocks/>
            </p:cNvSpPr>
            <p:nvPr/>
          </p:nvSpPr>
          <p:spPr bwMode="auto">
            <a:xfrm>
              <a:off x="3300412" y="1619250"/>
              <a:ext cx="1225550" cy="1905000"/>
            </a:xfrm>
            <a:custGeom>
              <a:avLst/>
              <a:gdLst>
                <a:gd name="T0" fmla="*/ 189 w 327"/>
                <a:gd name="T1" fmla="*/ 0 h 508"/>
                <a:gd name="T2" fmla="*/ 169 w 327"/>
                <a:gd name="T3" fmla="*/ 194 h 508"/>
                <a:gd name="T4" fmla="*/ 213 w 327"/>
                <a:gd name="T5" fmla="*/ 204 h 508"/>
                <a:gd name="T6" fmla="*/ 261 w 327"/>
                <a:gd name="T7" fmla="*/ 230 h 508"/>
                <a:gd name="T8" fmla="*/ 301 w 327"/>
                <a:gd name="T9" fmla="*/ 272 h 508"/>
                <a:gd name="T10" fmla="*/ 316 w 327"/>
                <a:gd name="T11" fmla="*/ 391 h 508"/>
                <a:gd name="T12" fmla="*/ 303 w 327"/>
                <a:gd name="T13" fmla="*/ 424 h 508"/>
                <a:gd name="T14" fmla="*/ 274 w 327"/>
                <a:gd name="T15" fmla="*/ 461 h 508"/>
                <a:gd name="T16" fmla="*/ 224 w 327"/>
                <a:gd name="T17" fmla="*/ 493 h 508"/>
                <a:gd name="T18" fmla="*/ 163 w 327"/>
                <a:gd name="T19" fmla="*/ 507 h 508"/>
                <a:gd name="T20" fmla="*/ 36 w 327"/>
                <a:gd name="T21" fmla="*/ 439 h 508"/>
                <a:gd name="T22" fmla="*/ 15 w 327"/>
                <a:gd name="T23" fmla="*/ 404 h 508"/>
                <a:gd name="T24" fmla="*/ 9 w 327"/>
                <a:gd name="T25" fmla="*/ 290 h 508"/>
                <a:gd name="T26" fmla="*/ 20 w 327"/>
                <a:gd name="T27" fmla="*/ 254 h 508"/>
                <a:gd name="T28" fmla="*/ 72 w 327"/>
                <a:gd name="T29" fmla="*/ 152 h 508"/>
                <a:gd name="T30" fmla="*/ 174 w 327"/>
                <a:gd name="T31" fmla="*/ 18 h 508"/>
                <a:gd name="T32" fmla="*/ 189 w 327"/>
                <a:gd name="T3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508">
                  <a:moveTo>
                    <a:pt x="189" y="0"/>
                  </a:moveTo>
                  <a:cubicBezTo>
                    <a:pt x="189" y="1"/>
                    <a:pt x="113" y="193"/>
                    <a:pt x="169" y="194"/>
                  </a:cubicBezTo>
                  <a:cubicBezTo>
                    <a:pt x="183" y="195"/>
                    <a:pt x="199" y="200"/>
                    <a:pt x="213" y="204"/>
                  </a:cubicBezTo>
                  <a:cubicBezTo>
                    <a:pt x="230" y="210"/>
                    <a:pt x="247" y="219"/>
                    <a:pt x="261" y="230"/>
                  </a:cubicBezTo>
                  <a:cubicBezTo>
                    <a:pt x="277" y="242"/>
                    <a:pt x="290" y="256"/>
                    <a:pt x="301" y="272"/>
                  </a:cubicBezTo>
                  <a:cubicBezTo>
                    <a:pt x="324" y="307"/>
                    <a:pt x="327" y="351"/>
                    <a:pt x="316" y="391"/>
                  </a:cubicBezTo>
                  <a:cubicBezTo>
                    <a:pt x="313" y="402"/>
                    <a:pt x="308" y="413"/>
                    <a:pt x="303" y="424"/>
                  </a:cubicBezTo>
                  <a:cubicBezTo>
                    <a:pt x="295" y="438"/>
                    <a:pt x="285" y="450"/>
                    <a:pt x="274" y="461"/>
                  </a:cubicBezTo>
                  <a:cubicBezTo>
                    <a:pt x="260" y="475"/>
                    <a:pt x="243" y="486"/>
                    <a:pt x="224" y="493"/>
                  </a:cubicBezTo>
                  <a:cubicBezTo>
                    <a:pt x="205" y="501"/>
                    <a:pt x="184" y="506"/>
                    <a:pt x="163" y="507"/>
                  </a:cubicBezTo>
                  <a:cubicBezTo>
                    <a:pt x="112" y="508"/>
                    <a:pt x="66" y="479"/>
                    <a:pt x="36" y="439"/>
                  </a:cubicBezTo>
                  <a:cubicBezTo>
                    <a:pt x="28" y="428"/>
                    <a:pt x="20" y="416"/>
                    <a:pt x="15" y="404"/>
                  </a:cubicBezTo>
                  <a:cubicBezTo>
                    <a:pt x="0" y="368"/>
                    <a:pt x="0" y="327"/>
                    <a:pt x="9" y="290"/>
                  </a:cubicBezTo>
                  <a:cubicBezTo>
                    <a:pt x="12" y="278"/>
                    <a:pt x="16" y="266"/>
                    <a:pt x="20" y="254"/>
                  </a:cubicBezTo>
                  <a:cubicBezTo>
                    <a:pt x="34" y="219"/>
                    <a:pt x="52" y="185"/>
                    <a:pt x="72" y="152"/>
                  </a:cubicBezTo>
                  <a:cubicBezTo>
                    <a:pt x="102" y="105"/>
                    <a:pt x="138" y="61"/>
                    <a:pt x="174" y="18"/>
                  </a:cubicBezTo>
                  <a:cubicBezTo>
                    <a:pt x="178" y="13"/>
                    <a:pt x="184" y="6"/>
                    <a:pt x="1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27BF7A44-AF98-49B6-BC89-BAEC739FF9B1}"/>
              </a:ext>
            </a:extLst>
          </p:cNvPr>
          <p:cNvSpPr txBox="1"/>
          <p:nvPr/>
        </p:nvSpPr>
        <p:spPr>
          <a:xfrm>
            <a:off x="5509080" y="4935781"/>
            <a:ext cx="5461649" cy="734753"/>
          </a:xfrm>
          <a:prstGeom prst="rect">
            <a:avLst/>
          </a:prstGeom>
          <a:noFill/>
        </p:spPr>
        <p:txBody>
          <a:bodyPr wrap="square" rtlCol="0">
            <a:spAutoFit/>
          </a:bodyPr>
          <a:lstStyle/>
          <a:p>
            <a:pPr algn="just">
              <a:lnSpc>
                <a:spcPct val="130000"/>
              </a:lnSpc>
            </a:pPr>
            <a:r>
              <a:rPr lang="en-US" sz="1100" dirty="0">
                <a:solidFill>
                  <a:schemeClr val="bg1"/>
                </a:solidFill>
              </a:rPr>
              <a:t>Lorem ipsum is simply do  dummy text of the printing and typesetting industry sows has been the industry's standard dummy text ever since the 1500s, when too are the unknown is simply do there are to much.</a:t>
            </a:r>
          </a:p>
        </p:txBody>
      </p:sp>
      <p:sp>
        <p:nvSpPr>
          <p:cNvPr id="15" name="TextBox 14">
            <a:extLst>
              <a:ext uri="{FF2B5EF4-FFF2-40B4-BE49-F238E27FC236}">
                <a16:creationId xmlns:a16="http://schemas.microsoft.com/office/drawing/2014/main" id="{2426D7DB-D911-9D06-263A-86B58B5DC484}"/>
              </a:ext>
            </a:extLst>
          </p:cNvPr>
          <p:cNvSpPr txBox="1"/>
          <p:nvPr/>
        </p:nvSpPr>
        <p:spPr>
          <a:xfrm>
            <a:off x="6511140" y="2101824"/>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16" name="TextBox 15">
            <a:extLst>
              <a:ext uri="{FF2B5EF4-FFF2-40B4-BE49-F238E27FC236}">
                <a16:creationId xmlns:a16="http://schemas.microsoft.com/office/drawing/2014/main" id="{905DB496-FB25-D06B-D131-0142390001AB}"/>
              </a:ext>
            </a:extLst>
          </p:cNvPr>
          <p:cNvSpPr txBox="1"/>
          <p:nvPr/>
        </p:nvSpPr>
        <p:spPr>
          <a:xfrm>
            <a:off x="6511141" y="1517329"/>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Tree>
    <p:extLst>
      <p:ext uri="{BB962C8B-B14F-4D97-AF65-F5344CB8AC3E}">
        <p14:creationId xmlns:p14="http://schemas.microsoft.com/office/powerpoint/2010/main" val="644551502"/>
      </p:ext>
    </p:extLst>
  </p:cSld>
  <p:clrMapOvr>
    <a:masterClrMapping/>
  </p:clrMapOvr>
  <p:transition spd="slow" advClick="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002044-60C1-4955-B06C-C5AC5D7D7082}"/>
              </a:ext>
            </a:extLst>
          </p:cNvPr>
          <p:cNvSpPr/>
          <p:nvPr/>
        </p:nvSpPr>
        <p:spPr>
          <a:xfrm>
            <a:off x="0" y="0"/>
            <a:ext cx="820470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548B9C72-E541-0E4A-C513-0A720C0F18F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0617" r="30617"/>
          <a:stretch>
            <a:fillRect/>
          </a:stretch>
        </p:blipFill>
        <p:spPr/>
      </p:pic>
      <p:pic>
        <p:nvPicPr>
          <p:cNvPr id="4" name="Picture Placeholder 3">
            <a:extLst>
              <a:ext uri="{FF2B5EF4-FFF2-40B4-BE49-F238E27FC236}">
                <a16:creationId xmlns:a16="http://schemas.microsoft.com/office/drawing/2014/main" id="{A0BF77CD-B1E3-7A01-0357-2B12365224B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0706" r="30706"/>
          <a:stretch/>
        </p:blipFill>
        <p:spPr/>
      </p:pic>
      <p:sp>
        <p:nvSpPr>
          <p:cNvPr id="37" name="TextBox 36">
            <a:extLst>
              <a:ext uri="{FF2B5EF4-FFF2-40B4-BE49-F238E27FC236}">
                <a16:creationId xmlns:a16="http://schemas.microsoft.com/office/drawing/2014/main" id="{AB856A98-406F-D70C-63FC-83E52EBFA939}"/>
              </a:ext>
            </a:extLst>
          </p:cNvPr>
          <p:cNvSpPr txBox="1"/>
          <p:nvPr/>
        </p:nvSpPr>
        <p:spPr>
          <a:xfrm>
            <a:off x="302498" y="1013643"/>
            <a:ext cx="2838581" cy="4493089"/>
          </a:xfrm>
          <a:prstGeom prst="rect">
            <a:avLst/>
          </a:prstGeom>
          <a:noFill/>
        </p:spPr>
        <p:txBody>
          <a:bodyPr wrap="square" rtlCol="0">
            <a:spAutoFit/>
          </a:bodyPr>
          <a:lstStyle/>
          <a:p>
            <a:pPr algn="just">
              <a:lnSpc>
                <a:spcPct val="150000"/>
              </a:lnSpc>
            </a:pPr>
            <a:r>
              <a:rPr lang="id-ID" sz="1200" dirty="0">
                <a:solidFill>
                  <a:schemeClr val="bg1"/>
                </a:solidFill>
                <a:latin typeface="Montserrat" panose="00000500000000000000" pitchFamily="2" charset="0"/>
              </a:rPr>
              <a:t>lorem ipsum,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labore.</a:t>
            </a:r>
            <a:r>
              <a:rPr lang="id-ID" sz="1200" dirty="0">
                <a:solidFill>
                  <a:schemeClr val="bg1"/>
                </a:solidFill>
                <a:latin typeface="Montserrat" panose="00000500000000000000" pitchFamily="2" charset="0"/>
              </a:rPr>
              <a:t> lorem ipsum,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labore.</a:t>
            </a:r>
          </a:p>
        </p:txBody>
      </p:sp>
      <p:sp>
        <p:nvSpPr>
          <p:cNvPr id="38" name="TextBox 37">
            <a:extLst>
              <a:ext uri="{FF2B5EF4-FFF2-40B4-BE49-F238E27FC236}">
                <a16:creationId xmlns:a16="http://schemas.microsoft.com/office/drawing/2014/main" id="{8D755B29-3741-D879-7DB3-244091AC1234}"/>
              </a:ext>
            </a:extLst>
          </p:cNvPr>
          <p:cNvSpPr txBox="1"/>
          <p:nvPr/>
        </p:nvSpPr>
        <p:spPr>
          <a:xfrm>
            <a:off x="302498" y="560725"/>
            <a:ext cx="2838581" cy="338554"/>
          </a:xfrm>
          <a:prstGeom prst="rect">
            <a:avLst/>
          </a:prstGeom>
          <a:noFill/>
        </p:spPr>
        <p:txBody>
          <a:bodyPr wrap="square" rtlCol="0">
            <a:spAutoFit/>
          </a:bodyPr>
          <a:lstStyle/>
          <a:p>
            <a:r>
              <a:rPr lang="en-US" sz="1600" spc="300" dirty="0">
                <a:solidFill>
                  <a:schemeClr val="bg1"/>
                </a:solidFill>
                <a:latin typeface="Montserrat" charset="0"/>
                <a:ea typeface="Montserrat" charset="0"/>
                <a:cs typeface="Montserrat" charset="0"/>
              </a:rPr>
              <a:t>YOUR TITLE HERE</a:t>
            </a:r>
            <a:endParaRPr lang="en-US" sz="2400" spc="300"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534674437"/>
      </p:ext>
    </p:extLst>
  </p:cSld>
  <p:clrMapOvr>
    <a:masterClrMapping/>
  </p:clrMapOvr>
  <p:transition spd="slow" advClick="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4E55D9-11B4-457C-8F31-BB801FE20619}"/>
              </a:ext>
            </a:extLst>
          </p:cNvPr>
          <p:cNvSpPr/>
          <p:nvPr/>
        </p:nvSpPr>
        <p:spPr>
          <a:xfrm>
            <a:off x="0" y="0"/>
            <a:ext cx="4224528" cy="3429000"/>
          </a:xfrm>
          <a:prstGeom prst="rect">
            <a:avLst/>
          </a:prstGeom>
          <a:solidFill>
            <a:schemeClr val="accent4"/>
          </a:solidFill>
          <a:ln>
            <a:noFill/>
          </a:ln>
          <a:effectLst>
            <a:outerShdw blurRad="965200" dist="266700" dir="12540000" algn="b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0E4DA0-B8D2-4598-B845-177A3103FD7F}"/>
              </a:ext>
            </a:extLst>
          </p:cNvPr>
          <p:cNvSpPr/>
          <p:nvPr/>
        </p:nvSpPr>
        <p:spPr>
          <a:xfrm>
            <a:off x="0" y="0"/>
            <a:ext cx="4005072" cy="3176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F6C7A86-A04E-4F9D-A4AB-9790CE31418C}"/>
              </a:ext>
            </a:extLst>
          </p:cNvPr>
          <p:cNvGrpSpPr/>
          <p:nvPr/>
        </p:nvGrpSpPr>
        <p:grpSpPr>
          <a:xfrm>
            <a:off x="747734" y="3785958"/>
            <a:ext cx="3841616" cy="2767284"/>
            <a:chOff x="1395561" y="1608595"/>
            <a:chExt cx="3330248" cy="2767284"/>
          </a:xfrm>
        </p:grpSpPr>
        <p:sp>
          <p:nvSpPr>
            <p:cNvPr id="10" name="Frame 9">
              <a:extLst>
                <a:ext uri="{FF2B5EF4-FFF2-40B4-BE49-F238E27FC236}">
                  <a16:creationId xmlns:a16="http://schemas.microsoft.com/office/drawing/2014/main" id="{94ED0451-866F-40AC-BE0C-77DC8F563BF5}"/>
                </a:ext>
              </a:extLst>
            </p:cNvPr>
            <p:cNvSpPr/>
            <p:nvPr/>
          </p:nvSpPr>
          <p:spPr>
            <a:xfrm>
              <a:off x="2352334" y="1608595"/>
              <a:ext cx="2373475" cy="2767284"/>
            </a:xfrm>
            <a:prstGeom prst="frame">
              <a:avLst>
                <a:gd name="adj1" fmla="val 19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EAADD3EE-8A0B-4713-BA5C-5CFDE537AC5A}"/>
                </a:ext>
              </a:extLst>
            </p:cNvPr>
            <p:cNvSpPr/>
            <p:nvPr/>
          </p:nvSpPr>
          <p:spPr>
            <a:xfrm>
              <a:off x="1395561" y="2329768"/>
              <a:ext cx="1609344" cy="131136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Equals 12">
            <a:extLst>
              <a:ext uri="{FF2B5EF4-FFF2-40B4-BE49-F238E27FC236}">
                <a16:creationId xmlns:a16="http://schemas.microsoft.com/office/drawing/2014/main" id="{C0FEA1DA-E24D-4103-85B4-56E28AB0B5AD}"/>
              </a:ext>
            </a:extLst>
          </p:cNvPr>
          <p:cNvSpPr/>
          <p:nvPr/>
        </p:nvSpPr>
        <p:spPr>
          <a:xfrm>
            <a:off x="1464734" y="4782912"/>
            <a:ext cx="773375" cy="773375"/>
          </a:xfrm>
          <a:prstGeom prst="mathEqual">
            <a:avLst>
              <a:gd name="adj1" fmla="val 9332"/>
              <a:gd name="adj2" fmla="val 16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6DE4E022-AA28-4E59-82EE-DBA627276835}"/>
              </a:ext>
            </a:extLst>
          </p:cNvPr>
          <p:cNvSpPr/>
          <p:nvPr/>
        </p:nvSpPr>
        <p:spPr>
          <a:xfrm>
            <a:off x="8299358" y="1852999"/>
            <a:ext cx="3011067" cy="571503"/>
          </a:xfrm>
          <a:prstGeom prst="rect">
            <a:avLst/>
          </a:prstGeom>
          <a:noFill/>
        </p:spPr>
        <p:txBody>
          <a:bodyPr wrap="square" rtlCol="0">
            <a:spAutoFit/>
          </a:bodyPr>
          <a:lstStyle/>
          <a:p>
            <a:pPr>
              <a:lnSpc>
                <a:spcPct val="150000"/>
              </a:lnSpc>
            </a:pPr>
            <a:r>
              <a:rPr lang="id-ID" sz="1050" dirty="0">
                <a:solidFill>
                  <a:schemeClr val="tx1">
                    <a:lumMod val="65000"/>
                    <a:lumOff val="35000"/>
                  </a:schemeClr>
                </a:solidFill>
              </a:rPr>
              <a:t>Lorem ipsum dolor sit amet, consectetur</a:t>
            </a:r>
            <a:r>
              <a:rPr lang="en-US" sz="1050" dirty="0">
                <a:solidFill>
                  <a:schemeClr val="tx1">
                    <a:lumMod val="65000"/>
                    <a:lumOff val="35000"/>
                  </a:schemeClr>
                </a:solidFill>
              </a:rPr>
              <a:t> </a:t>
            </a:r>
            <a:r>
              <a:rPr lang="id-ID" sz="1050" dirty="0">
                <a:solidFill>
                  <a:schemeClr val="tx1">
                    <a:lumMod val="65000"/>
                    <a:lumOff val="35000"/>
                  </a:schemeClr>
                </a:solidFill>
              </a:rPr>
              <a:t>sed libero in amet, consectetur</a:t>
            </a:r>
            <a:r>
              <a:rPr lang="en-US" sz="1050" dirty="0">
                <a:solidFill>
                  <a:schemeClr val="tx1">
                    <a:lumMod val="65000"/>
                    <a:lumOff val="35000"/>
                  </a:schemeClr>
                </a:solidFill>
              </a:rPr>
              <a:t> </a:t>
            </a:r>
            <a:r>
              <a:rPr lang="id-ID" sz="1050" dirty="0">
                <a:solidFill>
                  <a:schemeClr val="tx1">
                    <a:lumMod val="65000"/>
                    <a:lumOff val="35000"/>
                  </a:schemeClr>
                </a:solidFill>
              </a:rPr>
              <a:t>sed </a:t>
            </a:r>
          </a:p>
        </p:txBody>
      </p:sp>
      <p:sp>
        <p:nvSpPr>
          <p:cNvPr id="19" name="TextBox 18">
            <a:extLst>
              <a:ext uri="{FF2B5EF4-FFF2-40B4-BE49-F238E27FC236}">
                <a16:creationId xmlns:a16="http://schemas.microsoft.com/office/drawing/2014/main" id="{D2248B05-1E4E-4192-8EED-3A853F228F59}"/>
              </a:ext>
            </a:extLst>
          </p:cNvPr>
          <p:cNvSpPr txBox="1"/>
          <p:nvPr/>
        </p:nvSpPr>
        <p:spPr>
          <a:xfrm>
            <a:off x="8299358" y="1581879"/>
            <a:ext cx="794961" cy="276999"/>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200" dirty="0">
                <a:solidFill>
                  <a:schemeClr val="tx1">
                    <a:lumMod val="65000"/>
                    <a:lumOff val="35000"/>
                  </a:schemeClr>
                </a:solidFill>
                <a:latin typeface="+mn-lt"/>
              </a:rPr>
              <a:t>Title Here</a:t>
            </a:r>
            <a:endParaRPr lang="id-ID" sz="1200" dirty="0">
              <a:solidFill>
                <a:schemeClr val="tx1">
                  <a:lumMod val="65000"/>
                  <a:lumOff val="35000"/>
                </a:schemeClr>
              </a:solidFill>
              <a:latin typeface="+mn-lt"/>
            </a:endParaRPr>
          </a:p>
        </p:txBody>
      </p:sp>
      <p:sp>
        <p:nvSpPr>
          <p:cNvPr id="21" name="Rectangle 20">
            <a:extLst>
              <a:ext uri="{FF2B5EF4-FFF2-40B4-BE49-F238E27FC236}">
                <a16:creationId xmlns:a16="http://schemas.microsoft.com/office/drawing/2014/main" id="{DD22A264-F288-466E-A50D-1AE9A38DE925}"/>
              </a:ext>
            </a:extLst>
          </p:cNvPr>
          <p:cNvSpPr/>
          <p:nvPr/>
        </p:nvSpPr>
        <p:spPr>
          <a:xfrm>
            <a:off x="5186990" y="1852999"/>
            <a:ext cx="2892912" cy="571503"/>
          </a:xfrm>
          <a:prstGeom prst="rect">
            <a:avLst/>
          </a:prstGeom>
          <a:noFill/>
        </p:spPr>
        <p:txBody>
          <a:bodyPr wrap="square" rtlCol="0">
            <a:spAutoFit/>
          </a:bodyPr>
          <a:lstStyle/>
          <a:p>
            <a:pPr>
              <a:lnSpc>
                <a:spcPct val="150000"/>
              </a:lnSpc>
            </a:pPr>
            <a:r>
              <a:rPr lang="id-ID" sz="1050" dirty="0">
                <a:solidFill>
                  <a:schemeClr val="tx1">
                    <a:lumMod val="65000"/>
                    <a:lumOff val="35000"/>
                  </a:schemeClr>
                </a:solidFill>
              </a:rPr>
              <a:t>Lorem ipsum dolor sit amet, consectetur</a:t>
            </a:r>
            <a:r>
              <a:rPr lang="en-US" sz="1050" dirty="0">
                <a:solidFill>
                  <a:schemeClr val="tx1">
                    <a:lumMod val="65000"/>
                    <a:lumOff val="35000"/>
                  </a:schemeClr>
                </a:solidFill>
              </a:rPr>
              <a:t> </a:t>
            </a:r>
            <a:r>
              <a:rPr lang="id-ID" sz="1050" dirty="0">
                <a:solidFill>
                  <a:schemeClr val="tx1">
                    <a:lumMod val="65000"/>
                    <a:lumOff val="35000"/>
                  </a:schemeClr>
                </a:solidFill>
              </a:rPr>
              <a:t>sed libero in amet, consectetur</a:t>
            </a:r>
            <a:r>
              <a:rPr lang="en-US" sz="1050" dirty="0">
                <a:solidFill>
                  <a:schemeClr val="tx1">
                    <a:lumMod val="65000"/>
                    <a:lumOff val="35000"/>
                  </a:schemeClr>
                </a:solidFill>
              </a:rPr>
              <a:t> </a:t>
            </a:r>
            <a:r>
              <a:rPr lang="id-ID" sz="1050" dirty="0">
                <a:solidFill>
                  <a:schemeClr val="tx1">
                    <a:lumMod val="65000"/>
                    <a:lumOff val="35000"/>
                  </a:schemeClr>
                </a:solidFill>
              </a:rPr>
              <a:t>sed</a:t>
            </a:r>
          </a:p>
        </p:txBody>
      </p:sp>
      <p:sp>
        <p:nvSpPr>
          <p:cNvPr id="22" name="TextBox 21">
            <a:extLst>
              <a:ext uri="{FF2B5EF4-FFF2-40B4-BE49-F238E27FC236}">
                <a16:creationId xmlns:a16="http://schemas.microsoft.com/office/drawing/2014/main" id="{C5598F64-1C64-48AF-B5B1-F5BE0B73C516}"/>
              </a:ext>
            </a:extLst>
          </p:cNvPr>
          <p:cNvSpPr txBox="1"/>
          <p:nvPr/>
        </p:nvSpPr>
        <p:spPr>
          <a:xfrm>
            <a:off x="5186990" y="1576000"/>
            <a:ext cx="794961" cy="276999"/>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200" dirty="0">
                <a:solidFill>
                  <a:schemeClr val="tx1">
                    <a:lumMod val="65000"/>
                    <a:lumOff val="35000"/>
                  </a:schemeClr>
                </a:solidFill>
                <a:latin typeface="+mn-lt"/>
              </a:rPr>
              <a:t>Title Here</a:t>
            </a:r>
            <a:endParaRPr lang="id-ID" sz="1200" dirty="0">
              <a:solidFill>
                <a:schemeClr val="tx1">
                  <a:lumMod val="65000"/>
                  <a:lumOff val="35000"/>
                </a:schemeClr>
              </a:solidFill>
              <a:latin typeface="+mn-lt"/>
            </a:endParaRPr>
          </a:p>
        </p:txBody>
      </p:sp>
      <p:sp>
        <p:nvSpPr>
          <p:cNvPr id="23" name="TextBox 22">
            <a:extLst>
              <a:ext uri="{FF2B5EF4-FFF2-40B4-BE49-F238E27FC236}">
                <a16:creationId xmlns:a16="http://schemas.microsoft.com/office/drawing/2014/main" id="{EEDECBD2-FD0B-47FA-8813-59E774C77ADB}"/>
              </a:ext>
            </a:extLst>
          </p:cNvPr>
          <p:cNvSpPr txBox="1"/>
          <p:nvPr/>
        </p:nvSpPr>
        <p:spPr>
          <a:xfrm>
            <a:off x="5584471" y="4384769"/>
            <a:ext cx="5529078" cy="1569660"/>
          </a:xfrm>
          <a:prstGeom prst="rect">
            <a:avLst/>
          </a:prstGeom>
          <a:noFill/>
        </p:spPr>
        <p:txBody>
          <a:bodyPr wrap="none" rtlCol="0">
            <a:spAutoFit/>
          </a:bodyPr>
          <a:lstStyle/>
          <a:p>
            <a:pPr algn="ctr"/>
            <a:r>
              <a:rPr lang="en-US" sz="9600" b="1" dirty="0">
                <a:solidFill>
                  <a:schemeClr val="bg1">
                    <a:alpha val="30000"/>
                  </a:schemeClr>
                </a:solidFill>
              </a:rPr>
              <a:t>ABOUT US</a:t>
            </a:r>
          </a:p>
        </p:txBody>
      </p:sp>
      <p:pic>
        <p:nvPicPr>
          <p:cNvPr id="6" name="Picture Placeholder 5">
            <a:extLst>
              <a:ext uri="{FF2B5EF4-FFF2-40B4-BE49-F238E27FC236}">
                <a16:creationId xmlns:a16="http://schemas.microsoft.com/office/drawing/2014/main" id="{3954C6AE-BD9F-6895-2105-6544DF52789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5939" b="9507"/>
          <a:stretch/>
        </p:blipFill>
        <p:spPr>
          <a:xfrm>
            <a:off x="4224527" y="3428998"/>
            <a:ext cx="7967471" cy="3429001"/>
          </a:xfrm>
        </p:spPr>
      </p:pic>
      <p:sp>
        <p:nvSpPr>
          <p:cNvPr id="24" name="TextBox 23">
            <a:extLst>
              <a:ext uri="{FF2B5EF4-FFF2-40B4-BE49-F238E27FC236}">
                <a16:creationId xmlns:a16="http://schemas.microsoft.com/office/drawing/2014/main" id="{25F85E56-1AB0-8BED-1D7F-8A286FD5E19D}"/>
              </a:ext>
            </a:extLst>
          </p:cNvPr>
          <p:cNvSpPr txBox="1"/>
          <p:nvPr/>
        </p:nvSpPr>
        <p:spPr>
          <a:xfrm>
            <a:off x="242543" y="4563692"/>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5" name="TextBox 24">
            <a:extLst>
              <a:ext uri="{FF2B5EF4-FFF2-40B4-BE49-F238E27FC236}">
                <a16:creationId xmlns:a16="http://schemas.microsoft.com/office/drawing/2014/main" id="{25644EED-F6C1-85B8-5AB4-1100220DC089}"/>
              </a:ext>
            </a:extLst>
          </p:cNvPr>
          <p:cNvSpPr txBox="1"/>
          <p:nvPr/>
        </p:nvSpPr>
        <p:spPr>
          <a:xfrm>
            <a:off x="242544" y="3979197"/>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6" name="TextBox 25">
            <a:extLst>
              <a:ext uri="{FF2B5EF4-FFF2-40B4-BE49-F238E27FC236}">
                <a16:creationId xmlns:a16="http://schemas.microsoft.com/office/drawing/2014/main" id="{ED162F6A-6B8F-5774-9F62-3E82DB1E5689}"/>
              </a:ext>
            </a:extLst>
          </p:cNvPr>
          <p:cNvSpPr txBox="1"/>
          <p:nvPr/>
        </p:nvSpPr>
        <p:spPr>
          <a:xfrm>
            <a:off x="242543" y="1051114"/>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7" name="TextBox 26">
            <a:extLst>
              <a:ext uri="{FF2B5EF4-FFF2-40B4-BE49-F238E27FC236}">
                <a16:creationId xmlns:a16="http://schemas.microsoft.com/office/drawing/2014/main" id="{4B9BA373-E0A5-413E-51B3-90905D740932}"/>
              </a:ext>
            </a:extLst>
          </p:cNvPr>
          <p:cNvSpPr txBox="1"/>
          <p:nvPr/>
        </p:nvSpPr>
        <p:spPr>
          <a:xfrm>
            <a:off x="242544" y="466619"/>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Tree>
    <p:extLst>
      <p:ext uri="{BB962C8B-B14F-4D97-AF65-F5344CB8AC3E}">
        <p14:creationId xmlns:p14="http://schemas.microsoft.com/office/powerpoint/2010/main" val="2290017013"/>
      </p:ext>
    </p:extLst>
  </p:cSld>
  <p:clrMapOvr>
    <a:masterClrMapping/>
  </p:clrMapOvr>
  <p:transition spd="slow" advClick="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129D88-42F8-4A0E-A970-8BE0B9922DD8}"/>
              </a:ext>
            </a:extLst>
          </p:cNvPr>
          <p:cNvSpPr/>
          <p:nvPr/>
        </p:nvSpPr>
        <p:spPr>
          <a:xfrm>
            <a:off x="0" y="0"/>
            <a:ext cx="4064001"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3F612D-6F4D-4B63-BCD3-C9BF0969C0F9}"/>
              </a:ext>
            </a:extLst>
          </p:cNvPr>
          <p:cNvSpPr/>
          <p:nvPr/>
        </p:nvSpPr>
        <p:spPr>
          <a:xfrm>
            <a:off x="4064000" y="3429000"/>
            <a:ext cx="3722914" cy="3429000"/>
          </a:xfrm>
          <a:prstGeom prst="rect">
            <a:avLst/>
          </a:prstGeom>
          <a:solidFill>
            <a:srgbClr val="F7F7F7"/>
          </a:solidFill>
          <a:ln>
            <a:noFill/>
          </a:ln>
          <a:effectLst>
            <a:outerShdw blurRad="444500" dist="241300" dir="13500000" algn="b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CC6F4F60-2560-35D4-BEA6-35F264AD7CF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247" r="30247"/>
          <a:stretch>
            <a:fillRect/>
          </a:stretch>
        </p:blipFill>
        <p:spPr/>
      </p:pic>
      <p:pic>
        <p:nvPicPr>
          <p:cNvPr id="4" name="Picture Placeholder 3">
            <a:extLst>
              <a:ext uri="{FF2B5EF4-FFF2-40B4-BE49-F238E27FC236}">
                <a16:creationId xmlns:a16="http://schemas.microsoft.com/office/drawing/2014/main" id="{0CD862EF-4C03-9697-5760-65CE873FBBB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31356" b="1900"/>
          <a:stretch/>
        </p:blipFill>
        <p:spPr>
          <a:xfrm>
            <a:off x="4064000" y="0"/>
            <a:ext cx="3722914" cy="3429000"/>
          </a:xfrm>
        </p:spPr>
      </p:pic>
      <p:sp>
        <p:nvSpPr>
          <p:cNvPr id="21" name="TextBox 20">
            <a:extLst>
              <a:ext uri="{FF2B5EF4-FFF2-40B4-BE49-F238E27FC236}">
                <a16:creationId xmlns:a16="http://schemas.microsoft.com/office/drawing/2014/main" id="{2050D1D0-D256-BB10-95F3-172C022A98EC}"/>
              </a:ext>
            </a:extLst>
          </p:cNvPr>
          <p:cNvSpPr txBox="1"/>
          <p:nvPr/>
        </p:nvSpPr>
        <p:spPr>
          <a:xfrm>
            <a:off x="8058421" y="4552304"/>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2" name="TextBox 21">
            <a:extLst>
              <a:ext uri="{FF2B5EF4-FFF2-40B4-BE49-F238E27FC236}">
                <a16:creationId xmlns:a16="http://schemas.microsoft.com/office/drawing/2014/main" id="{81AE1444-D204-66AF-0999-4B02DAFFB770}"/>
              </a:ext>
            </a:extLst>
          </p:cNvPr>
          <p:cNvSpPr txBox="1"/>
          <p:nvPr/>
        </p:nvSpPr>
        <p:spPr>
          <a:xfrm>
            <a:off x="8058421" y="4105174"/>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23" name="TextBox 22">
            <a:extLst>
              <a:ext uri="{FF2B5EF4-FFF2-40B4-BE49-F238E27FC236}">
                <a16:creationId xmlns:a16="http://schemas.microsoft.com/office/drawing/2014/main" id="{76D62E76-A017-F32E-1254-A82BA0BA020B}"/>
              </a:ext>
            </a:extLst>
          </p:cNvPr>
          <p:cNvSpPr txBox="1"/>
          <p:nvPr/>
        </p:nvSpPr>
        <p:spPr>
          <a:xfrm>
            <a:off x="8058421" y="965042"/>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4" name="TextBox 23">
            <a:extLst>
              <a:ext uri="{FF2B5EF4-FFF2-40B4-BE49-F238E27FC236}">
                <a16:creationId xmlns:a16="http://schemas.microsoft.com/office/drawing/2014/main" id="{193912C0-D9E7-AB12-7DD8-09EF2BD68D35}"/>
              </a:ext>
            </a:extLst>
          </p:cNvPr>
          <p:cNvSpPr txBox="1"/>
          <p:nvPr/>
        </p:nvSpPr>
        <p:spPr>
          <a:xfrm>
            <a:off x="8058421" y="517912"/>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29" name="TextBox 28">
            <a:extLst>
              <a:ext uri="{FF2B5EF4-FFF2-40B4-BE49-F238E27FC236}">
                <a16:creationId xmlns:a16="http://schemas.microsoft.com/office/drawing/2014/main" id="{1047BC1C-D69D-7AA4-9EBD-7506B841D8FE}"/>
              </a:ext>
            </a:extLst>
          </p:cNvPr>
          <p:cNvSpPr txBox="1"/>
          <p:nvPr/>
        </p:nvSpPr>
        <p:spPr>
          <a:xfrm>
            <a:off x="4063999" y="4518431"/>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30" name="TextBox 29">
            <a:extLst>
              <a:ext uri="{FF2B5EF4-FFF2-40B4-BE49-F238E27FC236}">
                <a16:creationId xmlns:a16="http://schemas.microsoft.com/office/drawing/2014/main" id="{FBDBEBCF-A13F-00E0-942B-6CAF0E8A6C32}"/>
              </a:ext>
            </a:extLst>
          </p:cNvPr>
          <p:cNvSpPr txBox="1"/>
          <p:nvPr/>
        </p:nvSpPr>
        <p:spPr>
          <a:xfrm>
            <a:off x="4063999" y="4071301"/>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3170549158"/>
      </p:ext>
    </p:extLst>
  </p:cSld>
  <p:clrMapOvr>
    <a:masterClrMapping/>
  </p:clrMapOvr>
  <p:transition spd="slow" advClick="0">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D64019-8F51-4747-9021-3A50215BABE4}"/>
              </a:ext>
            </a:extLst>
          </p:cNvPr>
          <p:cNvSpPr/>
          <p:nvPr/>
        </p:nvSpPr>
        <p:spPr>
          <a:xfrm>
            <a:off x="0" y="3012353"/>
            <a:ext cx="4224528" cy="3845647"/>
          </a:xfrm>
          <a:prstGeom prst="rect">
            <a:avLst/>
          </a:prstGeom>
          <a:solidFill>
            <a:schemeClr val="bg1"/>
          </a:solidFill>
          <a:ln>
            <a:noFill/>
          </a:ln>
          <a:effectLst>
            <a:outerShdw blurRad="622300" dist="38100" dir="18900000" algn="b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8D0D75-173B-400B-8B7C-92EEAAFF09B9}"/>
              </a:ext>
            </a:extLst>
          </p:cNvPr>
          <p:cNvSpPr/>
          <p:nvPr/>
        </p:nvSpPr>
        <p:spPr>
          <a:xfrm>
            <a:off x="0" y="3295366"/>
            <a:ext cx="4005072" cy="35626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4CCC855-C54A-4168-B040-63940567D2DE}"/>
              </a:ext>
            </a:extLst>
          </p:cNvPr>
          <p:cNvSpPr txBox="1"/>
          <p:nvPr/>
        </p:nvSpPr>
        <p:spPr>
          <a:xfrm>
            <a:off x="4598024" y="-462345"/>
            <a:ext cx="2091639" cy="5386090"/>
          </a:xfrm>
          <a:prstGeom prst="rect">
            <a:avLst/>
          </a:prstGeom>
          <a:noFill/>
        </p:spPr>
        <p:txBody>
          <a:bodyPr wrap="square" rtlCol="0">
            <a:spAutoFit/>
          </a:bodyPr>
          <a:lstStyle/>
          <a:p>
            <a:r>
              <a:rPr lang="en-US" sz="34400" dirty="0">
                <a:solidFill>
                  <a:schemeClr val="bg1">
                    <a:lumMod val="95000"/>
                  </a:schemeClr>
                </a:solidFill>
                <a:latin typeface="Brush Script MT" panose="03060802040406070304" pitchFamily="66" charset="0"/>
              </a:rPr>
              <a:t>“</a:t>
            </a:r>
          </a:p>
        </p:txBody>
      </p:sp>
      <p:pic>
        <p:nvPicPr>
          <p:cNvPr id="4" name="Picture Placeholder 3">
            <a:extLst>
              <a:ext uri="{FF2B5EF4-FFF2-40B4-BE49-F238E27FC236}">
                <a16:creationId xmlns:a16="http://schemas.microsoft.com/office/drawing/2014/main" id="{06AD701A-0075-9078-2044-81BA40B5865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88" r="2788"/>
          <a:stretch>
            <a:fillRect/>
          </a:stretch>
        </p:blipFill>
        <p:spPr/>
      </p:pic>
      <p:sp>
        <p:nvSpPr>
          <p:cNvPr id="19" name="TextBox 18">
            <a:extLst>
              <a:ext uri="{FF2B5EF4-FFF2-40B4-BE49-F238E27FC236}">
                <a16:creationId xmlns:a16="http://schemas.microsoft.com/office/drawing/2014/main" id="{38D684C8-0012-C08A-8FC7-6BD6F72694DB}"/>
              </a:ext>
            </a:extLst>
          </p:cNvPr>
          <p:cNvSpPr txBox="1"/>
          <p:nvPr/>
        </p:nvSpPr>
        <p:spPr>
          <a:xfrm>
            <a:off x="126195" y="4287954"/>
            <a:ext cx="3752681" cy="2000099"/>
          </a:xfrm>
          <a:prstGeom prst="rect">
            <a:avLst/>
          </a:prstGeom>
          <a:noFill/>
        </p:spPr>
        <p:txBody>
          <a:bodyPr wrap="square" rtlCol="0">
            <a:spAutoFit/>
          </a:bodyPr>
          <a:lstStyle/>
          <a:p>
            <a:pPr algn="just">
              <a:lnSpc>
                <a:spcPct val="150000"/>
              </a:lnSpc>
            </a:pPr>
            <a:r>
              <a:rPr lang="id-ID" sz="1200" b="1" dirty="0">
                <a:solidFill>
                  <a:schemeClr val="bg1"/>
                </a:solidFill>
                <a:latin typeface="Montserrat" panose="00000500000000000000" pitchFamily="2" charset="0"/>
              </a:rPr>
              <a:t>lorem ipsum</a:t>
            </a:r>
            <a:r>
              <a:rPr lang="id-ID" sz="1200" dirty="0">
                <a:solidFill>
                  <a:schemeClr val="bg1"/>
                </a:solidFill>
                <a:latin typeface="Montserrat" panose="00000500000000000000" pitchFamily="2" charset="0"/>
              </a:rPr>
              <a:t>,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labore</a:t>
            </a:r>
            <a:r>
              <a:rPr lang="en-US" sz="1200" dirty="0">
                <a:solidFill>
                  <a:schemeClr val="bg1"/>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0" name="TextBox 19">
            <a:extLst>
              <a:ext uri="{FF2B5EF4-FFF2-40B4-BE49-F238E27FC236}">
                <a16:creationId xmlns:a16="http://schemas.microsoft.com/office/drawing/2014/main" id="{B194C8FD-6085-D064-ED56-A238DB9A93F2}"/>
              </a:ext>
            </a:extLst>
          </p:cNvPr>
          <p:cNvSpPr txBox="1"/>
          <p:nvPr/>
        </p:nvSpPr>
        <p:spPr>
          <a:xfrm>
            <a:off x="126195" y="3840824"/>
            <a:ext cx="2592376" cy="338554"/>
          </a:xfrm>
          <a:prstGeom prst="rect">
            <a:avLst/>
          </a:prstGeom>
          <a:noFill/>
        </p:spPr>
        <p:txBody>
          <a:bodyPr wrap="none" rtlCol="0">
            <a:spAutoFit/>
          </a:bodyPr>
          <a:lstStyle/>
          <a:p>
            <a:pPr algn="ctr"/>
            <a:r>
              <a:rPr lang="en-US" sz="1600" spc="300" dirty="0">
                <a:solidFill>
                  <a:schemeClr val="bg1"/>
                </a:solidFill>
                <a:latin typeface="Montserrat" charset="0"/>
                <a:ea typeface="Montserrat" charset="0"/>
                <a:cs typeface="Montserrat" charset="0"/>
              </a:rPr>
              <a:t>YOUR TITLE HERE</a:t>
            </a:r>
            <a:endParaRPr lang="en-US" sz="2400" spc="300" dirty="0">
              <a:solidFill>
                <a:schemeClr val="bg1"/>
              </a:solidFill>
              <a:latin typeface="Montserrat" charset="0"/>
              <a:ea typeface="Montserrat" charset="0"/>
              <a:cs typeface="Montserrat" charset="0"/>
            </a:endParaRPr>
          </a:p>
        </p:txBody>
      </p:sp>
      <p:sp>
        <p:nvSpPr>
          <p:cNvPr id="21" name="TextBox 20">
            <a:extLst>
              <a:ext uri="{FF2B5EF4-FFF2-40B4-BE49-F238E27FC236}">
                <a16:creationId xmlns:a16="http://schemas.microsoft.com/office/drawing/2014/main" id="{4D86974A-043E-EE70-9B78-E86A35478E33}"/>
              </a:ext>
            </a:extLst>
          </p:cNvPr>
          <p:cNvSpPr txBox="1"/>
          <p:nvPr/>
        </p:nvSpPr>
        <p:spPr>
          <a:xfrm>
            <a:off x="126194" y="1012254"/>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2" name="TextBox 21">
            <a:extLst>
              <a:ext uri="{FF2B5EF4-FFF2-40B4-BE49-F238E27FC236}">
                <a16:creationId xmlns:a16="http://schemas.microsoft.com/office/drawing/2014/main" id="{09652D93-6564-4C79-EBD0-4C573E756281}"/>
              </a:ext>
            </a:extLst>
          </p:cNvPr>
          <p:cNvSpPr txBox="1"/>
          <p:nvPr/>
        </p:nvSpPr>
        <p:spPr>
          <a:xfrm>
            <a:off x="126195" y="427759"/>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Tree>
    <p:extLst>
      <p:ext uri="{BB962C8B-B14F-4D97-AF65-F5344CB8AC3E}">
        <p14:creationId xmlns:p14="http://schemas.microsoft.com/office/powerpoint/2010/main" val="1380976256"/>
      </p:ext>
    </p:extLst>
  </p:cSld>
  <p:clrMapOvr>
    <a:masterClrMapping/>
  </p:clrMapOvr>
  <p:transition spd="slow" advClick="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E6D89D1-86B5-B99A-43F2-6DA84DADF85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579" b="6579"/>
          <a:stretch>
            <a:fillRect/>
          </a:stretch>
        </p:blipFill>
        <p:spPr/>
      </p:pic>
      <p:sp>
        <p:nvSpPr>
          <p:cNvPr id="12" name="TextBox 11">
            <a:extLst>
              <a:ext uri="{FF2B5EF4-FFF2-40B4-BE49-F238E27FC236}">
                <a16:creationId xmlns:a16="http://schemas.microsoft.com/office/drawing/2014/main" id="{0AE116B6-10BD-E388-0AF0-1AB1C5AB1CA9}"/>
              </a:ext>
            </a:extLst>
          </p:cNvPr>
          <p:cNvSpPr txBox="1"/>
          <p:nvPr/>
        </p:nvSpPr>
        <p:spPr>
          <a:xfrm>
            <a:off x="7791299" y="5675018"/>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
        <p:nvSpPr>
          <p:cNvPr id="14" name="TextBox 13">
            <a:extLst>
              <a:ext uri="{FF2B5EF4-FFF2-40B4-BE49-F238E27FC236}">
                <a16:creationId xmlns:a16="http://schemas.microsoft.com/office/drawing/2014/main" id="{5A955525-F9DC-F8BC-D697-6FD7413CD148}"/>
              </a:ext>
            </a:extLst>
          </p:cNvPr>
          <p:cNvSpPr txBox="1"/>
          <p:nvPr/>
        </p:nvSpPr>
        <p:spPr>
          <a:xfrm>
            <a:off x="433896" y="5675018"/>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272760692"/>
      </p:ext>
    </p:extLst>
  </p:cSld>
  <p:clrMapOvr>
    <a:masterClrMapping/>
  </p:clrMapOvr>
  <p:transition spd="slow" advClick="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7" name="TextBox 26"/>
          <p:cNvSpPr txBox="1"/>
          <p:nvPr/>
        </p:nvSpPr>
        <p:spPr>
          <a:xfrm>
            <a:off x="824031" y="4915037"/>
            <a:ext cx="3022796" cy="867930"/>
          </a:xfrm>
          <a:prstGeom prst="rect">
            <a:avLst/>
          </a:prstGeom>
          <a:noFill/>
        </p:spPr>
        <p:txBody>
          <a:bodyPr wrap="square" rtlCol="0">
            <a:spAutoFit/>
          </a:bodyPr>
          <a:lstStyle/>
          <a:p>
            <a:pPr algn="just">
              <a:lnSpc>
                <a:spcPct val="140000"/>
              </a:lnSpc>
            </a:pPr>
            <a:r>
              <a:rPr lang="en-US" sz="1200" dirty="0">
                <a:solidFill>
                  <a:schemeClr val="bg1">
                    <a:lumMod val="50000"/>
                  </a:schemeClr>
                </a:solidFill>
                <a:cs typeface="Calibri" panose="020F0502020204030204" pitchFamily="34" charset="0"/>
              </a:rPr>
              <a:t>Lorem ipsum dolor sit </a:t>
            </a:r>
            <a:r>
              <a:rPr lang="en-US" sz="1200" dirty="0" err="1">
                <a:solidFill>
                  <a:schemeClr val="bg1">
                    <a:lumMod val="50000"/>
                  </a:schemeClr>
                </a:solidFill>
                <a:cs typeface="Calibri" panose="020F0502020204030204" pitchFamily="34" charset="0"/>
              </a:rPr>
              <a:t>ametconsectet</a:t>
            </a:r>
            <a:endParaRPr lang="en-US" sz="1200" dirty="0">
              <a:solidFill>
                <a:schemeClr val="bg1">
                  <a:lumMod val="50000"/>
                </a:schemeClr>
              </a:solidFill>
              <a:cs typeface="Calibri" panose="020F0502020204030204" pitchFamily="34" charset="0"/>
            </a:endParaRPr>
          </a:p>
          <a:p>
            <a:pPr algn="just">
              <a:lnSpc>
                <a:spcPct val="140000"/>
              </a:lnSpc>
            </a:pPr>
            <a:r>
              <a:rPr lang="en-US" sz="1200" dirty="0" err="1">
                <a:solidFill>
                  <a:schemeClr val="bg1">
                    <a:lumMod val="50000"/>
                  </a:schemeClr>
                </a:solidFill>
                <a:cs typeface="Calibri" panose="020F0502020204030204" pitchFamily="34" charset="0"/>
              </a:rPr>
              <a:t>ur</a:t>
            </a:r>
            <a:r>
              <a:rPr lang="en-US" sz="1200" dirty="0">
                <a:solidFill>
                  <a:schemeClr val="bg1">
                    <a:lumMod val="50000"/>
                  </a:schemeClr>
                </a:solidFill>
                <a:cs typeface="Calibri" panose="020F0502020204030204" pitchFamily="34" charset="0"/>
              </a:rPr>
              <a:t> </a:t>
            </a:r>
            <a:r>
              <a:rPr lang="en-US" sz="1200" dirty="0" err="1">
                <a:solidFill>
                  <a:schemeClr val="bg1">
                    <a:lumMod val="50000"/>
                  </a:schemeClr>
                </a:solidFill>
                <a:cs typeface="Calibri" panose="020F0502020204030204" pitchFamily="34" charset="0"/>
              </a:rPr>
              <a:t>adipiscing</a:t>
            </a:r>
            <a:r>
              <a:rPr lang="en-US" sz="1200" dirty="0">
                <a:solidFill>
                  <a:schemeClr val="bg1">
                    <a:lumMod val="50000"/>
                  </a:schemeClr>
                </a:solidFill>
                <a:cs typeface="Calibri" panose="020F0502020204030204" pitchFamily="34" charset="0"/>
              </a:rPr>
              <a:t> </a:t>
            </a:r>
            <a:r>
              <a:rPr lang="en-US" sz="1200" dirty="0" err="1">
                <a:solidFill>
                  <a:schemeClr val="bg1">
                    <a:lumMod val="50000"/>
                  </a:schemeClr>
                </a:solidFill>
                <a:cs typeface="Calibri" panose="020F0502020204030204" pitchFamily="34" charset="0"/>
              </a:rPr>
              <a:t>elit</a:t>
            </a:r>
            <a:r>
              <a:rPr lang="en-US" sz="1200" dirty="0">
                <a:solidFill>
                  <a:schemeClr val="bg1">
                    <a:lumMod val="50000"/>
                  </a:schemeClr>
                </a:solidFill>
                <a:cs typeface="Calibri" panose="020F0502020204030204" pitchFamily="34" charset="0"/>
              </a:rPr>
              <a:t>. Donec </a:t>
            </a:r>
            <a:r>
              <a:rPr lang="en-US" sz="1200" dirty="0" err="1">
                <a:solidFill>
                  <a:schemeClr val="bg1">
                    <a:lumMod val="50000"/>
                  </a:schemeClr>
                </a:solidFill>
                <a:cs typeface="Calibri" panose="020F0502020204030204" pitchFamily="34" charset="0"/>
              </a:rPr>
              <a:t>fringilla</a:t>
            </a:r>
            <a:r>
              <a:rPr lang="en-US" sz="1200" dirty="0">
                <a:solidFill>
                  <a:schemeClr val="bg1">
                    <a:lumMod val="50000"/>
                  </a:schemeClr>
                </a:solidFill>
                <a:cs typeface="Calibri" panose="020F0502020204030204" pitchFamily="34" charset="0"/>
              </a:rPr>
              <a:t> </a:t>
            </a:r>
            <a:r>
              <a:rPr lang="en-US" sz="1200" dirty="0" err="1">
                <a:solidFill>
                  <a:schemeClr val="bg1">
                    <a:lumMod val="50000"/>
                  </a:schemeClr>
                </a:solidFill>
                <a:cs typeface="Calibri" panose="020F0502020204030204" pitchFamily="34" charset="0"/>
              </a:rPr>
              <a:t>nibh</a:t>
            </a:r>
            <a:r>
              <a:rPr lang="en-US" sz="1200" dirty="0">
                <a:solidFill>
                  <a:schemeClr val="bg1">
                    <a:lumMod val="50000"/>
                  </a:schemeClr>
                </a:solidFill>
                <a:cs typeface="Calibri" panose="020F0502020204030204" pitchFamily="34" charset="0"/>
              </a:rPr>
              <a:t> </a:t>
            </a:r>
            <a:r>
              <a:rPr lang="en-US" sz="1200" dirty="0" err="1">
                <a:solidFill>
                  <a:schemeClr val="bg1">
                    <a:lumMod val="50000"/>
                  </a:schemeClr>
                </a:solidFill>
                <a:cs typeface="Calibri" panose="020F0502020204030204" pitchFamily="34" charset="0"/>
              </a:rPr>
              <a:t>mauris</a:t>
            </a:r>
            <a:r>
              <a:rPr lang="en-US" sz="1200" dirty="0">
                <a:solidFill>
                  <a:schemeClr val="bg1">
                    <a:lumMod val="50000"/>
                  </a:schemeClr>
                </a:solidFill>
                <a:cs typeface="Calibri" panose="020F0502020204030204" pitchFamily="34" charset="0"/>
              </a:rPr>
              <a:t> </a:t>
            </a:r>
            <a:r>
              <a:rPr lang="en-US" sz="1200" dirty="0" err="1">
                <a:solidFill>
                  <a:schemeClr val="bg1">
                    <a:lumMod val="50000"/>
                  </a:schemeClr>
                </a:solidFill>
                <a:cs typeface="Calibri" panose="020F0502020204030204" pitchFamily="34" charset="0"/>
              </a:rPr>
              <a:t>rutrum</a:t>
            </a:r>
            <a:endParaRPr lang="en-US" sz="1200" dirty="0">
              <a:solidFill>
                <a:schemeClr val="bg1">
                  <a:lumMod val="50000"/>
                </a:schemeClr>
              </a:solidFill>
              <a:cs typeface="Calibri" panose="020F0502020204030204" pitchFamily="34" charset="0"/>
            </a:endParaRPr>
          </a:p>
        </p:txBody>
      </p:sp>
      <p:sp>
        <p:nvSpPr>
          <p:cNvPr id="28" name="Oval 27"/>
          <p:cNvSpPr/>
          <p:nvPr/>
        </p:nvSpPr>
        <p:spPr>
          <a:xfrm>
            <a:off x="824031" y="4041090"/>
            <a:ext cx="774668" cy="7746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panose="020F0502020204030204" pitchFamily="34" charset="0"/>
            </a:endParaRPr>
          </a:p>
        </p:txBody>
      </p:sp>
      <p:cxnSp>
        <p:nvCxnSpPr>
          <p:cNvPr id="29" name="Straight Connector 28"/>
          <p:cNvCxnSpPr>
            <a:cxnSpLocks/>
          </p:cNvCxnSpPr>
          <p:nvPr/>
        </p:nvCxnSpPr>
        <p:spPr>
          <a:xfrm>
            <a:off x="1800574" y="4177048"/>
            <a:ext cx="0" cy="502753"/>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99709" y="4089870"/>
            <a:ext cx="2134592" cy="338554"/>
          </a:xfrm>
          <a:prstGeom prst="rect">
            <a:avLst/>
          </a:prstGeom>
          <a:noFill/>
        </p:spPr>
        <p:txBody>
          <a:bodyPr wrap="square" rtlCol="0">
            <a:spAutoFit/>
          </a:bodyPr>
          <a:lstStyle/>
          <a:p>
            <a:r>
              <a:rPr lang="en-US" sz="1600">
                <a:solidFill>
                  <a:schemeClr val="tx1">
                    <a:lumMod val="40000"/>
                    <a:lumOff val="60000"/>
                  </a:schemeClr>
                </a:solidFill>
                <a:cs typeface="Calibri" panose="020F0502020204030204" pitchFamily="34" charset="0"/>
              </a:rPr>
              <a:t>Feature 02</a:t>
            </a:r>
          </a:p>
        </p:txBody>
      </p:sp>
      <p:sp>
        <p:nvSpPr>
          <p:cNvPr id="32" name="TextBox 31"/>
          <p:cNvSpPr txBox="1"/>
          <p:nvPr/>
        </p:nvSpPr>
        <p:spPr>
          <a:xfrm>
            <a:off x="4093184" y="4915037"/>
            <a:ext cx="3022796" cy="867930"/>
          </a:xfrm>
          <a:prstGeom prst="rect">
            <a:avLst/>
          </a:prstGeom>
          <a:noFill/>
        </p:spPr>
        <p:txBody>
          <a:bodyPr wrap="square" rtlCol="0">
            <a:spAutoFit/>
          </a:bodyPr>
          <a:lstStyle/>
          <a:p>
            <a:pPr algn="just">
              <a:lnSpc>
                <a:spcPct val="140000"/>
              </a:lnSpc>
            </a:pPr>
            <a:r>
              <a:rPr lang="en-US" sz="1200">
                <a:solidFill>
                  <a:schemeClr val="bg1">
                    <a:lumMod val="50000"/>
                  </a:schemeClr>
                </a:solidFill>
                <a:cs typeface="Calibri" panose="020F0502020204030204" pitchFamily="34" charset="0"/>
              </a:rPr>
              <a:t>Lorem ipsum dolor sit ametconsectet</a:t>
            </a:r>
          </a:p>
          <a:p>
            <a:pPr algn="just">
              <a:lnSpc>
                <a:spcPct val="140000"/>
              </a:lnSpc>
            </a:pPr>
            <a:r>
              <a:rPr lang="en-US" sz="1200">
                <a:solidFill>
                  <a:schemeClr val="bg1">
                    <a:lumMod val="50000"/>
                  </a:schemeClr>
                </a:solidFill>
                <a:cs typeface="Calibri" panose="020F0502020204030204" pitchFamily="34" charset="0"/>
              </a:rPr>
              <a:t>ur adipiscing elit. Donec fringilla nibh mauris rutrum</a:t>
            </a:r>
          </a:p>
        </p:txBody>
      </p:sp>
      <p:sp>
        <p:nvSpPr>
          <p:cNvPr id="33" name="Oval 32"/>
          <p:cNvSpPr/>
          <p:nvPr/>
        </p:nvSpPr>
        <p:spPr>
          <a:xfrm>
            <a:off x="4093184" y="4041090"/>
            <a:ext cx="774668" cy="7746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panose="020F0502020204030204" pitchFamily="34" charset="0"/>
            </a:endParaRPr>
          </a:p>
        </p:txBody>
      </p:sp>
      <p:cxnSp>
        <p:nvCxnSpPr>
          <p:cNvPr id="40" name="Straight Connector 39"/>
          <p:cNvCxnSpPr>
            <a:cxnSpLocks/>
          </p:cNvCxnSpPr>
          <p:nvPr/>
        </p:nvCxnSpPr>
        <p:spPr>
          <a:xfrm>
            <a:off x="5069727" y="4177048"/>
            <a:ext cx="0" cy="502753"/>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68862" y="4089870"/>
            <a:ext cx="2134592" cy="338554"/>
          </a:xfrm>
          <a:prstGeom prst="rect">
            <a:avLst/>
          </a:prstGeom>
          <a:noFill/>
        </p:spPr>
        <p:txBody>
          <a:bodyPr wrap="square" rtlCol="0">
            <a:spAutoFit/>
          </a:bodyPr>
          <a:lstStyle/>
          <a:p>
            <a:r>
              <a:rPr lang="en-US" sz="1600">
                <a:solidFill>
                  <a:schemeClr val="tx1">
                    <a:lumMod val="40000"/>
                    <a:lumOff val="60000"/>
                  </a:schemeClr>
                </a:solidFill>
                <a:cs typeface="Calibri" panose="020F0502020204030204" pitchFamily="34" charset="0"/>
              </a:rPr>
              <a:t>Feature 03</a:t>
            </a:r>
          </a:p>
        </p:txBody>
      </p:sp>
      <p:sp>
        <p:nvSpPr>
          <p:cNvPr id="43" name="Shape 2386"/>
          <p:cNvSpPr/>
          <p:nvPr/>
        </p:nvSpPr>
        <p:spPr>
          <a:xfrm>
            <a:off x="1071665" y="4288735"/>
            <a:ext cx="279400" cy="27937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a typeface="Arial"/>
              <a:cs typeface="Calibri" panose="020F0502020204030204" pitchFamily="34" charset="0"/>
              <a:sym typeface="Gill Sans"/>
            </a:endParaRPr>
          </a:p>
        </p:txBody>
      </p:sp>
      <p:sp>
        <p:nvSpPr>
          <p:cNvPr id="44" name="Shape 2629"/>
          <p:cNvSpPr/>
          <p:nvPr/>
        </p:nvSpPr>
        <p:spPr>
          <a:xfrm>
            <a:off x="4340919" y="4301426"/>
            <a:ext cx="279199" cy="253997"/>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a typeface="Arial"/>
              <a:cs typeface="Calibri" panose="020F0502020204030204" pitchFamily="34" charset="0"/>
              <a:sym typeface="Gill Sans"/>
            </a:endParaRPr>
          </a:p>
        </p:txBody>
      </p:sp>
      <p:grpSp>
        <p:nvGrpSpPr>
          <p:cNvPr id="34" name="Group 33">
            <a:extLst>
              <a:ext uri="{FF2B5EF4-FFF2-40B4-BE49-F238E27FC236}">
                <a16:creationId xmlns:a16="http://schemas.microsoft.com/office/drawing/2014/main" id="{8E3346B3-C04B-417A-8007-57167C48A49F}"/>
              </a:ext>
            </a:extLst>
          </p:cNvPr>
          <p:cNvGrpSpPr/>
          <p:nvPr/>
        </p:nvGrpSpPr>
        <p:grpSpPr>
          <a:xfrm flipH="1">
            <a:off x="7287962" y="1326205"/>
            <a:ext cx="4412201" cy="3640813"/>
            <a:chOff x="1416970" y="1608594"/>
            <a:chExt cx="4058057" cy="3640813"/>
          </a:xfrm>
        </p:grpSpPr>
        <p:sp>
          <p:nvSpPr>
            <p:cNvPr id="35" name="Frame 34">
              <a:extLst>
                <a:ext uri="{FF2B5EF4-FFF2-40B4-BE49-F238E27FC236}">
                  <a16:creationId xmlns:a16="http://schemas.microsoft.com/office/drawing/2014/main" id="{A150014A-6E19-4D8C-A9D1-EC0AA3180DD5}"/>
                </a:ext>
              </a:extLst>
            </p:cNvPr>
            <p:cNvSpPr/>
            <p:nvPr/>
          </p:nvSpPr>
          <p:spPr>
            <a:xfrm>
              <a:off x="2352334" y="1608594"/>
              <a:ext cx="3122693" cy="3640813"/>
            </a:xfrm>
            <a:prstGeom prst="frame">
              <a:avLst>
                <a:gd name="adj1" fmla="val 19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1BC08A38-2DA3-4669-8582-EA000C89B9D7}"/>
                </a:ext>
              </a:extLst>
            </p:cNvPr>
            <p:cNvSpPr/>
            <p:nvPr/>
          </p:nvSpPr>
          <p:spPr>
            <a:xfrm>
              <a:off x="1416970" y="2624327"/>
              <a:ext cx="1609344" cy="160934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Placeholder 3">
            <a:extLst>
              <a:ext uri="{FF2B5EF4-FFF2-40B4-BE49-F238E27FC236}">
                <a16:creationId xmlns:a16="http://schemas.microsoft.com/office/drawing/2014/main" id="{A5EBE9EE-D615-873D-BD9E-267B2F32572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970" r="6970"/>
          <a:stretch>
            <a:fillRect/>
          </a:stretch>
        </p:blipFill>
        <p:spPr/>
      </p:pic>
      <p:pic>
        <p:nvPicPr>
          <p:cNvPr id="7" name="Picture Placeholder 6">
            <a:extLst>
              <a:ext uri="{FF2B5EF4-FFF2-40B4-BE49-F238E27FC236}">
                <a16:creationId xmlns:a16="http://schemas.microsoft.com/office/drawing/2014/main" id="{4F003609-B216-B202-04C6-511FB8A6F47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970" r="6970"/>
          <a:stretch>
            <a:fillRect/>
          </a:stretch>
        </p:blipFill>
        <p:spPr/>
      </p:pic>
      <p:sp>
        <p:nvSpPr>
          <p:cNvPr id="39" name="TextBox 38">
            <a:extLst>
              <a:ext uri="{FF2B5EF4-FFF2-40B4-BE49-F238E27FC236}">
                <a16:creationId xmlns:a16="http://schemas.microsoft.com/office/drawing/2014/main" id="{A6E2D37F-1212-7E2D-0DDC-41D97DF6E455}"/>
              </a:ext>
            </a:extLst>
          </p:cNvPr>
          <p:cNvSpPr txBox="1"/>
          <p:nvPr/>
        </p:nvSpPr>
        <p:spPr>
          <a:xfrm>
            <a:off x="10015575" y="2731111"/>
            <a:ext cx="1176091" cy="830997"/>
          </a:xfrm>
          <a:prstGeom prst="rect">
            <a:avLst/>
          </a:prstGeom>
          <a:noFill/>
        </p:spPr>
        <p:txBody>
          <a:bodyPr wrap="squar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1048647311"/>
      </p:ext>
    </p:extLst>
  </p:cSld>
  <p:clrMapOvr>
    <a:masterClrMapping/>
  </p:clrMapOvr>
  <p:transition spd="slow" advClick="0">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570126E-8CB4-4FDB-B622-D9CF11B4DAC7}"/>
              </a:ext>
            </a:extLst>
          </p:cNvPr>
          <p:cNvSpPr txBox="1"/>
          <p:nvPr/>
        </p:nvSpPr>
        <p:spPr>
          <a:xfrm>
            <a:off x="3097789" y="4602863"/>
            <a:ext cx="5996422" cy="276999"/>
          </a:xfrm>
          <a:prstGeom prst="rect">
            <a:avLst/>
          </a:prstGeom>
          <a:solidFill>
            <a:schemeClr val="bg1"/>
          </a:solidFill>
        </p:spPr>
        <p:txBody>
          <a:bodyPr wrap="square" rtlCol="0">
            <a:spAutoFit/>
          </a:bodyPr>
          <a:lstStyle/>
          <a:p>
            <a:pPr algn="ctr"/>
            <a:r>
              <a:rPr lang="en-US" sz="1200" spc="300" dirty="0">
                <a:solidFill>
                  <a:schemeClr val="tx1">
                    <a:lumMod val="85000"/>
                    <a:lumOff val="15000"/>
                  </a:schemeClr>
                </a:solidFill>
              </a:rPr>
              <a:t>Perspiciatis unde omnis iste natus </a:t>
            </a:r>
            <a:r>
              <a:rPr lang="en-US" sz="1200" spc="300" dirty="0" err="1">
                <a:solidFill>
                  <a:schemeClr val="tx1">
                    <a:lumMod val="85000"/>
                    <a:lumOff val="15000"/>
                  </a:schemeClr>
                </a:solidFill>
              </a:rPr>
              <a:t>voluptatem</a:t>
            </a:r>
            <a:r>
              <a:rPr lang="en-US" sz="1200" spc="300" dirty="0">
                <a:solidFill>
                  <a:schemeClr val="tx1">
                    <a:lumMod val="85000"/>
                    <a:lumOff val="15000"/>
                  </a:schemeClr>
                </a:solidFill>
              </a:rPr>
              <a:t> rem</a:t>
            </a:r>
          </a:p>
        </p:txBody>
      </p:sp>
      <p:pic>
        <p:nvPicPr>
          <p:cNvPr id="8" name="Picture Placeholder 7">
            <a:extLst>
              <a:ext uri="{FF2B5EF4-FFF2-40B4-BE49-F238E27FC236}">
                <a16:creationId xmlns:a16="http://schemas.microsoft.com/office/drawing/2014/main" id="{24764778-AAA0-16A6-074A-DC18C67A1C7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819" r="16819"/>
          <a:stretch>
            <a:fillRect/>
          </a:stretch>
        </p:blipFill>
        <p:spPr/>
      </p:pic>
      <p:pic>
        <p:nvPicPr>
          <p:cNvPr id="12" name="Picture Placeholder 11">
            <a:extLst>
              <a:ext uri="{FF2B5EF4-FFF2-40B4-BE49-F238E27FC236}">
                <a16:creationId xmlns:a16="http://schemas.microsoft.com/office/drawing/2014/main" id="{975BCBF9-29BD-E034-65BF-8131B18CBF5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3769" b="13769"/>
          <a:stretch>
            <a:fillRect/>
          </a:stretch>
        </p:blipFill>
        <p:spPr/>
      </p:pic>
      <p:pic>
        <p:nvPicPr>
          <p:cNvPr id="15" name="Picture Placeholder 14">
            <a:extLst>
              <a:ext uri="{FF2B5EF4-FFF2-40B4-BE49-F238E27FC236}">
                <a16:creationId xmlns:a16="http://schemas.microsoft.com/office/drawing/2014/main" id="{20CA729B-05EA-2646-1FFB-39A4BEDBC77D}"/>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6590" r="16590"/>
          <a:stretch>
            <a:fillRect/>
          </a:stretch>
        </p:blipFill>
        <p:spPr/>
      </p:pic>
      <p:pic>
        <p:nvPicPr>
          <p:cNvPr id="17" name="Picture Placeholder 16">
            <a:extLst>
              <a:ext uri="{FF2B5EF4-FFF2-40B4-BE49-F238E27FC236}">
                <a16:creationId xmlns:a16="http://schemas.microsoft.com/office/drawing/2014/main" id="{F1C2B9B5-BEEB-B157-8A37-B77ACAA9BF26}"/>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16667" r="16667"/>
          <a:stretch>
            <a:fillRect/>
          </a:stretch>
        </p:blipFill>
        <p:spPr/>
      </p:pic>
      <p:pic>
        <p:nvPicPr>
          <p:cNvPr id="19" name="Picture Placeholder 18">
            <a:extLst>
              <a:ext uri="{FF2B5EF4-FFF2-40B4-BE49-F238E27FC236}">
                <a16:creationId xmlns:a16="http://schemas.microsoft.com/office/drawing/2014/main" id="{8E10A1CD-8777-85A9-BD78-1D077E47AE9F}"/>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12468" r="12468"/>
          <a:stretch>
            <a:fillRect/>
          </a:stretch>
        </p:blipFill>
        <p:spPr/>
      </p:pic>
      <p:pic>
        <p:nvPicPr>
          <p:cNvPr id="4" name="Picture Placeholder 3">
            <a:extLst>
              <a:ext uri="{FF2B5EF4-FFF2-40B4-BE49-F238E27FC236}">
                <a16:creationId xmlns:a16="http://schemas.microsoft.com/office/drawing/2014/main" id="{26FF6EFE-D84D-96D6-C938-A6217129C59A}"/>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6667" r="16667"/>
          <a:stretch>
            <a:fillRect/>
          </a:stretch>
        </p:blipFill>
        <p:spPr/>
      </p:pic>
      <p:sp>
        <p:nvSpPr>
          <p:cNvPr id="35" name="TextBox 34">
            <a:extLst>
              <a:ext uri="{FF2B5EF4-FFF2-40B4-BE49-F238E27FC236}">
                <a16:creationId xmlns:a16="http://schemas.microsoft.com/office/drawing/2014/main" id="{3596B038-2A15-74A0-5767-EC6CABD48BF5}"/>
              </a:ext>
            </a:extLst>
          </p:cNvPr>
          <p:cNvSpPr txBox="1"/>
          <p:nvPr/>
        </p:nvSpPr>
        <p:spPr>
          <a:xfrm>
            <a:off x="1433530" y="903880"/>
            <a:ext cx="1176091" cy="1015663"/>
          </a:xfrm>
          <a:prstGeom prst="rect">
            <a:avLst/>
          </a:prstGeom>
          <a:noFill/>
        </p:spPr>
        <p:txBody>
          <a:bodyPr wrap="square" rtlCol="0">
            <a:spAutoFit/>
          </a:bodyPr>
          <a:lstStyle/>
          <a:p>
            <a:pPr algn="ctr"/>
            <a:r>
              <a:rPr lang="en-US" sz="2000" spc="300" dirty="0">
                <a:solidFill>
                  <a:schemeClr val="bg1">
                    <a:lumMod val="50000"/>
                  </a:schemeClr>
                </a:solidFill>
                <a:latin typeface="Montserrat" charset="0"/>
                <a:ea typeface="Montserrat" charset="0"/>
                <a:cs typeface="Montserrat" charset="0"/>
              </a:rPr>
              <a:t>YOUR TITLE HERE</a:t>
            </a:r>
            <a:endParaRPr lang="en-US" sz="3200" spc="300" dirty="0">
              <a:solidFill>
                <a:schemeClr val="bg1">
                  <a:lumMod val="50000"/>
                </a:schemeClr>
              </a:solidFill>
              <a:latin typeface="Montserrat" charset="0"/>
              <a:ea typeface="Montserrat" charset="0"/>
              <a:cs typeface="Montserrat" charset="0"/>
            </a:endParaRPr>
          </a:p>
        </p:txBody>
      </p:sp>
      <p:sp>
        <p:nvSpPr>
          <p:cNvPr id="39" name="TextBox 38">
            <a:extLst>
              <a:ext uri="{FF2B5EF4-FFF2-40B4-BE49-F238E27FC236}">
                <a16:creationId xmlns:a16="http://schemas.microsoft.com/office/drawing/2014/main" id="{6E76F5C5-8F4E-8802-09C7-10079F19297F}"/>
              </a:ext>
            </a:extLst>
          </p:cNvPr>
          <p:cNvSpPr txBox="1"/>
          <p:nvPr/>
        </p:nvSpPr>
        <p:spPr>
          <a:xfrm>
            <a:off x="7217870" y="926836"/>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
        <p:nvSpPr>
          <p:cNvPr id="40" name="TextBox 39">
            <a:extLst>
              <a:ext uri="{FF2B5EF4-FFF2-40B4-BE49-F238E27FC236}">
                <a16:creationId xmlns:a16="http://schemas.microsoft.com/office/drawing/2014/main" id="{333F5E64-2968-A9E2-B76B-57FD4A27CC68}"/>
              </a:ext>
            </a:extLst>
          </p:cNvPr>
          <p:cNvSpPr txBox="1"/>
          <p:nvPr/>
        </p:nvSpPr>
        <p:spPr>
          <a:xfrm>
            <a:off x="2807583" y="926836"/>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210849604"/>
      </p:ext>
    </p:extLst>
  </p:cSld>
  <p:clrMapOvr>
    <a:masterClrMapping/>
  </p:clrMapOvr>
  <p:transition spd="slow" advClick="0">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82CEE5F-8A37-48B6-B860-EC9CDEE5DEEA}"/>
              </a:ext>
            </a:extLst>
          </p:cNvPr>
          <p:cNvGrpSpPr/>
          <p:nvPr/>
        </p:nvGrpSpPr>
        <p:grpSpPr>
          <a:xfrm>
            <a:off x="0" y="1684793"/>
            <a:ext cx="3761510" cy="3640813"/>
            <a:chOff x="1416970" y="1608594"/>
            <a:chExt cx="4058057" cy="3640813"/>
          </a:xfrm>
        </p:grpSpPr>
        <p:sp>
          <p:nvSpPr>
            <p:cNvPr id="16" name="Frame 15">
              <a:extLst>
                <a:ext uri="{FF2B5EF4-FFF2-40B4-BE49-F238E27FC236}">
                  <a16:creationId xmlns:a16="http://schemas.microsoft.com/office/drawing/2014/main" id="{A2C23C9D-800F-4EB0-B178-C173682BB5A4}"/>
                </a:ext>
              </a:extLst>
            </p:cNvPr>
            <p:cNvSpPr/>
            <p:nvPr/>
          </p:nvSpPr>
          <p:spPr>
            <a:xfrm>
              <a:off x="2352334" y="1608594"/>
              <a:ext cx="3122693" cy="3640813"/>
            </a:xfrm>
            <a:prstGeom prst="frame">
              <a:avLst>
                <a:gd name="adj1" fmla="val 19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4C727B28-FB57-4DB3-AD72-A0D3A84C6466}"/>
                </a:ext>
              </a:extLst>
            </p:cNvPr>
            <p:cNvSpPr/>
            <p:nvPr/>
          </p:nvSpPr>
          <p:spPr>
            <a:xfrm>
              <a:off x="1416970" y="2624327"/>
              <a:ext cx="1609344" cy="160934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964457E2-4B06-4DD4-ABAE-FDB1DB95B4E8}"/>
              </a:ext>
            </a:extLst>
          </p:cNvPr>
          <p:cNvSpPr/>
          <p:nvPr/>
        </p:nvSpPr>
        <p:spPr>
          <a:xfrm>
            <a:off x="7988254" y="3457672"/>
            <a:ext cx="4224528" cy="3429000"/>
          </a:xfrm>
          <a:prstGeom prst="rect">
            <a:avLst/>
          </a:prstGeom>
          <a:solidFill>
            <a:schemeClr val="accent4"/>
          </a:solidFill>
          <a:ln>
            <a:noFill/>
          </a:ln>
          <a:effectLst>
            <a:outerShdw blurRad="965200" dist="266700" dir="12540000" algn="b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a:extLst>
              <a:ext uri="{FF2B5EF4-FFF2-40B4-BE49-F238E27FC236}">
                <a16:creationId xmlns:a16="http://schemas.microsoft.com/office/drawing/2014/main" id="{70DBE44E-0F0A-5A65-8BC6-2130D813408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871" r="21871"/>
          <a:stretch>
            <a:fillRect/>
          </a:stretch>
        </p:blipFill>
        <p:spPr/>
      </p:pic>
      <p:pic>
        <p:nvPicPr>
          <p:cNvPr id="6" name="Picture Placeholder 5">
            <a:extLst>
              <a:ext uri="{FF2B5EF4-FFF2-40B4-BE49-F238E27FC236}">
                <a16:creationId xmlns:a16="http://schemas.microsoft.com/office/drawing/2014/main" id="{1B02228A-8F5C-BC0D-9692-7D1634F2B67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807" r="21807"/>
          <a:stretch>
            <a:fillRect/>
          </a:stretch>
        </p:blipFill>
        <p:spPr/>
      </p:pic>
      <p:pic>
        <p:nvPicPr>
          <p:cNvPr id="10" name="Picture Placeholder 9">
            <a:extLst>
              <a:ext uri="{FF2B5EF4-FFF2-40B4-BE49-F238E27FC236}">
                <a16:creationId xmlns:a16="http://schemas.microsoft.com/office/drawing/2014/main" id="{E051E625-F1B5-9C13-6ACA-843586232C97}"/>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8328" r="18328"/>
          <a:stretch>
            <a:fillRect/>
          </a:stretch>
        </p:blipFill>
        <p:spPr/>
      </p:pic>
      <p:sp>
        <p:nvSpPr>
          <p:cNvPr id="23" name="TextBox 22">
            <a:extLst>
              <a:ext uri="{FF2B5EF4-FFF2-40B4-BE49-F238E27FC236}">
                <a16:creationId xmlns:a16="http://schemas.microsoft.com/office/drawing/2014/main" id="{3EA33C6D-B7AD-BF58-0D29-7F0DCA4A81BF}"/>
              </a:ext>
            </a:extLst>
          </p:cNvPr>
          <p:cNvSpPr txBox="1"/>
          <p:nvPr/>
        </p:nvSpPr>
        <p:spPr>
          <a:xfrm>
            <a:off x="3922684" y="5323116"/>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
        <p:nvSpPr>
          <p:cNvPr id="24" name="TextBox 23">
            <a:extLst>
              <a:ext uri="{FF2B5EF4-FFF2-40B4-BE49-F238E27FC236}">
                <a16:creationId xmlns:a16="http://schemas.microsoft.com/office/drawing/2014/main" id="{C313FF9F-49C5-3FFD-02CF-0A58C0955326}"/>
              </a:ext>
            </a:extLst>
          </p:cNvPr>
          <p:cNvSpPr txBox="1"/>
          <p:nvPr/>
        </p:nvSpPr>
        <p:spPr>
          <a:xfrm>
            <a:off x="3922684" y="4071301"/>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
        <p:nvSpPr>
          <p:cNvPr id="25" name="TextBox 24">
            <a:extLst>
              <a:ext uri="{FF2B5EF4-FFF2-40B4-BE49-F238E27FC236}">
                <a16:creationId xmlns:a16="http://schemas.microsoft.com/office/drawing/2014/main" id="{EC49838A-20E0-FE1D-084E-742D6DE829BD}"/>
              </a:ext>
            </a:extLst>
          </p:cNvPr>
          <p:cNvSpPr txBox="1"/>
          <p:nvPr/>
        </p:nvSpPr>
        <p:spPr>
          <a:xfrm>
            <a:off x="8227233" y="4518431"/>
            <a:ext cx="3752681" cy="2000099"/>
          </a:xfrm>
          <a:prstGeom prst="rect">
            <a:avLst/>
          </a:prstGeom>
          <a:noFill/>
        </p:spPr>
        <p:txBody>
          <a:bodyPr wrap="square" rtlCol="0">
            <a:spAutoFit/>
          </a:bodyPr>
          <a:lstStyle/>
          <a:p>
            <a:pPr algn="just">
              <a:lnSpc>
                <a:spcPct val="150000"/>
              </a:lnSpc>
            </a:pPr>
            <a:r>
              <a:rPr lang="id-ID" sz="1200" b="1" dirty="0">
                <a:solidFill>
                  <a:schemeClr val="bg1"/>
                </a:solidFill>
                <a:latin typeface="Montserrat" panose="00000500000000000000" pitchFamily="2" charset="0"/>
              </a:rPr>
              <a:t>lorem ipsum</a:t>
            </a:r>
            <a:r>
              <a:rPr lang="id-ID" sz="1200" dirty="0">
                <a:solidFill>
                  <a:schemeClr val="bg1"/>
                </a:solidFill>
                <a:latin typeface="Montserrat" panose="00000500000000000000" pitchFamily="2" charset="0"/>
              </a:rPr>
              <a:t>,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labore</a:t>
            </a:r>
            <a:r>
              <a:rPr lang="en-US" sz="1200" dirty="0">
                <a:solidFill>
                  <a:schemeClr val="bg1"/>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6" name="TextBox 25">
            <a:extLst>
              <a:ext uri="{FF2B5EF4-FFF2-40B4-BE49-F238E27FC236}">
                <a16:creationId xmlns:a16="http://schemas.microsoft.com/office/drawing/2014/main" id="{9850FDFF-8F97-EF67-FAA2-C56E5EEE407C}"/>
              </a:ext>
            </a:extLst>
          </p:cNvPr>
          <p:cNvSpPr txBox="1"/>
          <p:nvPr/>
        </p:nvSpPr>
        <p:spPr>
          <a:xfrm>
            <a:off x="8227233" y="4071301"/>
            <a:ext cx="2592376" cy="338554"/>
          </a:xfrm>
          <a:prstGeom prst="rect">
            <a:avLst/>
          </a:prstGeom>
          <a:noFill/>
        </p:spPr>
        <p:txBody>
          <a:bodyPr wrap="none" rtlCol="0">
            <a:spAutoFit/>
          </a:bodyPr>
          <a:lstStyle/>
          <a:p>
            <a:pPr algn="ctr"/>
            <a:r>
              <a:rPr lang="en-US" sz="1600" spc="300" dirty="0">
                <a:solidFill>
                  <a:schemeClr val="bg1"/>
                </a:solidFill>
                <a:latin typeface="Montserrat" charset="0"/>
                <a:ea typeface="Montserrat" charset="0"/>
                <a:cs typeface="Montserrat" charset="0"/>
              </a:rPr>
              <a:t>YOUR TITLE HERE</a:t>
            </a:r>
            <a:endParaRPr lang="en-US" sz="2400" spc="300" dirty="0">
              <a:solidFill>
                <a:schemeClr val="bg1"/>
              </a:solidFill>
              <a:latin typeface="Montserrat" charset="0"/>
              <a:ea typeface="Montserrat" charset="0"/>
              <a:cs typeface="Montserrat" charset="0"/>
            </a:endParaRPr>
          </a:p>
        </p:txBody>
      </p:sp>
      <p:sp>
        <p:nvSpPr>
          <p:cNvPr id="27" name="TextBox 26">
            <a:extLst>
              <a:ext uri="{FF2B5EF4-FFF2-40B4-BE49-F238E27FC236}">
                <a16:creationId xmlns:a16="http://schemas.microsoft.com/office/drawing/2014/main" id="{934EF203-7290-0B28-51D1-A90DC67BE476}"/>
              </a:ext>
            </a:extLst>
          </p:cNvPr>
          <p:cNvSpPr txBox="1"/>
          <p:nvPr/>
        </p:nvSpPr>
        <p:spPr>
          <a:xfrm>
            <a:off x="1491739" y="2997366"/>
            <a:ext cx="1176091" cy="1015663"/>
          </a:xfrm>
          <a:prstGeom prst="rect">
            <a:avLst/>
          </a:prstGeom>
          <a:noFill/>
        </p:spPr>
        <p:txBody>
          <a:bodyPr wrap="square" rtlCol="0">
            <a:spAutoFit/>
          </a:bodyPr>
          <a:lstStyle/>
          <a:p>
            <a:pPr algn="ctr"/>
            <a:r>
              <a:rPr lang="en-US" sz="2000" spc="300" dirty="0">
                <a:solidFill>
                  <a:schemeClr val="bg1">
                    <a:lumMod val="50000"/>
                  </a:schemeClr>
                </a:solidFill>
                <a:latin typeface="Montserrat" charset="0"/>
                <a:ea typeface="Montserrat" charset="0"/>
                <a:cs typeface="Montserrat" charset="0"/>
              </a:rPr>
              <a:t>YOUR TITLE HERE</a:t>
            </a:r>
            <a:endParaRPr lang="en-US" sz="32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2588890224"/>
      </p:ext>
    </p:extLst>
  </p:cSld>
  <p:clrMapOvr>
    <a:masterClrMapping/>
  </p:clrMapOvr>
  <p:transition spd="slow" advClick="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634EA24-9ACD-4445-8B19-51FF07F08BEC}"/>
              </a:ext>
            </a:extLst>
          </p:cNvPr>
          <p:cNvSpPr/>
          <p:nvPr/>
        </p:nvSpPr>
        <p:spPr>
          <a:xfrm>
            <a:off x="0" y="0"/>
            <a:ext cx="3489903" cy="6858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C1BAFE0-9E1F-436B-BCEE-3C275AA71FFC}"/>
              </a:ext>
            </a:extLst>
          </p:cNvPr>
          <p:cNvSpPr/>
          <p:nvPr/>
        </p:nvSpPr>
        <p:spPr>
          <a:xfrm>
            <a:off x="7978763" y="3012353"/>
            <a:ext cx="4224528" cy="3845647"/>
          </a:xfrm>
          <a:prstGeom prst="rect">
            <a:avLst/>
          </a:prstGeom>
          <a:solidFill>
            <a:schemeClr val="bg1"/>
          </a:solidFill>
          <a:ln>
            <a:noFill/>
          </a:ln>
          <a:effectLst>
            <a:outerShdw blurRad="622300" dist="38100" dir="18900000" algn="b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27CEC41-5A44-4E15-B3BB-4ACC43E4A40F}"/>
              </a:ext>
            </a:extLst>
          </p:cNvPr>
          <p:cNvSpPr/>
          <p:nvPr/>
        </p:nvSpPr>
        <p:spPr>
          <a:xfrm>
            <a:off x="7978763" y="3295366"/>
            <a:ext cx="4005072" cy="35626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301D1F61-3003-B6C8-C2CE-2DA0B519E7A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58" r="22358"/>
          <a:stretch>
            <a:fillRect/>
          </a:stretch>
        </p:blipFill>
        <p:spPr/>
      </p:pic>
      <p:sp>
        <p:nvSpPr>
          <p:cNvPr id="29" name="TextBox 28">
            <a:extLst>
              <a:ext uri="{FF2B5EF4-FFF2-40B4-BE49-F238E27FC236}">
                <a16:creationId xmlns:a16="http://schemas.microsoft.com/office/drawing/2014/main" id="{D84FF6DE-A1BE-0783-F6EE-6A29A16FA9AF}"/>
              </a:ext>
            </a:extLst>
          </p:cNvPr>
          <p:cNvSpPr txBox="1"/>
          <p:nvPr/>
        </p:nvSpPr>
        <p:spPr>
          <a:xfrm>
            <a:off x="8116645" y="4414563"/>
            <a:ext cx="3752681" cy="2000099"/>
          </a:xfrm>
          <a:prstGeom prst="rect">
            <a:avLst/>
          </a:prstGeom>
          <a:noFill/>
        </p:spPr>
        <p:txBody>
          <a:bodyPr wrap="square" rtlCol="0">
            <a:spAutoFit/>
          </a:bodyPr>
          <a:lstStyle/>
          <a:p>
            <a:pPr algn="just">
              <a:lnSpc>
                <a:spcPct val="150000"/>
              </a:lnSpc>
            </a:pPr>
            <a:r>
              <a:rPr lang="id-ID" sz="1200" b="1" dirty="0">
                <a:solidFill>
                  <a:schemeClr val="bg1"/>
                </a:solidFill>
                <a:latin typeface="Montserrat" panose="00000500000000000000" pitchFamily="2" charset="0"/>
              </a:rPr>
              <a:t>lorem ipsum</a:t>
            </a:r>
            <a:r>
              <a:rPr lang="id-ID" sz="1200" dirty="0">
                <a:solidFill>
                  <a:schemeClr val="bg1"/>
                </a:solidFill>
                <a:latin typeface="Montserrat" panose="00000500000000000000" pitchFamily="2" charset="0"/>
              </a:rPr>
              <a:t>,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labore</a:t>
            </a:r>
            <a:r>
              <a:rPr lang="en-US" sz="1200" dirty="0">
                <a:solidFill>
                  <a:schemeClr val="bg1"/>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30" name="TextBox 29">
            <a:extLst>
              <a:ext uri="{FF2B5EF4-FFF2-40B4-BE49-F238E27FC236}">
                <a16:creationId xmlns:a16="http://schemas.microsoft.com/office/drawing/2014/main" id="{0ECC5BCD-3675-0433-1D2D-B2BA95C8C216}"/>
              </a:ext>
            </a:extLst>
          </p:cNvPr>
          <p:cNvSpPr txBox="1"/>
          <p:nvPr/>
        </p:nvSpPr>
        <p:spPr>
          <a:xfrm>
            <a:off x="8116645" y="3967433"/>
            <a:ext cx="2592376" cy="338554"/>
          </a:xfrm>
          <a:prstGeom prst="rect">
            <a:avLst/>
          </a:prstGeom>
          <a:noFill/>
        </p:spPr>
        <p:txBody>
          <a:bodyPr wrap="none" rtlCol="0">
            <a:spAutoFit/>
          </a:bodyPr>
          <a:lstStyle/>
          <a:p>
            <a:pPr algn="ctr"/>
            <a:r>
              <a:rPr lang="en-US" sz="1600" spc="300" dirty="0">
                <a:solidFill>
                  <a:schemeClr val="bg1"/>
                </a:solidFill>
                <a:latin typeface="Montserrat" charset="0"/>
                <a:ea typeface="Montserrat" charset="0"/>
                <a:cs typeface="Montserrat" charset="0"/>
              </a:rPr>
              <a:t>YOUR TITLE HERE</a:t>
            </a:r>
            <a:endParaRPr lang="en-US" sz="2400" spc="300" dirty="0">
              <a:solidFill>
                <a:schemeClr val="bg1"/>
              </a:solidFill>
              <a:latin typeface="Montserrat" charset="0"/>
              <a:ea typeface="Montserrat" charset="0"/>
              <a:cs typeface="Montserrat" charset="0"/>
            </a:endParaRPr>
          </a:p>
        </p:txBody>
      </p:sp>
      <p:sp>
        <p:nvSpPr>
          <p:cNvPr id="31" name="TextBox 30">
            <a:extLst>
              <a:ext uri="{FF2B5EF4-FFF2-40B4-BE49-F238E27FC236}">
                <a16:creationId xmlns:a16="http://schemas.microsoft.com/office/drawing/2014/main" id="{097E80D5-F3F0-E4CC-9E57-9E8552C21365}"/>
              </a:ext>
            </a:extLst>
          </p:cNvPr>
          <p:cNvSpPr txBox="1"/>
          <p:nvPr/>
        </p:nvSpPr>
        <p:spPr>
          <a:xfrm>
            <a:off x="7978763" y="1941678"/>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
        <p:nvSpPr>
          <p:cNvPr id="52" name="TextBox 51">
            <a:extLst>
              <a:ext uri="{FF2B5EF4-FFF2-40B4-BE49-F238E27FC236}">
                <a16:creationId xmlns:a16="http://schemas.microsoft.com/office/drawing/2014/main" id="{316DC9D0-87BF-F00E-6B91-7AAF814D8D51}"/>
              </a:ext>
            </a:extLst>
          </p:cNvPr>
          <p:cNvSpPr txBox="1"/>
          <p:nvPr/>
        </p:nvSpPr>
        <p:spPr>
          <a:xfrm>
            <a:off x="7978763" y="689863"/>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469397682"/>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AAD5E7D-1415-B2B5-6CB4-B9A3629E836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19" r="22319"/>
          <a:stretch>
            <a:fillRect/>
          </a:stretch>
        </p:blipFill>
        <p:spPr/>
      </p:pic>
      <p:sp>
        <p:nvSpPr>
          <p:cNvPr id="26" name="TextBox 25">
            <a:extLst>
              <a:ext uri="{FF2B5EF4-FFF2-40B4-BE49-F238E27FC236}">
                <a16:creationId xmlns:a16="http://schemas.microsoft.com/office/drawing/2014/main" id="{966B4849-DD3E-9685-5BF4-C15F672622B2}"/>
              </a:ext>
            </a:extLst>
          </p:cNvPr>
          <p:cNvSpPr txBox="1"/>
          <p:nvPr/>
        </p:nvSpPr>
        <p:spPr>
          <a:xfrm>
            <a:off x="6656430" y="1829848"/>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7" name="TextBox 26">
            <a:extLst>
              <a:ext uri="{FF2B5EF4-FFF2-40B4-BE49-F238E27FC236}">
                <a16:creationId xmlns:a16="http://schemas.microsoft.com/office/drawing/2014/main" id="{AE8BB7D9-39D3-6034-4A82-9A66D650C4B8}"/>
              </a:ext>
            </a:extLst>
          </p:cNvPr>
          <p:cNvSpPr txBox="1"/>
          <p:nvPr/>
        </p:nvSpPr>
        <p:spPr>
          <a:xfrm>
            <a:off x="6656431" y="1245353"/>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8" name="TextBox 27">
            <a:extLst>
              <a:ext uri="{FF2B5EF4-FFF2-40B4-BE49-F238E27FC236}">
                <a16:creationId xmlns:a16="http://schemas.microsoft.com/office/drawing/2014/main" id="{131D48A4-2BBA-A926-5FFC-AEA2340AA824}"/>
              </a:ext>
            </a:extLst>
          </p:cNvPr>
          <p:cNvSpPr txBox="1"/>
          <p:nvPr/>
        </p:nvSpPr>
        <p:spPr>
          <a:xfrm>
            <a:off x="6656429" y="3924032"/>
            <a:ext cx="3752681" cy="1723100"/>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labore.</a:t>
            </a:r>
          </a:p>
        </p:txBody>
      </p:sp>
    </p:spTree>
    <p:extLst>
      <p:ext uri="{BB962C8B-B14F-4D97-AF65-F5344CB8AC3E}">
        <p14:creationId xmlns:p14="http://schemas.microsoft.com/office/powerpoint/2010/main" val="246036186"/>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5" name="Rectangle 34"/>
          <p:cNvSpPr/>
          <p:nvPr/>
        </p:nvSpPr>
        <p:spPr>
          <a:xfrm>
            <a:off x="5460998" y="1193801"/>
            <a:ext cx="2767584" cy="2770673"/>
          </a:xfrm>
          <a:prstGeom prst="rect">
            <a:avLst/>
          </a:prstGeom>
          <a:solidFill>
            <a:schemeClr val="tx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5878286" y="3962401"/>
            <a:ext cx="1358640" cy="135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p:cNvSpPr/>
          <p:nvPr/>
        </p:nvSpPr>
        <p:spPr>
          <a:xfrm>
            <a:off x="6662121" y="-389128"/>
            <a:ext cx="1589701" cy="1582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Placeholder 12">
            <a:extLst>
              <a:ext uri="{FF2B5EF4-FFF2-40B4-BE49-F238E27FC236}">
                <a16:creationId xmlns:a16="http://schemas.microsoft.com/office/drawing/2014/main" id="{4BB17814-48EB-29A9-A090-C1078C5E117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67" r="16667"/>
          <a:stretch>
            <a:fillRect/>
          </a:stretch>
        </p:blipFill>
        <p:spPr/>
      </p:pic>
      <p:pic>
        <p:nvPicPr>
          <p:cNvPr id="3" name="Picture Placeholder 2">
            <a:extLst>
              <a:ext uri="{FF2B5EF4-FFF2-40B4-BE49-F238E27FC236}">
                <a16:creationId xmlns:a16="http://schemas.microsoft.com/office/drawing/2014/main" id="{A7A6347B-C2B2-A407-2EDD-625AF5FD23E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819" r="16819"/>
          <a:stretch>
            <a:fillRect/>
          </a:stretch>
        </p:blipFill>
        <p:spPr/>
      </p:pic>
      <p:pic>
        <p:nvPicPr>
          <p:cNvPr id="7" name="Picture Placeholder 6">
            <a:extLst>
              <a:ext uri="{FF2B5EF4-FFF2-40B4-BE49-F238E27FC236}">
                <a16:creationId xmlns:a16="http://schemas.microsoft.com/office/drawing/2014/main" id="{11BDAC41-1F19-6291-CED6-1B21838387E0}"/>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t="13769" b="13769"/>
          <a:stretch/>
        </p:blipFill>
        <p:spPr/>
      </p:pic>
      <p:pic>
        <p:nvPicPr>
          <p:cNvPr id="11" name="Picture Placeholder 10">
            <a:extLst>
              <a:ext uri="{FF2B5EF4-FFF2-40B4-BE49-F238E27FC236}">
                <a16:creationId xmlns:a16="http://schemas.microsoft.com/office/drawing/2014/main" id="{0ECAF64D-A5EE-1BE2-1CDE-FFECD91AFC3C}"/>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12484" r="12484"/>
          <a:stretch>
            <a:fillRect/>
          </a:stretch>
        </p:blipFill>
        <p:spPr/>
      </p:pic>
      <p:sp>
        <p:nvSpPr>
          <p:cNvPr id="21" name="Rectangle 20">
            <a:extLst>
              <a:ext uri="{FF2B5EF4-FFF2-40B4-BE49-F238E27FC236}">
                <a16:creationId xmlns:a16="http://schemas.microsoft.com/office/drawing/2014/main" id="{506E6567-C53A-4FE0-95E8-5070B400680E}"/>
              </a:ext>
            </a:extLst>
          </p:cNvPr>
          <p:cNvSpPr/>
          <p:nvPr/>
        </p:nvSpPr>
        <p:spPr>
          <a:xfrm>
            <a:off x="0" y="0"/>
            <a:ext cx="4224528" cy="3845647"/>
          </a:xfrm>
          <a:prstGeom prst="rect">
            <a:avLst/>
          </a:prstGeom>
          <a:solidFill>
            <a:schemeClr val="accent4"/>
          </a:solidFill>
          <a:ln>
            <a:noFill/>
          </a:ln>
          <a:effectLst>
            <a:outerShdw blurRad="622300" dist="38100" dir="18900000" algn="b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A9B20C-D78A-4089-93E9-C72961A1B5C8}"/>
              </a:ext>
            </a:extLst>
          </p:cNvPr>
          <p:cNvSpPr/>
          <p:nvPr/>
        </p:nvSpPr>
        <p:spPr>
          <a:xfrm>
            <a:off x="0" y="283013"/>
            <a:ext cx="4005072" cy="356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4EC0C13-5C8B-0282-C207-F40A7B19DBCD}"/>
              </a:ext>
            </a:extLst>
          </p:cNvPr>
          <p:cNvSpPr txBox="1"/>
          <p:nvPr/>
        </p:nvSpPr>
        <p:spPr>
          <a:xfrm>
            <a:off x="249264" y="5380475"/>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
        <p:nvSpPr>
          <p:cNvPr id="27" name="TextBox 26">
            <a:extLst>
              <a:ext uri="{FF2B5EF4-FFF2-40B4-BE49-F238E27FC236}">
                <a16:creationId xmlns:a16="http://schemas.microsoft.com/office/drawing/2014/main" id="{364324F9-DB5D-EF47-2ABF-E306CFFB6DF7}"/>
              </a:ext>
            </a:extLst>
          </p:cNvPr>
          <p:cNvSpPr txBox="1"/>
          <p:nvPr/>
        </p:nvSpPr>
        <p:spPr>
          <a:xfrm>
            <a:off x="249264" y="4128660"/>
            <a:ext cx="3752681" cy="892104"/>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a:t>
            </a:r>
            <a:endParaRPr lang="id-ID" sz="1200" dirty="0">
              <a:solidFill>
                <a:schemeClr val="bg1">
                  <a:lumMod val="50000"/>
                </a:schemeClr>
              </a:solidFill>
              <a:latin typeface="Montserrat" panose="00000500000000000000" pitchFamily="2" charset="0"/>
            </a:endParaRPr>
          </a:p>
        </p:txBody>
      </p:sp>
      <p:sp>
        <p:nvSpPr>
          <p:cNvPr id="29" name="TextBox 28">
            <a:extLst>
              <a:ext uri="{FF2B5EF4-FFF2-40B4-BE49-F238E27FC236}">
                <a16:creationId xmlns:a16="http://schemas.microsoft.com/office/drawing/2014/main" id="{6C68259B-1F5B-5F0D-6628-2B4F11A2E829}"/>
              </a:ext>
            </a:extLst>
          </p:cNvPr>
          <p:cNvSpPr txBox="1"/>
          <p:nvPr/>
        </p:nvSpPr>
        <p:spPr>
          <a:xfrm>
            <a:off x="249264" y="1193800"/>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31" name="TextBox 30">
            <a:extLst>
              <a:ext uri="{FF2B5EF4-FFF2-40B4-BE49-F238E27FC236}">
                <a16:creationId xmlns:a16="http://schemas.microsoft.com/office/drawing/2014/main" id="{173874BA-96FD-356E-0599-E5888F2FF9DC}"/>
              </a:ext>
            </a:extLst>
          </p:cNvPr>
          <p:cNvSpPr txBox="1"/>
          <p:nvPr/>
        </p:nvSpPr>
        <p:spPr>
          <a:xfrm>
            <a:off x="249264" y="746670"/>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3295074009"/>
      </p:ext>
    </p:extLst>
  </p:cSld>
  <p:clrMapOvr>
    <a:masterClrMapping/>
  </p:clrMapOvr>
  <p:transition spd="slow" advClick="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069CF19-9045-B7FA-379D-367EC25644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68" r="12468"/>
          <a:stretch>
            <a:fillRect/>
          </a:stretch>
        </p:blipFill>
        <p:spPr/>
      </p:pic>
      <p:sp>
        <p:nvSpPr>
          <p:cNvPr id="17" name="Rectangle 16"/>
          <p:cNvSpPr/>
          <p:nvPr/>
        </p:nvSpPr>
        <p:spPr>
          <a:xfrm>
            <a:off x="0" y="0"/>
            <a:ext cx="6096000" cy="6858000"/>
          </a:xfrm>
          <a:prstGeom prst="rect">
            <a:avLst/>
          </a:prstGeom>
          <a:solidFill>
            <a:schemeClr val="tx1">
              <a:lumMod val="85000"/>
              <a:lumOff val="1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13953" y="1946953"/>
            <a:ext cx="2964094" cy="2964094"/>
          </a:xfrm>
          <a:prstGeom prst="ellipse">
            <a:avLst/>
          </a:prstGeom>
          <a:noFill/>
          <a:ln w="76200">
            <a:solidFill>
              <a:schemeClr val="bg1"/>
            </a:solidFill>
          </a:ln>
          <a:effectLst>
            <a:outerShdw blurRad="177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0753DA1-2E7A-78C8-D350-703B2D6CB653}"/>
              </a:ext>
            </a:extLst>
          </p:cNvPr>
          <p:cNvSpPr txBox="1"/>
          <p:nvPr/>
        </p:nvSpPr>
        <p:spPr>
          <a:xfrm>
            <a:off x="7762999" y="4574702"/>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18" name="TextBox 17">
            <a:extLst>
              <a:ext uri="{FF2B5EF4-FFF2-40B4-BE49-F238E27FC236}">
                <a16:creationId xmlns:a16="http://schemas.microsoft.com/office/drawing/2014/main" id="{B8D0D129-3240-8EA4-7E97-1CDB175E38A1}"/>
              </a:ext>
            </a:extLst>
          </p:cNvPr>
          <p:cNvSpPr txBox="1"/>
          <p:nvPr/>
        </p:nvSpPr>
        <p:spPr>
          <a:xfrm>
            <a:off x="7762999" y="4127572"/>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19" name="TextBox 18">
            <a:extLst>
              <a:ext uri="{FF2B5EF4-FFF2-40B4-BE49-F238E27FC236}">
                <a16:creationId xmlns:a16="http://schemas.microsoft.com/office/drawing/2014/main" id="{C6C85F5B-8330-DB78-CCB4-C7A2DFAEE4FE}"/>
              </a:ext>
            </a:extLst>
          </p:cNvPr>
          <p:cNvSpPr txBox="1"/>
          <p:nvPr/>
        </p:nvSpPr>
        <p:spPr>
          <a:xfrm>
            <a:off x="7762999" y="730329"/>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3" name="TextBox 22">
            <a:extLst>
              <a:ext uri="{FF2B5EF4-FFF2-40B4-BE49-F238E27FC236}">
                <a16:creationId xmlns:a16="http://schemas.microsoft.com/office/drawing/2014/main" id="{A8C88CCF-9D48-728F-D72C-29BD66548029}"/>
              </a:ext>
            </a:extLst>
          </p:cNvPr>
          <p:cNvSpPr txBox="1"/>
          <p:nvPr/>
        </p:nvSpPr>
        <p:spPr>
          <a:xfrm>
            <a:off x="7762999" y="283199"/>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pic>
        <p:nvPicPr>
          <p:cNvPr id="4" name="Picture Placeholder 3">
            <a:extLst>
              <a:ext uri="{FF2B5EF4-FFF2-40B4-BE49-F238E27FC236}">
                <a16:creationId xmlns:a16="http://schemas.microsoft.com/office/drawing/2014/main" id="{E06D7612-310C-03DD-18AB-9BFE87DB9F2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1909498133"/>
      </p:ext>
    </p:extLst>
  </p:cSld>
  <p:clrMapOvr>
    <a:masterClrMapping/>
  </p:clrMapOvr>
  <p:transition spd="slow" advClick="0">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CF14E5AA-6830-4426-BF0F-2F7D159B17E7}"/>
              </a:ext>
            </a:extLst>
          </p:cNvPr>
          <p:cNvSpPr/>
          <p:nvPr/>
        </p:nvSpPr>
        <p:spPr>
          <a:xfrm>
            <a:off x="1890964" y="2477252"/>
            <a:ext cx="1920228" cy="1920228"/>
          </a:xfrm>
          <a:prstGeom prst="ellipse">
            <a:avLst/>
          </a:prstGeom>
          <a:solidFill>
            <a:schemeClr val="bg1">
              <a:lumMod val="8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65000"/>
                  <a:lumOff val="35000"/>
                </a:schemeClr>
              </a:solidFill>
            </a:endParaRPr>
          </a:p>
        </p:txBody>
      </p:sp>
      <p:sp>
        <p:nvSpPr>
          <p:cNvPr id="19" name="Oval 18">
            <a:extLst>
              <a:ext uri="{FF2B5EF4-FFF2-40B4-BE49-F238E27FC236}">
                <a16:creationId xmlns:a16="http://schemas.microsoft.com/office/drawing/2014/main" id="{2D0F93BB-47CD-4240-B6C8-AAB2F4E736B7}"/>
              </a:ext>
            </a:extLst>
          </p:cNvPr>
          <p:cNvSpPr/>
          <p:nvPr/>
        </p:nvSpPr>
        <p:spPr>
          <a:xfrm>
            <a:off x="3487525" y="2498213"/>
            <a:ext cx="1920228" cy="1920228"/>
          </a:xfrm>
          <a:prstGeom prst="ellipse">
            <a:avLst/>
          </a:prstGeom>
          <a:solidFill>
            <a:schemeClr val="bg1">
              <a:lumMod val="6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65000"/>
                  <a:lumOff val="35000"/>
                </a:schemeClr>
              </a:solidFill>
            </a:endParaRPr>
          </a:p>
        </p:txBody>
      </p:sp>
      <p:sp>
        <p:nvSpPr>
          <p:cNvPr id="20" name="Oval 19">
            <a:extLst>
              <a:ext uri="{FF2B5EF4-FFF2-40B4-BE49-F238E27FC236}">
                <a16:creationId xmlns:a16="http://schemas.microsoft.com/office/drawing/2014/main" id="{1A6F55B6-EA7C-458C-BB75-83C04687AAE5}"/>
              </a:ext>
            </a:extLst>
          </p:cNvPr>
          <p:cNvSpPr/>
          <p:nvPr/>
        </p:nvSpPr>
        <p:spPr>
          <a:xfrm>
            <a:off x="5084085" y="2519174"/>
            <a:ext cx="1920228" cy="1920228"/>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65000"/>
                  <a:lumOff val="35000"/>
                </a:schemeClr>
              </a:solidFill>
            </a:endParaRPr>
          </a:p>
        </p:txBody>
      </p:sp>
      <p:sp>
        <p:nvSpPr>
          <p:cNvPr id="21" name="Oval 20">
            <a:extLst>
              <a:ext uri="{FF2B5EF4-FFF2-40B4-BE49-F238E27FC236}">
                <a16:creationId xmlns:a16="http://schemas.microsoft.com/office/drawing/2014/main" id="{DF408DAC-EE07-46E1-818F-9D0CB514E1D3}"/>
              </a:ext>
            </a:extLst>
          </p:cNvPr>
          <p:cNvSpPr/>
          <p:nvPr/>
        </p:nvSpPr>
        <p:spPr>
          <a:xfrm>
            <a:off x="6680646" y="2519174"/>
            <a:ext cx="1920228" cy="1920228"/>
          </a:xfrm>
          <a:prstGeom prst="ellipse">
            <a:avLst/>
          </a:prstGeom>
          <a:solidFill>
            <a:schemeClr val="bg1">
              <a:lumMod val="6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65000"/>
                  <a:lumOff val="35000"/>
                </a:schemeClr>
              </a:solidFill>
            </a:endParaRPr>
          </a:p>
        </p:txBody>
      </p:sp>
      <p:sp>
        <p:nvSpPr>
          <p:cNvPr id="22" name="Oval 21">
            <a:extLst>
              <a:ext uri="{FF2B5EF4-FFF2-40B4-BE49-F238E27FC236}">
                <a16:creationId xmlns:a16="http://schemas.microsoft.com/office/drawing/2014/main" id="{2ABE66D8-D3C5-49BF-BFA3-C1A708095D45}"/>
              </a:ext>
            </a:extLst>
          </p:cNvPr>
          <p:cNvSpPr/>
          <p:nvPr/>
        </p:nvSpPr>
        <p:spPr>
          <a:xfrm>
            <a:off x="8380807" y="2477252"/>
            <a:ext cx="1920228" cy="1920228"/>
          </a:xfrm>
          <a:prstGeom prst="ellipse">
            <a:avLst/>
          </a:prstGeom>
          <a:solidFill>
            <a:schemeClr val="bg1">
              <a:lumMod val="8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65000"/>
                  <a:lumOff val="35000"/>
                </a:schemeClr>
              </a:solidFill>
            </a:endParaRPr>
          </a:p>
        </p:txBody>
      </p:sp>
      <p:grpSp>
        <p:nvGrpSpPr>
          <p:cNvPr id="6" name="Group 5">
            <a:extLst>
              <a:ext uri="{FF2B5EF4-FFF2-40B4-BE49-F238E27FC236}">
                <a16:creationId xmlns:a16="http://schemas.microsoft.com/office/drawing/2014/main" id="{A91CF87D-2817-4F5F-AA24-85B78464EB9D}"/>
              </a:ext>
            </a:extLst>
          </p:cNvPr>
          <p:cNvGrpSpPr/>
          <p:nvPr/>
        </p:nvGrpSpPr>
        <p:grpSpPr>
          <a:xfrm>
            <a:off x="2241778" y="3034339"/>
            <a:ext cx="1218603" cy="808687"/>
            <a:chOff x="2241777" y="2533092"/>
            <a:chExt cx="1218603" cy="808687"/>
          </a:xfrm>
        </p:grpSpPr>
        <p:sp>
          <p:nvSpPr>
            <p:cNvPr id="24" name="TextBox 23">
              <a:extLst>
                <a:ext uri="{FF2B5EF4-FFF2-40B4-BE49-F238E27FC236}">
                  <a16:creationId xmlns:a16="http://schemas.microsoft.com/office/drawing/2014/main" id="{F690BA91-FE20-4292-A2BD-1F7FD394B091}"/>
                </a:ext>
              </a:extLst>
            </p:cNvPr>
            <p:cNvSpPr txBox="1"/>
            <p:nvPr/>
          </p:nvSpPr>
          <p:spPr>
            <a:xfrm>
              <a:off x="2241777" y="2533092"/>
              <a:ext cx="1218603" cy="307777"/>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1400" dirty="0">
                  <a:solidFill>
                    <a:schemeClr val="bg1"/>
                  </a:solidFill>
                  <a:cs typeface="Montserrat" panose="02000000000000000000" pitchFamily="2" charset="0"/>
                </a:rPr>
                <a:t>Illustrations</a:t>
              </a:r>
            </a:p>
          </p:txBody>
        </p:sp>
        <p:sp>
          <p:nvSpPr>
            <p:cNvPr id="26" name="TextBox 25">
              <a:extLst>
                <a:ext uri="{FF2B5EF4-FFF2-40B4-BE49-F238E27FC236}">
                  <a16:creationId xmlns:a16="http://schemas.microsoft.com/office/drawing/2014/main" id="{B2708EC2-AFC0-4E1D-BCDC-B147ECE6B347}"/>
                </a:ext>
              </a:extLst>
            </p:cNvPr>
            <p:cNvSpPr txBox="1"/>
            <p:nvPr/>
          </p:nvSpPr>
          <p:spPr>
            <a:xfrm>
              <a:off x="2261016" y="2695448"/>
              <a:ext cx="1180131" cy="646331"/>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3600" dirty="0">
                  <a:solidFill>
                    <a:schemeClr val="bg1"/>
                  </a:solidFill>
                  <a:cs typeface="Montserrat" panose="02000000000000000000" pitchFamily="2" charset="0"/>
                </a:rPr>
                <a:t>97%</a:t>
              </a:r>
            </a:p>
          </p:txBody>
        </p:sp>
      </p:grpSp>
      <p:grpSp>
        <p:nvGrpSpPr>
          <p:cNvPr id="27" name="Group 26">
            <a:extLst>
              <a:ext uri="{FF2B5EF4-FFF2-40B4-BE49-F238E27FC236}">
                <a16:creationId xmlns:a16="http://schemas.microsoft.com/office/drawing/2014/main" id="{6DC2C0FB-BC40-4A8E-A428-DD426229461A}"/>
              </a:ext>
            </a:extLst>
          </p:cNvPr>
          <p:cNvGrpSpPr/>
          <p:nvPr/>
        </p:nvGrpSpPr>
        <p:grpSpPr>
          <a:xfrm>
            <a:off x="5434898" y="3074944"/>
            <a:ext cx="1218603" cy="808687"/>
            <a:chOff x="2241777" y="2533092"/>
            <a:chExt cx="1218603" cy="808687"/>
          </a:xfrm>
        </p:grpSpPr>
        <p:sp>
          <p:nvSpPr>
            <p:cNvPr id="28" name="TextBox 27">
              <a:extLst>
                <a:ext uri="{FF2B5EF4-FFF2-40B4-BE49-F238E27FC236}">
                  <a16:creationId xmlns:a16="http://schemas.microsoft.com/office/drawing/2014/main" id="{8EF853D1-631F-43BC-BD02-467B3E160844}"/>
                </a:ext>
              </a:extLst>
            </p:cNvPr>
            <p:cNvSpPr txBox="1"/>
            <p:nvPr/>
          </p:nvSpPr>
          <p:spPr>
            <a:xfrm>
              <a:off x="2241777" y="2533092"/>
              <a:ext cx="1218603" cy="307777"/>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1400" dirty="0">
                  <a:solidFill>
                    <a:schemeClr val="bg1"/>
                  </a:solidFill>
                  <a:cs typeface="Montserrat" panose="02000000000000000000" pitchFamily="2" charset="0"/>
                </a:rPr>
                <a:t>Illustrations</a:t>
              </a:r>
            </a:p>
          </p:txBody>
        </p:sp>
        <p:sp>
          <p:nvSpPr>
            <p:cNvPr id="29" name="TextBox 28">
              <a:extLst>
                <a:ext uri="{FF2B5EF4-FFF2-40B4-BE49-F238E27FC236}">
                  <a16:creationId xmlns:a16="http://schemas.microsoft.com/office/drawing/2014/main" id="{1899715A-84B0-4018-A54B-2068106A9951}"/>
                </a:ext>
              </a:extLst>
            </p:cNvPr>
            <p:cNvSpPr txBox="1"/>
            <p:nvPr/>
          </p:nvSpPr>
          <p:spPr>
            <a:xfrm>
              <a:off x="2261016" y="2695448"/>
              <a:ext cx="1180131" cy="646331"/>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3600" dirty="0">
                  <a:solidFill>
                    <a:schemeClr val="bg1"/>
                  </a:solidFill>
                  <a:cs typeface="Montserrat" panose="02000000000000000000" pitchFamily="2" charset="0"/>
                </a:rPr>
                <a:t>97%</a:t>
              </a:r>
            </a:p>
          </p:txBody>
        </p:sp>
      </p:grpSp>
      <p:grpSp>
        <p:nvGrpSpPr>
          <p:cNvPr id="30" name="Group 29">
            <a:extLst>
              <a:ext uri="{FF2B5EF4-FFF2-40B4-BE49-F238E27FC236}">
                <a16:creationId xmlns:a16="http://schemas.microsoft.com/office/drawing/2014/main" id="{FCD707BB-427A-4B23-B402-7CD1C95C9EE2}"/>
              </a:ext>
            </a:extLst>
          </p:cNvPr>
          <p:cNvGrpSpPr/>
          <p:nvPr/>
        </p:nvGrpSpPr>
        <p:grpSpPr>
          <a:xfrm>
            <a:off x="8731620" y="3074944"/>
            <a:ext cx="1218603" cy="808687"/>
            <a:chOff x="2241777" y="2533092"/>
            <a:chExt cx="1218603" cy="808687"/>
          </a:xfrm>
        </p:grpSpPr>
        <p:sp>
          <p:nvSpPr>
            <p:cNvPr id="31" name="TextBox 30">
              <a:extLst>
                <a:ext uri="{FF2B5EF4-FFF2-40B4-BE49-F238E27FC236}">
                  <a16:creationId xmlns:a16="http://schemas.microsoft.com/office/drawing/2014/main" id="{F11B25B2-4BBD-4A1B-A4C9-B481AF5E1225}"/>
                </a:ext>
              </a:extLst>
            </p:cNvPr>
            <p:cNvSpPr txBox="1"/>
            <p:nvPr/>
          </p:nvSpPr>
          <p:spPr>
            <a:xfrm>
              <a:off x="2241777" y="2533092"/>
              <a:ext cx="1218603" cy="307777"/>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1400" dirty="0">
                  <a:solidFill>
                    <a:schemeClr val="bg1"/>
                  </a:solidFill>
                  <a:cs typeface="Montserrat" panose="02000000000000000000" pitchFamily="2" charset="0"/>
                </a:rPr>
                <a:t>Illustrations</a:t>
              </a:r>
            </a:p>
          </p:txBody>
        </p:sp>
        <p:sp>
          <p:nvSpPr>
            <p:cNvPr id="32" name="TextBox 31">
              <a:extLst>
                <a:ext uri="{FF2B5EF4-FFF2-40B4-BE49-F238E27FC236}">
                  <a16:creationId xmlns:a16="http://schemas.microsoft.com/office/drawing/2014/main" id="{3B257E84-A225-4365-B3A6-8442F3003304}"/>
                </a:ext>
              </a:extLst>
            </p:cNvPr>
            <p:cNvSpPr txBox="1"/>
            <p:nvPr/>
          </p:nvSpPr>
          <p:spPr>
            <a:xfrm>
              <a:off x="2261016" y="2695448"/>
              <a:ext cx="1180131" cy="646331"/>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3600" dirty="0">
                  <a:solidFill>
                    <a:schemeClr val="bg1"/>
                  </a:solidFill>
                  <a:cs typeface="Montserrat" panose="02000000000000000000" pitchFamily="2" charset="0"/>
                </a:rPr>
                <a:t>97%</a:t>
              </a:r>
            </a:p>
          </p:txBody>
        </p:sp>
      </p:grpSp>
      <p:grpSp>
        <p:nvGrpSpPr>
          <p:cNvPr id="33" name="Group 32">
            <a:extLst>
              <a:ext uri="{FF2B5EF4-FFF2-40B4-BE49-F238E27FC236}">
                <a16:creationId xmlns:a16="http://schemas.microsoft.com/office/drawing/2014/main" id="{B29AC4BF-C921-4457-ACE7-65852713D5EB}"/>
              </a:ext>
            </a:extLst>
          </p:cNvPr>
          <p:cNvGrpSpPr/>
          <p:nvPr/>
        </p:nvGrpSpPr>
        <p:grpSpPr>
          <a:xfrm>
            <a:off x="7130226" y="3034339"/>
            <a:ext cx="1218603" cy="808687"/>
            <a:chOff x="2241777" y="2533092"/>
            <a:chExt cx="1218603" cy="808687"/>
          </a:xfrm>
        </p:grpSpPr>
        <p:sp>
          <p:nvSpPr>
            <p:cNvPr id="34" name="TextBox 33">
              <a:extLst>
                <a:ext uri="{FF2B5EF4-FFF2-40B4-BE49-F238E27FC236}">
                  <a16:creationId xmlns:a16="http://schemas.microsoft.com/office/drawing/2014/main" id="{1DDF2429-8405-4B21-9BBE-9462F65536BE}"/>
                </a:ext>
              </a:extLst>
            </p:cNvPr>
            <p:cNvSpPr txBox="1"/>
            <p:nvPr/>
          </p:nvSpPr>
          <p:spPr>
            <a:xfrm>
              <a:off x="2241777" y="2533092"/>
              <a:ext cx="1218603" cy="307777"/>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1400" dirty="0">
                  <a:solidFill>
                    <a:schemeClr val="bg1"/>
                  </a:solidFill>
                  <a:cs typeface="Montserrat" panose="02000000000000000000" pitchFamily="2" charset="0"/>
                </a:rPr>
                <a:t>Illustrations</a:t>
              </a:r>
            </a:p>
          </p:txBody>
        </p:sp>
        <p:sp>
          <p:nvSpPr>
            <p:cNvPr id="35" name="TextBox 34">
              <a:extLst>
                <a:ext uri="{FF2B5EF4-FFF2-40B4-BE49-F238E27FC236}">
                  <a16:creationId xmlns:a16="http://schemas.microsoft.com/office/drawing/2014/main" id="{A11D216D-E6BC-4BD3-B26A-38F86AD25764}"/>
                </a:ext>
              </a:extLst>
            </p:cNvPr>
            <p:cNvSpPr txBox="1"/>
            <p:nvPr/>
          </p:nvSpPr>
          <p:spPr>
            <a:xfrm>
              <a:off x="2270634" y="2695448"/>
              <a:ext cx="1160895" cy="646331"/>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3600" dirty="0">
                  <a:solidFill>
                    <a:schemeClr val="bg1"/>
                  </a:solidFill>
                  <a:cs typeface="Montserrat" panose="02000000000000000000" pitchFamily="2" charset="0"/>
                </a:rPr>
                <a:t>23%</a:t>
              </a:r>
            </a:p>
          </p:txBody>
        </p:sp>
      </p:grpSp>
      <p:grpSp>
        <p:nvGrpSpPr>
          <p:cNvPr id="36" name="Group 35">
            <a:extLst>
              <a:ext uri="{FF2B5EF4-FFF2-40B4-BE49-F238E27FC236}">
                <a16:creationId xmlns:a16="http://schemas.microsoft.com/office/drawing/2014/main" id="{9CD88731-B5A5-4FF2-9102-35672951A086}"/>
              </a:ext>
            </a:extLst>
          </p:cNvPr>
          <p:cNvGrpSpPr/>
          <p:nvPr/>
        </p:nvGrpSpPr>
        <p:grpSpPr>
          <a:xfrm>
            <a:off x="3835501" y="3034339"/>
            <a:ext cx="1218603" cy="808687"/>
            <a:chOff x="2241777" y="2533092"/>
            <a:chExt cx="1218603" cy="808687"/>
          </a:xfrm>
        </p:grpSpPr>
        <p:sp>
          <p:nvSpPr>
            <p:cNvPr id="37" name="TextBox 36">
              <a:extLst>
                <a:ext uri="{FF2B5EF4-FFF2-40B4-BE49-F238E27FC236}">
                  <a16:creationId xmlns:a16="http://schemas.microsoft.com/office/drawing/2014/main" id="{04247431-A8F1-4D40-8FD9-B1A1E9434836}"/>
                </a:ext>
              </a:extLst>
            </p:cNvPr>
            <p:cNvSpPr txBox="1"/>
            <p:nvPr/>
          </p:nvSpPr>
          <p:spPr>
            <a:xfrm>
              <a:off x="2241777" y="2533092"/>
              <a:ext cx="1218603" cy="307777"/>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1400" dirty="0">
                  <a:solidFill>
                    <a:schemeClr val="bg1"/>
                  </a:solidFill>
                  <a:cs typeface="Montserrat" panose="02000000000000000000" pitchFamily="2" charset="0"/>
                </a:rPr>
                <a:t>Illustrations</a:t>
              </a:r>
            </a:p>
          </p:txBody>
        </p:sp>
        <p:sp>
          <p:nvSpPr>
            <p:cNvPr id="38" name="TextBox 37">
              <a:extLst>
                <a:ext uri="{FF2B5EF4-FFF2-40B4-BE49-F238E27FC236}">
                  <a16:creationId xmlns:a16="http://schemas.microsoft.com/office/drawing/2014/main" id="{BE0BEB2E-8FF0-4B28-92E1-5C5B903B6A36}"/>
                </a:ext>
              </a:extLst>
            </p:cNvPr>
            <p:cNvSpPr txBox="1"/>
            <p:nvPr/>
          </p:nvSpPr>
          <p:spPr>
            <a:xfrm>
              <a:off x="2270634" y="2695448"/>
              <a:ext cx="1160895" cy="646331"/>
            </a:xfrm>
            <a:prstGeom prst="rect">
              <a:avLst/>
            </a:prstGeom>
            <a:noFill/>
          </p:spPr>
          <p:txBody>
            <a:bodyPr wrap="none" rtlCol="0" anchor="t">
              <a:spAutoFit/>
            </a:bodyPr>
            <a:lstStyle>
              <a:defPPr>
                <a:defRPr lang="id-ID"/>
              </a:defPPr>
              <a:lvl1pPr>
                <a:defRPr sz="2400">
                  <a:solidFill>
                    <a:schemeClr val="tx2"/>
                  </a:solidFill>
                </a:defRPr>
              </a:lvl1pPr>
            </a:lstStyle>
            <a:p>
              <a:pPr algn="ctr"/>
              <a:r>
                <a:rPr lang="en-US" sz="3600" dirty="0">
                  <a:solidFill>
                    <a:schemeClr val="bg1"/>
                  </a:solidFill>
                  <a:cs typeface="Montserrat" panose="02000000000000000000" pitchFamily="2" charset="0"/>
                </a:rPr>
                <a:t>23%</a:t>
              </a:r>
            </a:p>
          </p:txBody>
        </p:sp>
      </p:grpSp>
      <p:sp>
        <p:nvSpPr>
          <p:cNvPr id="25" name="TextBox 24">
            <a:extLst>
              <a:ext uri="{FF2B5EF4-FFF2-40B4-BE49-F238E27FC236}">
                <a16:creationId xmlns:a16="http://schemas.microsoft.com/office/drawing/2014/main" id="{FF8A6B63-659F-2499-79DB-C772113A6EF0}"/>
              </a:ext>
            </a:extLst>
          </p:cNvPr>
          <p:cNvSpPr txBox="1"/>
          <p:nvPr/>
        </p:nvSpPr>
        <p:spPr>
          <a:xfrm>
            <a:off x="2274445" y="975942"/>
            <a:ext cx="8026590" cy="1169103"/>
          </a:xfrm>
          <a:prstGeom prst="rect">
            <a:avLst/>
          </a:prstGeom>
          <a:noFill/>
        </p:spPr>
        <p:txBody>
          <a:bodyPr wrap="square" rtlCol="0">
            <a:spAutoFit/>
          </a:bodyPr>
          <a:lstStyle/>
          <a:p>
            <a:pPr algn="ctr">
              <a:lnSpc>
                <a:spcPct val="150000"/>
              </a:lnSpc>
            </a:pPr>
            <a:r>
              <a:rPr lang="id-ID" sz="1200" b="1" dirty="0">
                <a:solidFill>
                  <a:schemeClr val="bg1">
                    <a:lumMod val="50000"/>
                  </a:schemeClr>
                </a:solidFill>
              </a:rPr>
              <a:t>lorem ipsum</a:t>
            </a:r>
            <a:r>
              <a:rPr lang="id-ID" sz="1200" dirty="0">
                <a:solidFill>
                  <a:schemeClr val="bg1">
                    <a:lumMod val="50000"/>
                  </a:schemeClr>
                </a:solidFill>
              </a:rPr>
              <a:t>, quia dolor sit, amet, consectetur, adipiscivelit, sed quia non numquam eius modi tempora incidunt, ut labore</a:t>
            </a:r>
            <a:r>
              <a:rPr lang="en-US" sz="1200" dirty="0">
                <a:solidFill>
                  <a:schemeClr val="bg1">
                    <a:lumMod val="50000"/>
                  </a:schemeClr>
                </a:solidFill>
              </a:rPr>
              <a:t>. lorem ipsum, </a:t>
            </a:r>
            <a:r>
              <a:rPr lang="en-US" sz="1200" dirty="0" err="1">
                <a:solidFill>
                  <a:schemeClr val="bg1">
                    <a:lumMod val="50000"/>
                  </a:schemeClr>
                </a:solidFill>
              </a:rPr>
              <a:t>quia</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consectetur</a:t>
            </a:r>
            <a:r>
              <a:rPr lang="en-US" sz="1200" dirty="0">
                <a:solidFill>
                  <a:schemeClr val="bg1">
                    <a:lumMod val="50000"/>
                  </a:schemeClr>
                </a:solidFill>
              </a:rPr>
              <a:t>, </a:t>
            </a:r>
            <a:r>
              <a:rPr lang="en-US" sz="1200" dirty="0" err="1">
                <a:solidFill>
                  <a:schemeClr val="bg1">
                    <a:lumMod val="50000"/>
                  </a:schemeClr>
                </a:solidFill>
              </a:rPr>
              <a:t>adipiscivelit</a:t>
            </a:r>
            <a:r>
              <a:rPr lang="en-US" sz="1200" dirty="0">
                <a:solidFill>
                  <a:schemeClr val="bg1">
                    <a:lumMod val="50000"/>
                  </a:schemeClr>
                </a:solidFill>
              </a:rPr>
              <a:t>, sed </a:t>
            </a:r>
            <a:r>
              <a:rPr lang="en-US" sz="1200" dirty="0" err="1">
                <a:solidFill>
                  <a:schemeClr val="bg1">
                    <a:lumMod val="50000"/>
                  </a:schemeClr>
                </a:solidFill>
              </a:rPr>
              <a:t>quia</a:t>
            </a:r>
            <a:r>
              <a:rPr lang="en-US" sz="1200" dirty="0">
                <a:solidFill>
                  <a:schemeClr val="bg1">
                    <a:lumMod val="50000"/>
                  </a:schemeClr>
                </a:solidFill>
              </a:rPr>
              <a:t> non </a:t>
            </a:r>
            <a:r>
              <a:rPr lang="en-US" sz="1200" dirty="0" err="1">
                <a:solidFill>
                  <a:schemeClr val="bg1">
                    <a:lumMod val="50000"/>
                  </a:schemeClr>
                </a:solidFill>
              </a:rPr>
              <a:t>numquam</a:t>
            </a:r>
            <a:r>
              <a:rPr lang="en-US" sz="1200" dirty="0">
                <a:solidFill>
                  <a:schemeClr val="bg1">
                    <a:lumMod val="50000"/>
                  </a:schemeClr>
                </a:solidFill>
              </a:rPr>
              <a:t> </a:t>
            </a:r>
            <a:r>
              <a:rPr lang="en-US" sz="1200" dirty="0" err="1">
                <a:solidFill>
                  <a:schemeClr val="bg1">
                    <a:lumMod val="50000"/>
                  </a:schemeClr>
                </a:solidFill>
              </a:rPr>
              <a:t>eius</a:t>
            </a:r>
            <a:r>
              <a:rPr lang="en-US" sz="1200" dirty="0">
                <a:solidFill>
                  <a:schemeClr val="bg1">
                    <a:lumMod val="50000"/>
                  </a:schemeClr>
                </a:solidFill>
              </a:rPr>
              <a:t> </a:t>
            </a:r>
            <a:r>
              <a:rPr lang="en-US" sz="1200" dirty="0" err="1">
                <a:solidFill>
                  <a:schemeClr val="bg1">
                    <a:lumMod val="50000"/>
                  </a:schemeClr>
                </a:solidFill>
              </a:rPr>
              <a:t>modi</a:t>
            </a:r>
            <a:r>
              <a:rPr lang="en-US" sz="1200" dirty="0">
                <a:solidFill>
                  <a:schemeClr val="bg1">
                    <a:lumMod val="50000"/>
                  </a:schemeClr>
                </a:solidFill>
              </a:rPr>
              <a:t> </a:t>
            </a:r>
            <a:r>
              <a:rPr lang="en-US" sz="1200" dirty="0" err="1">
                <a:solidFill>
                  <a:schemeClr val="bg1">
                    <a:lumMod val="50000"/>
                  </a:schemeClr>
                </a:solidFill>
              </a:rPr>
              <a:t>tempora</a:t>
            </a:r>
            <a:r>
              <a:rPr lang="en-US" sz="1200" dirty="0">
                <a:solidFill>
                  <a:schemeClr val="bg1">
                    <a:lumMod val="50000"/>
                  </a:schemeClr>
                </a:solidFill>
              </a:rPr>
              <a:t> </a:t>
            </a:r>
            <a:r>
              <a:rPr lang="en-US" sz="1200" dirty="0" err="1">
                <a:solidFill>
                  <a:schemeClr val="bg1">
                    <a:lumMod val="50000"/>
                  </a:schemeClr>
                </a:solidFill>
              </a:rPr>
              <a: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a:t>
            </a:r>
          </a:p>
          <a:p>
            <a:pPr algn="just">
              <a:lnSpc>
                <a:spcPct val="150000"/>
              </a:lnSpc>
            </a:pPr>
            <a:endParaRPr lang="id-ID" sz="1200" dirty="0">
              <a:solidFill>
                <a:schemeClr val="bg1">
                  <a:lumMod val="50000"/>
                </a:schemeClr>
              </a:solidFill>
            </a:endParaRPr>
          </a:p>
        </p:txBody>
      </p:sp>
      <p:sp>
        <p:nvSpPr>
          <p:cNvPr id="42" name="TextBox 41">
            <a:extLst>
              <a:ext uri="{FF2B5EF4-FFF2-40B4-BE49-F238E27FC236}">
                <a16:creationId xmlns:a16="http://schemas.microsoft.com/office/drawing/2014/main" id="{4099C159-AE58-C5B4-06AD-93BE295C6E91}"/>
              </a:ext>
            </a:extLst>
          </p:cNvPr>
          <p:cNvSpPr txBox="1"/>
          <p:nvPr/>
        </p:nvSpPr>
        <p:spPr>
          <a:xfrm>
            <a:off x="3323590" y="528812"/>
            <a:ext cx="5544820" cy="338554"/>
          </a:xfrm>
          <a:prstGeom prst="rect">
            <a:avLst/>
          </a:prstGeom>
          <a:noFill/>
        </p:spPr>
        <p:txBody>
          <a:bodyPr wrap="square" rtlCol="0">
            <a:spAutoFit/>
          </a:bodyPr>
          <a:lstStyle/>
          <a:p>
            <a:pPr algn="ctr"/>
            <a:r>
              <a:rPr lang="en-US" sz="1600" spc="300" dirty="0">
                <a:solidFill>
                  <a:schemeClr val="bg1">
                    <a:lumMod val="50000"/>
                  </a:schemeClr>
                </a:solidFill>
                <a:ea typeface="Montserrat" charset="0"/>
                <a:cs typeface="Montserrat" charset="0"/>
              </a:rPr>
              <a:t>YOUR TITLE HERE</a:t>
            </a:r>
            <a:endParaRPr lang="en-US" sz="2400" spc="300" dirty="0">
              <a:solidFill>
                <a:schemeClr val="bg1">
                  <a:lumMod val="50000"/>
                </a:schemeClr>
              </a:solidFill>
              <a:ea typeface="Montserrat" charset="0"/>
              <a:cs typeface="Montserrat" charset="0"/>
            </a:endParaRPr>
          </a:p>
        </p:txBody>
      </p:sp>
      <p:sp>
        <p:nvSpPr>
          <p:cNvPr id="43" name="TextBox 42">
            <a:extLst>
              <a:ext uri="{FF2B5EF4-FFF2-40B4-BE49-F238E27FC236}">
                <a16:creationId xmlns:a16="http://schemas.microsoft.com/office/drawing/2014/main" id="{8C603E8F-2B6D-E77C-D721-AC7BFC86557A}"/>
              </a:ext>
            </a:extLst>
          </p:cNvPr>
          <p:cNvSpPr txBox="1"/>
          <p:nvPr/>
        </p:nvSpPr>
        <p:spPr>
          <a:xfrm>
            <a:off x="2274445" y="4792570"/>
            <a:ext cx="8026590" cy="1169103"/>
          </a:xfrm>
          <a:prstGeom prst="rect">
            <a:avLst/>
          </a:prstGeom>
          <a:noFill/>
        </p:spPr>
        <p:txBody>
          <a:bodyPr wrap="square" rtlCol="0">
            <a:spAutoFit/>
          </a:bodyPr>
          <a:lstStyle/>
          <a:p>
            <a:pPr algn="ctr">
              <a:lnSpc>
                <a:spcPct val="150000"/>
              </a:lnSpc>
            </a:pPr>
            <a:r>
              <a:rPr lang="id-ID" sz="1200" b="1" dirty="0">
                <a:solidFill>
                  <a:schemeClr val="bg1">
                    <a:lumMod val="50000"/>
                  </a:schemeClr>
                </a:solidFill>
              </a:rPr>
              <a:t>lorem ipsum</a:t>
            </a:r>
            <a:r>
              <a:rPr lang="id-ID" sz="1200" dirty="0">
                <a:solidFill>
                  <a:schemeClr val="bg1">
                    <a:lumMod val="50000"/>
                  </a:schemeClr>
                </a:solidFill>
              </a:rPr>
              <a:t>, quia dolor sit, amet, consectetur, adipiscivelit, sed quia non numquam eius modi tempora incidunt, ut labore</a:t>
            </a:r>
            <a:r>
              <a:rPr lang="en-US" sz="1200" dirty="0">
                <a:solidFill>
                  <a:schemeClr val="bg1">
                    <a:lumMod val="50000"/>
                  </a:schemeClr>
                </a:solidFill>
              </a:rPr>
              <a:t>. lorem ipsum, </a:t>
            </a:r>
            <a:r>
              <a:rPr lang="en-US" sz="1200" dirty="0" err="1">
                <a:solidFill>
                  <a:schemeClr val="bg1">
                    <a:lumMod val="50000"/>
                  </a:schemeClr>
                </a:solidFill>
              </a:rPr>
              <a:t>quia</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consectetur</a:t>
            </a:r>
            <a:r>
              <a:rPr lang="en-US" sz="1200" dirty="0">
                <a:solidFill>
                  <a:schemeClr val="bg1">
                    <a:lumMod val="50000"/>
                  </a:schemeClr>
                </a:solidFill>
              </a:rPr>
              <a:t>, </a:t>
            </a:r>
            <a:r>
              <a:rPr lang="en-US" sz="1200" dirty="0" err="1">
                <a:solidFill>
                  <a:schemeClr val="bg1">
                    <a:lumMod val="50000"/>
                  </a:schemeClr>
                </a:solidFill>
              </a:rPr>
              <a:t>adipiscivelit</a:t>
            </a:r>
            <a:r>
              <a:rPr lang="en-US" sz="1200" dirty="0">
                <a:solidFill>
                  <a:schemeClr val="bg1">
                    <a:lumMod val="50000"/>
                  </a:schemeClr>
                </a:solidFill>
              </a:rPr>
              <a:t>, sed </a:t>
            </a:r>
            <a:r>
              <a:rPr lang="en-US" sz="1200" dirty="0" err="1">
                <a:solidFill>
                  <a:schemeClr val="bg1">
                    <a:lumMod val="50000"/>
                  </a:schemeClr>
                </a:solidFill>
              </a:rPr>
              <a:t>quia</a:t>
            </a:r>
            <a:r>
              <a:rPr lang="en-US" sz="1200" dirty="0">
                <a:solidFill>
                  <a:schemeClr val="bg1">
                    <a:lumMod val="50000"/>
                  </a:schemeClr>
                </a:solidFill>
              </a:rPr>
              <a:t> non </a:t>
            </a:r>
            <a:r>
              <a:rPr lang="en-US" sz="1200" dirty="0" err="1">
                <a:solidFill>
                  <a:schemeClr val="bg1">
                    <a:lumMod val="50000"/>
                  </a:schemeClr>
                </a:solidFill>
              </a:rPr>
              <a:t>numquam</a:t>
            </a:r>
            <a:r>
              <a:rPr lang="en-US" sz="1200" dirty="0">
                <a:solidFill>
                  <a:schemeClr val="bg1">
                    <a:lumMod val="50000"/>
                  </a:schemeClr>
                </a:solidFill>
              </a:rPr>
              <a:t> </a:t>
            </a:r>
            <a:r>
              <a:rPr lang="en-US" sz="1200" dirty="0" err="1">
                <a:solidFill>
                  <a:schemeClr val="bg1">
                    <a:lumMod val="50000"/>
                  </a:schemeClr>
                </a:solidFill>
              </a:rPr>
              <a:t>eius</a:t>
            </a:r>
            <a:r>
              <a:rPr lang="en-US" sz="1200" dirty="0">
                <a:solidFill>
                  <a:schemeClr val="bg1">
                    <a:lumMod val="50000"/>
                  </a:schemeClr>
                </a:solidFill>
              </a:rPr>
              <a:t> </a:t>
            </a:r>
            <a:r>
              <a:rPr lang="en-US" sz="1200" dirty="0" err="1">
                <a:solidFill>
                  <a:schemeClr val="bg1">
                    <a:lumMod val="50000"/>
                  </a:schemeClr>
                </a:solidFill>
              </a:rPr>
              <a:t>modi</a:t>
            </a:r>
            <a:r>
              <a:rPr lang="en-US" sz="1200" dirty="0">
                <a:solidFill>
                  <a:schemeClr val="bg1">
                    <a:lumMod val="50000"/>
                  </a:schemeClr>
                </a:solidFill>
              </a:rPr>
              <a:t> </a:t>
            </a:r>
            <a:r>
              <a:rPr lang="en-US" sz="1200" dirty="0" err="1">
                <a:solidFill>
                  <a:schemeClr val="bg1">
                    <a:lumMod val="50000"/>
                  </a:schemeClr>
                </a:solidFill>
              </a:rPr>
              <a:t>tempora</a:t>
            </a:r>
            <a:r>
              <a:rPr lang="en-US" sz="1200" dirty="0">
                <a:solidFill>
                  <a:schemeClr val="bg1">
                    <a:lumMod val="50000"/>
                  </a:schemeClr>
                </a:solidFill>
              </a:rPr>
              <a:t> </a:t>
            </a:r>
            <a:r>
              <a:rPr lang="en-US" sz="1200" dirty="0" err="1">
                <a:solidFill>
                  <a:schemeClr val="bg1">
                    <a:lumMod val="50000"/>
                  </a:schemeClr>
                </a:solidFill>
              </a:rPr>
              <a: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labore</a:t>
            </a:r>
            <a:r>
              <a:rPr lang="en-US" sz="1200" dirty="0">
                <a:solidFill>
                  <a:schemeClr val="bg1">
                    <a:lumMod val="50000"/>
                  </a:schemeClr>
                </a:solidFill>
              </a:rPr>
              <a:t>.</a:t>
            </a:r>
          </a:p>
          <a:p>
            <a:pPr algn="just">
              <a:lnSpc>
                <a:spcPct val="150000"/>
              </a:lnSpc>
            </a:pPr>
            <a:endParaRPr lang="id-ID" sz="1200" dirty="0">
              <a:solidFill>
                <a:schemeClr val="bg1">
                  <a:lumMod val="50000"/>
                </a:schemeClr>
              </a:solidFill>
            </a:endParaRPr>
          </a:p>
        </p:txBody>
      </p:sp>
    </p:spTree>
    <p:extLst>
      <p:ext uri="{BB962C8B-B14F-4D97-AF65-F5344CB8AC3E}">
        <p14:creationId xmlns:p14="http://schemas.microsoft.com/office/powerpoint/2010/main" val="3077800753"/>
      </p:ext>
    </p:extLst>
  </p:cSld>
  <p:clrMapOvr>
    <a:masterClrMapping/>
  </p:clrMapOvr>
  <p:transition spd="slow" advClick="0">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920FE577-1308-A3B5-4563-DF0C6738571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43" r="13443"/>
          <a:stretch>
            <a:fillRect/>
          </a:stretch>
        </p:blipFill>
        <p:spPr/>
      </p:pic>
      <p:pic>
        <p:nvPicPr>
          <p:cNvPr id="8" name="Picture Placeholder 7">
            <a:extLst>
              <a:ext uri="{FF2B5EF4-FFF2-40B4-BE49-F238E27FC236}">
                <a16:creationId xmlns:a16="http://schemas.microsoft.com/office/drawing/2014/main" id="{089EE15B-695C-49A1-8842-2910DF0F6FAD}"/>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1060" t="369" r="14972" b="-369"/>
          <a:stretch/>
        </p:blipFill>
        <p:spPr>
          <a:xfrm>
            <a:off x="6680200" y="618067"/>
            <a:ext cx="3208867" cy="4461934"/>
          </a:xfrm>
        </p:spPr>
      </p:pic>
      <p:sp>
        <p:nvSpPr>
          <p:cNvPr id="16" name="TextBox 15">
            <a:extLst>
              <a:ext uri="{FF2B5EF4-FFF2-40B4-BE49-F238E27FC236}">
                <a16:creationId xmlns:a16="http://schemas.microsoft.com/office/drawing/2014/main" id="{F32B9D9D-3279-A66C-CCB4-0942CB357C8C}"/>
              </a:ext>
            </a:extLst>
          </p:cNvPr>
          <p:cNvSpPr txBox="1"/>
          <p:nvPr/>
        </p:nvSpPr>
        <p:spPr>
          <a:xfrm>
            <a:off x="6680200" y="5237728"/>
            <a:ext cx="5096276" cy="1446102"/>
          </a:xfrm>
          <a:prstGeom prst="rect">
            <a:avLst/>
          </a:prstGeom>
          <a:noFill/>
        </p:spPr>
        <p:txBody>
          <a:bodyPr wrap="square" rtlCol="0">
            <a:spAutoFit/>
          </a:bodyPr>
          <a:lstStyle/>
          <a:p>
            <a:pPr algn="just">
              <a:lnSpc>
                <a:spcPct val="150000"/>
              </a:lnSpc>
            </a:pPr>
            <a:r>
              <a:rPr lang="id-ID" sz="1200" b="1" dirty="0">
                <a:solidFill>
                  <a:schemeClr val="bg1"/>
                </a:solidFill>
                <a:latin typeface="Montserrat" panose="00000500000000000000" pitchFamily="2" charset="0"/>
              </a:rPr>
              <a:t>lorem ipsum</a:t>
            </a:r>
            <a:r>
              <a:rPr lang="id-ID" sz="1200" dirty="0">
                <a:solidFill>
                  <a:schemeClr val="bg1"/>
                </a:solidFill>
                <a:latin typeface="Montserrat" panose="00000500000000000000" pitchFamily="2" charset="0"/>
              </a:rPr>
              <a:t>,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labore</a:t>
            </a:r>
            <a:r>
              <a:rPr lang="en-US" sz="1200" dirty="0">
                <a:solidFill>
                  <a:schemeClr val="bg1"/>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18" name="TextBox 17">
            <a:extLst>
              <a:ext uri="{FF2B5EF4-FFF2-40B4-BE49-F238E27FC236}">
                <a16:creationId xmlns:a16="http://schemas.microsoft.com/office/drawing/2014/main" id="{68FD0580-67E4-BFB9-0AAC-E0AD8C214895}"/>
              </a:ext>
            </a:extLst>
          </p:cNvPr>
          <p:cNvSpPr txBox="1"/>
          <p:nvPr/>
        </p:nvSpPr>
        <p:spPr>
          <a:xfrm>
            <a:off x="595745" y="5237728"/>
            <a:ext cx="5096276" cy="1446102"/>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255016885"/>
      </p:ext>
    </p:extLst>
  </p:cSld>
  <p:clrMapOvr>
    <a:masterClrMapping/>
  </p:clrMapOvr>
  <p:transition spd="slow" advClick="0">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9A2D507-694A-6456-A10B-D5ADFC97761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41304" b="17936"/>
          <a:stretch/>
        </p:blipFill>
        <p:spPr>
          <a:xfrm>
            <a:off x="0" y="0"/>
            <a:ext cx="12192000" cy="6858000"/>
          </a:xfrm>
        </p:spPr>
      </p:pic>
      <p:sp>
        <p:nvSpPr>
          <p:cNvPr id="5" name="Rectangle 4">
            <a:extLst>
              <a:ext uri="{FF2B5EF4-FFF2-40B4-BE49-F238E27FC236}">
                <a16:creationId xmlns:a16="http://schemas.microsoft.com/office/drawing/2014/main" id="{7BBD8E00-CBE7-EDB3-919D-307EE88732E0}"/>
              </a:ext>
            </a:extLst>
          </p:cNvPr>
          <p:cNvSpPr/>
          <p:nvPr/>
        </p:nvSpPr>
        <p:spPr>
          <a:xfrm>
            <a:off x="0" y="-4348"/>
            <a:ext cx="12192000" cy="6858000"/>
          </a:xfrm>
          <a:prstGeom prst="rect">
            <a:avLst/>
          </a:prstGeom>
          <a:solidFill>
            <a:schemeClr val="bg1">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78D3F00-2BEB-EE5D-5F3E-0DAE648455AB}"/>
              </a:ext>
            </a:extLst>
          </p:cNvPr>
          <p:cNvGrpSpPr/>
          <p:nvPr/>
        </p:nvGrpSpPr>
        <p:grpSpPr>
          <a:xfrm>
            <a:off x="5401708" y="1411021"/>
            <a:ext cx="6040150" cy="4457841"/>
            <a:chOff x="5401708" y="1411021"/>
            <a:chExt cx="6040150" cy="4457841"/>
          </a:xfrm>
        </p:grpSpPr>
        <p:sp>
          <p:nvSpPr>
            <p:cNvPr id="38" name="Rectangle 37">
              <a:extLst>
                <a:ext uri="{FF2B5EF4-FFF2-40B4-BE49-F238E27FC236}">
                  <a16:creationId xmlns:a16="http://schemas.microsoft.com/office/drawing/2014/main" id="{A884EC12-46C1-4723-86CD-B0F8EC102CA7}"/>
                </a:ext>
              </a:extLst>
            </p:cNvPr>
            <p:cNvSpPr/>
            <p:nvPr/>
          </p:nvSpPr>
          <p:spPr>
            <a:xfrm>
              <a:off x="5401708" y="3770610"/>
              <a:ext cx="526509" cy="526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6D2699F6-7B71-4CFF-9CDB-95EB34778A24}"/>
                </a:ext>
              </a:extLst>
            </p:cNvPr>
            <p:cNvSpPr txBox="1"/>
            <p:nvPr/>
          </p:nvSpPr>
          <p:spPr>
            <a:xfrm>
              <a:off x="5983891" y="1463103"/>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40" name="Rectangle 39">
              <a:extLst>
                <a:ext uri="{FF2B5EF4-FFF2-40B4-BE49-F238E27FC236}">
                  <a16:creationId xmlns:a16="http://schemas.microsoft.com/office/drawing/2014/main" id="{13DE05EE-D51C-42C0-ACB1-80A5474816C9}"/>
                </a:ext>
              </a:extLst>
            </p:cNvPr>
            <p:cNvSpPr/>
            <p:nvPr/>
          </p:nvSpPr>
          <p:spPr>
            <a:xfrm>
              <a:off x="5983892" y="1849783"/>
              <a:ext cx="2347750" cy="430887"/>
            </a:xfrm>
            <a:prstGeom prst="rect">
              <a:avLst/>
            </a:prstGeom>
            <a:noFill/>
          </p:spPr>
          <p:txBody>
            <a:bodyPr wrap="square" rtlCol="0">
              <a:spAutoFit/>
            </a:bodyPr>
            <a:lstStyle/>
            <a:p>
              <a:pPr algn="just"/>
              <a:r>
                <a:rPr lang="id-ID" sz="1100" dirty="0"/>
                <a:t>Lorem ipsum dolor sit amet, conse</a:t>
              </a:r>
              <a:r>
                <a:rPr lang="en-US" sz="1100" dirty="0"/>
                <a:t> </a:t>
              </a:r>
              <a:r>
                <a:rPr lang="id-ID" sz="1100" dirty="0"/>
                <a:t>ctetur</a:t>
              </a:r>
              <a:r>
                <a:rPr lang="en-US" sz="1100" dirty="0"/>
                <a:t> </a:t>
              </a:r>
              <a:r>
                <a:rPr lang="id-ID" sz="1100" dirty="0"/>
                <a:t>sed libero in</a:t>
              </a:r>
            </a:p>
          </p:txBody>
        </p:sp>
        <p:sp>
          <p:nvSpPr>
            <p:cNvPr id="41" name="TextBox 40">
              <a:extLst>
                <a:ext uri="{FF2B5EF4-FFF2-40B4-BE49-F238E27FC236}">
                  <a16:creationId xmlns:a16="http://schemas.microsoft.com/office/drawing/2014/main" id="{27748DB8-5E05-4F18-9CC8-F935045D21BC}"/>
                </a:ext>
              </a:extLst>
            </p:cNvPr>
            <p:cNvSpPr txBox="1"/>
            <p:nvPr/>
          </p:nvSpPr>
          <p:spPr>
            <a:xfrm>
              <a:off x="5983891" y="2659167"/>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42" name="Rectangle 41">
              <a:extLst>
                <a:ext uri="{FF2B5EF4-FFF2-40B4-BE49-F238E27FC236}">
                  <a16:creationId xmlns:a16="http://schemas.microsoft.com/office/drawing/2014/main" id="{F26E3562-5666-42E3-8F46-E81BAACCE7DA}"/>
                </a:ext>
              </a:extLst>
            </p:cNvPr>
            <p:cNvSpPr/>
            <p:nvPr/>
          </p:nvSpPr>
          <p:spPr>
            <a:xfrm>
              <a:off x="5983892" y="3045847"/>
              <a:ext cx="2347750" cy="430887"/>
            </a:xfrm>
            <a:prstGeom prst="rect">
              <a:avLst/>
            </a:prstGeom>
            <a:noFill/>
          </p:spPr>
          <p:txBody>
            <a:bodyPr wrap="square" rtlCol="0">
              <a:spAutoFit/>
            </a:bodyPr>
            <a:lstStyle/>
            <a:p>
              <a:pPr algn="just"/>
              <a:r>
                <a:rPr lang="id-ID" sz="1100" dirty="0"/>
                <a:t>Lorem ipsum dolor sit amet, conse</a:t>
              </a:r>
              <a:r>
                <a:rPr lang="en-US" sz="1100" dirty="0"/>
                <a:t> </a:t>
              </a:r>
              <a:r>
                <a:rPr lang="id-ID" sz="1100" dirty="0"/>
                <a:t>ctetur</a:t>
              </a:r>
              <a:r>
                <a:rPr lang="en-US" sz="1100" dirty="0"/>
                <a:t> </a:t>
              </a:r>
              <a:r>
                <a:rPr lang="id-ID" sz="1100" dirty="0"/>
                <a:t>sed libero in</a:t>
              </a:r>
            </a:p>
          </p:txBody>
        </p:sp>
        <p:grpSp>
          <p:nvGrpSpPr>
            <p:cNvPr id="43" name="Group 657">
              <a:extLst>
                <a:ext uri="{FF2B5EF4-FFF2-40B4-BE49-F238E27FC236}">
                  <a16:creationId xmlns:a16="http://schemas.microsoft.com/office/drawing/2014/main" id="{6DB4AD7C-A873-4FA2-8F4A-B84BBA5A62F5}"/>
                </a:ext>
              </a:extLst>
            </p:cNvPr>
            <p:cNvGrpSpPr>
              <a:grpSpLocks noChangeAspect="1"/>
            </p:cNvGrpSpPr>
            <p:nvPr/>
          </p:nvGrpSpPr>
          <p:grpSpPr bwMode="auto">
            <a:xfrm>
              <a:off x="5486646" y="2692271"/>
              <a:ext cx="291528" cy="291208"/>
              <a:chOff x="1197" y="2299"/>
              <a:chExt cx="913" cy="912"/>
            </a:xfrm>
            <a:solidFill>
              <a:schemeClr val="tx1">
                <a:lumMod val="65000"/>
                <a:lumOff val="35000"/>
              </a:schemeClr>
            </a:solidFill>
          </p:grpSpPr>
          <p:sp>
            <p:nvSpPr>
              <p:cNvPr id="44" name="Freeform 659">
                <a:extLst>
                  <a:ext uri="{FF2B5EF4-FFF2-40B4-BE49-F238E27FC236}">
                    <a16:creationId xmlns:a16="http://schemas.microsoft.com/office/drawing/2014/main" id="{6C4C9AF0-9E3B-474F-8B28-50739A70448A}"/>
                  </a:ext>
                </a:extLst>
              </p:cNvPr>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45" name="Freeform 660">
                <a:extLst>
                  <a:ext uri="{FF2B5EF4-FFF2-40B4-BE49-F238E27FC236}">
                    <a16:creationId xmlns:a16="http://schemas.microsoft.com/office/drawing/2014/main" id="{CC130161-C017-44BE-841A-7FABF8EBC190}"/>
                  </a:ext>
                </a:extLst>
              </p:cNvPr>
              <p:cNvSpPr>
                <a:spLocks/>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grpSp>
        <p:grpSp>
          <p:nvGrpSpPr>
            <p:cNvPr id="46" name="Group 547">
              <a:extLst>
                <a:ext uri="{FF2B5EF4-FFF2-40B4-BE49-F238E27FC236}">
                  <a16:creationId xmlns:a16="http://schemas.microsoft.com/office/drawing/2014/main" id="{32713ED0-1CAB-436A-8A84-84ED8A608040}"/>
                </a:ext>
              </a:extLst>
            </p:cNvPr>
            <p:cNvGrpSpPr>
              <a:grpSpLocks noChangeAspect="1"/>
            </p:cNvGrpSpPr>
            <p:nvPr/>
          </p:nvGrpSpPr>
          <p:grpSpPr bwMode="auto">
            <a:xfrm>
              <a:off x="5486646" y="1526350"/>
              <a:ext cx="283533" cy="283256"/>
              <a:chOff x="647" y="1848"/>
              <a:chExt cx="2051" cy="2049"/>
            </a:xfrm>
            <a:solidFill>
              <a:schemeClr val="tx1">
                <a:lumMod val="65000"/>
                <a:lumOff val="35000"/>
              </a:schemeClr>
            </a:solidFill>
          </p:grpSpPr>
          <p:sp>
            <p:nvSpPr>
              <p:cNvPr id="47" name="Freeform 549">
                <a:extLst>
                  <a:ext uri="{FF2B5EF4-FFF2-40B4-BE49-F238E27FC236}">
                    <a16:creationId xmlns:a16="http://schemas.microsoft.com/office/drawing/2014/main" id="{F1FD5D32-9234-4130-8791-3AA81BE46F6F}"/>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48" name="Freeform 550">
                <a:extLst>
                  <a:ext uri="{FF2B5EF4-FFF2-40B4-BE49-F238E27FC236}">
                    <a16:creationId xmlns:a16="http://schemas.microsoft.com/office/drawing/2014/main" id="{1B5A479B-F12C-4C59-992A-55BCFAF71F9D}"/>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49" name="Freeform 551">
                <a:extLst>
                  <a:ext uri="{FF2B5EF4-FFF2-40B4-BE49-F238E27FC236}">
                    <a16:creationId xmlns:a16="http://schemas.microsoft.com/office/drawing/2014/main" id="{384EE9A8-5D3B-4FEA-A924-88DED69452D6}"/>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50" name="Freeform 552">
                <a:extLst>
                  <a:ext uri="{FF2B5EF4-FFF2-40B4-BE49-F238E27FC236}">
                    <a16:creationId xmlns:a16="http://schemas.microsoft.com/office/drawing/2014/main" id="{7366C559-BE7C-4633-9787-51F9CDFECAC7}"/>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51" name="Freeform 553">
                <a:extLst>
                  <a:ext uri="{FF2B5EF4-FFF2-40B4-BE49-F238E27FC236}">
                    <a16:creationId xmlns:a16="http://schemas.microsoft.com/office/drawing/2014/main" id="{B39D04C5-7FA6-473F-A367-14C00408D4B1}"/>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grpSp>
        <p:sp>
          <p:nvSpPr>
            <p:cNvPr id="52" name="TextBox 51">
              <a:extLst>
                <a:ext uri="{FF2B5EF4-FFF2-40B4-BE49-F238E27FC236}">
                  <a16:creationId xmlns:a16="http://schemas.microsoft.com/office/drawing/2014/main" id="{F15D94C8-70C2-4E8D-80B9-B475605897DC}"/>
                </a:ext>
              </a:extLst>
            </p:cNvPr>
            <p:cNvSpPr txBox="1"/>
            <p:nvPr/>
          </p:nvSpPr>
          <p:spPr>
            <a:xfrm>
              <a:off x="5959546" y="3855231"/>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78" name="Rectangle 77">
              <a:extLst>
                <a:ext uri="{FF2B5EF4-FFF2-40B4-BE49-F238E27FC236}">
                  <a16:creationId xmlns:a16="http://schemas.microsoft.com/office/drawing/2014/main" id="{BF671977-1410-49C5-B194-E6BD0764DFEC}"/>
                </a:ext>
              </a:extLst>
            </p:cNvPr>
            <p:cNvSpPr/>
            <p:nvPr/>
          </p:nvSpPr>
          <p:spPr>
            <a:xfrm>
              <a:off x="5959547" y="4241911"/>
              <a:ext cx="2347750" cy="430887"/>
            </a:xfrm>
            <a:prstGeom prst="rect">
              <a:avLst/>
            </a:prstGeom>
            <a:noFill/>
          </p:spPr>
          <p:txBody>
            <a:bodyPr wrap="square" rtlCol="0">
              <a:spAutoFit/>
            </a:bodyPr>
            <a:lstStyle/>
            <a:p>
              <a:pPr algn="just"/>
              <a:r>
                <a:rPr lang="id-ID" sz="1100" dirty="0"/>
                <a:t>Lorem ipsum dolor sit amet, conse</a:t>
              </a:r>
              <a:r>
                <a:rPr lang="en-US" sz="1100" dirty="0"/>
                <a:t> </a:t>
              </a:r>
              <a:r>
                <a:rPr lang="id-ID" sz="1100" dirty="0"/>
                <a:t>ctetur</a:t>
              </a:r>
              <a:r>
                <a:rPr lang="en-US" sz="1100" dirty="0"/>
                <a:t> </a:t>
              </a:r>
              <a:r>
                <a:rPr lang="id-ID" sz="1100" dirty="0"/>
                <a:t>sed libero in</a:t>
              </a:r>
            </a:p>
          </p:txBody>
        </p:sp>
        <p:sp>
          <p:nvSpPr>
            <p:cNvPr id="79" name="TextBox 78">
              <a:extLst>
                <a:ext uri="{FF2B5EF4-FFF2-40B4-BE49-F238E27FC236}">
                  <a16:creationId xmlns:a16="http://schemas.microsoft.com/office/drawing/2014/main" id="{81E6AFBB-C2EB-40F2-A901-9EEABA4F0073}"/>
                </a:ext>
              </a:extLst>
            </p:cNvPr>
            <p:cNvSpPr txBox="1"/>
            <p:nvPr/>
          </p:nvSpPr>
          <p:spPr>
            <a:xfrm>
              <a:off x="5983891" y="5051295"/>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80" name="Rectangle 79">
              <a:extLst>
                <a:ext uri="{FF2B5EF4-FFF2-40B4-BE49-F238E27FC236}">
                  <a16:creationId xmlns:a16="http://schemas.microsoft.com/office/drawing/2014/main" id="{6D3147B0-3D5F-434C-B4F6-ADB6B5A780A6}"/>
                </a:ext>
              </a:extLst>
            </p:cNvPr>
            <p:cNvSpPr/>
            <p:nvPr/>
          </p:nvSpPr>
          <p:spPr>
            <a:xfrm>
              <a:off x="5983892" y="5437975"/>
              <a:ext cx="2347750" cy="430887"/>
            </a:xfrm>
            <a:prstGeom prst="rect">
              <a:avLst/>
            </a:prstGeom>
            <a:noFill/>
          </p:spPr>
          <p:txBody>
            <a:bodyPr wrap="square" rtlCol="0">
              <a:spAutoFit/>
            </a:bodyPr>
            <a:lstStyle/>
            <a:p>
              <a:pPr algn="just"/>
              <a:r>
                <a:rPr lang="id-ID" sz="1100" dirty="0"/>
                <a:t>Lorem ipsum dolor sit amet, consec</a:t>
              </a:r>
              <a:r>
                <a:rPr lang="en-US" sz="1100" dirty="0"/>
                <a:t> </a:t>
              </a:r>
              <a:r>
                <a:rPr lang="id-ID" sz="1100" dirty="0"/>
                <a:t>tetur</a:t>
              </a:r>
              <a:r>
                <a:rPr lang="en-US" sz="1100" dirty="0"/>
                <a:t> </a:t>
              </a:r>
              <a:r>
                <a:rPr lang="id-ID" sz="1100" dirty="0"/>
                <a:t>sed libero in</a:t>
              </a:r>
            </a:p>
          </p:txBody>
        </p:sp>
        <p:grpSp>
          <p:nvGrpSpPr>
            <p:cNvPr id="81" name="Group 80">
              <a:extLst>
                <a:ext uri="{FF2B5EF4-FFF2-40B4-BE49-F238E27FC236}">
                  <a16:creationId xmlns:a16="http://schemas.microsoft.com/office/drawing/2014/main" id="{C3A9F52E-2FA7-40F0-8907-3947393BB435}"/>
                </a:ext>
              </a:extLst>
            </p:cNvPr>
            <p:cNvGrpSpPr/>
            <p:nvPr/>
          </p:nvGrpSpPr>
          <p:grpSpPr>
            <a:xfrm>
              <a:off x="5514798" y="3902720"/>
              <a:ext cx="263376" cy="263375"/>
              <a:chOff x="3098800" y="6161088"/>
              <a:chExt cx="382588" cy="382587"/>
            </a:xfrm>
            <a:solidFill>
              <a:schemeClr val="bg1"/>
            </a:solidFill>
          </p:grpSpPr>
          <p:sp>
            <p:nvSpPr>
              <p:cNvPr id="82" name="Freeform 846">
                <a:extLst>
                  <a:ext uri="{FF2B5EF4-FFF2-40B4-BE49-F238E27FC236}">
                    <a16:creationId xmlns:a16="http://schemas.microsoft.com/office/drawing/2014/main" id="{7E9B8A23-A613-475D-AD64-42AD42592642}"/>
                  </a:ext>
                </a:extLst>
              </p:cNvPr>
              <p:cNvSpPr>
                <a:spLocks noEditPoints="1"/>
              </p:cNvSpPr>
              <p:nvPr/>
            </p:nvSpPr>
            <p:spPr bwMode="auto">
              <a:xfrm>
                <a:off x="3098800" y="6161088"/>
                <a:ext cx="382588" cy="382587"/>
              </a:xfrm>
              <a:custGeom>
                <a:avLst/>
                <a:gdLst>
                  <a:gd name="T0" fmla="*/ 1542 w 3374"/>
                  <a:gd name="T1" fmla="*/ 805 h 3374"/>
                  <a:gd name="T2" fmla="*/ 1339 w 3374"/>
                  <a:gd name="T3" fmla="*/ 863 h 3374"/>
                  <a:gd name="T4" fmla="*/ 1159 w 3374"/>
                  <a:gd name="T5" fmla="*/ 965 h 3374"/>
                  <a:gd name="T6" fmla="*/ 1008 w 3374"/>
                  <a:gd name="T7" fmla="*/ 1105 h 3374"/>
                  <a:gd name="T8" fmla="*/ 893 w 3374"/>
                  <a:gd name="T9" fmla="*/ 1276 h 3374"/>
                  <a:gd name="T10" fmla="*/ 819 w 3374"/>
                  <a:gd name="T11" fmla="*/ 1472 h 3374"/>
                  <a:gd name="T12" fmla="*/ 792 w 3374"/>
                  <a:gd name="T13" fmla="*/ 1687 h 3374"/>
                  <a:gd name="T14" fmla="*/ 819 w 3374"/>
                  <a:gd name="T15" fmla="*/ 1902 h 3374"/>
                  <a:gd name="T16" fmla="*/ 893 w 3374"/>
                  <a:gd name="T17" fmla="*/ 2098 h 3374"/>
                  <a:gd name="T18" fmla="*/ 1008 w 3374"/>
                  <a:gd name="T19" fmla="*/ 2269 h 3374"/>
                  <a:gd name="T20" fmla="*/ 1159 w 3374"/>
                  <a:gd name="T21" fmla="*/ 2409 h 3374"/>
                  <a:gd name="T22" fmla="*/ 1339 w 3374"/>
                  <a:gd name="T23" fmla="*/ 2511 h 3374"/>
                  <a:gd name="T24" fmla="*/ 1542 w 3374"/>
                  <a:gd name="T25" fmla="*/ 2569 h 3374"/>
                  <a:gd name="T26" fmla="*/ 1761 w 3374"/>
                  <a:gd name="T27" fmla="*/ 2579 h 3374"/>
                  <a:gd name="T28" fmla="*/ 1969 w 3374"/>
                  <a:gd name="T29" fmla="*/ 2536 h 3374"/>
                  <a:gd name="T30" fmla="*/ 2157 w 3374"/>
                  <a:gd name="T31" fmla="*/ 2448 h 3374"/>
                  <a:gd name="T32" fmla="*/ 2319 w 3374"/>
                  <a:gd name="T33" fmla="*/ 2319 h 3374"/>
                  <a:gd name="T34" fmla="*/ 2448 w 3374"/>
                  <a:gd name="T35" fmla="*/ 2157 h 3374"/>
                  <a:gd name="T36" fmla="*/ 2536 w 3374"/>
                  <a:gd name="T37" fmla="*/ 1969 h 3374"/>
                  <a:gd name="T38" fmla="*/ 2579 w 3374"/>
                  <a:gd name="T39" fmla="*/ 1761 h 3374"/>
                  <a:gd name="T40" fmla="*/ 2569 w 3374"/>
                  <a:gd name="T41" fmla="*/ 1542 h 3374"/>
                  <a:gd name="T42" fmla="*/ 2511 w 3374"/>
                  <a:gd name="T43" fmla="*/ 1339 h 3374"/>
                  <a:gd name="T44" fmla="*/ 2409 w 3374"/>
                  <a:gd name="T45" fmla="*/ 1159 h 3374"/>
                  <a:gd name="T46" fmla="*/ 2269 w 3374"/>
                  <a:gd name="T47" fmla="*/ 1008 h 3374"/>
                  <a:gd name="T48" fmla="*/ 2098 w 3374"/>
                  <a:gd name="T49" fmla="*/ 893 h 3374"/>
                  <a:gd name="T50" fmla="*/ 1902 w 3374"/>
                  <a:gd name="T51" fmla="*/ 819 h 3374"/>
                  <a:gd name="T52" fmla="*/ 1687 w 3374"/>
                  <a:gd name="T53" fmla="*/ 792 h 3374"/>
                  <a:gd name="T54" fmla="*/ 2032 w 3374"/>
                  <a:gd name="T55" fmla="*/ 339 h 3374"/>
                  <a:gd name="T56" fmla="*/ 2256 w 3374"/>
                  <a:gd name="T57" fmla="*/ 420 h 3374"/>
                  <a:gd name="T58" fmla="*/ 2637 w 3374"/>
                  <a:gd name="T59" fmla="*/ 252 h 3374"/>
                  <a:gd name="T60" fmla="*/ 2917 w 3374"/>
                  <a:gd name="T61" fmla="*/ 1048 h 3374"/>
                  <a:gd name="T62" fmla="*/ 3009 w 3374"/>
                  <a:gd name="T63" fmla="*/ 1267 h 3374"/>
                  <a:gd name="T64" fmla="*/ 3374 w 3374"/>
                  <a:gd name="T65" fmla="*/ 2030 h 3374"/>
                  <a:gd name="T66" fmla="*/ 2982 w 3374"/>
                  <a:gd name="T67" fmla="*/ 2181 h 3374"/>
                  <a:gd name="T68" fmla="*/ 2879 w 3374"/>
                  <a:gd name="T69" fmla="*/ 2393 h 3374"/>
                  <a:gd name="T70" fmla="*/ 2395 w 3374"/>
                  <a:gd name="T71" fmla="*/ 2878 h 3374"/>
                  <a:gd name="T72" fmla="*/ 2183 w 3374"/>
                  <a:gd name="T73" fmla="*/ 2982 h 3374"/>
                  <a:gd name="T74" fmla="*/ 2031 w 3374"/>
                  <a:gd name="T75" fmla="*/ 3374 h 3374"/>
                  <a:gd name="T76" fmla="*/ 1268 w 3374"/>
                  <a:gd name="T77" fmla="*/ 3007 h 3374"/>
                  <a:gd name="T78" fmla="*/ 1049 w 3374"/>
                  <a:gd name="T79" fmla="*/ 2915 h 3374"/>
                  <a:gd name="T80" fmla="*/ 255 w 3374"/>
                  <a:gd name="T81" fmla="*/ 2633 h 3374"/>
                  <a:gd name="T82" fmla="*/ 422 w 3374"/>
                  <a:gd name="T83" fmla="*/ 2253 h 3374"/>
                  <a:gd name="T84" fmla="*/ 343 w 3374"/>
                  <a:gd name="T85" fmla="*/ 2027 h 3374"/>
                  <a:gd name="T86" fmla="*/ 339 w 3374"/>
                  <a:gd name="T87" fmla="*/ 1342 h 3374"/>
                  <a:gd name="T88" fmla="*/ 420 w 3374"/>
                  <a:gd name="T89" fmla="*/ 1118 h 3374"/>
                  <a:gd name="T90" fmla="*/ 252 w 3374"/>
                  <a:gd name="T91" fmla="*/ 737 h 3374"/>
                  <a:gd name="T92" fmla="*/ 1048 w 3374"/>
                  <a:gd name="T93" fmla="*/ 457 h 3374"/>
                  <a:gd name="T94" fmla="*/ 1267 w 3374"/>
                  <a:gd name="T95" fmla="*/ 365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4" h="3374">
                    <a:moveTo>
                      <a:pt x="1687" y="792"/>
                    </a:moveTo>
                    <a:lnTo>
                      <a:pt x="1613" y="795"/>
                    </a:lnTo>
                    <a:lnTo>
                      <a:pt x="1542" y="805"/>
                    </a:lnTo>
                    <a:lnTo>
                      <a:pt x="1472" y="819"/>
                    </a:lnTo>
                    <a:lnTo>
                      <a:pt x="1405" y="838"/>
                    </a:lnTo>
                    <a:lnTo>
                      <a:pt x="1339" y="863"/>
                    </a:lnTo>
                    <a:lnTo>
                      <a:pt x="1276" y="893"/>
                    </a:lnTo>
                    <a:lnTo>
                      <a:pt x="1217" y="926"/>
                    </a:lnTo>
                    <a:lnTo>
                      <a:pt x="1159" y="965"/>
                    </a:lnTo>
                    <a:lnTo>
                      <a:pt x="1105" y="1008"/>
                    </a:lnTo>
                    <a:lnTo>
                      <a:pt x="1055" y="1055"/>
                    </a:lnTo>
                    <a:lnTo>
                      <a:pt x="1008" y="1105"/>
                    </a:lnTo>
                    <a:lnTo>
                      <a:pt x="965" y="1159"/>
                    </a:lnTo>
                    <a:lnTo>
                      <a:pt x="926" y="1217"/>
                    </a:lnTo>
                    <a:lnTo>
                      <a:pt x="893" y="1276"/>
                    </a:lnTo>
                    <a:lnTo>
                      <a:pt x="863" y="1339"/>
                    </a:lnTo>
                    <a:lnTo>
                      <a:pt x="838" y="1405"/>
                    </a:lnTo>
                    <a:lnTo>
                      <a:pt x="819" y="1472"/>
                    </a:lnTo>
                    <a:lnTo>
                      <a:pt x="805" y="1542"/>
                    </a:lnTo>
                    <a:lnTo>
                      <a:pt x="795" y="1613"/>
                    </a:lnTo>
                    <a:lnTo>
                      <a:pt x="792" y="1687"/>
                    </a:lnTo>
                    <a:lnTo>
                      <a:pt x="795" y="1761"/>
                    </a:lnTo>
                    <a:lnTo>
                      <a:pt x="805" y="1832"/>
                    </a:lnTo>
                    <a:lnTo>
                      <a:pt x="819" y="1902"/>
                    </a:lnTo>
                    <a:lnTo>
                      <a:pt x="838" y="1969"/>
                    </a:lnTo>
                    <a:lnTo>
                      <a:pt x="863" y="2035"/>
                    </a:lnTo>
                    <a:lnTo>
                      <a:pt x="893" y="2098"/>
                    </a:lnTo>
                    <a:lnTo>
                      <a:pt x="926" y="2157"/>
                    </a:lnTo>
                    <a:lnTo>
                      <a:pt x="965" y="2215"/>
                    </a:lnTo>
                    <a:lnTo>
                      <a:pt x="1008" y="2269"/>
                    </a:lnTo>
                    <a:lnTo>
                      <a:pt x="1055" y="2319"/>
                    </a:lnTo>
                    <a:lnTo>
                      <a:pt x="1105" y="2366"/>
                    </a:lnTo>
                    <a:lnTo>
                      <a:pt x="1159" y="2409"/>
                    </a:lnTo>
                    <a:lnTo>
                      <a:pt x="1217" y="2448"/>
                    </a:lnTo>
                    <a:lnTo>
                      <a:pt x="1276" y="2481"/>
                    </a:lnTo>
                    <a:lnTo>
                      <a:pt x="1339" y="2511"/>
                    </a:lnTo>
                    <a:lnTo>
                      <a:pt x="1405" y="2536"/>
                    </a:lnTo>
                    <a:lnTo>
                      <a:pt x="1472" y="2555"/>
                    </a:lnTo>
                    <a:lnTo>
                      <a:pt x="1542" y="2569"/>
                    </a:lnTo>
                    <a:lnTo>
                      <a:pt x="1613" y="2579"/>
                    </a:lnTo>
                    <a:lnTo>
                      <a:pt x="1687" y="2582"/>
                    </a:lnTo>
                    <a:lnTo>
                      <a:pt x="1761" y="2579"/>
                    </a:lnTo>
                    <a:lnTo>
                      <a:pt x="1832" y="2569"/>
                    </a:lnTo>
                    <a:lnTo>
                      <a:pt x="1902" y="2555"/>
                    </a:lnTo>
                    <a:lnTo>
                      <a:pt x="1969" y="2536"/>
                    </a:lnTo>
                    <a:lnTo>
                      <a:pt x="2035" y="2511"/>
                    </a:lnTo>
                    <a:lnTo>
                      <a:pt x="2098" y="2481"/>
                    </a:lnTo>
                    <a:lnTo>
                      <a:pt x="2157" y="2448"/>
                    </a:lnTo>
                    <a:lnTo>
                      <a:pt x="2215" y="2409"/>
                    </a:lnTo>
                    <a:lnTo>
                      <a:pt x="2269" y="2366"/>
                    </a:lnTo>
                    <a:lnTo>
                      <a:pt x="2319" y="2319"/>
                    </a:lnTo>
                    <a:lnTo>
                      <a:pt x="2366" y="2269"/>
                    </a:lnTo>
                    <a:lnTo>
                      <a:pt x="2409" y="2215"/>
                    </a:lnTo>
                    <a:lnTo>
                      <a:pt x="2448" y="2157"/>
                    </a:lnTo>
                    <a:lnTo>
                      <a:pt x="2481" y="2098"/>
                    </a:lnTo>
                    <a:lnTo>
                      <a:pt x="2511" y="2035"/>
                    </a:lnTo>
                    <a:lnTo>
                      <a:pt x="2536" y="1969"/>
                    </a:lnTo>
                    <a:lnTo>
                      <a:pt x="2555" y="1902"/>
                    </a:lnTo>
                    <a:lnTo>
                      <a:pt x="2569" y="1832"/>
                    </a:lnTo>
                    <a:lnTo>
                      <a:pt x="2579" y="1761"/>
                    </a:lnTo>
                    <a:lnTo>
                      <a:pt x="2582" y="1687"/>
                    </a:lnTo>
                    <a:lnTo>
                      <a:pt x="2579" y="1613"/>
                    </a:lnTo>
                    <a:lnTo>
                      <a:pt x="2569" y="1542"/>
                    </a:lnTo>
                    <a:lnTo>
                      <a:pt x="2555" y="1472"/>
                    </a:lnTo>
                    <a:lnTo>
                      <a:pt x="2536" y="1405"/>
                    </a:lnTo>
                    <a:lnTo>
                      <a:pt x="2511" y="1339"/>
                    </a:lnTo>
                    <a:lnTo>
                      <a:pt x="2481" y="1276"/>
                    </a:lnTo>
                    <a:lnTo>
                      <a:pt x="2448" y="1217"/>
                    </a:lnTo>
                    <a:lnTo>
                      <a:pt x="2409" y="1159"/>
                    </a:lnTo>
                    <a:lnTo>
                      <a:pt x="2366" y="1105"/>
                    </a:lnTo>
                    <a:lnTo>
                      <a:pt x="2319" y="1055"/>
                    </a:lnTo>
                    <a:lnTo>
                      <a:pt x="2269" y="1008"/>
                    </a:lnTo>
                    <a:lnTo>
                      <a:pt x="2215" y="965"/>
                    </a:lnTo>
                    <a:lnTo>
                      <a:pt x="2157" y="926"/>
                    </a:lnTo>
                    <a:lnTo>
                      <a:pt x="2098" y="893"/>
                    </a:lnTo>
                    <a:lnTo>
                      <a:pt x="2035" y="863"/>
                    </a:lnTo>
                    <a:lnTo>
                      <a:pt x="1969" y="838"/>
                    </a:lnTo>
                    <a:lnTo>
                      <a:pt x="1902" y="819"/>
                    </a:lnTo>
                    <a:lnTo>
                      <a:pt x="1832" y="805"/>
                    </a:lnTo>
                    <a:lnTo>
                      <a:pt x="1761" y="795"/>
                    </a:lnTo>
                    <a:lnTo>
                      <a:pt x="1687" y="792"/>
                    </a:lnTo>
                    <a:close/>
                    <a:moveTo>
                      <a:pt x="1344" y="0"/>
                    </a:moveTo>
                    <a:lnTo>
                      <a:pt x="2032" y="0"/>
                    </a:lnTo>
                    <a:lnTo>
                      <a:pt x="2032" y="339"/>
                    </a:lnTo>
                    <a:lnTo>
                      <a:pt x="2108" y="362"/>
                    </a:lnTo>
                    <a:lnTo>
                      <a:pt x="2184" y="390"/>
                    </a:lnTo>
                    <a:lnTo>
                      <a:pt x="2256" y="420"/>
                    </a:lnTo>
                    <a:lnTo>
                      <a:pt x="2328" y="454"/>
                    </a:lnTo>
                    <a:lnTo>
                      <a:pt x="2397" y="493"/>
                    </a:lnTo>
                    <a:lnTo>
                      <a:pt x="2637" y="252"/>
                    </a:lnTo>
                    <a:lnTo>
                      <a:pt x="3119" y="739"/>
                    </a:lnTo>
                    <a:lnTo>
                      <a:pt x="2878" y="979"/>
                    </a:lnTo>
                    <a:lnTo>
                      <a:pt x="2917" y="1048"/>
                    </a:lnTo>
                    <a:lnTo>
                      <a:pt x="2952" y="1119"/>
                    </a:lnTo>
                    <a:lnTo>
                      <a:pt x="2982" y="1191"/>
                    </a:lnTo>
                    <a:lnTo>
                      <a:pt x="3009" y="1267"/>
                    </a:lnTo>
                    <a:lnTo>
                      <a:pt x="3031" y="1344"/>
                    </a:lnTo>
                    <a:lnTo>
                      <a:pt x="3374" y="1344"/>
                    </a:lnTo>
                    <a:lnTo>
                      <a:pt x="3374" y="2030"/>
                    </a:lnTo>
                    <a:lnTo>
                      <a:pt x="3033" y="2030"/>
                    </a:lnTo>
                    <a:lnTo>
                      <a:pt x="3009" y="2106"/>
                    </a:lnTo>
                    <a:lnTo>
                      <a:pt x="2982" y="2181"/>
                    </a:lnTo>
                    <a:lnTo>
                      <a:pt x="2952" y="2253"/>
                    </a:lnTo>
                    <a:lnTo>
                      <a:pt x="2918" y="2325"/>
                    </a:lnTo>
                    <a:lnTo>
                      <a:pt x="2879" y="2393"/>
                    </a:lnTo>
                    <a:lnTo>
                      <a:pt x="3120" y="2635"/>
                    </a:lnTo>
                    <a:lnTo>
                      <a:pt x="2636" y="3119"/>
                    </a:lnTo>
                    <a:lnTo>
                      <a:pt x="2395" y="2878"/>
                    </a:lnTo>
                    <a:lnTo>
                      <a:pt x="2326" y="2917"/>
                    </a:lnTo>
                    <a:lnTo>
                      <a:pt x="2256" y="2952"/>
                    </a:lnTo>
                    <a:lnTo>
                      <a:pt x="2183" y="2982"/>
                    </a:lnTo>
                    <a:lnTo>
                      <a:pt x="2108" y="3009"/>
                    </a:lnTo>
                    <a:lnTo>
                      <a:pt x="2031" y="3031"/>
                    </a:lnTo>
                    <a:lnTo>
                      <a:pt x="2031" y="3374"/>
                    </a:lnTo>
                    <a:lnTo>
                      <a:pt x="1344" y="3374"/>
                    </a:lnTo>
                    <a:lnTo>
                      <a:pt x="1344" y="3029"/>
                    </a:lnTo>
                    <a:lnTo>
                      <a:pt x="1268" y="3007"/>
                    </a:lnTo>
                    <a:lnTo>
                      <a:pt x="1193" y="2980"/>
                    </a:lnTo>
                    <a:lnTo>
                      <a:pt x="1121" y="2950"/>
                    </a:lnTo>
                    <a:lnTo>
                      <a:pt x="1049" y="2915"/>
                    </a:lnTo>
                    <a:lnTo>
                      <a:pt x="981" y="2877"/>
                    </a:lnTo>
                    <a:lnTo>
                      <a:pt x="739" y="3117"/>
                    </a:lnTo>
                    <a:lnTo>
                      <a:pt x="255" y="2633"/>
                    </a:lnTo>
                    <a:lnTo>
                      <a:pt x="496" y="2392"/>
                    </a:lnTo>
                    <a:lnTo>
                      <a:pt x="457" y="2324"/>
                    </a:lnTo>
                    <a:lnTo>
                      <a:pt x="422" y="2253"/>
                    </a:lnTo>
                    <a:lnTo>
                      <a:pt x="392" y="2181"/>
                    </a:lnTo>
                    <a:lnTo>
                      <a:pt x="365" y="2105"/>
                    </a:lnTo>
                    <a:lnTo>
                      <a:pt x="343" y="2027"/>
                    </a:lnTo>
                    <a:lnTo>
                      <a:pt x="0" y="2027"/>
                    </a:lnTo>
                    <a:lnTo>
                      <a:pt x="0" y="1342"/>
                    </a:lnTo>
                    <a:lnTo>
                      <a:pt x="339" y="1342"/>
                    </a:lnTo>
                    <a:lnTo>
                      <a:pt x="362" y="1266"/>
                    </a:lnTo>
                    <a:lnTo>
                      <a:pt x="390" y="1190"/>
                    </a:lnTo>
                    <a:lnTo>
                      <a:pt x="420" y="1118"/>
                    </a:lnTo>
                    <a:lnTo>
                      <a:pt x="454" y="1046"/>
                    </a:lnTo>
                    <a:lnTo>
                      <a:pt x="493" y="977"/>
                    </a:lnTo>
                    <a:lnTo>
                      <a:pt x="252" y="737"/>
                    </a:lnTo>
                    <a:lnTo>
                      <a:pt x="739" y="255"/>
                    </a:lnTo>
                    <a:lnTo>
                      <a:pt x="979" y="496"/>
                    </a:lnTo>
                    <a:lnTo>
                      <a:pt x="1048" y="457"/>
                    </a:lnTo>
                    <a:lnTo>
                      <a:pt x="1119" y="422"/>
                    </a:lnTo>
                    <a:lnTo>
                      <a:pt x="1191" y="392"/>
                    </a:lnTo>
                    <a:lnTo>
                      <a:pt x="1267" y="365"/>
                    </a:lnTo>
                    <a:lnTo>
                      <a:pt x="1344" y="343"/>
                    </a:lnTo>
                    <a:lnTo>
                      <a:pt x="1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47">
                <a:extLst>
                  <a:ext uri="{FF2B5EF4-FFF2-40B4-BE49-F238E27FC236}">
                    <a16:creationId xmlns:a16="http://schemas.microsoft.com/office/drawing/2014/main" id="{BD0B061D-96EE-48C4-8595-12F6E6866F0C}"/>
                  </a:ext>
                </a:extLst>
              </p:cNvPr>
              <p:cNvSpPr>
                <a:spLocks/>
              </p:cNvSpPr>
              <p:nvPr/>
            </p:nvSpPr>
            <p:spPr bwMode="auto">
              <a:xfrm>
                <a:off x="3251200" y="6269038"/>
                <a:ext cx="77788" cy="166687"/>
              </a:xfrm>
              <a:custGeom>
                <a:avLst/>
                <a:gdLst>
                  <a:gd name="T0" fmla="*/ 382 w 679"/>
                  <a:gd name="T1" fmla="*/ 10 h 1466"/>
                  <a:gd name="T2" fmla="*/ 427 w 679"/>
                  <a:gd name="T3" fmla="*/ 55 h 1466"/>
                  <a:gd name="T4" fmla="*/ 437 w 679"/>
                  <a:gd name="T5" fmla="*/ 165 h 1466"/>
                  <a:gd name="T6" fmla="*/ 532 w 679"/>
                  <a:gd name="T7" fmla="*/ 212 h 1466"/>
                  <a:gd name="T8" fmla="*/ 601 w 679"/>
                  <a:gd name="T9" fmla="*/ 276 h 1466"/>
                  <a:gd name="T10" fmla="*/ 613 w 679"/>
                  <a:gd name="T11" fmla="*/ 338 h 1466"/>
                  <a:gd name="T12" fmla="*/ 582 w 679"/>
                  <a:gd name="T13" fmla="*/ 396 h 1466"/>
                  <a:gd name="T14" fmla="*/ 524 w 679"/>
                  <a:gd name="T15" fmla="*/ 421 h 1466"/>
                  <a:gd name="T16" fmla="*/ 462 w 679"/>
                  <a:gd name="T17" fmla="*/ 406 h 1466"/>
                  <a:gd name="T18" fmla="*/ 408 w 679"/>
                  <a:gd name="T19" fmla="*/ 363 h 1466"/>
                  <a:gd name="T20" fmla="*/ 339 w 679"/>
                  <a:gd name="T21" fmla="*/ 346 h 1466"/>
                  <a:gd name="T22" fmla="*/ 258 w 679"/>
                  <a:gd name="T23" fmla="*/ 370 h 1466"/>
                  <a:gd name="T24" fmla="*/ 205 w 679"/>
                  <a:gd name="T25" fmla="*/ 433 h 1466"/>
                  <a:gd name="T26" fmla="*/ 197 w 679"/>
                  <a:gd name="T27" fmla="*/ 519 h 1466"/>
                  <a:gd name="T28" fmla="*/ 236 w 679"/>
                  <a:gd name="T29" fmla="*/ 593 h 1466"/>
                  <a:gd name="T30" fmla="*/ 309 w 679"/>
                  <a:gd name="T31" fmla="*/ 633 h 1466"/>
                  <a:gd name="T32" fmla="*/ 429 w 679"/>
                  <a:gd name="T33" fmla="*/ 648 h 1466"/>
                  <a:gd name="T34" fmla="*/ 547 w 679"/>
                  <a:gd name="T35" fmla="*/ 707 h 1466"/>
                  <a:gd name="T36" fmla="*/ 632 w 679"/>
                  <a:gd name="T37" fmla="*/ 805 h 1466"/>
                  <a:gd name="T38" fmla="*/ 676 w 679"/>
                  <a:gd name="T39" fmla="*/ 930 h 1466"/>
                  <a:gd name="T40" fmla="*/ 667 w 679"/>
                  <a:gd name="T41" fmla="*/ 1065 h 1466"/>
                  <a:gd name="T42" fmla="*/ 610 w 679"/>
                  <a:gd name="T43" fmla="*/ 1181 h 1466"/>
                  <a:gd name="T44" fmla="*/ 515 w 679"/>
                  <a:gd name="T45" fmla="*/ 1267 h 1466"/>
                  <a:gd name="T46" fmla="*/ 436 w 679"/>
                  <a:gd name="T47" fmla="*/ 1369 h 1466"/>
                  <a:gd name="T48" fmla="*/ 415 w 679"/>
                  <a:gd name="T49" fmla="*/ 1430 h 1466"/>
                  <a:gd name="T50" fmla="*/ 361 w 679"/>
                  <a:gd name="T51" fmla="*/ 1464 h 1466"/>
                  <a:gd name="T52" fmla="*/ 296 w 679"/>
                  <a:gd name="T53" fmla="*/ 1457 h 1466"/>
                  <a:gd name="T54" fmla="*/ 252 w 679"/>
                  <a:gd name="T55" fmla="*/ 1412 h 1466"/>
                  <a:gd name="T56" fmla="*/ 242 w 679"/>
                  <a:gd name="T57" fmla="*/ 1301 h 1466"/>
                  <a:gd name="T58" fmla="*/ 146 w 679"/>
                  <a:gd name="T59" fmla="*/ 1255 h 1466"/>
                  <a:gd name="T60" fmla="*/ 78 w 679"/>
                  <a:gd name="T61" fmla="*/ 1191 h 1466"/>
                  <a:gd name="T62" fmla="*/ 66 w 679"/>
                  <a:gd name="T63" fmla="*/ 1129 h 1466"/>
                  <a:gd name="T64" fmla="*/ 96 w 679"/>
                  <a:gd name="T65" fmla="*/ 1071 h 1466"/>
                  <a:gd name="T66" fmla="*/ 155 w 679"/>
                  <a:gd name="T67" fmla="*/ 1045 h 1466"/>
                  <a:gd name="T68" fmla="*/ 216 w 679"/>
                  <a:gd name="T69" fmla="*/ 1061 h 1466"/>
                  <a:gd name="T70" fmla="*/ 272 w 679"/>
                  <a:gd name="T71" fmla="*/ 1104 h 1466"/>
                  <a:gd name="T72" fmla="*/ 340 w 679"/>
                  <a:gd name="T73" fmla="*/ 1122 h 1466"/>
                  <a:gd name="T74" fmla="*/ 421 w 679"/>
                  <a:gd name="T75" fmla="*/ 1096 h 1466"/>
                  <a:gd name="T76" fmla="*/ 474 w 679"/>
                  <a:gd name="T77" fmla="*/ 1033 h 1466"/>
                  <a:gd name="T78" fmla="*/ 482 w 679"/>
                  <a:gd name="T79" fmla="*/ 947 h 1466"/>
                  <a:gd name="T80" fmla="*/ 442 w 679"/>
                  <a:gd name="T81" fmla="*/ 873 h 1466"/>
                  <a:gd name="T82" fmla="*/ 369 w 679"/>
                  <a:gd name="T83" fmla="*/ 834 h 1466"/>
                  <a:gd name="T84" fmla="*/ 249 w 679"/>
                  <a:gd name="T85" fmla="*/ 819 h 1466"/>
                  <a:gd name="T86" fmla="*/ 132 w 679"/>
                  <a:gd name="T87" fmla="*/ 760 h 1466"/>
                  <a:gd name="T88" fmla="*/ 47 w 679"/>
                  <a:gd name="T89" fmla="*/ 662 h 1466"/>
                  <a:gd name="T90" fmla="*/ 3 w 679"/>
                  <a:gd name="T91" fmla="*/ 537 h 1466"/>
                  <a:gd name="T92" fmla="*/ 12 w 679"/>
                  <a:gd name="T93" fmla="*/ 402 h 1466"/>
                  <a:gd name="T94" fmla="*/ 68 w 679"/>
                  <a:gd name="T95" fmla="*/ 286 h 1466"/>
                  <a:gd name="T96" fmla="*/ 163 w 679"/>
                  <a:gd name="T97" fmla="*/ 200 h 1466"/>
                  <a:gd name="T98" fmla="*/ 243 w 679"/>
                  <a:gd name="T99" fmla="*/ 97 h 1466"/>
                  <a:gd name="T100" fmla="*/ 264 w 679"/>
                  <a:gd name="T101" fmla="*/ 37 h 1466"/>
                  <a:gd name="T102" fmla="*/ 318 w 679"/>
                  <a:gd name="T103" fmla="*/ 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66">
                    <a:moveTo>
                      <a:pt x="340" y="0"/>
                    </a:moveTo>
                    <a:lnTo>
                      <a:pt x="361" y="3"/>
                    </a:lnTo>
                    <a:lnTo>
                      <a:pt x="382" y="10"/>
                    </a:lnTo>
                    <a:lnTo>
                      <a:pt x="400" y="21"/>
                    </a:lnTo>
                    <a:lnTo>
                      <a:pt x="416" y="37"/>
                    </a:lnTo>
                    <a:lnTo>
                      <a:pt x="427" y="55"/>
                    </a:lnTo>
                    <a:lnTo>
                      <a:pt x="434" y="76"/>
                    </a:lnTo>
                    <a:lnTo>
                      <a:pt x="437" y="97"/>
                    </a:lnTo>
                    <a:lnTo>
                      <a:pt x="437" y="165"/>
                    </a:lnTo>
                    <a:lnTo>
                      <a:pt x="470" y="177"/>
                    </a:lnTo>
                    <a:lnTo>
                      <a:pt x="503" y="192"/>
                    </a:lnTo>
                    <a:lnTo>
                      <a:pt x="532" y="212"/>
                    </a:lnTo>
                    <a:lnTo>
                      <a:pt x="561" y="233"/>
                    </a:lnTo>
                    <a:lnTo>
                      <a:pt x="586" y="258"/>
                    </a:lnTo>
                    <a:lnTo>
                      <a:pt x="601" y="276"/>
                    </a:lnTo>
                    <a:lnTo>
                      <a:pt x="609" y="296"/>
                    </a:lnTo>
                    <a:lnTo>
                      <a:pt x="613" y="317"/>
                    </a:lnTo>
                    <a:lnTo>
                      <a:pt x="613" y="338"/>
                    </a:lnTo>
                    <a:lnTo>
                      <a:pt x="607" y="359"/>
                    </a:lnTo>
                    <a:lnTo>
                      <a:pt x="598" y="378"/>
                    </a:lnTo>
                    <a:lnTo>
                      <a:pt x="582" y="396"/>
                    </a:lnTo>
                    <a:lnTo>
                      <a:pt x="565" y="409"/>
                    </a:lnTo>
                    <a:lnTo>
                      <a:pt x="545" y="418"/>
                    </a:lnTo>
                    <a:lnTo>
                      <a:pt x="524" y="421"/>
                    </a:lnTo>
                    <a:lnTo>
                      <a:pt x="503" y="421"/>
                    </a:lnTo>
                    <a:lnTo>
                      <a:pt x="481" y="416"/>
                    </a:lnTo>
                    <a:lnTo>
                      <a:pt x="462" y="406"/>
                    </a:lnTo>
                    <a:lnTo>
                      <a:pt x="445" y="392"/>
                    </a:lnTo>
                    <a:lnTo>
                      <a:pt x="427" y="375"/>
                    </a:lnTo>
                    <a:lnTo>
                      <a:pt x="408" y="363"/>
                    </a:lnTo>
                    <a:lnTo>
                      <a:pt x="386" y="353"/>
                    </a:lnTo>
                    <a:lnTo>
                      <a:pt x="363" y="348"/>
                    </a:lnTo>
                    <a:lnTo>
                      <a:pt x="339" y="346"/>
                    </a:lnTo>
                    <a:lnTo>
                      <a:pt x="309" y="349"/>
                    </a:lnTo>
                    <a:lnTo>
                      <a:pt x="283" y="357"/>
                    </a:lnTo>
                    <a:lnTo>
                      <a:pt x="258" y="370"/>
                    </a:lnTo>
                    <a:lnTo>
                      <a:pt x="237" y="387"/>
                    </a:lnTo>
                    <a:lnTo>
                      <a:pt x="218" y="409"/>
                    </a:lnTo>
                    <a:lnTo>
                      <a:pt x="205" y="433"/>
                    </a:lnTo>
                    <a:lnTo>
                      <a:pt x="197" y="461"/>
                    </a:lnTo>
                    <a:lnTo>
                      <a:pt x="194" y="491"/>
                    </a:lnTo>
                    <a:lnTo>
                      <a:pt x="197" y="519"/>
                    </a:lnTo>
                    <a:lnTo>
                      <a:pt x="205" y="547"/>
                    </a:lnTo>
                    <a:lnTo>
                      <a:pt x="218" y="571"/>
                    </a:lnTo>
                    <a:lnTo>
                      <a:pt x="236" y="593"/>
                    </a:lnTo>
                    <a:lnTo>
                      <a:pt x="257" y="611"/>
                    </a:lnTo>
                    <a:lnTo>
                      <a:pt x="283" y="625"/>
                    </a:lnTo>
                    <a:lnTo>
                      <a:pt x="309" y="633"/>
                    </a:lnTo>
                    <a:lnTo>
                      <a:pt x="339" y="636"/>
                    </a:lnTo>
                    <a:lnTo>
                      <a:pt x="385" y="639"/>
                    </a:lnTo>
                    <a:lnTo>
                      <a:pt x="429" y="648"/>
                    </a:lnTo>
                    <a:lnTo>
                      <a:pt x="471" y="662"/>
                    </a:lnTo>
                    <a:lnTo>
                      <a:pt x="511" y="683"/>
                    </a:lnTo>
                    <a:lnTo>
                      <a:pt x="547" y="707"/>
                    </a:lnTo>
                    <a:lnTo>
                      <a:pt x="579" y="736"/>
                    </a:lnTo>
                    <a:lnTo>
                      <a:pt x="608" y="769"/>
                    </a:lnTo>
                    <a:lnTo>
                      <a:pt x="632" y="805"/>
                    </a:lnTo>
                    <a:lnTo>
                      <a:pt x="652" y="843"/>
                    </a:lnTo>
                    <a:lnTo>
                      <a:pt x="667" y="885"/>
                    </a:lnTo>
                    <a:lnTo>
                      <a:pt x="676" y="930"/>
                    </a:lnTo>
                    <a:lnTo>
                      <a:pt x="679" y="976"/>
                    </a:lnTo>
                    <a:lnTo>
                      <a:pt x="676" y="1021"/>
                    </a:lnTo>
                    <a:lnTo>
                      <a:pt x="667" y="1065"/>
                    </a:lnTo>
                    <a:lnTo>
                      <a:pt x="653" y="1106"/>
                    </a:lnTo>
                    <a:lnTo>
                      <a:pt x="634" y="1145"/>
                    </a:lnTo>
                    <a:lnTo>
                      <a:pt x="610" y="1181"/>
                    </a:lnTo>
                    <a:lnTo>
                      <a:pt x="582" y="1214"/>
                    </a:lnTo>
                    <a:lnTo>
                      <a:pt x="551" y="1242"/>
                    </a:lnTo>
                    <a:lnTo>
                      <a:pt x="515" y="1267"/>
                    </a:lnTo>
                    <a:lnTo>
                      <a:pt x="477" y="1286"/>
                    </a:lnTo>
                    <a:lnTo>
                      <a:pt x="436" y="1301"/>
                    </a:lnTo>
                    <a:lnTo>
                      <a:pt x="436" y="1369"/>
                    </a:lnTo>
                    <a:lnTo>
                      <a:pt x="433" y="1391"/>
                    </a:lnTo>
                    <a:lnTo>
                      <a:pt x="426" y="1412"/>
                    </a:lnTo>
                    <a:lnTo>
                      <a:pt x="415" y="1430"/>
                    </a:lnTo>
                    <a:lnTo>
                      <a:pt x="399" y="1445"/>
                    </a:lnTo>
                    <a:lnTo>
                      <a:pt x="382" y="1457"/>
                    </a:lnTo>
                    <a:lnTo>
                      <a:pt x="361" y="1464"/>
                    </a:lnTo>
                    <a:lnTo>
                      <a:pt x="339" y="1466"/>
                    </a:lnTo>
                    <a:lnTo>
                      <a:pt x="317" y="1464"/>
                    </a:lnTo>
                    <a:lnTo>
                      <a:pt x="296" y="1457"/>
                    </a:lnTo>
                    <a:lnTo>
                      <a:pt x="279" y="1445"/>
                    </a:lnTo>
                    <a:lnTo>
                      <a:pt x="263" y="1430"/>
                    </a:lnTo>
                    <a:lnTo>
                      <a:pt x="252" y="1412"/>
                    </a:lnTo>
                    <a:lnTo>
                      <a:pt x="245" y="1391"/>
                    </a:lnTo>
                    <a:lnTo>
                      <a:pt x="242" y="1369"/>
                    </a:lnTo>
                    <a:lnTo>
                      <a:pt x="242" y="1301"/>
                    </a:lnTo>
                    <a:lnTo>
                      <a:pt x="208" y="1289"/>
                    </a:lnTo>
                    <a:lnTo>
                      <a:pt x="176" y="1274"/>
                    </a:lnTo>
                    <a:lnTo>
                      <a:pt x="146" y="1255"/>
                    </a:lnTo>
                    <a:lnTo>
                      <a:pt x="118" y="1234"/>
                    </a:lnTo>
                    <a:lnTo>
                      <a:pt x="92" y="1208"/>
                    </a:lnTo>
                    <a:lnTo>
                      <a:pt x="78" y="1191"/>
                    </a:lnTo>
                    <a:lnTo>
                      <a:pt x="69" y="1171"/>
                    </a:lnTo>
                    <a:lnTo>
                      <a:pt x="65" y="1149"/>
                    </a:lnTo>
                    <a:lnTo>
                      <a:pt x="66" y="1129"/>
                    </a:lnTo>
                    <a:lnTo>
                      <a:pt x="71" y="1107"/>
                    </a:lnTo>
                    <a:lnTo>
                      <a:pt x="81" y="1088"/>
                    </a:lnTo>
                    <a:lnTo>
                      <a:pt x="96" y="1071"/>
                    </a:lnTo>
                    <a:lnTo>
                      <a:pt x="114" y="1058"/>
                    </a:lnTo>
                    <a:lnTo>
                      <a:pt x="135" y="1049"/>
                    </a:lnTo>
                    <a:lnTo>
                      <a:pt x="155" y="1045"/>
                    </a:lnTo>
                    <a:lnTo>
                      <a:pt x="176" y="1046"/>
                    </a:lnTo>
                    <a:lnTo>
                      <a:pt x="197" y="1051"/>
                    </a:lnTo>
                    <a:lnTo>
                      <a:pt x="216" y="1061"/>
                    </a:lnTo>
                    <a:lnTo>
                      <a:pt x="234" y="1076"/>
                    </a:lnTo>
                    <a:lnTo>
                      <a:pt x="251" y="1092"/>
                    </a:lnTo>
                    <a:lnTo>
                      <a:pt x="272" y="1104"/>
                    </a:lnTo>
                    <a:lnTo>
                      <a:pt x="293" y="1113"/>
                    </a:lnTo>
                    <a:lnTo>
                      <a:pt x="315" y="1119"/>
                    </a:lnTo>
                    <a:lnTo>
                      <a:pt x="340" y="1122"/>
                    </a:lnTo>
                    <a:lnTo>
                      <a:pt x="369" y="1118"/>
                    </a:lnTo>
                    <a:lnTo>
                      <a:pt x="396" y="1110"/>
                    </a:lnTo>
                    <a:lnTo>
                      <a:pt x="421" y="1096"/>
                    </a:lnTo>
                    <a:lnTo>
                      <a:pt x="442" y="1079"/>
                    </a:lnTo>
                    <a:lnTo>
                      <a:pt x="460" y="1057"/>
                    </a:lnTo>
                    <a:lnTo>
                      <a:pt x="474" y="1033"/>
                    </a:lnTo>
                    <a:lnTo>
                      <a:pt x="482" y="1005"/>
                    </a:lnTo>
                    <a:lnTo>
                      <a:pt x="485" y="976"/>
                    </a:lnTo>
                    <a:lnTo>
                      <a:pt x="482" y="947"/>
                    </a:lnTo>
                    <a:lnTo>
                      <a:pt x="474" y="920"/>
                    </a:lnTo>
                    <a:lnTo>
                      <a:pt x="461" y="895"/>
                    </a:lnTo>
                    <a:lnTo>
                      <a:pt x="442" y="873"/>
                    </a:lnTo>
                    <a:lnTo>
                      <a:pt x="421" y="856"/>
                    </a:lnTo>
                    <a:lnTo>
                      <a:pt x="396" y="842"/>
                    </a:lnTo>
                    <a:lnTo>
                      <a:pt x="369" y="834"/>
                    </a:lnTo>
                    <a:lnTo>
                      <a:pt x="340" y="831"/>
                    </a:lnTo>
                    <a:lnTo>
                      <a:pt x="294" y="828"/>
                    </a:lnTo>
                    <a:lnTo>
                      <a:pt x="249" y="819"/>
                    </a:lnTo>
                    <a:lnTo>
                      <a:pt x="207" y="804"/>
                    </a:lnTo>
                    <a:lnTo>
                      <a:pt x="168" y="784"/>
                    </a:lnTo>
                    <a:lnTo>
                      <a:pt x="132" y="760"/>
                    </a:lnTo>
                    <a:lnTo>
                      <a:pt x="100" y="731"/>
                    </a:lnTo>
                    <a:lnTo>
                      <a:pt x="70" y="698"/>
                    </a:lnTo>
                    <a:lnTo>
                      <a:pt x="47" y="662"/>
                    </a:lnTo>
                    <a:lnTo>
                      <a:pt x="26" y="623"/>
                    </a:lnTo>
                    <a:lnTo>
                      <a:pt x="12" y="581"/>
                    </a:lnTo>
                    <a:lnTo>
                      <a:pt x="3" y="537"/>
                    </a:lnTo>
                    <a:lnTo>
                      <a:pt x="0" y="491"/>
                    </a:lnTo>
                    <a:lnTo>
                      <a:pt x="3" y="446"/>
                    </a:lnTo>
                    <a:lnTo>
                      <a:pt x="12" y="402"/>
                    </a:lnTo>
                    <a:lnTo>
                      <a:pt x="25" y="361"/>
                    </a:lnTo>
                    <a:lnTo>
                      <a:pt x="45" y="322"/>
                    </a:lnTo>
                    <a:lnTo>
                      <a:pt x="68" y="286"/>
                    </a:lnTo>
                    <a:lnTo>
                      <a:pt x="97" y="253"/>
                    </a:lnTo>
                    <a:lnTo>
                      <a:pt x="128" y="225"/>
                    </a:lnTo>
                    <a:lnTo>
                      <a:pt x="163" y="200"/>
                    </a:lnTo>
                    <a:lnTo>
                      <a:pt x="202" y="180"/>
                    </a:lnTo>
                    <a:lnTo>
                      <a:pt x="243" y="165"/>
                    </a:lnTo>
                    <a:lnTo>
                      <a:pt x="243" y="97"/>
                    </a:lnTo>
                    <a:lnTo>
                      <a:pt x="245" y="76"/>
                    </a:lnTo>
                    <a:lnTo>
                      <a:pt x="252" y="55"/>
                    </a:lnTo>
                    <a:lnTo>
                      <a:pt x="264" y="37"/>
                    </a:lnTo>
                    <a:lnTo>
                      <a:pt x="279" y="21"/>
                    </a:lnTo>
                    <a:lnTo>
                      <a:pt x="297" y="10"/>
                    </a:lnTo>
                    <a:lnTo>
                      <a:pt x="31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 name="Group 388">
              <a:extLst>
                <a:ext uri="{FF2B5EF4-FFF2-40B4-BE49-F238E27FC236}">
                  <a16:creationId xmlns:a16="http://schemas.microsoft.com/office/drawing/2014/main" id="{FFF5DF40-ED11-4BB7-A326-761A28BFD61D}"/>
                </a:ext>
              </a:extLst>
            </p:cNvPr>
            <p:cNvGrpSpPr>
              <a:grpSpLocks noChangeAspect="1"/>
            </p:cNvGrpSpPr>
            <p:nvPr/>
          </p:nvGrpSpPr>
          <p:grpSpPr bwMode="auto">
            <a:xfrm>
              <a:off x="5532405" y="5095081"/>
              <a:ext cx="234455" cy="218369"/>
              <a:chOff x="3376" y="1259"/>
              <a:chExt cx="1545" cy="1439"/>
            </a:xfrm>
            <a:solidFill>
              <a:schemeClr val="tx1">
                <a:lumMod val="65000"/>
                <a:lumOff val="35000"/>
              </a:schemeClr>
            </a:solidFill>
          </p:grpSpPr>
          <p:sp>
            <p:nvSpPr>
              <p:cNvPr id="85" name="Freeform 390">
                <a:extLst>
                  <a:ext uri="{FF2B5EF4-FFF2-40B4-BE49-F238E27FC236}">
                    <a16:creationId xmlns:a16="http://schemas.microsoft.com/office/drawing/2014/main" id="{2FB7A512-2974-40FB-89B8-88FA85C3E77D}"/>
                  </a:ext>
                </a:extLst>
              </p:cNvPr>
              <p:cNvSpPr>
                <a:spLocks/>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91">
                <a:extLst>
                  <a:ext uri="{FF2B5EF4-FFF2-40B4-BE49-F238E27FC236}">
                    <a16:creationId xmlns:a16="http://schemas.microsoft.com/office/drawing/2014/main" id="{FF664C29-EA7A-4E60-909A-974DE89BC82B}"/>
                  </a:ext>
                </a:extLst>
              </p:cNvPr>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7" name="Rectangle 86">
              <a:extLst>
                <a:ext uri="{FF2B5EF4-FFF2-40B4-BE49-F238E27FC236}">
                  <a16:creationId xmlns:a16="http://schemas.microsoft.com/office/drawing/2014/main" id="{3BBA44ED-7F44-4C1B-A6FA-401597AA98F9}"/>
                </a:ext>
              </a:extLst>
            </p:cNvPr>
            <p:cNvSpPr/>
            <p:nvPr/>
          </p:nvSpPr>
          <p:spPr>
            <a:xfrm>
              <a:off x="8511924" y="2527841"/>
              <a:ext cx="526509" cy="526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a:extLst>
                <a:ext uri="{FF2B5EF4-FFF2-40B4-BE49-F238E27FC236}">
                  <a16:creationId xmlns:a16="http://schemas.microsoft.com/office/drawing/2014/main" id="{19EB3E4C-66BE-4D61-BE5C-06B3D1E2861D}"/>
                </a:ext>
              </a:extLst>
            </p:cNvPr>
            <p:cNvSpPr txBox="1"/>
            <p:nvPr/>
          </p:nvSpPr>
          <p:spPr>
            <a:xfrm>
              <a:off x="9094107" y="1411021"/>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89" name="Rectangle 88">
              <a:extLst>
                <a:ext uri="{FF2B5EF4-FFF2-40B4-BE49-F238E27FC236}">
                  <a16:creationId xmlns:a16="http://schemas.microsoft.com/office/drawing/2014/main" id="{80DB6E63-85A4-471B-BC34-77AF96E6533A}"/>
                </a:ext>
              </a:extLst>
            </p:cNvPr>
            <p:cNvSpPr/>
            <p:nvPr/>
          </p:nvSpPr>
          <p:spPr>
            <a:xfrm>
              <a:off x="9094108" y="1797701"/>
              <a:ext cx="2347750" cy="430887"/>
            </a:xfrm>
            <a:prstGeom prst="rect">
              <a:avLst/>
            </a:prstGeom>
            <a:noFill/>
          </p:spPr>
          <p:txBody>
            <a:bodyPr wrap="square" rtlCol="0">
              <a:spAutoFit/>
            </a:bodyPr>
            <a:lstStyle/>
            <a:p>
              <a:pPr algn="just"/>
              <a:r>
                <a:rPr lang="id-ID" sz="1100" dirty="0"/>
                <a:t>Lorem ipsum dolor sit amet, consect</a:t>
              </a:r>
              <a:r>
                <a:rPr lang="en-US" sz="1100" dirty="0"/>
                <a:t> </a:t>
              </a:r>
              <a:r>
                <a:rPr lang="id-ID" sz="1100" dirty="0"/>
                <a:t>etur</a:t>
              </a:r>
              <a:r>
                <a:rPr lang="en-US" sz="1100" dirty="0"/>
                <a:t> </a:t>
              </a:r>
              <a:r>
                <a:rPr lang="id-ID" sz="1100" dirty="0"/>
                <a:t>sed libero in</a:t>
              </a:r>
            </a:p>
          </p:txBody>
        </p:sp>
        <p:sp>
          <p:nvSpPr>
            <p:cNvPr id="90" name="TextBox 89">
              <a:extLst>
                <a:ext uri="{FF2B5EF4-FFF2-40B4-BE49-F238E27FC236}">
                  <a16:creationId xmlns:a16="http://schemas.microsoft.com/office/drawing/2014/main" id="{A39FF967-E6B6-4D8E-A718-210286471225}"/>
                </a:ext>
              </a:extLst>
            </p:cNvPr>
            <p:cNvSpPr txBox="1"/>
            <p:nvPr/>
          </p:nvSpPr>
          <p:spPr>
            <a:xfrm>
              <a:off x="9094107" y="2607085"/>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91" name="Rectangle 90">
              <a:extLst>
                <a:ext uri="{FF2B5EF4-FFF2-40B4-BE49-F238E27FC236}">
                  <a16:creationId xmlns:a16="http://schemas.microsoft.com/office/drawing/2014/main" id="{06DEF8F4-7C2C-49CD-8929-63BEF2FFAED9}"/>
                </a:ext>
              </a:extLst>
            </p:cNvPr>
            <p:cNvSpPr/>
            <p:nvPr/>
          </p:nvSpPr>
          <p:spPr>
            <a:xfrm>
              <a:off x="9094108" y="2993765"/>
              <a:ext cx="2347750" cy="430887"/>
            </a:xfrm>
            <a:prstGeom prst="rect">
              <a:avLst/>
            </a:prstGeom>
            <a:noFill/>
          </p:spPr>
          <p:txBody>
            <a:bodyPr wrap="square" rtlCol="0">
              <a:spAutoFit/>
            </a:bodyPr>
            <a:lstStyle/>
            <a:p>
              <a:pPr algn="just"/>
              <a:r>
                <a:rPr lang="id-ID" sz="1100" dirty="0"/>
                <a:t>Lorem ipsum dolor sit amet, consect</a:t>
              </a:r>
              <a:r>
                <a:rPr lang="en-US" sz="1100" dirty="0"/>
                <a:t> </a:t>
              </a:r>
              <a:r>
                <a:rPr lang="id-ID" sz="1100" dirty="0"/>
                <a:t>etur</a:t>
              </a:r>
              <a:r>
                <a:rPr lang="en-US" sz="1100" dirty="0"/>
                <a:t> </a:t>
              </a:r>
              <a:r>
                <a:rPr lang="id-ID" sz="1100" dirty="0"/>
                <a:t>sed libero in</a:t>
              </a:r>
            </a:p>
          </p:txBody>
        </p:sp>
        <p:sp>
          <p:nvSpPr>
            <p:cNvPr id="92" name="TextBox 91">
              <a:extLst>
                <a:ext uri="{FF2B5EF4-FFF2-40B4-BE49-F238E27FC236}">
                  <a16:creationId xmlns:a16="http://schemas.microsoft.com/office/drawing/2014/main" id="{ACD13FE0-2AD6-404D-A009-621721802B10}"/>
                </a:ext>
              </a:extLst>
            </p:cNvPr>
            <p:cNvSpPr txBox="1"/>
            <p:nvPr/>
          </p:nvSpPr>
          <p:spPr>
            <a:xfrm>
              <a:off x="9069762" y="3803149"/>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93" name="Rectangle 92">
              <a:extLst>
                <a:ext uri="{FF2B5EF4-FFF2-40B4-BE49-F238E27FC236}">
                  <a16:creationId xmlns:a16="http://schemas.microsoft.com/office/drawing/2014/main" id="{9E595965-DA02-4899-925C-06D0B1D4AD99}"/>
                </a:ext>
              </a:extLst>
            </p:cNvPr>
            <p:cNvSpPr/>
            <p:nvPr/>
          </p:nvSpPr>
          <p:spPr>
            <a:xfrm>
              <a:off x="9069763" y="4189829"/>
              <a:ext cx="2347750" cy="430887"/>
            </a:xfrm>
            <a:prstGeom prst="rect">
              <a:avLst/>
            </a:prstGeom>
            <a:noFill/>
          </p:spPr>
          <p:txBody>
            <a:bodyPr wrap="square" rtlCol="0">
              <a:spAutoFit/>
            </a:bodyPr>
            <a:lstStyle/>
            <a:p>
              <a:pPr algn="just"/>
              <a:r>
                <a:rPr lang="id-ID" sz="1100" dirty="0"/>
                <a:t>Lorem ipsum dolor sit amet, consect</a:t>
              </a:r>
              <a:r>
                <a:rPr lang="en-US" sz="1100" dirty="0"/>
                <a:t> </a:t>
              </a:r>
              <a:r>
                <a:rPr lang="id-ID" sz="1100" dirty="0"/>
                <a:t>etur</a:t>
              </a:r>
              <a:r>
                <a:rPr lang="en-US" sz="1100" dirty="0"/>
                <a:t> </a:t>
              </a:r>
              <a:r>
                <a:rPr lang="id-ID" sz="1100" dirty="0"/>
                <a:t>sed libero in</a:t>
              </a:r>
            </a:p>
          </p:txBody>
        </p:sp>
        <p:sp>
          <p:nvSpPr>
            <p:cNvPr id="94" name="TextBox 93">
              <a:extLst>
                <a:ext uri="{FF2B5EF4-FFF2-40B4-BE49-F238E27FC236}">
                  <a16:creationId xmlns:a16="http://schemas.microsoft.com/office/drawing/2014/main" id="{51B5C8D5-337F-41BA-8599-D3683D49FC2A}"/>
                </a:ext>
              </a:extLst>
            </p:cNvPr>
            <p:cNvSpPr txBox="1"/>
            <p:nvPr/>
          </p:nvSpPr>
          <p:spPr>
            <a:xfrm>
              <a:off x="9094107" y="4999213"/>
              <a:ext cx="1779654" cy="338554"/>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dirty="0">
                  <a:solidFill>
                    <a:schemeClr val="tx1"/>
                  </a:solidFill>
                  <a:latin typeface="+mn-lt"/>
                </a:rPr>
                <a:t>Insert</a:t>
              </a:r>
              <a:r>
                <a:rPr lang="id-ID" dirty="0">
                  <a:solidFill>
                    <a:schemeClr val="tx1"/>
                  </a:solidFill>
                  <a:latin typeface="+mn-lt"/>
                </a:rPr>
                <a:t> Title Here</a:t>
              </a:r>
            </a:p>
          </p:txBody>
        </p:sp>
        <p:sp>
          <p:nvSpPr>
            <p:cNvPr id="95" name="Rectangle 94">
              <a:extLst>
                <a:ext uri="{FF2B5EF4-FFF2-40B4-BE49-F238E27FC236}">
                  <a16:creationId xmlns:a16="http://schemas.microsoft.com/office/drawing/2014/main" id="{F0345ECF-2876-4758-9B55-AD0A9DF60778}"/>
                </a:ext>
              </a:extLst>
            </p:cNvPr>
            <p:cNvSpPr/>
            <p:nvPr/>
          </p:nvSpPr>
          <p:spPr>
            <a:xfrm>
              <a:off x="9094108" y="5385893"/>
              <a:ext cx="2347750" cy="430887"/>
            </a:xfrm>
            <a:prstGeom prst="rect">
              <a:avLst/>
            </a:prstGeom>
            <a:noFill/>
          </p:spPr>
          <p:txBody>
            <a:bodyPr wrap="square" rtlCol="0">
              <a:spAutoFit/>
            </a:bodyPr>
            <a:lstStyle/>
            <a:p>
              <a:pPr algn="just"/>
              <a:r>
                <a:rPr lang="id-ID" sz="1100" dirty="0"/>
                <a:t>Lorem ipsum dolor sit amet, consec</a:t>
              </a:r>
              <a:r>
                <a:rPr lang="en-US" sz="1100" dirty="0"/>
                <a:t> </a:t>
              </a:r>
              <a:r>
                <a:rPr lang="id-ID" sz="1100" dirty="0"/>
                <a:t>tetur</a:t>
              </a:r>
              <a:r>
                <a:rPr lang="en-US" sz="1100" dirty="0"/>
                <a:t> </a:t>
              </a:r>
              <a:r>
                <a:rPr lang="id-ID" sz="1100" dirty="0"/>
                <a:t>sed libero in</a:t>
              </a:r>
            </a:p>
          </p:txBody>
        </p:sp>
        <p:grpSp>
          <p:nvGrpSpPr>
            <p:cNvPr id="96" name="Group 1047">
              <a:extLst>
                <a:ext uri="{FF2B5EF4-FFF2-40B4-BE49-F238E27FC236}">
                  <a16:creationId xmlns:a16="http://schemas.microsoft.com/office/drawing/2014/main" id="{FE2F1670-F92E-4315-A1F9-EF6A062DECED}"/>
                </a:ext>
              </a:extLst>
            </p:cNvPr>
            <p:cNvGrpSpPr>
              <a:grpSpLocks noChangeAspect="1"/>
            </p:cNvGrpSpPr>
            <p:nvPr/>
          </p:nvGrpSpPr>
          <p:grpSpPr bwMode="auto">
            <a:xfrm>
              <a:off x="8662467" y="2699742"/>
              <a:ext cx="259242" cy="201295"/>
              <a:chOff x="281" y="748"/>
              <a:chExt cx="4098" cy="3182"/>
            </a:xfrm>
            <a:solidFill>
              <a:schemeClr val="bg1"/>
            </a:solidFill>
          </p:grpSpPr>
          <p:sp>
            <p:nvSpPr>
              <p:cNvPr id="97" name="Freeform 1049">
                <a:extLst>
                  <a:ext uri="{FF2B5EF4-FFF2-40B4-BE49-F238E27FC236}">
                    <a16:creationId xmlns:a16="http://schemas.microsoft.com/office/drawing/2014/main" id="{CC910BCC-9CB2-428F-B42D-F407E5EF905D}"/>
                  </a:ext>
                </a:extLst>
              </p:cNvPr>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050">
                <a:extLst>
                  <a:ext uri="{FF2B5EF4-FFF2-40B4-BE49-F238E27FC236}">
                    <a16:creationId xmlns:a16="http://schemas.microsoft.com/office/drawing/2014/main" id="{0BF98005-A327-4257-8AC1-8BBBDBE70AB7}"/>
                  </a:ext>
                </a:extLst>
              </p:cNvPr>
              <p:cNvSpPr>
                <a:spLocks/>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051">
                <a:extLst>
                  <a:ext uri="{FF2B5EF4-FFF2-40B4-BE49-F238E27FC236}">
                    <a16:creationId xmlns:a16="http://schemas.microsoft.com/office/drawing/2014/main" id="{727B3FCE-ED36-49AF-97DA-C761329ADCE1}"/>
                  </a:ext>
                </a:extLst>
              </p:cNvPr>
              <p:cNvSpPr>
                <a:spLocks/>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052">
                <a:extLst>
                  <a:ext uri="{FF2B5EF4-FFF2-40B4-BE49-F238E27FC236}">
                    <a16:creationId xmlns:a16="http://schemas.microsoft.com/office/drawing/2014/main" id="{BFCB1A72-346B-4D8B-9159-3C6BF2A53CB4}"/>
                  </a:ext>
                </a:extLst>
              </p:cNvPr>
              <p:cNvSpPr>
                <a:spLocks/>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053">
                <a:extLst>
                  <a:ext uri="{FF2B5EF4-FFF2-40B4-BE49-F238E27FC236}">
                    <a16:creationId xmlns:a16="http://schemas.microsoft.com/office/drawing/2014/main" id="{2E45D4F3-55B3-4D43-9745-9058D7CD4942}"/>
                  </a:ext>
                </a:extLst>
              </p:cNvPr>
              <p:cNvSpPr>
                <a:spLocks/>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54">
                <a:extLst>
                  <a:ext uri="{FF2B5EF4-FFF2-40B4-BE49-F238E27FC236}">
                    <a16:creationId xmlns:a16="http://schemas.microsoft.com/office/drawing/2014/main" id="{2C70D5B3-6290-4F85-B034-5B1CB81A0E99}"/>
                  </a:ext>
                </a:extLst>
              </p:cNvPr>
              <p:cNvSpPr>
                <a:spLocks/>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 name="Freeform 116">
              <a:extLst>
                <a:ext uri="{FF2B5EF4-FFF2-40B4-BE49-F238E27FC236}">
                  <a16:creationId xmlns:a16="http://schemas.microsoft.com/office/drawing/2014/main" id="{096D77AF-1438-46E0-8DF3-BC99D1171CB0}"/>
                </a:ext>
              </a:extLst>
            </p:cNvPr>
            <p:cNvSpPr>
              <a:spLocks/>
            </p:cNvSpPr>
            <p:nvPr/>
          </p:nvSpPr>
          <p:spPr bwMode="auto">
            <a:xfrm>
              <a:off x="8660431" y="3884264"/>
              <a:ext cx="229493" cy="202091"/>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 name="Group 937">
              <a:extLst>
                <a:ext uri="{FF2B5EF4-FFF2-40B4-BE49-F238E27FC236}">
                  <a16:creationId xmlns:a16="http://schemas.microsoft.com/office/drawing/2014/main" id="{C23E740C-C957-4577-A5C5-893B9BBA3268}"/>
                </a:ext>
              </a:extLst>
            </p:cNvPr>
            <p:cNvGrpSpPr>
              <a:grpSpLocks noChangeAspect="1"/>
            </p:cNvGrpSpPr>
            <p:nvPr/>
          </p:nvGrpSpPr>
          <p:grpSpPr bwMode="auto">
            <a:xfrm>
              <a:off x="8665810" y="5091966"/>
              <a:ext cx="218734" cy="217974"/>
              <a:chOff x="6094" y="274"/>
              <a:chExt cx="575" cy="573"/>
            </a:xfrm>
            <a:solidFill>
              <a:schemeClr val="tx1">
                <a:lumMod val="65000"/>
                <a:lumOff val="35000"/>
              </a:schemeClr>
            </a:solidFill>
          </p:grpSpPr>
          <p:sp>
            <p:nvSpPr>
              <p:cNvPr id="105" name="Freeform 939">
                <a:extLst>
                  <a:ext uri="{FF2B5EF4-FFF2-40B4-BE49-F238E27FC236}">
                    <a16:creationId xmlns:a16="http://schemas.microsoft.com/office/drawing/2014/main" id="{8147422B-FC96-409F-ADDB-461D61F46857}"/>
                  </a:ext>
                </a:extLst>
              </p:cNvPr>
              <p:cNvSpPr>
                <a:spLocks/>
              </p:cNvSpPr>
              <p:nvPr/>
            </p:nvSpPr>
            <p:spPr bwMode="auto">
              <a:xfrm>
                <a:off x="6313" y="274"/>
                <a:ext cx="137" cy="137"/>
              </a:xfrm>
              <a:custGeom>
                <a:avLst/>
                <a:gdLst>
                  <a:gd name="T0" fmla="*/ 411 w 821"/>
                  <a:gd name="T1" fmla="*/ 0 h 821"/>
                  <a:gd name="T2" fmla="*/ 462 w 821"/>
                  <a:gd name="T3" fmla="*/ 3 h 821"/>
                  <a:gd name="T4" fmla="*/ 512 w 821"/>
                  <a:gd name="T5" fmla="*/ 13 h 821"/>
                  <a:gd name="T6" fmla="*/ 560 w 821"/>
                  <a:gd name="T7" fmla="*/ 29 h 821"/>
                  <a:gd name="T8" fmla="*/ 604 w 821"/>
                  <a:gd name="T9" fmla="*/ 49 h 821"/>
                  <a:gd name="T10" fmla="*/ 645 w 821"/>
                  <a:gd name="T11" fmla="*/ 74 h 821"/>
                  <a:gd name="T12" fmla="*/ 683 w 821"/>
                  <a:gd name="T13" fmla="*/ 104 h 821"/>
                  <a:gd name="T14" fmla="*/ 718 w 821"/>
                  <a:gd name="T15" fmla="*/ 139 h 821"/>
                  <a:gd name="T16" fmla="*/ 748 w 821"/>
                  <a:gd name="T17" fmla="*/ 176 h 821"/>
                  <a:gd name="T18" fmla="*/ 773 w 821"/>
                  <a:gd name="T19" fmla="*/ 218 h 821"/>
                  <a:gd name="T20" fmla="*/ 794 w 821"/>
                  <a:gd name="T21" fmla="*/ 263 h 821"/>
                  <a:gd name="T22" fmla="*/ 809 w 821"/>
                  <a:gd name="T23" fmla="*/ 310 h 821"/>
                  <a:gd name="T24" fmla="*/ 818 w 821"/>
                  <a:gd name="T25" fmla="*/ 360 h 821"/>
                  <a:gd name="T26" fmla="*/ 821 w 821"/>
                  <a:gd name="T27" fmla="*/ 411 h 821"/>
                  <a:gd name="T28" fmla="*/ 818 w 821"/>
                  <a:gd name="T29" fmla="*/ 462 h 821"/>
                  <a:gd name="T30" fmla="*/ 809 w 821"/>
                  <a:gd name="T31" fmla="*/ 512 h 821"/>
                  <a:gd name="T32" fmla="*/ 794 w 821"/>
                  <a:gd name="T33" fmla="*/ 560 h 821"/>
                  <a:gd name="T34" fmla="*/ 773 w 821"/>
                  <a:gd name="T35" fmla="*/ 604 h 821"/>
                  <a:gd name="T36" fmla="*/ 748 w 821"/>
                  <a:gd name="T37" fmla="*/ 645 h 821"/>
                  <a:gd name="T38" fmla="*/ 718 w 821"/>
                  <a:gd name="T39" fmla="*/ 683 h 821"/>
                  <a:gd name="T40" fmla="*/ 683 w 821"/>
                  <a:gd name="T41" fmla="*/ 718 h 821"/>
                  <a:gd name="T42" fmla="*/ 645 w 821"/>
                  <a:gd name="T43" fmla="*/ 748 h 821"/>
                  <a:gd name="T44" fmla="*/ 604 w 821"/>
                  <a:gd name="T45" fmla="*/ 773 h 821"/>
                  <a:gd name="T46" fmla="*/ 560 w 821"/>
                  <a:gd name="T47" fmla="*/ 794 h 821"/>
                  <a:gd name="T48" fmla="*/ 512 w 821"/>
                  <a:gd name="T49" fmla="*/ 809 h 821"/>
                  <a:gd name="T50" fmla="*/ 462 w 821"/>
                  <a:gd name="T51" fmla="*/ 818 h 821"/>
                  <a:gd name="T52" fmla="*/ 411 w 821"/>
                  <a:gd name="T53" fmla="*/ 821 h 821"/>
                  <a:gd name="T54" fmla="*/ 360 w 821"/>
                  <a:gd name="T55" fmla="*/ 818 h 821"/>
                  <a:gd name="T56" fmla="*/ 310 w 821"/>
                  <a:gd name="T57" fmla="*/ 809 h 821"/>
                  <a:gd name="T58" fmla="*/ 263 w 821"/>
                  <a:gd name="T59" fmla="*/ 794 h 821"/>
                  <a:gd name="T60" fmla="*/ 218 w 821"/>
                  <a:gd name="T61" fmla="*/ 773 h 821"/>
                  <a:gd name="T62" fmla="*/ 176 w 821"/>
                  <a:gd name="T63" fmla="*/ 748 h 821"/>
                  <a:gd name="T64" fmla="*/ 139 w 821"/>
                  <a:gd name="T65" fmla="*/ 718 h 821"/>
                  <a:gd name="T66" fmla="*/ 104 w 821"/>
                  <a:gd name="T67" fmla="*/ 683 h 821"/>
                  <a:gd name="T68" fmla="*/ 74 w 821"/>
                  <a:gd name="T69" fmla="*/ 645 h 821"/>
                  <a:gd name="T70" fmla="*/ 49 w 821"/>
                  <a:gd name="T71" fmla="*/ 604 h 821"/>
                  <a:gd name="T72" fmla="*/ 29 w 821"/>
                  <a:gd name="T73" fmla="*/ 560 h 821"/>
                  <a:gd name="T74" fmla="*/ 13 w 821"/>
                  <a:gd name="T75" fmla="*/ 512 h 821"/>
                  <a:gd name="T76" fmla="*/ 3 w 821"/>
                  <a:gd name="T77" fmla="*/ 462 h 821"/>
                  <a:gd name="T78" fmla="*/ 0 w 821"/>
                  <a:gd name="T79" fmla="*/ 411 h 821"/>
                  <a:gd name="T80" fmla="*/ 3 w 821"/>
                  <a:gd name="T81" fmla="*/ 360 h 821"/>
                  <a:gd name="T82" fmla="*/ 13 w 821"/>
                  <a:gd name="T83" fmla="*/ 310 h 821"/>
                  <a:gd name="T84" fmla="*/ 29 w 821"/>
                  <a:gd name="T85" fmla="*/ 263 h 821"/>
                  <a:gd name="T86" fmla="*/ 49 w 821"/>
                  <a:gd name="T87" fmla="*/ 218 h 821"/>
                  <a:gd name="T88" fmla="*/ 74 w 821"/>
                  <a:gd name="T89" fmla="*/ 176 h 821"/>
                  <a:gd name="T90" fmla="*/ 104 w 821"/>
                  <a:gd name="T91" fmla="*/ 139 h 821"/>
                  <a:gd name="T92" fmla="*/ 139 w 821"/>
                  <a:gd name="T93" fmla="*/ 104 h 821"/>
                  <a:gd name="T94" fmla="*/ 176 w 821"/>
                  <a:gd name="T95" fmla="*/ 74 h 821"/>
                  <a:gd name="T96" fmla="*/ 218 w 821"/>
                  <a:gd name="T97" fmla="*/ 49 h 821"/>
                  <a:gd name="T98" fmla="*/ 263 w 821"/>
                  <a:gd name="T99" fmla="*/ 29 h 821"/>
                  <a:gd name="T100" fmla="*/ 310 w 821"/>
                  <a:gd name="T101" fmla="*/ 13 h 821"/>
                  <a:gd name="T102" fmla="*/ 360 w 821"/>
                  <a:gd name="T103" fmla="*/ 3 h 821"/>
                  <a:gd name="T104" fmla="*/ 411 w 821"/>
                  <a:gd name="T10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21">
                    <a:moveTo>
                      <a:pt x="411" y="0"/>
                    </a:moveTo>
                    <a:lnTo>
                      <a:pt x="462" y="3"/>
                    </a:lnTo>
                    <a:lnTo>
                      <a:pt x="512" y="13"/>
                    </a:lnTo>
                    <a:lnTo>
                      <a:pt x="560" y="29"/>
                    </a:lnTo>
                    <a:lnTo>
                      <a:pt x="604" y="49"/>
                    </a:lnTo>
                    <a:lnTo>
                      <a:pt x="645" y="74"/>
                    </a:lnTo>
                    <a:lnTo>
                      <a:pt x="683" y="104"/>
                    </a:lnTo>
                    <a:lnTo>
                      <a:pt x="718" y="139"/>
                    </a:lnTo>
                    <a:lnTo>
                      <a:pt x="748" y="176"/>
                    </a:lnTo>
                    <a:lnTo>
                      <a:pt x="773" y="218"/>
                    </a:lnTo>
                    <a:lnTo>
                      <a:pt x="794" y="263"/>
                    </a:lnTo>
                    <a:lnTo>
                      <a:pt x="809" y="310"/>
                    </a:lnTo>
                    <a:lnTo>
                      <a:pt x="818" y="360"/>
                    </a:lnTo>
                    <a:lnTo>
                      <a:pt x="821" y="411"/>
                    </a:lnTo>
                    <a:lnTo>
                      <a:pt x="818" y="462"/>
                    </a:lnTo>
                    <a:lnTo>
                      <a:pt x="809" y="512"/>
                    </a:lnTo>
                    <a:lnTo>
                      <a:pt x="794" y="560"/>
                    </a:lnTo>
                    <a:lnTo>
                      <a:pt x="773" y="604"/>
                    </a:lnTo>
                    <a:lnTo>
                      <a:pt x="748" y="645"/>
                    </a:lnTo>
                    <a:lnTo>
                      <a:pt x="718" y="683"/>
                    </a:lnTo>
                    <a:lnTo>
                      <a:pt x="683" y="718"/>
                    </a:lnTo>
                    <a:lnTo>
                      <a:pt x="645" y="748"/>
                    </a:lnTo>
                    <a:lnTo>
                      <a:pt x="604" y="773"/>
                    </a:lnTo>
                    <a:lnTo>
                      <a:pt x="560" y="794"/>
                    </a:lnTo>
                    <a:lnTo>
                      <a:pt x="512" y="809"/>
                    </a:lnTo>
                    <a:lnTo>
                      <a:pt x="462" y="818"/>
                    </a:lnTo>
                    <a:lnTo>
                      <a:pt x="411" y="821"/>
                    </a:lnTo>
                    <a:lnTo>
                      <a:pt x="360" y="818"/>
                    </a:lnTo>
                    <a:lnTo>
                      <a:pt x="310" y="809"/>
                    </a:lnTo>
                    <a:lnTo>
                      <a:pt x="263" y="794"/>
                    </a:lnTo>
                    <a:lnTo>
                      <a:pt x="218" y="773"/>
                    </a:lnTo>
                    <a:lnTo>
                      <a:pt x="176" y="748"/>
                    </a:lnTo>
                    <a:lnTo>
                      <a:pt x="139" y="718"/>
                    </a:lnTo>
                    <a:lnTo>
                      <a:pt x="104" y="683"/>
                    </a:lnTo>
                    <a:lnTo>
                      <a:pt x="74" y="645"/>
                    </a:lnTo>
                    <a:lnTo>
                      <a:pt x="49" y="604"/>
                    </a:lnTo>
                    <a:lnTo>
                      <a:pt x="29" y="560"/>
                    </a:lnTo>
                    <a:lnTo>
                      <a:pt x="13" y="512"/>
                    </a:lnTo>
                    <a:lnTo>
                      <a:pt x="3" y="462"/>
                    </a:lnTo>
                    <a:lnTo>
                      <a:pt x="0" y="411"/>
                    </a:lnTo>
                    <a:lnTo>
                      <a:pt x="3" y="360"/>
                    </a:lnTo>
                    <a:lnTo>
                      <a:pt x="13" y="310"/>
                    </a:lnTo>
                    <a:lnTo>
                      <a:pt x="29" y="263"/>
                    </a:lnTo>
                    <a:lnTo>
                      <a:pt x="49" y="218"/>
                    </a:lnTo>
                    <a:lnTo>
                      <a:pt x="74" y="176"/>
                    </a:lnTo>
                    <a:lnTo>
                      <a:pt x="104" y="139"/>
                    </a:lnTo>
                    <a:lnTo>
                      <a:pt x="139" y="104"/>
                    </a:lnTo>
                    <a:lnTo>
                      <a:pt x="176" y="74"/>
                    </a:lnTo>
                    <a:lnTo>
                      <a:pt x="218" y="49"/>
                    </a:lnTo>
                    <a:lnTo>
                      <a:pt x="263" y="29"/>
                    </a:lnTo>
                    <a:lnTo>
                      <a:pt x="310" y="13"/>
                    </a:lnTo>
                    <a:lnTo>
                      <a:pt x="360" y="3"/>
                    </a:lnTo>
                    <a:lnTo>
                      <a:pt x="4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940">
                <a:extLst>
                  <a:ext uri="{FF2B5EF4-FFF2-40B4-BE49-F238E27FC236}">
                    <a16:creationId xmlns:a16="http://schemas.microsoft.com/office/drawing/2014/main" id="{273946E3-08C2-432F-A2BA-E7F619CC83BD}"/>
                  </a:ext>
                </a:extLst>
              </p:cNvPr>
              <p:cNvSpPr>
                <a:spLocks/>
              </p:cNvSpPr>
              <p:nvPr/>
            </p:nvSpPr>
            <p:spPr bwMode="auto">
              <a:xfrm>
                <a:off x="6365" y="431"/>
                <a:ext cx="33" cy="84"/>
              </a:xfrm>
              <a:custGeom>
                <a:avLst/>
                <a:gdLst>
                  <a:gd name="T0" fmla="*/ 49 w 197"/>
                  <a:gd name="T1" fmla="*/ 0 h 505"/>
                  <a:gd name="T2" fmla="*/ 149 w 197"/>
                  <a:gd name="T3" fmla="*/ 0 h 505"/>
                  <a:gd name="T4" fmla="*/ 163 w 197"/>
                  <a:gd name="T5" fmla="*/ 1 h 505"/>
                  <a:gd name="T6" fmla="*/ 175 w 197"/>
                  <a:gd name="T7" fmla="*/ 6 h 505"/>
                  <a:gd name="T8" fmla="*/ 186 w 197"/>
                  <a:gd name="T9" fmla="*/ 14 h 505"/>
                  <a:gd name="T10" fmla="*/ 194 w 197"/>
                  <a:gd name="T11" fmla="*/ 27 h 505"/>
                  <a:gd name="T12" fmla="*/ 197 w 197"/>
                  <a:gd name="T13" fmla="*/ 42 h 505"/>
                  <a:gd name="T14" fmla="*/ 197 w 197"/>
                  <a:gd name="T15" fmla="*/ 56 h 505"/>
                  <a:gd name="T16" fmla="*/ 192 w 197"/>
                  <a:gd name="T17" fmla="*/ 70 h 505"/>
                  <a:gd name="T18" fmla="*/ 138 w 197"/>
                  <a:gd name="T19" fmla="*/ 151 h 505"/>
                  <a:gd name="T20" fmla="*/ 163 w 197"/>
                  <a:gd name="T21" fmla="*/ 363 h 505"/>
                  <a:gd name="T22" fmla="*/ 114 w 197"/>
                  <a:gd name="T23" fmla="*/ 495 h 505"/>
                  <a:gd name="T24" fmla="*/ 109 w 197"/>
                  <a:gd name="T25" fmla="*/ 501 h 505"/>
                  <a:gd name="T26" fmla="*/ 103 w 197"/>
                  <a:gd name="T27" fmla="*/ 505 h 505"/>
                  <a:gd name="T28" fmla="*/ 96 w 197"/>
                  <a:gd name="T29" fmla="*/ 505 h 505"/>
                  <a:gd name="T30" fmla="*/ 89 w 197"/>
                  <a:gd name="T31" fmla="*/ 501 h 505"/>
                  <a:gd name="T32" fmla="*/ 85 w 197"/>
                  <a:gd name="T33" fmla="*/ 495 h 505"/>
                  <a:gd name="T34" fmla="*/ 35 w 197"/>
                  <a:gd name="T35" fmla="*/ 363 h 505"/>
                  <a:gd name="T36" fmla="*/ 60 w 197"/>
                  <a:gd name="T37" fmla="*/ 151 h 505"/>
                  <a:gd name="T38" fmla="*/ 7 w 197"/>
                  <a:gd name="T39" fmla="*/ 70 h 505"/>
                  <a:gd name="T40" fmla="*/ 1 w 197"/>
                  <a:gd name="T41" fmla="*/ 56 h 505"/>
                  <a:gd name="T42" fmla="*/ 0 w 197"/>
                  <a:gd name="T43" fmla="*/ 42 h 505"/>
                  <a:gd name="T44" fmla="*/ 5 w 197"/>
                  <a:gd name="T45" fmla="*/ 27 h 505"/>
                  <a:gd name="T46" fmla="*/ 13 w 197"/>
                  <a:gd name="T47" fmla="*/ 14 h 505"/>
                  <a:gd name="T48" fmla="*/ 23 w 197"/>
                  <a:gd name="T49" fmla="*/ 6 h 505"/>
                  <a:gd name="T50" fmla="*/ 35 w 197"/>
                  <a:gd name="T51" fmla="*/ 1 h 505"/>
                  <a:gd name="T52" fmla="*/ 49 w 197"/>
                  <a:gd name="T5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7" h="505">
                    <a:moveTo>
                      <a:pt x="49" y="0"/>
                    </a:moveTo>
                    <a:lnTo>
                      <a:pt x="149" y="0"/>
                    </a:lnTo>
                    <a:lnTo>
                      <a:pt x="163" y="1"/>
                    </a:lnTo>
                    <a:lnTo>
                      <a:pt x="175" y="6"/>
                    </a:lnTo>
                    <a:lnTo>
                      <a:pt x="186" y="14"/>
                    </a:lnTo>
                    <a:lnTo>
                      <a:pt x="194" y="27"/>
                    </a:lnTo>
                    <a:lnTo>
                      <a:pt x="197" y="42"/>
                    </a:lnTo>
                    <a:lnTo>
                      <a:pt x="197" y="56"/>
                    </a:lnTo>
                    <a:lnTo>
                      <a:pt x="192" y="70"/>
                    </a:lnTo>
                    <a:lnTo>
                      <a:pt x="138" y="151"/>
                    </a:lnTo>
                    <a:lnTo>
                      <a:pt x="163" y="363"/>
                    </a:lnTo>
                    <a:lnTo>
                      <a:pt x="114" y="495"/>
                    </a:lnTo>
                    <a:lnTo>
                      <a:pt x="109" y="501"/>
                    </a:lnTo>
                    <a:lnTo>
                      <a:pt x="103" y="505"/>
                    </a:lnTo>
                    <a:lnTo>
                      <a:pt x="96" y="505"/>
                    </a:lnTo>
                    <a:lnTo>
                      <a:pt x="89" y="501"/>
                    </a:lnTo>
                    <a:lnTo>
                      <a:pt x="85" y="495"/>
                    </a:lnTo>
                    <a:lnTo>
                      <a:pt x="35" y="363"/>
                    </a:lnTo>
                    <a:lnTo>
                      <a:pt x="60" y="151"/>
                    </a:lnTo>
                    <a:lnTo>
                      <a:pt x="7" y="70"/>
                    </a:lnTo>
                    <a:lnTo>
                      <a:pt x="1" y="56"/>
                    </a:lnTo>
                    <a:lnTo>
                      <a:pt x="0" y="42"/>
                    </a:lnTo>
                    <a:lnTo>
                      <a:pt x="5" y="27"/>
                    </a:lnTo>
                    <a:lnTo>
                      <a:pt x="13" y="14"/>
                    </a:lnTo>
                    <a:lnTo>
                      <a:pt x="23" y="6"/>
                    </a:lnTo>
                    <a:lnTo>
                      <a:pt x="35" y="1"/>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941">
                <a:extLst>
                  <a:ext uri="{FF2B5EF4-FFF2-40B4-BE49-F238E27FC236}">
                    <a16:creationId xmlns:a16="http://schemas.microsoft.com/office/drawing/2014/main" id="{EF3A56EA-9B18-4070-87DC-57BC795E7475}"/>
                  </a:ext>
                </a:extLst>
              </p:cNvPr>
              <p:cNvSpPr>
                <a:spLocks/>
              </p:cNvSpPr>
              <p:nvPr/>
            </p:nvSpPr>
            <p:spPr bwMode="auto">
              <a:xfrm>
                <a:off x="6266" y="431"/>
                <a:ext cx="231" cy="160"/>
              </a:xfrm>
              <a:custGeom>
                <a:avLst/>
                <a:gdLst>
                  <a:gd name="T0" fmla="*/ 375 w 1381"/>
                  <a:gd name="T1" fmla="*/ 0 h 962"/>
                  <a:gd name="T2" fmla="*/ 387 w 1381"/>
                  <a:gd name="T3" fmla="*/ 2 h 962"/>
                  <a:gd name="T4" fmla="*/ 399 w 1381"/>
                  <a:gd name="T5" fmla="*/ 7 h 962"/>
                  <a:gd name="T6" fmla="*/ 407 w 1381"/>
                  <a:gd name="T7" fmla="*/ 17 h 962"/>
                  <a:gd name="T8" fmla="*/ 413 w 1381"/>
                  <a:gd name="T9" fmla="*/ 27 h 962"/>
                  <a:gd name="T10" fmla="*/ 690 w 1381"/>
                  <a:gd name="T11" fmla="*/ 786 h 962"/>
                  <a:gd name="T12" fmla="*/ 966 w 1381"/>
                  <a:gd name="T13" fmla="*/ 27 h 962"/>
                  <a:gd name="T14" fmla="*/ 973 w 1381"/>
                  <a:gd name="T15" fmla="*/ 17 h 962"/>
                  <a:gd name="T16" fmla="*/ 982 w 1381"/>
                  <a:gd name="T17" fmla="*/ 8 h 962"/>
                  <a:gd name="T18" fmla="*/ 993 w 1381"/>
                  <a:gd name="T19" fmla="*/ 2 h 962"/>
                  <a:gd name="T20" fmla="*/ 1005 w 1381"/>
                  <a:gd name="T21" fmla="*/ 0 h 962"/>
                  <a:gd name="T22" fmla="*/ 1018 w 1381"/>
                  <a:gd name="T23" fmla="*/ 2 h 962"/>
                  <a:gd name="T24" fmla="*/ 1133 w 1381"/>
                  <a:gd name="T25" fmla="*/ 37 h 962"/>
                  <a:gd name="T26" fmla="*/ 1176 w 1381"/>
                  <a:gd name="T27" fmla="*/ 55 h 962"/>
                  <a:gd name="T28" fmla="*/ 1216 w 1381"/>
                  <a:gd name="T29" fmla="*/ 77 h 962"/>
                  <a:gd name="T30" fmla="*/ 1252 w 1381"/>
                  <a:gd name="T31" fmla="*/ 103 h 962"/>
                  <a:gd name="T32" fmla="*/ 1285 w 1381"/>
                  <a:gd name="T33" fmla="*/ 134 h 962"/>
                  <a:gd name="T34" fmla="*/ 1313 w 1381"/>
                  <a:gd name="T35" fmla="*/ 168 h 962"/>
                  <a:gd name="T36" fmla="*/ 1336 w 1381"/>
                  <a:gd name="T37" fmla="*/ 205 h 962"/>
                  <a:gd name="T38" fmla="*/ 1355 w 1381"/>
                  <a:gd name="T39" fmla="*/ 245 h 962"/>
                  <a:gd name="T40" fmla="*/ 1370 w 1381"/>
                  <a:gd name="T41" fmla="*/ 287 h 962"/>
                  <a:gd name="T42" fmla="*/ 1378 w 1381"/>
                  <a:gd name="T43" fmla="*/ 331 h 962"/>
                  <a:gd name="T44" fmla="*/ 1381 w 1381"/>
                  <a:gd name="T45" fmla="*/ 377 h 962"/>
                  <a:gd name="T46" fmla="*/ 1381 w 1381"/>
                  <a:gd name="T47" fmla="*/ 904 h 962"/>
                  <a:gd name="T48" fmla="*/ 1378 w 1381"/>
                  <a:gd name="T49" fmla="*/ 922 h 962"/>
                  <a:gd name="T50" fmla="*/ 1370 w 1381"/>
                  <a:gd name="T51" fmla="*/ 938 h 962"/>
                  <a:gd name="T52" fmla="*/ 1357 w 1381"/>
                  <a:gd name="T53" fmla="*/ 951 h 962"/>
                  <a:gd name="T54" fmla="*/ 1341 w 1381"/>
                  <a:gd name="T55" fmla="*/ 959 h 962"/>
                  <a:gd name="T56" fmla="*/ 1322 w 1381"/>
                  <a:gd name="T57" fmla="*/ 962 h 962"/>
                  <a:gd name="T58" fmla="*/ 57 w 1381"/>
                  <a:gd name="T59" fmla="*/ 962 h 962"/>
                  <a:gd name="T60" fmla="*/ 40 w 1381"/>
                  <a:gd name="T61" fmla="*/ 959 h 962"/>
                  <a:gd name="T62" fmla="*/ 23 w 1381"/>
                  <a:gd name="T63" fmla="*/ 951 h 962"/>
                  <a:gd name="T64" fmla="*/ 10 w 1381"/>
                  <a:gd name="T65" fmla="*/ 938 h 962"/>
                  <a:gd name="T66" fmla="*/ 2 w 1381"/>
                  <a:gd name="T67" fmla="*/ 922 h 962"/>
                  <a:gd name="T68" fmla="*/ 0 w 1381"/>
                  <a:gd name="T69" fmla="*/ 904 h 962"/>
                  <a:gd name="T70" fmla="*/ 0 w 1381"/>
                  <a:gd name="T71" fmla="*/ 377 h 962"/>
                  <a:gd name="T72" fmla="*/ 2 w 1381"/>
                  <a:gd name="T73" fmla="*/ 331 h 962"/>
                  <a:gd name="T74" fmla="*/ 11 w 1381"/>
                  <a:gd name="T75" fmla="*/ 287 h 962"/>
                  <a:gd name="T76" fmla="*/ 25 w 1381"/>
                  <a:gd name="T77" fmla="*/ 245 h 962"/>
                  <a:gd name="T78" fmla="*/ 44 w 1381"/>
                  <a:gd name="T79" fmla="*/ 205 h 962"/>
                  <a:gd name="T80" fmla="*/ 68 w 1381"/>
                  <a:gd name="T81" fmla="*/ 168 h 962"/>
                  <a:gd name="T82" fmla="*/ 96 w 1381"/>
                  <a:gd name="T83" fmla="*/ 134 h 962"/>
                  <a:gd name="T84" fmla="*/ 129 w 1381"/>
                  <a:gd name="T85" fmla="*/ 103 h 962"/>
                  <a:gd name="T86" fmla="*/ 165 w 1381"/>
                  <a:gd name="T87" fmla="*/ 77 h 962"/>
                  <a:gd name="T88" fmla="*/ 205 w 1381"/>
                  <a:gd name="T89" fmla="*/ 54 h 962"/>
                  <a:gd name="T90" fmla="*/ 248 w 1381"/>
                  <a:gd name="T91" fmla="*/ 37 h 962"/>
                  <a:gd name="T92" fmla="*/ 362 w 1381"/>
                  <a:gd name="T93" fmla="*/ 2 h 962"/>
                  <a:gd name="T94" fmla="*/ 368 w 1381"/>
                  <a:gd name="T95" fmla="*/ 1 h 962"/>
                  <a:gd name="T96" fmla="*/ 375 w 1381"/>
                  <a:gd name="T97" fmla="*/ 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1" h="962">
                    <a:moveTo>
                      <a:pt x="375" y="0"/>
                    </a:moveTo>
                    <a:lnTo>
                      <a:pt x="387" y="2"/>
                    </a:lnTo>
                    <a:lnTo>
                      <a:pt x="399" y="7"/>
                    </a:lnTo>
                    <a:lnTo>
                      <a:pt x="407" y="17"/>
                    </a:lnTo>
                    <a:lnTo>
                      <a:pt x="413" y="27"/>
                    </a:lnTo>
                    <a:lnTo>
                      <a:pt x="690" y="786"/>
                    </a:lnTo>
                    <a:lnTo>
                      <a:pt x="966" y="27"/>
                    </a:lnTo>
                    <a:lnTo>
                      <a:pt x="973" y="17"/>
                    </a:lnTo>
                    <a:lnTo>
                      <a:pt x="982" y="8"/>
                    </a:lnTo>
                    <a:lnTo>
                      <a:pt x="993" y="2"/>
                    </a:lnTo>
                    <a:lnTo>
                      <a:pt x="1005" y="0"/>
                    </a:lnTo>
                    <a:lnTo>
                      <a:pt x="1018" y="2"/>
                    </a:lnTo>
                    <a:lnTo>
                      <a:pt x="1133" y="37"/>
                    </a:lnTo>
                    <a:lnTo>
                      <a:pt x="1176" y="55"/>
                    </a:lnTo>
                    <a:lnTo>
                      <a:pt x="1216" y="77"/>
                    </a:lnTo>
                    <a:lnTo>
                      <a:pt x="1252" y="103"/>
                    </a:lnTo>
                    <a:lnTo>
                      <a:pt x="1285" y="134"/>
                    </a:lnTo>
                    <a:lnTo>
                      <a:pt x="1313" y="168"/>
                    </a:lnTo>
                    <a:lnTo>
                      <a:pt x="1336" y="205"/>
                    </a:lnTo>
                    <a:lnTo>
                      <a:pt x="1355" y="245"/>
                    </a:lnTo>
                    <a:lnTo>
                      <a:pt x="1370" y="287"/>
                    </a:lnTo>
                    <a:lnTo>
                      <a:pt x="1378" y="331"/>
                    </a:lnTo>
                    <a:lnTo>
                      <a:pt x="1381" y="377"/>
                    </a:lnTo>
                    <a:lnTo>
                      <a:pt x="1381" y="904"/>
                    </a:lnTo>
                    <a:lnTo>
                      <a:pt x="1378" y="922"/>
                    </a:lnTo>
                    <a:lnTo>
                      <a:pt x="1370" y="938"/>
                    </a:lnTo>
                    <a:lnTo>
                      <a:pt x="1357" y="951"/>
                    </a:lnTo>
                    <a:lnTo>
                      <a:pt x="1341" y="959"/>
                    </a:lnTo>
                    <a:lnTo>
                      <a:pt x="1322" y="962"/>
                    </a:lnTo>
                    <a:lnTo>
                      <a:pt x="57" y="962"/>
                    </a:lnTo>
                    <a:lnTo>
                      <a:pt x="40" y="959"/>
                    </a:lnTo>
                    <a:lnTo>
                      <a:pt x="23" y="951"/>
                    </a:lnTo>
                    <a:lnTo>
                      <a:pt x="10" y="938"/>
                    </a:lnTo>
                    <a:lnTo>
                      <a:pt x="2" y="922"/>
                    </a:lnTo>
                    <a:lnTo>
                      <a:pt x="0" y="904"/>
                    </a:lnTo>
                    <a:lnTo>
                      <a:pt x="0" y="377"/>
                    </a:lnTo>
                    <a:lnTo>
                      <a:pt x="2" y="331"/>
                    </a:lnTo>
                    <a:lnTo>
                      <a:pt x="11" y="287"/>
                    </a:lnTo>
                    <a:lnTo>
                      <a:pt x="25" y="245"/>
                    </a:lnTo>
                    <a:lnTo>
                      <a:pt x="44" y="205"/>
                    </a:lnTo>
                    <a:lnTo>
                      <a:pt x="68" y="168"/>
                    </a:lnTo>
                    <a:lnTo>
                      <a:pt x="96" y="134"/>
                    </a:lnTo>
                    <a:lnTo>
                      <a:pt x="129" y="103"/>
                    </a:lnTo>
                    <a:lnTo>
                      <a:pt x="165" y="77"/>
                    </a:lnTo>
                    <a:lnTo>
                      <a:pt x="205" y="54"/>
                    </a:lnTo>
                    <a:lnTo>
                      <a:pt x="248" y="37"/>
                    </a:lnTo>
                    <a:lnTo>
                      <a:pt x="362" y="2"/>
                    </a:lnTo>
                    <a:lnTo>
                      <a:pt x="368" y="1"/>
                    </a:lnTo>
                    <a:lnTo>
                      <a:pt x="3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42">
                <a:extLst>
                  <a:ext uri="{FF2B5EF4-FFF2-40B4-BE49-F238E27FC236}">
                    <a16:creationId xmlns:a16="http://schemas.microsoft.com/office/drawing/2014/main" id="{64ECD4E2-45A1-4177-9BE5-388052E00FF3}"/>
                  </a:ext>
                </a:extLst>
              </p:cNvPr>
              <p:cNvSpPr>
                <a:spLocks/>
              </p:cNvSpPr>
              <p:nvPr/>
            </p:nvSpPr>
            <p:spPr bwMode="auto">
              <a:xfrm>
                <a:off x="6094" y="309"/>
                <a:ext cx="137" cy="137"/>
              </a:xfrm>
              <a:custGeom>
                <a:avLst/>
                <a:gdLst>
                  <a:gd name="T0" fmla="*/ 411 w 821"/>
                  <a:gd name="T1" fmla="*/ 0 h 821"/>
                  <a:gd name="T2" fmla="*/ 462 w 821"/>
                  <a:gd name="T3" fmla="*/ 3 h 821"/>
                  <a:gd name="T4" fmla="*/ 511 w 821"/>
                  <a:gd name="T5" fmla="*/ 12 h 821"/>
                  <a:gd name="T6" fmla="*/ 559 w 821"/>
                  <a:gd name="T7" fmla="*/ 27 h 821"/>
                  <a:gd name="T8" fmla="*/ 603 w 821"/>
                  <a:gd name="T9" fmla="*/ 48 h 821"/>
                  <a:gd name="T10" fmla="*/ 645 w 821"/>
                  <a:gd name="T11" fmla="*/ 73 h 821"/>
                  <a:gd name="T12" fmla="*/ 683 w 821"/>
                  <a:gd name="T13" fmla="*/ 104 h 821"/>
                  <a:gd name="T14" fmla="*/ 717 w 821"/>
                  <a:gd name="T15" fmla="*/ 137 h 821"/>
                  <a:gd name="T16" fmla="*/ 748 w 821"/>
                  <a:gd name="T17" fmla="*/ 176 h 821"/>
                  <a:gd name="T18" fmla="*/ 773 w 821"/>
                  <a:gd name="T19" fmla="*/ 217 h 821"/>
                  <a:gd name="T20" fmla="*/ 794 w 821"/>
                  <a:gd name="T21" fmla="*/ 262 h 821"/>
                  <a:gd name="T22" fmla="*/ 808 w 821"/>
                  <a:gd name="T23" fmla="*/ 309 h 821"/>
                  <a:gd name="T24" fmla="*/ 818 w 821"/>
                  <a:gd name="T25" fmla="*/ 358 h 821"/>
                  <a:gd name="T26" fmla="*/ 821 w 821"/>
                  <a:gd name="T27" fmla="*/ 410 h 821"/>
                  <a:gd name="T28" fmla="*/ 818 w 821"/>
                  <a:gd name="T29" fmla="*/ 462 h 821"/>
                  <a:gd name="T30" fmla="*/ 808 w 821"/>
                  <a:gd name="T31" fmla="*/ 511 h 821"/>
                  <a:gd name="T32" fmla="*/ 794 w 821"/>
                  <a:gd name="T33" fmla="*/ 558 h 821"/>
                  <a:gd name="T34" fmla="*/ 773 w 821"/>
                  <a:gd name="T35" fmla="*/ 603 h 821"/>
                  <a:gd name="T36" fmla="*/ 748 w 821"/>
                  <a:gd name="T37" fmla="*/ 644 h 821"/>
                  <a:gd name="T38" fmla="*/ 717 w 821"/>
                  <a:gd name="T39" fmla="*/ 683 h 821"/>
                  <a:gd name="T40" fmla="*/ 683 w 821"/>
                  <a:gd name="T41" fmla="*/ 717 h 821"/>
                  <a:gd name="T42" fmla="*/ 645 w 821"/>
                  <a:gd name="T43" fmla="*/ 747 h 821"/>
                  <a:gd name="T44" fmla="*/ 603 w 821"/>
                  <a:gd name="T45" fmla="*/ 773 h 821"/>
                  <a:gd name="T46" fmla="*/ 559 w 821"/>
                  <a:gd name="T47" fmla="*/ 793 h 821"/>
                  <a:gd name="T48" fmla="*/ 511 w 821"/>
                  <a:gd name="T49" fmla="*/ 808 h 821"/>
                  <a:gd name="T50" fmla="*/ 462 w 821"/>
                  <a:gd name="T51" fmla="*/ 818 h 821"/>
                  <a:gd name="T52" fmla="*/ 411 w 821"/>
                  <a:gd name="T53" fmla="*/ 821 h 821"/>
                  <a:gd name="T54" fmla="*/ 359 w 821"/>
                  <a:gd name="T55" fmla="*/ 818 h 821"/>
                  <a:gd name="T56" fmla="*/ 310 w 821"/>
                  <a:gd name="T57" fmla="*/ 808 h 821"/>
                  <a:gd name="T58" fmla="*/ 263 w 821"/>
                  <a:gd name="T59" fmla="*/ 793 h 821"/>
                  <a:gd name="T60" fmla="*/ 218 w 821"/>
                  <a:gd name="T61" fmla="*/ 773 h 821"/>
                  <a:gd name="T62" fmla="*/ 176 w 821"/>
                  <a:gd name="T63" fmla="*/ 747 h 821"/>
                  <a:gd name="T64" fmla="*/ 138 w 821"/>
                  <a:gd name="T65" fmla="*/ 717 h 821"/>
                  <a:gd name="T66" fmla="*/ 104 w 821"/>
                  <a:gd name="T67" fmla="*/ 683 h 821"/>
                  <a:gd name="T68" fmla="*/ 73 w 821"/>
                  <a:gd name="T69" fmla="*/ 644 h 821"/>
                  <a:gd name="T70" fmla="*/ 48 w 821"/>
                  <a:gd name="T71" fmla="*/ 603 h 821"/>
                  <a:gd name="T72" fmla="*/ 27 w 821"/>
                  <a:gd name="T73" fmla="*/ 558 h 821"/>
                  <a:gd name="T74" fmla="*/ 13 w 821"/>
                  <a:gd name="T75" fmla="*/ 511 h 821"/>
                  <a:gd name="T76" fmla="*/ 3 w 821"/>
                  <a:gd name="T77" fmla="*/ 462 h 821"/>
                  <a:gd name="T78" fmla="*/ 0 w 821"/>
                  <a:gd name="T79" fmla="*/ 410 h 821"/>
                  <a:gd name="T80" fmla="*/ 3 w 821"/>
                  <a:gd name="T81" fmla="*/ 358 h 821"/>
                  <a:gd name="T82" fmla="*/ 13 w 821"/>
                  <a:gd name="T83" fmla="*/ 309 h 821"/>
                  <a:gd name="T84" fmla="*/ 27 w 821"/>
                  <a:gd name="T85" fmla="*/ 262 h 821"/>
                  <a:gd name="T86" fmla="*/ 48 w 821"/>
                  <a:gd name="T87" fmla="*/ 217 h 821"/>
                  <a:gd name="T88" fmla="*/ 73 w 821"/>
                  <a:gd name="T89" fmla="*/ 176 h 821"/>
                  <a:gd name="T90" fmla="*/ 104 w 821"/>
                  <a:gd name="T91" fmla="*/ 137 h 821"/>
                  <a:gd name="T92" fmla="*/ 138 w 821"/>
                  <a:gd name="T93" fmla="*/ 104 h 821"/>
                  <a:gd name="T94" fmla="*/ 176 w 821"/>
                  <a:gd name="T95" fmla="*/ 73 h 821"/>
                  <a:gd name="T96" fmla="*/ 218 w 821"/>
                  <a:gd name="T97" fmla="*/ 48 h 821"/>
                  <a:gd name="T98" fmla="*/ 263 w 821"/>
                  <a:gd name="T99" fmla="*/ 27 h 821"/>
                  <a:gd name="T100" fmla="*/ 310 w 821"/>
                  <a:gd name="T101" fmla="*/ 12 h 821"/>
                  <a:gd name="T102" fmla="*/ 359 w 821"/>
                  <a:gd name="T103" fmla="*/ 3 h 821"/>
                  <a:gd name="T104" fmla="*/ 411 w 821"/>
                  <a:gd name="T10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21">
                    <a:moveTo>
                      <a:pt x="411" y="0"/>
                    </a:moveTo>
                    <a:lnTo>
                      <a:pt x="462" y="3"/>
                    </a:lnTo>
                    <a:lnTo>
                      <a:pt x="511" y="12"/>
                    </a:lnTo>
                    <a:lnTo>
                      <a:pt x="559" y="27"/>
                    </a:lnTo>
                    <a:lnTo>
                      <a:pt x="603" y="48"/>
                    </a:lnTo>
                    <a:lnTo>
                      <a:pt x="645" y="73"/>
                    </a:lnTo>
                    <a:lnTo>
                      <a:pt x="683" y="104"/>
                    </a:lnTo>
                    <a:lnTo>
                      <a:pt x="717" y="137"/>
                    </a:lnTo>
                    <a:lnTo>
                      <a:pt x="748" y="176"/>
                    </a:lnTo>
                    <a:lnTo>
                      <a:pt x="773" y="217"/>
                    </a:lnTo>
                    <a:lnTo>
                      <a:pt x="794" y="262"/>
                    </a:lnTo>
                    <a:lnTo>
                      <a:pt x="808" y="309"/>
                    </a:lnTo>
                    <a:lnTo>
                      <a:pt x="818" y="358"/>
                    </a:lnTo>
                    <a:lnTo>
                      <a:pt x="821" y="410"/>
                    </a:lnTo>
                    <a:lnTo>
                      <a:pt x="818" y="462"/>
                    </a:lnTo>
                    <a:lnTo>
                      <a:pt x="808" y="511"/>
                    </a:lnTo>
                    <a:lnTo>
                      <a:pt x="794" y="558"/>
                    </a:lnTo>
                    <a:lnTo>
                      <a:pt x="773" y="603"/>
                    </a:lnTo>
                    <a:lnTo>
                      <a:pt x="748" y="644"/>
                    </a:lnTo>
                    <a:lnTo>
                      <a:pt x="717" y="683"/>
                    </a:lnTo>
                    <a:lnTo>
                      <a:pt x="683" y="717"/>
                    </a:lnTo>
                    <a:lnTo>
                      <a:pt x="645" y="747"/>
                    </a:lnTo>
                    <a:lnTo>
                      <a:pt x="603" y="773"/>
                    </a:lnTo>
                    <a:lnTo>
                      <a:pt x="559" y="793"/>
                    </a:lnTo>
                    <a:lnTo>
                      <a:pt x="511" y="808"/>
                    </a:lnTo>
                    <a:lnTo>
                      <a:pt x="462" y="818"/>
                    </a:lnTo>
                    <a:lnTo>
                      <a:pt x="411" y="821"/>
                    </a:lnTo>
                    <a:lnTo>
                      <a:pt x="359" y="818"/>
                    </a:lnTo>
                    <a:lnTo>
                      <a:pt x="310" y="808"/>
                    </a:lnTo>
                    <a:lnTo>
                      <a:pt x="263" y="793"/>
                    </a:lnTo>
                    <a:lnTo>
                      <a:pt x="218" y="773"/>
                    </a:lnTo>
                    <a:lnTo>
                      <a:pt x="176" y="747"/>
                    </a:lnTo>
                    <a:lnTo>
                      <a:pt x="138" y="717"/>
                    </a:lnTo>
                    <a:lnTo>
                      <a:pt x="104" y="683"/>
                    </a:lnTo>
                    <a:lnTo>
                      <a:pt x="73" y="644"/>
                    </a:lnTo>
                    <a:lnTo>
                      <a:pt x="48" y="603"/>
                    </a:lnTo>
                    <a:lnTo>
                      <a:pt x="27" y="558"/>
                    </a:lnTo>
                    <a:lnTo>
                      <a:pt x="13" y="511"/>
                    </a:lnTo>
                    <a:lnTo>
                      <a:pt x="3" y="462"/>
                    </a:lnTo>
                    <a:lnTo>
                      <a:pt x="0" y="410"/>
                    </a:lnTo>
                    <a:lnTo>
                      <a:pt x="3" y="358"/>
                    </a:lnTo>
                    <a:lnTo>
                      <a:pt x="13" y="309"/>
                    </a:lnTo>
                    <a:lnTo>
                      <a:pt x="27" y="262"/>
                    </a:lnTo>
                    <a:lnTo>
                      <a:pt x="48" y="217"/>
                    </a:lnTo>
                    <a:lnTo>
                      <a:pt x="73" y="176"/>
                    </a:lnTo>
                    <a:lnTo>
                      <a:pt x="104" y="137"/>
                    </a:lnTo>
                    <a:lnTo>
                      <a:pt x="138" y="104"/>
                    </a:lnTo>
                    <a:lnTo>
                      <a:pt x="176" y="73"/>
                    </a:lnTo>
                    <a:lnTo>
                      <a:pt x="218" y="48"/>
                    </a:lnTo>
                    <a:lnTo>
                      <a:pt x="263" y="27"/>
                    </a:lnTo>
                    <a:lnTo>
                      <a:pt x="310" y="12"/>
                    </a:lnTo>
                    <a:lnTo>
                      <a:pt x="359" y="3"/>
                    </a:lnTo>
                    <a:lnTo>
                      <a:pt x="4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43">
                <a:extLst>
                  <a:ext uri="{FF2B5EF4-FFF2-40B4-BE49-F238E27FC236}">
                    <a16:creationId xmlns:a16="http://schemas.microsoft.com/office/drawing/2014/main" id="{B80C099A-191A-401C-A4BD-7C0C2874EF97}"/>
                  </a:ext>
                </a:extLst>
              </p:cNvPr>
              <p:cNvSpPr>
                <a:spLocks/>
              </p:cNvSpPr>
              <p:nvPr/>
            </p:nvSpPr>
            <p:spPr bwMode="auto">
              <a:xfrm>
                <a:off x="6100" y="465"/>
                <a:ext cx="230" cy="382"/>
              </a:xfrm>
              <a:custGeom>
                <a:avLst/>
                <a:gdLst>
                  <a:gd name="T0" fmla="*/ 419 w 1375"/>
                  <a:gd name="T1" fmla="*/ 2 h 2291"/>
                  <a:gd name="T2" fmla="*/ 506 w 1375"/>
                  <a:gd name="T3" fmla="*/ 24 h 2291"/>
                  <a:gd name="T4" fmla="*/ 584 w 1375"/>
                  <a:gd name="T5" fmla="*/ 66 h 2291"/>
                  <a:gd name="T6" fmla="*/ 650 w 1375"/>
                  <a:gd name="T7" fmla="*/ 125 h 2291"/>
                  <a:gd name="T8" fmla="*/ 700 w 1375"/>
                  <a:gd name="T9" fmla="*/ 197 h 2291"/>
                  <a:gd name="T10" fmla="*/ 732 w 1375"/>
                  <a:gd name="T11" fmla="*/ 280 h 2291"/>
                  <a:gd name="T12" fmla="*/ 743 w 1375"/>
                  <a:gd name="T13" fmla="*/ 372 h 2291"/>
                  <a:gd name="T14" fmla="*/ 1070 w 1375"/>
                  <a:gd name="T15" fmla="*/ 1017 h 2291"/>
                  <a:gd name="T16" fmla="*/ 1158 w 1375"/>
                  <a:gd name="T17" fmla="*/ 1030 h 2291"/>
                  <a:gd name="T18" fmla="*/ 1237 w 1375"/>
                  <a:gd name="T19" fmla="*/ 1066 h 2291"/>
                  <a:gd name="T20" fmla="*/ 1300 w 1375"/>
                  <a:gd name="T21" fmla="*/ 1122 h 2291"/>
                  <a:gd name="T22" fmla="*/ 1347 w 1375"/>
                  <a:gd name="T23" fmla="*/ 1193 h 2291"/>
                  <a:gd name="T24" fmla="*/ 1372 w 1375"/>
                  <a:gd name="T25" fmla="*/ 1277 h 2291"/>
                  <a:gd name="T26" fmla="*/ 1375 w 1375"/>
                  <a:gd name="T27" fmla="*/ 2191 h 2291"/>
                  <a:gd name="T28" fmla="*/ 1364 w 1375"/>
                  <a:gd name="T29" fmla="*/ 2235 h 2291"/>
                  <a:gd name="T30" fmla="*/ 1337 w 1375"/>
                  <a:gd name="T31" fmla="*/ 2269 h 2291"/>
                  <a:gd name="T32" fmla="*/ 1297 w 1375"/>
                  <a:gd name="T33" fmla="*/ 2289 h 2291"/>
                  <a:gd name="T34" fmla="*/ 882 w 1375"/>
                  <a:gd name="T35" fmla="*/ 2291 h 2291"/>
                  <a:gd name="T36" fmla="*/ 838 w 1375"/>
                  <a:gd name="T37" fmla="*/ 2281 h 2291"/>
                  <a:gd name="T38" fmla="*/ 803 w 1375"/>
                  <a:gd name="T39" fmla="*/ 2254 h 2291"/>
                  <a:gd name="T40" fmla="*/ 784 w 1375"/>
                  <a:gd name="T41" fmla="*/ 2214 h 2291"/>
                  <a:gd name="T42" fmla="*/ 781 w 1375"/>
                  <a:gd name="T43" fmla="*/ 1605 h 2291"/>
                  <a:gd name="T44" fmla="*/ 309 w 1375"/>
                  <a:gd name="T45" fmla="*/ 1602 h 2291"/>
                  <a:gd name="T46" fmla="*/ 218 w 1375"/>
                  <a:gd name="T47" fmla="*/ 1578 h 2291"/>
                  <a:gd name="T48" fmla="*/ 139 w 1375"/>
                  <a:gd name="T49" fmla="*/ 1531 h 2291"/>
                  <a:gd name="T50" fmla="*/ 74 w 1375"/>
                  <a:gd name="T51" fmla="*/ 1467 h 2291"/>
                  <a:gd name="T52" fmla="*/ 28 w 1375"/>
                  <a:gd name="T53" fmla="*/ 1388 h 2291"/>
                  <a:gd name="T54" fmla="*/ 3 w 1375"/>
                  <a:gd name="T55" fmla="*/ 1297 h 2291"/>
                  <a:gd name="T56" fmla="*/ 0 w 1375"/>
                  <a:gd name="T57" fmla="*/ 372 h 2291"/>
                  <a:gd name="T58" fmla="*/ 11 w 1375"/>
                  <a:gd name="T59" fmla="*/ 280 h 2291"/>
                  <a:gd name="T60" fmla="*/ 44 w 1375"/>
                  <a:gd name="T61" fmla="*/ 197 h 2291"/>
                  <a:gd name="T62" fmla="*/ 94 w 1375"/>
                  <a:gd name="T63" fmla="*/ 125 h 2291"/>
                  <a:gd name="T64" fmla="*/ 159 w 1375"/>
                  <a:gd name="T65" fmla="*/ 66 h 2291"/>
                  <a:gd name="T66" fmla="*/ 237 w 1375"/>
                  <a:gd name="T67" fmla="*/ 24 h 2291"/>
                  <a:gd name="T68" fmla="*/ 325 w 1375"/>
                  <a:gd name="T69" fmla="*/ 2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2291">
                    <a:moveTo>
                      <a:pt x="372" y="0"/>
                    </a:moveTo>
                    <a:lnTo>
                      <a:pt x="419" y="2"/>
                    </a:lnTo>
                    <a:lnTo>
                      <a:pt x="464" y="10"/>
                    </a:lnTo>
                    <a:lnTo>
                      <a:pt x="506" y="24"/>
                    </a:lnTo>
                    <a:lnTo>
                      <a:pt x="546" y="43"/>
                    </a:lnTo>
                    <a:lnTo>
                      <a:pt x="584" y="66"/>
                    </a:lnTo>
                    <a:lnTo>
                      <a:pt x="619" y="93"/>
                    </a:lnTo>
                    <a:lnTo>
                      <a:pt x="650" y="125"/>
                    </a:lnTo>
                    <a:lnTo>
                      <a:pt x="677" y="159"/>
                    </a:lnTo>
                    <a:lnTo>
                      <a:pt x="700" y="197"/>
                    </a:lnTo>
                    <a:lnTo>
                      <a:pt x="718" y="237"/>
                    </a:lnTo>
                    <a:lnTo>
                      <a:pt x="732" y="280"/>
                    </a:lnTo>
                    <a:lnTo>
                      <a:pt x="740" y="325"/>
                    </a:lnTo>
                    <a:lnTo>
                      <a:pt x="743" y="372"/>
                    </a:lnTo>
                    <a:lnTo>
                      <a:pt x="743" y="1017"/>
                    </a:lnTo>
                    <a:lnTo>
                      <a:pt x="1070" y="1017"/>
                    </a:lnTo>
                    <a:lnTo>
                      <a:pt x="1115" y="1021"/>
                    </a:lnTo>
                    <a:lnTo>
                      <a:pt x="1158" y="1030"/>
                    </a:lnTo>
                    <a:lnTo>
                      <a:pt x="1199" y="1045"/>
                    </a:lnTo>
                    <a:lnTo>
                      <a:pt x="1237" y="1066"/>
                    </a:lnTo>
                    <a:lnTo>
                      <a:pt x="1270" y="1092"/>
                    </a:lnTo>
                    <a:lnTo>
                      <a:pt x="1300" y="1122"/>
                    </a:lnTo>
                    <a:lnTo>
                      <a:pt x="1326" y="1156"/>
                    </a:lnTo>
                    <a:lnTo>
                      <a:pt x="1347" y="1193"/>
                    </a:lnTo>
                    <a:lnTo>
                      <a:pt x="1362" y="1234"/>
                    </a:lnTo>
                    <a:lnTo>
                      <a:pt x="1372" y="1277"/>
                    </a:lnTo>
                    <a:lnTo>
                      <a:pt x="1375" y="1322"/>
                    </a:lnTo>
                    <a:lnTo>
                      <a:pt x="1375" y="2191"/>
                    </a:lnTo>
                    <a:lnTo>
                      <a:pt x="1372" y="2214"/>
                    </a:lnTo>
                    <a:lnTo>
                      <a:pt x="1364" y="2235"/>
                    </a:lnTo>
                    <a:lnTo>
                      <a:pt x="1353" y="2254"/>
                    </a:lnTo>
                    <a:lnTo>
                      <a:pt x="1337" y="2269"/>
                    </a:lnTo>
                    <a:lnTo>
                      <a:pt x="1318" y="2281"/>
                    </a:lnTo>
                    <a:lnTo>
                      <a:pt x="1297" y="2289"/>
                    </a:lnTo>
                    <a:lnTo>
                      <a:pt x="1274" y="2291"/>
                    </a:lnTo>
                    <a:lnTo>
                      <a:pt x="882" y="2291"/>
                    </a:lnTo>
                    <a:lnTo>
                      <a:pt x="859" y="2289"/>
                    </a:lnTo>
                    <a:lnTo>
                      <a:pt x="838" y="2281"/>
                    </a:lnTo>
                    <a:lnTo>
                      <a:pt x="819" y="2269"/>
                    </a:lnTo>
                    <a:lnTo>
                      <a:pt x="803" y="2254"/>
                    </a:lnTo>
                    <a:lnTo>
                      <a:pt x="791" y="2235"/>
                    </a:lnTo>
                    <a:lnTo>
                      <a:pt x="784" y="2214"/>
                    </a:lnTo>
                    <a:lnTo>
                      <a:pt x="781" y="2191"/>
                    </a:lnTo>
                    <a:lnTo>
                      <a:pt x="781" y="1605"/>
                    </a:lnTo>
                    <a:lnTo>
                      <a:pt x="357" y="1605"/>
                    </a:lnTo>
                    <a:lnTo>
                      <a:pt x="309" y="1602"/>
                    </a:lnTo>
                    <a:lnTo>
                      <a:pt x="262" y="1593"/>
                    </a:lnTo>
                    <a:lnTo>
                      <a:pt x="218" y="1578"/>
                    </a:lnTo>
                    <a:lnTo>
                      <a:pt x="177" y="1557"/>
                    </a:lnTo>
                    <a:lnTo>
                      <a:pt x="139" y="1531"/>
                    </a:lnTo>
                    <a:lnTo>
                      <a:pt x="104" y="1502"/>
                    </a:lnTo>
                    <a:lnTo>
                      <a:pt x="74" y="1467"/>
                    </a:lnTo>
                    <a:lnTo>
                      <a:pt x="49" y="1429"/>
                    </a:lnTo>
                    <a:lnTo>
                      <a:pt x="28" y="1388"/>
                    </a:lnTo>
                    <a:lnTo>
                      <a:pt x="12" y="1344"/>
                    </a:lnTo>
                    <a:lnTo>
                      <a:pt x="3" y="1297"/>
                    </a:lnTo>
                    <a:lnTo>
                      <a:pt x="0" y="1248"/>
                    </a:lnTo>
                    <a:lnTo>
                      <a:pt x="0" y="372"/>
                    </a:lnTo>
                    <a:lnTo>
                      <a:pt x="3" y="325"/>
                    </a:lnTo>
                    <a:lnTo>
                      <a:pt x="11" y="280"/>
                    </a:lnTo>
                    <a:lnTo>
                      <a:pt x="25" y="237"/>
                    </a:lnTo>
                    <a:lnTo>
                      <a:pt x="44" y="197"/>
                    </a:lnTo>
                    <a:lnTo>
                      <a:pt x="67" y="159"/>
                    </a:lnTo>
                    <a:lnTo>
                      <a:pt x="94" y="125"/>
                    </a:lnTo>
                    <a:lnTo>
                      <a:pt x="124" y="93"/>
                    </a:lnTo>
                    <a:lnTo>
                      <a:pt x="159" y="66"/>
                    </a:lnTo>
                    <a:lnTo>
                      <a:pt x="197" y="43"/>
                    </a:lnTo>
                    <a:lnTo>
                      <a:pt x="237" y="24"/>
                    </a:lnTo>
                    <a:lnTo>
                      <a:pt x="280" y="10"/>
                    </a:lnTo>
                    <a:lnTo>
                      <a:pt x="325" y="2"/>
                    </a:lnTo>
                    <a:lnTo>
                      <a:pt x="3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944">
                <a:extLst>
                  <a:ext uri="{FF2B5EF4-FFF2-40B4-BE49-F238E27FC236}">
                    <a16:creationId xmlns:a16="http://schemas.microsoft.com/office/drawing/2014/main" id="{3F939DAB-96D6-4FAC-B126-E1AD96D7606F}"/>
                  </a:ext>
                </a:extLst>
              </p:cNvPr>
              <p:cNvSpPr>
                <a:spLocks/>
              </p:cNvSpPr>
              <p:nvPr/>
            </p:nvSpPr>
            <p:spPr bwMode="auto">
              <a:xfrm>
                <a:off x="6532" y="309"/>
                <a:ext cx="137" cy="137"/>
              </a:xfrm>
              <a:custGeom>
                <a:avLst/>
                <a:gdLst>
                  <a:gd name="T0" fmla="*/ 410 w 821"/>
                  <a:gd name="T1" fmla="*/ 0 h 821"/>
                  <a:gd name="T2" fmla="*/ 462 w 821"/>
                  <a:gd name="T3" fmla="*/ 3 h 821"/>
                  <a:gd name="T4" fmla="*/ 512 w 821"/>
                  <a:gd name="T5" fmla="*/ 12 h 821"/>
                  <a:gd name="T6" fmla="*/ 559 w 821"/>
                  <a:gd name="T7" fmla="*/ 27 h 821"/>
                  <a:gd name="T8" fmla="*/ 604 w 821"/>
                  <a:gd name="T9" fmla="*/ 48 h 821"/>
                  <a:gd name="T10" fmla="*/ 645 w 821"/>
                  <a:gd name="T11" fmla="*/ 73 h 821"/>
                  <a:gd name="T12" fmla="*/ 684 w 821"/>
                  <a:gd name="T13" fmla="*/ 104 h 821"/>
                  <a:gd name="T14" fmla="*/ 717 w 821"/>
                  <a:gd name="T15" fmla="*/ 137 h 821"/>
                  <a:gd name="T16" fmla="*/ 747 w 821"/>
                  <a:gd name="T17" fmla="*/ 176 h 821"/>
                  <a:gd name="T18" fmla="*/ 773 w 821"/>
                  <a:gd name="T19" fmla="*/ 217 h 821"/>
                  <a:gd name="T20" fmla="*/ 793 w 821"/>
                  <a:gd name="T21" fmla="*/ 262 h 821"/>
                  <a:gd name="T22" fmla="*/ 808 w 821"/>
                  <a:gd name="T23" fmla="*/ 309 h 821"/>
                  <a:gd name="T24" fmla="*/ 818 w 821"/>
                  <a:gd name="T25" fmla="*/ 358 h 821"/>
                  <a:gd name="T26" fmla="*/ 821 w 821"/>
                  <a:gd name="T27" fmla="*/ 410 h 821"/>
                  <a:gd name="T28" fmla="*/ 818 w 821"/>
                  <a:gd name="T29" fmla="*/ 462 h 821"/>
                  <a:gd name="T30" fmla="*/ 808 w 821"/>
                  <a:gd name="T31" fmla="*/ 511 h 821"/>
                  <a:gd name="T32" fmla="*/ 793 w 821"/>
                  <a:gd name="T33" fmla="*/ 558 h 821"/>
                  <a:gd name="T34" fmla="*/ 773 w 821"/>
                  <a:gd name="T35" fmla="*/ 603 h 821"/>
                  <a:gd name="T36" fmla="*/ 747 w 821"/>
                  <a:gd name="T37" fmla="*/ 644 h 821"/>
                  <a:gd name="T38" fmla="*/ 717 w 821"/>
                  <a:gd name="T39" fmla="*/ 683 h 821"/>
                  <a:gd name="T40" fmla="*/ 684 w 821"/>
                  <a:gd name="T41" fmla="*/ 717 h 821"/>
                  <a:gd name="T42" fmla="*/ 645 w 821"/>
                  <a:gd name="T43" fmla="*/ 747 h 821"/>
                  <a:gd name="T44" fmla="*/ 604 w 821"/>
                  <a:gd name="T45" fmla="*/ 773 h 821"/>
                  <a:gd name="T46" fmla="*/ 559 w 821"/>
                  <a:gd name="T47" fmla="*/ 793 h 821"/>
                  <a:gd name="T48" fmla="*/ 512 w 821"/>
                  <a:gd name="T49" fmla="*/ 808 h 821"/>
                  <a:gd name="T50" fmla="*/ 462 w 821"/>
                  <a:gd name="T51" fmla="*/ 818 h 821"/>
                  <a:gd name="T52" fmla="*/ 410 w 821"/>
                  <a:gd name="T53" fmla="*/ 821 h 821"/>
                  <a:gd name="T54" fmla="*/ 359 w 821"/>
                  <a:gd name="T55" fmla="*/ 818 h 821"/>
                  <a:gd name="T56" fmla="*/ 310 w 821"/>
                  <a:gd name="T57" fmla="*/ 808 h 821"/>
                  <a:gd name="T58" fmla="*/ 263 w 821"/>
                  <a:gd name="T59" fmla="*/ 793 h 821"/>
                  <a:gd name="T60" fmla="*/ 217 w 821"/>
                  <a:gd name="T61" fmla="*/ 773 h 821"/>
                  <a:gd name="T62" fmla="*/ 177 w 821"/>
                  <a:gd name="T63" fmla="*/ 747 h 821"/>
                  <a:gd name="T64" fmla="*/ 138 w 821"/>
                  <a:gd name="T65" fmla="*/ 717 h 821"/>
                  <a:gd name="T66" fmla="*/ 103 w 821"/>
                  <a:gd name="T67" fmla="*/ 683 h 821"/>
                  <a:gd name="T68" fmla="*/ 74 w 821"/>
                  <a:gd name="T69" fmla="*/ 644 h 821"/>
                  <a:gd name="T70" fmla="*/ 48 w 821"/>
                  <a:gd name="T71" fmla="*/ 603 h 821"/>
                  <a:gd name="T72" fmla="*/ 28 w 821"/>
                  <a:gd name="T73" fmla="*/ 558 h 821"/>
                  <a:gd name="T74" fmla="*/ 12 w 821"/>
                  <a:gd name="T75" fmla="*/ 511 h 821"/>
                  <a:gd name="T76" fmla="*/ 3 w 821"/>
                  <a:gd name="T77" fmla="*/ 462 h 821"/>
                  <a:gd name="T78" fmla="*/ 0 w 821"/>
                  <a:gd name="T79" fmla="*/ 410 h 821"/>
                  <a:gd name="T80" fmla="*/ 3 w 821"/>
                  <a:gd name="T81" fmla="*/ 358 h 821"/>
                  <a:gd name="T82" fmla="*/ 12 w 821"/>
                  <a:gd name="T83" fmla="*/ 309 h 821"/>
                  <a:gd name="T84" fmla="*/ 28 w 821"/>
                  <a:gd name="T85" fmla="*/ 262 h 821"/>
                  <a:gd name="T86" fmla="*/ 48 w 821"/>
                  <a:gd name="T87" fmla="*/ 217 h 821"/>
                  <a:gd name="T88" fmla="*/ 74 w 821"/>
                  <a:gd name="T89" fmla="*/ 176 h 821"/>
                  <a:gd name="T90" fmla="*/ 103 w 821"/>
                  <a:gd name="T91" fmla="*/ 137 h 821"/>
                  <a:gd name="T92" fmla="*/ 138 w 821"/>
                  <a:gd name="T93" fmla="*/ 104 h 821"/>
                  <a:gd name="T94" fmla="*/ 177 w 821"/>
                  <a:gd name="T95" fmla="*/ 73 h 821"/>
                  <a:gd name="T96" fmla="*/ 217 w 821"/>
                  <a:gd name="T97" fmla="*/ 48 h 821"/>
                  <a:gd name="T98" fmla="*/ 263 w 821"/>
                  <a:gd name="T99" fmla="*/ 27 h 821"/>
                  <a:gd name="T100" fmla="*/ 310 w 821"/>
                  <a:gd name="T101" fmla="*/ 12 h 821"/>
                  <a:gd name="T102" fmla="*/ 359 w 821"/>
                  <a:gd name="T103" fmla="*/ 3 h 821"/>
                  <a:gd name="T104" fmla="*/ 410 w 821"/>
                  <a:gd name="T10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21">
                    <a:moveTo>
                      <a:pt x="410" y="0"/>
                    </a:moveTo>
                    <a:lnTo>
                      <a:pt x="462" y="3"/>
                    </a:lnTo>
                    <a:lnTo>
                      <a:pt x="512" y="12"/>
                    </a:lnTo>
                    <a:lnTo>
                      <a:pt x="559" y="27"/>
                    </a:lnTo>
                    <a:lnTo>
                      <a:pt x="604" y="48"/>
                    </a:lnTo>
                    <a:lnTo>
                      <a:pt x="645" y="73"/>
                    </a:lnTo>
                    <a:lnTo>
                      <a:pt x="684" y="104"/>
                    </a:lnTo>
                    <a:lnTo>
                      <a:pt x="717" y="137"/>
                    </a:lnTo>
                    <a:lnTo>
                      <a:pt x="747" y="176"/>
                    </a:lnTo>
                    <a:lnTo>
                      <a:pt x="773" y="217"/>
                    </a:lnTo>
                    <a:lnTo>
                      <a:pt x="793" y="262"/>
                    </a:lnTo>
                    <a:lnTo>
                      <a:pt x="808" y="309"/>
                    </a:lnTo>
                    <a:lnTo>
                      <a:pt x="818" y="358"/>
                    </a:lnTo>
                    <a:lnTo>
                      <a:pt x="821" y="410"/>
                    </a:lnTo>
                    <a:lnTo>
                      <a:pt x="818" y="462"/>
                    </a:lnTo>
                    <a:lnTo>
                      <a:pt x="808" y="511"/>
                    </a:lnTo>
                    <a:lnTo>
                      <a:pt x="793" y="558"/>
                    </a:lnTo>
                    <a:lnTo>
                      <a:pt x="773" y="603"/>
                    </a:lnTo>
                    <a:lnTo>
                      <a:pt x="747" y="644"/>
                    </a:lnTo>
                    <a:lnTo>
                      <a:pt x="717" y="683"/>
                    </a:lnTo>
                    <a:lnTo>
                      <a:pt x="684" y="717"/>
                    </a:lnTo>
                    <a:lnTo>
                      <a:pt x="645" y="747"/>
                    </a:lnTo>
                    <a:lnTo>
                      <a:pt x="604" y="773"/>
                    </a:lnTo>
                    <a:lnTo>
                      <a:pt x="559" y="793"/>
                    </a:lnTo>
                    <a:lnTo>
                      <a:pt x="512" y="808"/>
                    </a:lnTo>
                    <a:lnTo>
                      <a:pt x="462" y="818"/>
                    </a:lnTo>
                    <a:lnTo>
                      <a:pt x="410" y="821"/>
                    </a:lnTo>
                    <a:lnTo>
                      <a:pt x="359" y="818"/>
                    </a:lnTo>
                    <a:lnTo>
                      <a:pt x="310" y="808"/>
                    </a:lnTo>
                    <a:lnTo>
                      <a:pt x="263" y="793"/>
                    </a:lnTo>
                    <a:lnTo>
                      <a:pt x="217" y="773"/>
                    </a:lnTo>
                    <a:lnTo>
                      <a:pt x="177" y="747"/>
                    </a:lnTo>
                    <a:lnTo>
                      <a:pt x="138" y="717"/>
                    </a:lnTo>
                    <a:lnTo>
                      <a:pt x="103" y="683"/>
                    </a:lnTo>
                    <a:lnTo>
                      <a:pt x="74" y="644"/>
                    </a:lnTo>
                    <a:lnTo>
                      <a:pt x="48" y="603"/>
                    </a:lnTo>
                    <a:lnTo>
                      <a:pt x="28" y="558"/>
                    </a:lnTo>
                    <a:lnTo>
                      <a:pt x="12" y="511"/>
                    </a:lnTo>
                    <a:lnTo>
                      <a:pt x="3" y="462"/>
                    </a:lnTo>
                    <a:lnTo>
                      <a:pt x="0" y="410"/>
                    </a:lnTo>
                    <a:lnTo>
                      <a:pt x="3" y="358"/>
                    </a:lnTo>
                    <a:lnTo>
                      <a:pt x="12" y="309"/>
                    </a:lnTo>
                    <a:lnTo>
                      <a:pt x="28" y="262"/>
                    </a:lnTo>
                    <a:lnTo>
                      <a:pt x="48" y="217"/>
                    </a:lnTo>
                    <a:lnTo>
                      <a:pt x="74" y="176"/>
                    </a:lnTo>
                    <a:lnTo>
                      <a:pt x="103" y="137"/>
                    </a:lnTo>
                    <a:lnTo>
                      <a:pt x="138" y="104"/>
                    </a:lnTo>
                    <a:lnTo>
                      <a:pt x="177" y="73"/>
                    </a:lnTo>
                    <a:lnTo>
                      <a:pt x="217" y="48"/>
                    </a:lnTo>
                    <a:lnTo>
                      <a:pt x="263" y="27"/>
                    </a:lnTo>
                    <a:lnTo>
                      <a:pt x="310" y="12"/>
                    </a:lnTo>
                    <a:lnTo>
                      <a:pt x="359" y="3"/>
                    </a:lnTo>
                    <a:lnTo>
                      <a:pt x="4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45">
                <a:extLst>
                  <a:ext uri="{FF2B5EF4-FFF2-40B4-BE49-F238E27FC236}">
                    <a16:creationId xmlns:a16="http://schemas.microsoft.com/office/drawing/2014/main" id="{05AB23D0-AF1D-4AC7-9256-B078E572984B}"/>
                  </a:ext>
                </a:extLst>
              </p:cNvPr>
              <p:cNvSpPr>
                <a:spLocks/>
              </p:cNvSpPr>
              <p:nvPr/>
            </p:nvSpPr>
            <p:spPr bwMode="auto">
              <a:xfrm>
                <a:off x="6433" y="465"/>
                <a:ext cx="229" cy="382"/>
              </a:xfrm>
              <a:custGeom>
                <a:avLst/>
                <a:gdLst>
                  <a:gd name="T0" fmla="*/ 1049 w 1374"/>
                  <a:gd name="T1" fmla="*/ 2 h 2291"/>
                  <a:gd name="T2" fmla="*/ 1137 w 1374"/>
                  <a:gd name="T3" fmla="*/ 24 h 2291"/>
                  <a:gd name="T4" fmla="*/ 1215 w 1374"/>
                  <a:gd name="T5" fmla="*/ 66 h 2291"/>
                  <a:gd name="T6" fmla="*/ 1281 w 1374"/>
                  <a:gd name="T7" fmla="*/ 125 h 2291"/>
                  <a:gd name="T8" fmla="*/ 1331 w 1374"/>
                  <a:gd name="T9" fmla="*/ 197 h 2291"/>
                  <a:gd name="T10" fmla="*/ 1363 w 1374"/>
                  <a:gd name="T11" fmla="*/ 280 h 2291"/>
                  <a:gd name="T12" fmla="*/ 1374 w 1374"/>
                  <a:gd name="T13" fmla="*/ 372 h 2291"/>
                  <a:gd name="T14" fmla="*/ 1371 w 1374"/>
                  <a:gd name="T15" fmla="*/ 1297 h 2291"/>
                  <a:gd name="T16" fmla="*/ 1347 w 1374"/>
                  <a:gd name="T17" fmla="*/ 1388 h 2291"/>
                  <a:gd name="T18" fmla="*/ 1300 w 1374"/>
                  <a:gd name="T19" fmla="*/ 1467 h 2291"/>
                  <a:gd name="T20" fmla="*/ 1236 w 1374"/>
                  <a:gd name="T21" fmla="*/ 1531 h 2291"/>
                  <a:gd name="T22" fmla="*/ 1156 w 1374"/>
                  <a:gd name="T23" fmla="*/ 1578 h 2291"/>
                  <a:gd name="T24" fmla="*/ 1066 w 1374"/>
                  <a:gd name="T25" fmla="*/ 1602 h 2291"/>
                  <a:gd name="T26" fmla="*/ 593 w 1374"/>
                  <a:gd name="T27" fmla="*/ 1605 h 2291"/>
                  <a:gd name="T28" fmla="*/ 591 w 1374"/>
                  <a:gd name="T29" fmla="*/ 2214 h 2291"/>
                  <a:gd name="T30" fmla="*/ 571 w 1374"/>
                  <a:gd name="T31" fmla="*/ 2254 h 2291"/>
                  <a:gd name="T32" fmla="*/ 536 w 1374"/>
                  <a:gd name="T33" fmla="*/ 2281 h 2291"/>
                  <a:gd name="T34" fmla="*/ 492 w 1374"/>
                  <a:gd name="T35" fmla="*/ 2291 h 2291"/>
                  <a:gd name="T36" fmla="*/ 77 w 1374"/>
                  <a:gd name="T37" fmla="*/ 2289 h 2291"/>
                  <a:gd name="T38" fmla="*/ 38 w 1374"/>
                  <a:gd name="T39" fmla="*/ 2269 h 2291"/>
                  <a:gd name="T40" fmla="*/ 9 w 1374"/>
                  <a:gd name="T41" fmla="*/ 2235 h 2291"/>
                  <a:gd name="T42" fmla="*/ 0 w 1374"/>
                  <a:gd name="T43" fmla="*/ 2191 h 2291"/>
                  <a:gd name="T44" fmla="*/ 3 w 1374"/>
                  <a:gd name="T45" fmla="*/ 1277 h 2291"/>
                  <a:gd name="T46" fmla="*/ 28 w 1374"/>
                  <a:gd name="T47" fmla="*/ 1193 h 2291"/>
                  <a:gd name="T48" fmla="*/ 74 w 1374"/>
                  <a:gd name="T49" fmla="*/ 1122 h 2291"/>
                  <a:gd name="T50" fmla="*/ 138 w 1374"/>
                  <a:gd name="T51" fmla="*/ 1066 h 2291"/>
                  <a:gd name="T52" fmla="*/ 216 w 1374"/>
                  <a:gd name="T53" fmla="*/ 1030 h 2291"/>
                  <a:gd name="T54" fmla="*/ 304 w 1374"/>
                  <a:gd name="T55" fmla="*/ 1017 h 2291"/>
                  <a:gd name="T56" fmla="*/ 630 w 1374"/>
                  <a:gd name="T57" fmla="*/ 372 h 2291"/>
                  <a:gd name="T58" fmla="*/ 642 w 1374"/>
                  <a:gd name="T59" fmla="*/ 280 h 2291"/>
                  <a:gd name="T60" fmla="*/ 674 w 1374"/>
                  <a:gd name="T61" fmla="*/ 197 h 2291"/>
                  <a:gd name="T62" fmla="*/ 725 w 1374"/>
                  <a:gd name="T63" fmla="*/ 125 h 2291"/>
                  <a:gd name="T64" fmla="*/ 791 w 1374"/>
                  <a:gd name="T65" fmla="*/ 66 h 2291"/>
                  <a:gd name="T66" fmla="*/ 868 w 1374"/>
                  <a:gd name="T67" fmla="*/ 24 h 2291"/>
                  <a:gd name="T68" fmla="*/ 956 w 1374"/>
                  <a:gd name="T69" fmla="*/ 2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4" h="2291">
                    <a:moveTo>
                      <a:pt x="1002" y="0"/>
                    </a:moveTo>
                    <a:lnTo>
                      <a:pt x="1049" y="2"/>
                    </a:lnTo>
                    <a:lnTo>
                      <a:pt x="1094" y="10"/>
                    </a:lnTo>
                    <a:lnTo>
                      <a:pt x="1137" y="24"/>
                    </a:lnTo>
                    <a:lnTo>
                      <a:pt x="1177" y="43"/>
                    </a:lnTo>
                    <a:lnTo>
                      <a:pt x="1215" y="66"/>
                    </a:lnTo>
                    <a:lnTo>
                      <a:pt x="1249" y="93"/>
                    </a:lnTo>
                    <a:lnTo>
                      <a:pt x="1281" y="125"/>
                    </a:lnTo>
                    <a:lnTo>
                      <a:pt x="1308" y="159"/>
                    </a:lnTo>
                    <a:lnTo>
                      <a:pt x="1331" y="197"/>
                    </a:lnTo>
                    <a:lnTo>
                      <a:pt x="1350" y="237"/>
                    </a:lnTo>
                    <a:lnTo>
                      <a:pt x="1363" y="280"/>
                    </a:lnTo>
                    <a:lnTo>
                      <a:pt x="1372" y="325"/>
                    </a:lnTo>
                    <a:lnTo>
                      <a:pt x="1374" y="372"/>
                    </a:lnTo>
                    <a:lnTo>
                      <a:pt x="1374" y="1248"/>
                    </a:lnTo>
                    <a:lnTo>
                      <a:pt x="1371" y="1297"/>
                    </a:lnTo>
                    <a:lnTo>
                      <a:pt x="1361" y="1344"/>
                    </a:lnTo>
                    <a:lnTo>
                      <a:pt x="1347" y="1388"/>
                    </a:lnTo>
                    <a:lnTo>
                      <a:pt x="1326" y="1429"/>
                    </a:lnTo>
                    <a:lnTo>
                      <a:pt x="1300" y="1467"/>
                    </a:lnTo>
                    <a:lnTo>
                      <a:pt x="1270" y="1502"/>
                    </a:lnTo>
                    <a:lnTo>
                      <a:pt x="1236" y="1531"/>
                    </a:lnTo>
                    <a:lnTo>
                      <a:pt x="1198" y="1557"/>
                    </a:lnTo>
                    <a:lnTo>
                      <a:pt x="1156" y="1578"/>
                    </a:lnTo>
                    <a:lnTo>
                      <a:pt x="1112" y="1593"/>
                    </a:lnTo>
                    <a:lnTo>
                      <a:pt x="1066" y="1602"/>
                    </a:lnTo>
                    <a:lnTo>
                      <a:pt x="1018" y="1605"/>
                    </a:lnTo>
                    <a:lnTo>
                      <a:pt x="593" y="1605"/>
                    </a:lnTo>
                    <a:lnTo>
                      <a:pt x="593" y="2191"/>
                    </a:lnTo>
                    <a:lnTo>
                      <a:pt x="591" y="2214"/>
                    </a:lnTo>
                    <a:lnTo>
                      <a:pt x="583" y="2235"/>
                    </a:lnTo>
                    <a:lnTo>
                      <a:pt x="571" y="2254"/>
                    </a:lnTo>
                    <a:lnTo>
                      <a:pt x="555" y="2269"/>
                    </a:lnTo>
                    <a:lnTo>
                      <a:pt x="536" y="2281"/>
                    </a:lnTo>
                    <a:lnTo>
                      <a:pt x="515" y="2289"/>
                    </a:lnTo>
                    <a:lnTo>
                      <a:pt x="492" y="2291"/>
                    </a:lnTo>
                    <a:lnTo>
                      <a:pt x="100" y="2291"/>
                    </a:lnTo>
                    <a:lnTo>
                      <a:pt x="77" y="2289"/>
                    </a:lnTo>
                    <a:lnTo>
                      <a:pt x="56" y="2281"/>
                    </a:lnTo>
                    <a:lnTo>
                      <a:pt x="38" y="2269"/>
                    </a:lnTo>
                    <a:lnTo>
                      <a:pt x="22" y="2254"/>
                    </a:lnTo>
                    <a:lnTo>
                      <a:pt x="9" y="2235"/>
                    </a:lnTo>
                    <a:lnTo>
                      <a:pt x="2" y="2214"/>
                    </a:lnTo>
                    <a:lnTo>
                      <a:pt x="0" y="2191"/>
                    </a:lnTo>
                    <a:lnTo>
                      <a:pt x="0" y="1322"/>
                    </a:lnTo>
                    <a:lnTo>
                      <a:pt x="3" y="1277"/>
                    </a:lnTo>
                    <a:lnTo>
                      <a:pt x="13" y="1234"/>
                    </a:lnTo>
                    <a:lnTo>
                      <a:pt x="28" y="1193"/>
                    </a:lnTo>
                    <a:lnTo>
                      <a:pt x="48" y="1156"/>
                    </a:lnTo>
                    <a:lnTo>
                      <a:pt x="74" y="1122"/>
                    </a:lnTo>
                    <a:lnTo>
                      <a:pt x="104" y="1092"/>
                    </a:lnTo>
                    <a:lnTo>
                      <a:pt x="138" y="1066"/>
                    </a:lnTo>
                    <a:lnTo>
                      <a:pt x="176" y="1045"/>
                    </a:lnTo>
                    <a:lnTo>
                      <a:pt x="216" y="1030"/>
                    </a:lnTo>
                    <a:lnTo>
                      <a:pt x="259" y="1021"/>
                    </a:lnTo>
                    <a:lnTo>
                      <a:pt x="304" y="1017"/>
                    </a:lnTo>
                    <a:lnTo>
                      <a:pt x="630" y="1017"/>
                    </a:lnTo>
                    <a:lnTo>
                      <a:pt x="630" y="372"/>
                    </a:lnTo>
                    <a:lnTo>
                      <a:pt x="634" y="325"/>
                    </a:lnTo>
                    <a:lnTo>
                      <a:pt x="642" y="280"/>
                    </a:lnTo>
                    <a:lnTo>
                      <a:pt x="656" y="237"/>
                    </a:lnTo>
                    <a:lnTo>
                      <a:pt x="674" y="197"/>
                    </a:lnTo>
                    <a:lnTo>
                      <a:pt x="697" y="159"/>
                    </a:lnTo>
                    <a:lnTo>
                      <a:pt x="725" y="125"/>
                    </a:lnTo>
                    <a:lnTo>
                      <a:pt x="756" y="93"/>
                    </a:lnTo>
                    <a:lnTo>
                      <a:pt x="791" y="66"/>
                    </a:lnTo>
                    <a:lnTo>
                      <a:pt x="827" y="43"/>
                    </a:lnTo>
                    <a:lnTo>
                      <a:pt x="868" y="24"/>
                    </a:lnTo>
                    <a:lnTo>
                      <a:pt x="911" y="10"/>
                    </a:lnTo>
                    <a:lnTo>
                      <a:pt x="956" y="2"/>
                    </a:lnTo>
                    <a:lnTo>
                      <a:pt x="10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2" name="Group 1136">
              <a:extLst>
                <a:ext uri="{FF2B5EF4-FFF2-40B4-BE49-F238E27FC236}">
                  <a16:creationId xmlns:a16="http://schemas.microsoft.com/office/drawing/2014/main" id="{342C003D-9F4D-4F92-8A3A-4584A5C3475D}"/>
                </a:ext>
              </a:extLst>
            </p:cNvPr>
            <p:cNvGrpSpPr>
              <a:grpSpLocks noChangeAspect="1"/>
            </p:cNvGrpSpPr>
            <p:nvPr/>
          </p:nvGrpSpPr>
          <p:grpSpPr bwMode="auto">
            <a:xfrm>
              <a:off x="8654756" y="1506769"/>
              <a:ext cx="177139" cy="213824"/>
              <a:chOff x="2712" y="795"/>
              <a:chExt cx="2255" cy="2722"/>
            </a:xfrm>
            <a:solidFill>
              <a:schemeClr val="tx1">
                <a:lumMod val="65000"/>
                <a:lumOff val="35000"/>
              </a:schemeClr>
            </a:solidFill>
          </p:grpSpPr>
          <p:sp>
            <p:nvSpPr>
              <p:cNvPr id="113" name="Freeform 1138">
                <a:extLst>
                  <a:ext uri="{FF2B5EF4-FFF2-40B4-BE49-F238E27FC236}">
                    <a16:creationId xmlns:a16="http://schemas.microsoft.com/office/drawing/2014/main" id="{4EC11AC2-F8C6-437E-A1EE-FFD81263B1D4}"/>
                  </a:ext>
                </a:extLst>
              </p:cNvPr>
              <p:cNvSpPr>
                <a:spLocks/>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39">
                <a:extLst>
                  <a:ext uri="{FF2B5EF4-FFF2-40B4-BE49-F238E27FC236}">
                    <a16:creationId xmlns:a16="http://schemas.microsoft.com/office/drawing/2014/main" id="{9CD01333-CC66-4022-BBA0-1AEB3A6E066A}"/>
                  </a:ext>
                </a:extLst>
              </p:cNvPr>
              <p:cNvSpPr>
                <a:spLocks/>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40">
                <a:extLst>
                  <a:ext uri="{FF2B5EF4-FFF2-40B4-BE49-F238E27FC236}">
                    <a16:creationId xmlns:a16="http://schemas.microsoft.com/office/drawing/2014/main" id="{E0D1D6C1-6254-4327-926E-1F27072BD3E6}"/>
                  </a:ext>
                </a:extLst>
              </p:cNvPr>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41">
                <a:extLst>
                  <a:ext uri="{FF2B5EF4-FFF2-40B4-BE49-F238E27FC236}">
                    <a16:creationId xmlns:a16="http://schemas.microsoft.com/office/drawing/2014/main" id="{7F495C7A-755D-42CA-A15B-D568D12FF23B}"/>
                  </a:ext>
                </a:extLst>
              </p:cNvPr>
              <p:cNvSpPr>
                <a:spLocks/>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 name="Rectangle 6">
            <a:extLst>
              <a:ext uri="{FF2B5EF4-FFF2-40B4-BE49-F238E27FC236}">
                <a16:creationId xmlns:a16="http://schemas.microsoft.com/office/drawing/2014/main" id="{050F704E-61EB-852D-24E7-2B670357EB78}"/>
              </a:ext>
            </a:extLst>
          </p:cNvPr>
          <p:cNvSpPr/>
          <p:nvPr/>
        </p:nvSpPr>
        <p:spPr>
          <a:xfrm>
            <a:off x="0" y="0"/>
            <a:ext cx="527442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6D023E3A-E0CD-FF2B-5D09-BCA4FC8B63E2}"/>
              </a:ext>
            </a:extLst>
          </p:cNvPr>
          <p:cNvSpPr txBox="1"/>
          <p:nvPr/>
        </p:nvSpPr>
        <p:spPr>
          <a:xfrm>
            <a:off x="816406" y="4757582"/>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66" name="TextBox 65">
            <a:extLst>
              <a:ext uri="{FF2B5EF4-FFF2-40B4-BE49-F238E27FC236}">
                <a16:creationId xmlns:a16="http://schemas.microsoft.com/office/drawing/2014/main" id="{463D246A-AC42-D7F1-5184-C03F2F519E7F}"/>
              </a:ext>
            </a:extLst>
          </p:cNvPr>
          <p:cNvSpPr txBox="1"/>
          <p:nvPr/>
        </p:nvSpPr>
        <p:spPr>
          <a:xfrm>
            <a:off x="816406" y="4310452"/>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67" name="TextBox 66">
            <a:extLst>
              <a:ext uri="{FF2B5EF4-FFF2-40B4-BE49-F238E27FC236}">
                <a16:creationId xmlns:a16="http://schemas.microsoft.com/office/drawing/2014/main" id="{A97B0D9D-CEA9-15DE-9085-3B2529FCA218}"/>
              </a:ext>
            </a:extLst>
          </p:cNvPr>
          <p:cNvSpPr txBox="1"/>
          <p:nvPr/>
        </p:nvSpPr>
        <p:spPr>
          <a:xfrm>
            <a:off x="816406" y="913209"/>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68" name="TextBox 67">
            <a:extLst>
              <a:ext uri="{FF2B5EF4-FFF2-40B4-BE49-F238E27FC236}">
                <a16:creationId xmlns:a16="http://schemas.microsoft.com/office/drawing/2014/main" id="{C75351DA-E14F-7A20-AF10-FB9A4E2B563C}"/>
              </a:ext>
            </a:extLst>
          </p:cNvPr>
          <p:cNvSpPr txBox="1"/>
          <p:nvPr/>
        </p:nvSpPr>
        <p:spPr>
          <a:xfrm>
            <a:off x="816406" y="466079"/>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417362959"/>
      </p:ext>
    </p:extLst>
  </p:cSld>
  <p:clrMapOvr>
    <a:masterClrMapping/>
  </p:clrMapOvr>
  <p:transition spd="slow" advClick="0">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CCE0C6E-B858-E74E-32E3-1A8EC1ED43E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16" b="12516"/>
          <a:stretch>
            <a:fillRect/>
          </a:stretch>
        </p:blipFill>
        <p:spPr/>
      </p:pic>
      <p:sp>
        <p:nvSpPr>
          <p:cNvPr id="21" name="Rectangle 20">
            <a:extLst>
              <a:ext uri="{FF2B5EF4-FFF2-40B4-BE49-F238E27FC236}">
                <a16:creationId xmlns:a16="http://schemas.microsoft.com/office/drawing/2014/main" id="{09DE6469-D64F-4C69-A3D5-6AB550184097}"/>
              </a:ext>
            </a:extLst>
          </p:cNvPr>
          <p:cNvSpPr/>
          <p:nvPr/>
        </p:nvSpPr>
        <p:spPr>
          <a:xfrm>
            <a:off x="0" y="0"/>
            <a:ext cx="12192000" cy="6858000"/>
          </a:xfrm>
          <a:prstGeom prst="rect">
            <a:avLst/>
          </a:prstGeom>
          <a:solidFill>
            <a:schemeClr val="tx1">
              <a:lumMod val="95000"/>
              <a:lumOff val="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1">
            <a:extLst>
              <a:ext uri="{FF2B5EF4-FFF2-40B4-BE49-F238E27FC236}">
                <a16:creationId xmlns:a16="http://schemas.microsoft.com/office/drawing/2014/main" id="{7FB90D27-5D57-4387-946C-B35C1ED096AC}"/>
              </a:ext>
            </a:extLst>
          </p:cNvPr>
          <p:cNvSpPr/>
          <p:nvPr/>
        </p:nvSpPr>
        <p:spPr>
          <a:xfrm>
            <a:off x="2178626" y="2624763"/>
            <a:ext cx="7834745" cy="7834745"/>
          </a:xfrm>
          <a:prstGeom prst="donut">
            <a:avLst>
              <a:gd name="adj" fmla="val 63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36F1263D-A82A-C4EA-FBF3-30F08DCED5C2}"/>
              </a:ext>
            </a:extLst>
          </p:cNvPr>
          <p:cNvSpPr txBox="1"/>
          <p:nvPr/>
        </p:nvSpPr>
        <p:spPr>
          <a:xfrm>
            <a:off x="4295667" y="3616162"/>
            <a:ext cx="3600666" cy="769441"/>
          </a:xfrm>
          <a:prstGeom prst="rect">
            <a:avLst/>
          </a:prstGeom>
          <a:noFill/>
        </p:spPr>
        <p:txBody>
          <a:bodyPr wrap="none" rtlCol="0">
            <a:spAutoFit/>
          </a:bodyPr>
          <a:lstStyle/>
          <a:p>
            <a:r>
              <a:rPr lang="en-US" sz="4400" dirty="0">
                <a:solidFill>
                  <a:schemeClr val="bg1"/>
                </a:solidFill>
                <a:latin typeface="Montserrat" panose="00000500000000000000" pitchFamily="2" charset="0"/>
                <a:ea typeface="HandsDown" panose="02000603000000000000" pitchFamily="50" charset="0"/>
              </a:rPr>
              <a:t>THANK YOU</a:t>
            </a:r>
          </a:p>
        </p:txBody>
      </p:sp>
      <p:sp>
        <p:nvSpPr>
          <p:cNvPr id="11" name="TextBox 10">
            <a:extLst>
              <a:ext uri="{FF2B5EF4-FFF2-40B4-BE49-F238E27FC236}">
                <a16:creationId xmlns:a16="http://schemas.microsoft.com/office/drawing/2014/main" id="{1C54DF36-1FFB-6C5F-6A67-78F8979468A5}"/>
              </a:ext>
            </a:extLst>
          </p:cNvPr>
          <p:cNvSpPr txBox="1"/>
          <p:nvPr/>
        </p:nvSpPr>
        <p:spPr>
          <a:xfrm>
            <a:off x="4821452" y="4385603"/>
            <a:ext cx="2549096" cy="338554"/>
          </a:xfrm>
          <a:prstGeom prst="rect">
            <a:avLst/>
          </a:prstGeom>
          <a:noFill/>
        </p:spPr>
        <p:txBody>
          <a:bodyPr wrap="none" rtlCol="0">
            <a:spAutoFit/>
          </a:bodyPr>
          <a:lstStyle/>
          <a:p>
            <a:r>
              <a:rPr lang="en-US" sz="1600" dirty="0">
                <a:solidFill>
                  <a:schemeClr val="bg1"/>
                </a:solidFill>
                <a:latin typeface="Montserrat" panose="00000500000000000000" pitchFamily="2" charset="0"/>
                <a:cs typeface="Segoe UI" panose="020B0502040204020203" pitchFamily="34" charset="0"/>
              </a:rPr>
              <a:t> Presentation Template</a:t>
            </a:r>
          </a:p>
        </p:txBody>
      </p:sp>
    </p:spTree>
    <p:extLst>
      <p:ext uri="{BB962C8B-B14F-4D97-AF65-F5344CB8AC3E}">
        <p14:creationId xmlns:p14="http://schemas.microsoft.com/office/powerpoint/2010/main" val="339817942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D31B6C9-B2CA-0448-6BD4-873FE59B0F8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8" name="Rectangle 7">
            <a:extLst>
              <a:ext uri="{FF2B5EF4-FFF2-40B4-BE49-F238E27FC236}">
                <a16:creationId xmlns:a16="http://schemas.microsoft.com/office/drawing/2014/main" id="{A4256B75-8B7C-4D6C-892F-44267418D00C}"/>
              </a:ext>
            </a:extLst>
          </p:cNvPr>
          <p:cNvSpPr/>
          <p:nvPr/>
        </p:nvSpPr>
        <p:spPr>
          <a:xfrm>
            <a:off x="0" y="3012353"/>
            <a:ext cx="4224528" cy="3845647"/>
          </a:xfrm>
          <a:prstGeom prst="rect">
            <a:avLst/>
          </a:prstGeom>
          <a:solidFill>
            <a:schemeClr val="bg1"/>
          </a:solidFill>
          <a:ln>
            <a:noFill/>
          </a:ln>
          <a:effectLst>
            <a:outerShdw blurRad="622300" dist="38100" dir="18900000" algn="b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A5FA532-5CA2-4A5F-A1DF-554ADCA4B3AE}"/>
              </a:ext>
            </a:extLst>
          </p:cNvPr>
          <p:cNvSpPr/>
          <p:nvPr/>
        </p:nvSpPr>
        <p:spPr>
          <a:xfrm>
            <a:off x="0" y="3295366"/>
            <a:ext cx="4005072" cy="35626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ame 25">
            <a:extLst>
              <a:ext uri="{FF2B5EF4-FFF2-40B4-BE49-F238E27FC236}">
                <a16:creationId xmlns:a16="http://schemas.microsoft.com/office/drawing/2014/main" id="{6CC7C88A-73A9-44B3-A195-A7A6B46E90D8}"/>
              </a:ext>
            </a:extLst>
          </p:cNvPr>
          <p:cNvSpPr/>
          <p:nvPr/>
        </p:nvSpPr>
        <p:spPr>
          <a:xfrm>
            <a:off x="8987415" y="328434"/>
            <a:ext cx="2961564" cy="3640813"/>
          </a:xfrm>
          <a:prstGeom prst="frame">
            <a:avLst>
              <a:gd name="adj1" fmla="val 19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7B65C65A-E646-ABB3-969F-833D24957124}"/>
              </a:ext>
            </a:extLst>
          </p:cNvPr>
          <p:cNvGrpSpPr/>
          <p:nvPr/>
        </p:nvGrpSpPr>
        <p:grpSpPr>
          <a:xfrm>
            <a:off x="812333" y="3993865"/>
            <a:ext cx="2439537" cy="655611"/>
            <a:chOff x="7324189" y="1811100"/>
            <a:chExt cx="2439537" cy="655611"/>
          </a:xfrm>
        </p:grpSpPr>
        <p:sp>
          <p:nvSpPr>
            <p:cNvPr id="15" name="Text Placeholder 33">
              <a:extLst>
                <a:ext uri="{FF2B5EF4-FFF2-40B4-BE49-F238E27FC236}">
                  <a16:creationId xmlns:a16="http://schemas.microsoft.com/office/drawing/2014/main" id="{BC7D69DD-13ED-FAC2-CE48-476ED876A7F3}"/>
                </a:ext>
              </a:extLst>
            </p:cNvPr>
            <p:cNvSpPr txBox="1">
              <a:spLocks/>
            </p:cNvSpPr>
            <p:nvPr/>
          </p:nvSpPr>
          <p:spPr>
            <a:xfrm>
              <a:off x="7426457" y="1811100"/>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lumMod val="50000"/>
                    </a:schemeClr>
                  </a:solidFill>
                  <a:latin typeface="Montserrat" panose="00000500000000000000" pitchFamily="2" charset="0"/>
                  <a:ea typeface="Roboto Medium" panose="02000000000000000000" pitchFamily="2" charset="0"/>
                  <a:cs typeface="Roboto Medium" panose="02000000000000000000" pitchFamily="2" charset="0"/>
                </a:rPr>
                <a:t>INSERT TEXT HERE 01</a:t>
              </a:r>
            </a:p>
          </p:txBody>
        </p:sp>
        <p:sp>
          <p:nvSpPr>
            <p:cNvPr id="16" name="TextBox 15">
              <a:extLst>
                <a:ext uri="{FF2B5EF4-FFF2-40B4-BE49-F238E27FC236}">
                  <a16:creationId xmlns:a16="http://schemas.microsoft.com/office/drawing/2014/main" id="{394A9CBD-B5C4-4684-B775-191E7237F562}"/>
                </a:ext>
              </a:extLst>
            </p:cNvPr>
            <p:cNvSpPr txBox="1"/>
            <p:nvPr/>
          </p:nvSpPr>
          <p:spPr>
            <a:xfrm>
              <a:off x="7324189" y="2035824"/>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solidFill>
                  <a:schemeClr val="bg1">
                    <a:lumMod val="50000"/>
                  </a:schemeClr>
                </a:solidFill>
                <a:latin typeface="Montserrat" panose="00000500000000000000" pitchFamily="2" charset="0"/>
              </a:endParaRPr>
            </a:p>
          </p:txBody>
        </p:sp>
      </p:grpSp>
      <p:grpSp>
        <p:nvGrpSpPr>
          <p:cNvPr id="17" name="Group 16">
            <a:extLst>
              <a:ext uri="{FF2B5EF4-FFF2-40B4-BE49-F238E27FC236}">
                <a16:creationId xmlns:a16="http://schemas.microsoft.com/office/drawing/2014/main" id="{0F17F417-17E1-49FF-F3F2-8B96137909C8}"/>
              </a:ext>
            </a:extLst>
          </p:cNvPr>
          <p:cNvGrpSpPr/>
          <p:nvPr/>
        </p:nvGrpSpPr>
        <p:grpSpPr>
          <a:xfrm>
            <a:off x="841954" y="5272345"/>
            <a:ext cx="2409916" cy="667266"/>
            <a:chOff x="7310784" y="3088974"/>
            <a:chExt cx="2409916" cy="667266"/>
          </a:xfrm>
        </p:grpSpPr>
        <p:sp>
          <p:nvSpPr>
            <p:cNvPr id="18" name="Text Placeholder 33">
              <a:extLst>
                <a:ext uri="{FF2B5EF4-FFF2-40B4-BE49-F238E27FC236}">
                  <a16:creationId xmlns:a16="http://schemas.microsoft.com/office/drawing/2014/main" id="{6A7D9727-9F49-F02E-73EE-6E60F517C868}"/>
                </a:ext>
              </a:extLst>
            </p:cNvPr>
            <p:cNvSpPr txBox="1">
              <a:spLocks/>
            </p:cNvSpPr>
            <p:nvPr/>
          </p:nvSpPr>
          <p:spPr>
            <a:xfrm>
              <a:off x="7383431" y="3088974"/>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lumMod val="50000"/>
                    </a:schemeClr>
                  </a:solidFill>
                  <a:latin typeface="Montserrat" panose="00000500000000000000" pitchFamily="2" charset="0"/>
                  <a:ea typeface="Roboto Medium" panose="02000000000000000000" pitchFamily="2" charset="0"/>
                  <a:cs typeface="Roboto Medium" panose="02000000000000000000" pitchFamily="2" charset="0"/>
                </a:rPr>
                <a:t>INSERT TEXT HERE 02</a:t>
              </a:r>
            </a:p>
          </p:txBody>
        </p:sp>
        <p:sp>
          <p:nvSpPr>
            <p:cNvPr id="19" name="TextBox 18">
              <a:extLst>
                <a:ext uri="{FF2B5EF4-FFF2-40B4-BE49-F238E27FC236}">
                  <a16:creationId xmlns:a16="http://schemas.microsoft.com/office/drawing/2014/main" id="{3A6025C8-A53A-084F-696B-0E498F48F937}"/>
                </a:ext>
              </a:extLst>
            </p:cNvPr>
            <p:cNvSpPr txBox="1"/>
            <p:nvPr/>
          </p:nvSpPr>
          <p:spPr>
            <a:xfrm>
              <a:off x="7310784" y="3325353"/>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solidFill>
                  <a:schemeClr val="bg1">
                    <a:lumMod val="50000"/>
                  </a:schemeClr>
                </a:solidFill>
                <a:latin typeface="Montserrat" panose="00000500000000000000" pitchFamily="2" charset="0"/>
              </a:endParaRPr>
            </a:p>
          </p:txBody>
        </p:sp>
      </p:grpSp>
      <p:grpSp>
        <p:nvGrpSpPr>
          <p:cNvPr id="34" name="Group 33">
            <a:extLst>
              <a:ext uri="{FF2B5EF4-FFF2-40B4-BE49-F238E27FC236}">
                <a16:creationId xmlns:a16="http://schemas.microsoft.com/office/drawing/2014/main" id="{45259213-373C-A6C5-B357-97C576387E73}"/>
              </a:ext>
            </a:extLst>
          </p:cNvPr>
          <p:cNvGrpSpPr/>
          <p:nvPr/>
        </p:nvGrpSpPr>
        <p:grpSpPr>
          <a:xfrm>
            <a:off x="9238881" y="2406548"/>
            <a:ext cx="2439537" cy="711064"/>
            <a:chOff x="7281163" y="5740459"/>
            <a:chExt cx="2439537" cy="711064"/>
          </a:xfrm>
        </p:grpSpPr>
        <p:sp>
          <p:nvSpPr>
            <p:cNvPr id="35" name="Text Placeholder 33">
              <a:extLst>
                <a:ext uri="{FF2B5EF4-FFF2-40B4-BE49-F238E27FC236}">
                  <a16:creationId xmlns:a16="http://schemas.microsoft.com/office/drawing/2014/main" id="{D104D2A5-A20B-D7D8-84AC-8B0BC56FD8CD}"/>
                </a:ext>
              </a:extLst>
            </p:cNvPr>
            <p:cNvSpPr txBox="1">
              <a:spLocks/>
            </p:cNvSpPr>
            <p:nvPr/>
          </p:nvSpPr>
          <p:spPr>
            <a:xfrm>
              <a:off x="7383431" y="5740459"/>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Montserrat" panose="00000500000000000000" pitchFamily="2" charset="0"/>
                  <a:ea typeface="Roboto Medium" panose="02000000000000000000" pitchFamily="2" charset="0"/>
                  <a:cs typeface="Roboto Medium" panose="02000000000000000000" pitchFamily="2" charset="0"/>
                </a:rPr>
                <a:t>INSERT TEXT HERE 04</a:t>
              </a:r>
            </a:p>
          </p:txBody>
        </p:sp>
        <p:sp>
          <p:nvSpPr>
            <p:cNvPr id="36" name="TextBox 35">
              <a:extLst>
                <a:ext uri="{FF2B5EF4-FFF2-40B4-BE49-F238E27FC236}">
                  <a16:creationId xmlns:a16="http://schemas.microsoft.com/office/drawing/2014/main" id="{62990644-C6C9-E9C5-0FD1-4235163FE53C}"/>
                </a:ext>
              </a:extLst>
            </p:cNvPr>
            <p:cNvSpPr txBox="1"/>
            <p:nvPr/>
          </p:nvSpPr>
          <p:spPr>
            <a:xfrm>
              <a:off x="7281163" y="6020636"/>
              <a:ext cx="2366890" cy="430887"/>
            </a:xfrm>
            <a:prstGeom prst="rect">
              <a:avLst/>
            </a:prstGeom>
            <a:noFill/>
          </p:spPr>
          <p:txBody>
            <a:bodyPr wrap="square">
              <a:spAutoFit/>
            </a:bodyPr>
            <a:lstStyle/>
            <a:p>
              <a:r>
                <a:rPr lang="id-ID" sz="1100" b="1" dirty="0">
                  <a:solidFill>
                    <a:schemeClr val="bg1"/>
                  </a:solidFill>
                  <a:latin typeface="Montserrat" panose="00000500000000000000" pitchFamily="2" charset="0"/>
                </a:rPr>
                <a:t>lorem ipsum</a:t>
              </a:r>
              <a:r>
                <a:rPr lang="id-ID" sz="1100" dirty="0">
                  <a:solidFill>
                    <a:schemeClr val="bg1"/>
                  </a:solidFill>
                  <a:latin typeface="Montserrat" panose="00000500000000000000" pitchFamily="2" charset="0"/>
                </a:rPr>
                <a:t>, quia dolor sit, amet, consectetur, adipiscivelit, </a:t>
              </a:r>
              <a:endParaRPr lang="en-US" sz="1100" dirty="0">
                <a:solidFill>
                  <a:schemeClr val="bg1"/>
                </a:solidFill>
                <a:latin typeface="Montserrat" panose="00000500000000000000" pitchFamily="2" charset="0"/>
              </a:endParaRPr>
            </a:p>
          </p:txBody>
        </p:sp>
      </p:grpSp>
      <p:grpSp>
        <p:nvGrpSpPr>
          <p:cNvPr id="37" name="Group 36">
            <a:extLst>
              <a:ext uri="{FF2B5EF4-FFF2-40B4-BE49-F238E27FC236}">
                <a16:creationId xmlns:a16="http://schemas.microsoft.com/office/drawing/2014/main" id="{B3B581BC-BC88-317C-7929-BE2F79C175BA}"/>
              </a:ext>
            </a:extLst>
          </p:cNvPr>
          <p:cNvGrpSpPr/>
          <p:nvPr/>
        </p:nvGrpSpPr>
        <p:grpSpPr>
          <a:xfrm>
            <a:off x="9268502" y="1072615"/>
            <a:ext cx="2439537" cy="646330"/>
            <a:chOff x="7281163" y="4504368"/>
            <a:chExt cx="2439537" cy="646330"/>
          </a:xfrm>
        </p:grpSpPr>
        <p:sp>
          <p:nvSpPr>
            <p:cNvPr id="38" name="Text Placeholder 33">
              <a:extLst>
                <a:ext uri="{FF2B5EF4-FFF2-40B4-BE49-F238E27FC236}">
                  <a16:creationId xmlns:a16="http://schemas.microsoft.com/office/drawing/2014/main" id="{6FE1A747-015B-D592-601D-7F3D2245D080}"/>
                </a:ext>
              </a:extLst>
            </p:cNvPr>
            <p:cNvSpPr txBox="1">
              <a:spLocks/>
            </p:cNvSpPr>
            <p:nvPr/>
          </p:nvSpPr>
          <p:spPr>
            <a:xfrm>
              <a:off x="7383431" y="4504368"/>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Montserrat" panose="00000500000000000000" pitchFamily="2" charset="0"/>
                  <a:ea typeface="Roboto Medium" panose="02000000000000000000" pitchFamily="2" charset="0"/>
                  <a:cs typeface="Roboto Medium" panose="02000000000000000000" pitchFamily="2" charset="0"/>
                </a:rPr>
                <a:t>INSERT TEXT HERE 03</a:t>
              </a:r>
            </a:p>
          </p:txBody>
        </p:sp>
        <p:sp>
          <p:nvSpPr>
            <p:cNvPr id="39" name="TextBox 38">
              <a:extLst>
                <a:ext uri="{FF2B5EF4-FFF2-40B4-BE49-F238E27FC236}">
                  <a16:creationId xmlns:a16="http://schemas.microsoft.com/office/drawing/2014/main" id="{BB13831D-521A-B08A-11BA-EEFA210B8BC9}"/>
                </a:ext>
              </a:extLst>
            </p:cNvPr>
            <p:cNvSpPr txBox="1"/>
            <p:nvPr/>
          </p:nvSpPr>
          <p:spPr>
            <a:xfrm>
              <a:off x="7281163" y="4719811"/>
              <a:ext cx="2366890" cy="430887"/>
            </a:xfrm>
            <a:prstGeom prst="rect">
              <a:avLst/>
            </a:prstGeom>
            <a:noFill/>
          </p:spPr>
          <p:txBody>
            <a:bodyPr wrap="square">
              <a:spAutoFit/>
            </a:bodyPr>
            <a:lstStyle/>
            <a:p>
              <a:r>
                <a:rPr lang="id-ID" sz="1100" b="1" dirty="0">
                  <a:solidFill>
                    <a:schemeClr val="bg1"/>
                  </a:solidFill>
                  <a:latin typeface="Montserrat" panose="00000500000000000000" pitchFamily="2" charset="0"/>
                </a:rPr>
                <a:t>lorem ipsum</a:t>
              </a:r>
              <a:r>
                <a:rPr lang="id-ID" sz="1100" dirty="0">
                  <a:solidFill>
                    <a:schemeClr val="bg1"/>
                  </a:solidFill>
                  <a:latin typeface="Montserrat" panose="00000500000000000000" pitchFamily="2" charset="0"/>
                </a:rPr>
                <a:t>, quia dolor sit, amet, consectetur, adipiscivelit, </a:t>
              </a:r>
              <a:endParaRPr lang="en-US" sz="1100" dirty="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2667645091"/>
      </p:ext>
    </p:extLst>
  </p:cSld>
  <p:clrMapOvr>
    <a:masterClrMapping/>
  </p:clrMapOvr>
  <p:transition spd="slow" advClick="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5EBF222-9F18-88CC-A8E4-19EB3C60F15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875" r="23875"/>
          <a:stretch>
            <a:fillRect/>
          </a:stretch>
        </p:blipFill>
        <p:spPr/>
      </p:pic>
      <p:grpSp>
        <p:nvGrpSpPr>
          <p:cNvPr id="7" name="Group 6">
            <a:extLst>
              <a:ext uri="{FF2B5EF4-FFF2-40B4-BE49-F238E27FC236}">
                <a16:creationId xmlns:a16="http://schemas.microsoft.com/office/drawing/2014/main" id="{FDD59A15-3632-4760-A5C7-F0CFF3093263}"/>
              </a:ext>
            </a:extLst>
          </p:cNvPr>
          <p:cNvGrpSpPr/>
          <p:nvPr/>
        </p:nvGrpSpPr>
        <p:grpSpPr>
          <a:xfrm>
            <a:off x="3423454" y="1608594"/>
            <a:ext cx="3766236" cy="3640813"/>
            <a:chOff x="2513463" y="1608594"/>
            <a:chExt cx="3766236" cy="3640813"/>
          </a:xfrm>
        </p:grpSpPr>
        <p:sp>
          <p:nvSpPr>
            <p:cNvPr id="5" name="Frame 4">
              <a:extLst>
                <a:ext uri="{FF2B5EF4-FFF2-40B4-BE49-F238E27FC236}">
                  <a16:creationId xmlns:a16="http://schemas.microsoft.com/office/drawing/2014/main" id="{39D62E25-A5DC-42DF-A912-428B19272857}"/>
                </a:ext>
              </a:extLst>
            </p:cNvPr>
            <p:cNvSpPr/>
            <p:nvPr/>
          </p:nvSpPr>
          <p:spPr>
            <a:xfrm>
              <a:off x="2513463" y="1608594"/>
              <a:ext cx="2961564" cy="3640813"/>
            </a:xfrm>
            <a:prstGeom prst="frame">
              <a:avLst>
                <a:gd name="adj1" fmla="val 19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42D78A8B-F910-4169-BAC9-B694A80941C0}"/>
                </a:ext>
              </a:extLst>
            </p:cNvPr>
            <p:cNvSpPr/>
            <p:nvPr/>
          </p:nvSpPr>
          <p:spPr>
            <a:xfrm>
              <a:off x="4670355" y="2624327"/>
              <a:ext cx="1609344" cy="160934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551A4B2-9473-466D-9900-B7B74E4D0440}"/>
              </a:ext>
            </a:extLst>
          </p:cNvPr>
          <p:cNvSpPr/>
          <p:nvPr/>
        </p:nvSpPr>
        <p:spPr>
          <a:xfrm>
            <a:off x="8119872" y="0"/>
            <a:ext cx="4072128" cy="6858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92D9A50-EFE8-EA16-AABD-9CEBE22AC364}"/>
              </a:ext>
            </a:extLst>
          </p:cNvPr>
          <p:cNvGrpSpPr/>
          <p:nvPr/>
        </p:nvGrpSpPr>
        <p:grpSpPr>
          <a:xfrm>
            <a:off x="7374772" y="5207099"/>
            <a:ext cx="2439537" cy="711064"/>
            <a:chOff x="7281163" y="5740459"/>
            <a:chExt cx="2439537" cy="711064"/>
          </a:xfrm>
        </p:grpSpPr>
        <p:sp>
          <p:nvSpPr>
            <p:cNvPr id="16" name="Text Placeholder 33">
              <a:extLst>
                <a:ext uri="{FF2B5EF4-FFF2-40B4-BE49-F238E27FC236}">
                  <a16:creationId xmlns:a16="http://schemas.microsoft.com/office/drawing/2014/main" id="{74C75CDF-5930-9A55-0DE3-620B4E63174D}"/>
                </a:ext>
              </a:extLst>
            </p:cNvPr>
            <p:cNvSpPr txBox="1">
              <a:spLocks/>
            </p:cNvSpPr>
            <p:nvPr/>
          </p:nvSpPr>
          <p:spPr>
            <a:xfrm>
              <a:off x="7383431" y="5740459"/>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04</a:t>
              </a:r>
            </a:p>
          </p:txBody>
        </p:sp>
        <p:sp>
          <p:nvSpPr>
            <p:cNvPr id="17" name="TextBox 16">
              <a:extLst>
                <a:ext uri="{FF2B5EF4-FFF2-40B4-BE49-F238E27FC236}">
                  <a16:creationId xmlns:a16="http://schemas.microsoft.com/office/drawing/2014/main" id="{31BDE311-DD45-363B-5547-6C1A599D1E84}"/>
                </a:ext>
              </a:extLst>
            </p:cNvPr>
            <p:cNvSpPr txBox="1"/>
            <p:nvPr/>
          </p:nvSpPr>
          <p:spPr>
            <a:xfrm>
              <a:off x="7281163" y="6020636"/>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18" name="Group 17">
            <a:extLst>
              <a:ext uri="{FF2B5EF4-FFF2-40B4-BE49-F238E27FC236}">
                <a16:creationId xmlns:a16="http://schemas.microsoft.com/office/drawing/2014/main" id="{38342296-44DD-C6BA-FECF-175E1F0FF6BB}"/>
              </a:ext>
            </a:extLst>
          </p:cNvPr>
          <p:cNvGrpSpPr/>
          <p:nvPr/>
        </p:nvGrpSpPr>
        <p:grpSpPr>
          <a:xfrm>
            <a:off x="7374772" y="1280788"/>
            <a:ext cx="2439537" cy="655611"/>
            <a:chOff x="7324189" y="1811100"/>
            <a:chExt cx="2439537" cy="655611"/>
          </a:xfrm>
        </p:grpSpPr>
        <p:sp>
          <p:nvSpPr>
            <p:cNvPr id="19" name="Text Placeholder 33">
              <a:extLst>
                <a:ext uri="{FF2B5EF4-FFF2-40B4-BE49-F238E27FC236}">
                  <a16:creationId xmlns:a16="http://schemas.microsoft.com/office/drawing/2014/main" id="{8C45BDE4-2513-5C1F-192F-3FDEBC316BB4}"/>
                </a:ext>
              </a:extLst>
            </p:cNvPr>
            <p:cNvSpPr txBox="1">
              <a:spLocks/>
            </p:cNvSpPr>
            <p:nvPr/>
          </p:nvSpPr>
          <p:spPr>
            <a:xfrm>
              <a:off x="7426457" y="1811100"/>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01</a:t>
              </a:r>
            </a:p>
          </p:txBody>
        </p:sp>
        <p:sp>
          <p:nvSpPr>
            <p:cNvPr id="20" name="TextBox 19">
              <a:extLst>
                <a:ext uri="{FF2B5EF4-FFF2-40B4-BE49-F238E27FC236}">
                  <a16:creationId xmlns:a16="http://schemas.microsoft.com/office/drawing/2014/main" id="{4E9544B1-CEB9-E71C-F1E5-1E536E2BE03E}"/>
                </a:ext>
              </a:extLst>
            </p:cNvPr>
            <p:cNvSpPr txBox="1"/>
            <p:nvPr/>
          </p:nvSpPr>
          <p:spPr>
            <a:xfrm>
              <a:off x="7324189" y="2035824"/>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26" name="Group 25">
            <a:extLst>
              <a:ext uri="{FF2B5EF4-FFF2-40B4-BE49-F238E27FC236}">
                <a16:creationId xmlns:a16="http://schemas.microsoft.com/office/drawing/2014/main" id="{5149E313-9D30-7C6C-A9C2-5D4D016D2940}"/>
              </a:ext>
            </a:extLst>
          </p:cNvPr>
          <p:cNvGrpSpPr/>
          <p:nvPr/>
        </p:nvGrpSpPr>
        <p:grpSpPr>
          <a:xfrm>
            <a:off x="7404393" y="2559268"/>
            <a:ext cx="2409916" cy="667266"/>
            <a:chOff x="7310784" y="3088974"/>
            <a:chExt cx="2409916" cy="667266"/>
          </a:xfrm>
        </p:grpSpPr>
        <p:sp>
          <p:nvSpPr>
            <p:cNvPr id="27" name="Text Placeholder 33">
              <a:extLst>
                <a:ext uri="{FF2B5EF4-FFF2-40B4-BE49-F238E27FC236}">
                  <a16:creationId xmlns:a16="http://schemas.microsoft.com/office/drawing/2014/main" id="{AFF7B079-3EC1-F9A3-FB8E-A56C9CB7FF58}"/>
                </a:ext>
              </a:extLst>
            </p:cNvPr>
            <p:cNvSpPr txBox="1">
              <a:spLocks/>
            </p:cNvSpPr>
            <p:nvPr/>
          </p:nvSpPr>
          <p:spPr>
            <a:xfrm>
              <a:off x="7383431" y="3088974"/>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02</a:t>
              </a:r>
            </a:p>
          </p:txBody>
        </p:sp>
        <p:sp>
          <p:nvSpPr>
            <p:cNvPr id="28" name="TextBox 27">
              <a:extLst>
                <a:ext uri="{FF2B5EF4-FFF2-40B4-BE49-F238E27FC236}">
                  <a16:creationId xmlns:a16="http://schemas.microsoft.com/office/drawing/2014/main" id="{1B898C9E-F5C3-E261-72C5-27425DA8CA25}"/>
                </a:ext>
              </a:extLst>
            </p:cNvPr>
            <p:cNvSpPr txBox="1"/>
            <p:nvPr/>
          </p:nvSpPr>
          <p:spPr>
            <a:xfrm>
              <a:off x="7310784" y="3325353"/>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29" name="Group 28">
            <a:extLst>
              <a:ext uri="{FF2B5EF4-FFF2-40B4-BE49-F238E27FC236}">
                <a16:creationId xmlns:a16="http://schemas.microsoft.com/office/drawing/2014/main" id="{553FC1A9-3831-864D-B714-C809DDBED262}"/>
              </a:ext>
            </a:extLst>
          </p:cNvPr>
          <p:cNvGrpSpPr/>
          <p:nvPr/>
        </p:nvGrpSpPr>
        <p:grpSpPr>
          <a:xfrm>
            <a:off x="7404393" y="3873166"/>
            <a:ext cx="2439537" cy="646330"/>
            <a:chOff x="7281163" y="4504368"/>
            <a:chExt cx="2439537" cy="646330"/>
          </a:xfrm>
        </p:grpSpPr>
        <p:sp>
          <p:nvSpPr>
            <p:cNvPr id="30" name="Text Placeholder 33">
              <a:extLst>
                <a:ext uri="{FF2B5EF4-FFF2-40B4-BE49-F238E27FC236}">
                  <a16:creationId xmlns:a16="http://schemas.microsoft.com/office/drawing/2014/main" id="{A94ACE8E-A8B2-EBA8-0E38-3C1CE1F8628F}"/>
                </a:ext>
              </a:extLst>
            </p:cNvPr>
            <p:cNvSpPr txBox="1">
              <a:spLocks/>
            </p:cNvSpPr>
            <p:nvPr/>
          </p:nvSpPr>
          <p:spPr>
            <a:xfrm>
              <a:off x="7383431" y="4504368"/>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03</a:t>
              </a:r>
            </a:p>
          </p:txBody>
        </p:sp>
        <p:sp>
          <p:nvSpPr>
            <p:cNvPr id="31" name="TextBox 30">
              <a:extLst>
                <a:ext uri="{FF2B5EF4-FFF2-40B4-BE49-F238E27FC236}">
                  <a16:creationId xmlns:a16="http://schemas.microsoft.com/office/drawing/2014/main" id="{DA436995-F418-0397-21F9-BA2604685589}"/>
                </a:ext>
              </a:extLst>
            </p:cNvPr>
            <p:cNvSpPr txBox="1"/>
            <p:nvPr/>
          </p:nvSpPr>
          <p:spPr>
            <a:xfrm>
              <a:off x="7281163" y="4719811"/>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sp>
        <p:nvSpPr>
          <p:cNvPr id="22" name="TextBox 21">
            <a:extLst>
              <a:ext uri="{FF2B5EF4-FFF2-40B4-BE49-F238E27FC236}">
                <a16:creationId xmlns:a16="http://schemas.microsoft.com/office/drawing/2014/main" id="{53519C46-FFE8-6308-55C9-5D2D3B6BEADF}"/>
              </a:ext>
            </a:extLst>
          </p:cNvPr>
          <p:cNvSpPr txBox="1"/>
          <p:nvPr/>
        </p:nvSpPr>
        <p:spPr>
          <a:xfrm>
            <a:off x="5794916" y="3042169"/>
            <a:ext cx="1176091" cy="830997"/>
          </a:xfrm>
          <a:prstGeom prst="rect">
            <a:avLst/>
          </a:prstGeom>
          <a:noFill/>
        </p:spPr>
        <p:txBody>
          <a:bodyPr wrap="squar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390751798"/>
      </p:ext>
    </p:extLst>
  </p:cSld>
  <p:clrMapOvr>
    <a:masterClrMapping/>
  </p:clrMapOvr>
  <p:transition spd="slow" advClick="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2" name="Freeform 30"/>
          <p:cNvSpPr>
            <a:spLocks noEditPoints="1"/>
          </p:cNvSpPr>
          <p:nvPr/>
        </p:nvSpPr>
        <p:spPr bwMode="auto">
          <a:xfrm>
            <a:off x="661535" y="1229720"/>
            <a:ext cx="5386615" cy="5005422"/>
          </a:xfrm>
          <a:custGeom>
            <a:avLst/>
            <a:gdLst>
              <a:gd name="T0" fmla="*/ 49 w 692"/>
              <a:gd name="T1" fmla="*/ 174 h 645"/>
              <a:gd name="T2" fmla="*/ 8 w 692"/>
              <a:gd name="T3" fmla="*/ 346 h 645"/>
              <a:gd name="T4" fmla="*/ 9 w 692"/>
              <a:gd name="T5" fmla="*/ 371 h 645"/>
              <a:gd name="T6" fmla="*/ 113 w 692"/>
              <a:gd name="T7" fmla="*/ 86 h 645"/>
              <a:gd name="T8" fmla="*/ 664 w 692"/>
              <a:gd name="T9" fmla="*/ 482 h 645"/>
              <a:gd name="T10" fmla="*/ 424 w 692"/>
              <a:gd name="T11" fmla="*/ 634 h 645"/>
              <a:gd name="T12" fmla="*/ 342 w 692"/>
              <a:gd name="T13" fmla="*/ 601 h 645"/>
              <a:gd name="T14" fmla="*/ 185 w 692"/>
              <a:gd name="T15" fmla="*/ 513 h 645"/>
              <a:gd name="T16" fmla="*/ 159 w 692"/>
              <a:gd name="T17" fmla="*/ 528 h 645"/>
              <a:gd name="T18" fmla="*/ 76 w 692"/>
              <a:gd name="T19" fmla="*/ 408 h 645"/>
              <a:gd name="T20" fmla="*/ 120 w 692"/>
              <a:gd name="T21" fmla="*/ 179 h 645"/>
              <a:gd name="T22" fmla="*/ 141 w 692"/>
              <a:gd name="T23" fmla="*/ 195 h 645"/>
              <a:gd name="T24" fmla="*/ 91 w 692"/>
              <a:gd name="T25" fmla="*/ 321 h 645"/>
              <a:gd name="T26" fmla="*/ 119 w 692"/>
              <a:gd name="T27" fmla="*/ 441 h 645"/>
              <a:gd name="T28" fmla="*/ 187 w 692"/>
              <a:gd name="T29" fmla="*/ 159 h 645"/>
              <a:gd name="T30" fmla="*/ 267 w 692"/>
              <a:gd name="T31" fmla="*/ 86 h 645"/>
              <a:gd name="T32" fmla="*/ 308 w 692"/>
              <a:gd name="T33" fmla="*/ 63 h 645"/>
              <a:gd name="T34" fmla="*/ 218 w 692"/>
              <a:gd name="T35" fmla="*/ 88 h 645"/>
              <a:gd name="T36" fmla="*/ 123 w 692"/>
              <a:gd name="T37" fmla="*/ 139 h 645"/>
              <a:gd name="T38" fmla="*/ 74 w 692"/>
              <a:gd name="T39" fmla="*/ 179 h 645"/>
              <a:gd name="T40" fmla="*/ 382 w 692"/>
              <a:gd name="T41" fmla="*/ 8 h 645"/>
              <a:gd name="T42" fmla="*/ 141 w 692"/>
              <a:gd name="T43" fmla="*/ 182 h 645"/>
              <a:gd name="T44" fmla="*/ 141 w 692"/>
              <a:gd name="T45" fmla="*/ 458 h 645"/>
              <a:gd name="T46" fmla="*/ 173 w 692"/>
              <a:gd name="T47" fmla="*/ 446 h 645"/>
              <a:gd name="T48" fmla="*/ 187 w 692"/>
              <a:gd name="T49" fmla="*/ 427 h 645"/>
              <a:gd name="T50" fmla="*/ 192 w 692"/>
              <a:gd name="T51" fmla="*/ 248 h 645"/>
              <a:gd name="T52" fmla="*/ 202 w 692"/>
              <a:gd name="T53" fmla="*/ 502 h 645"/>
              <a:gd name="T54" fmla="*/ 228 w 692"/>
              <a:gd name="T55" fmla="*/ 174 h 645"/>
              <a:gd name="T56" fmla="*/ 259 w 692"/>
              <a:gd name="T57" fmla="*/ 575 h 645"/>
              <a:gd name="T58" fmla="*/ 283 w 692"/>
              <a:gd name="T59" fmla="*/ 489 h 645"/>
              <a:gd name="T60" fmla="*/ 377 w 692"/>
              <a:gd name="T61" fmla="*/ 609 h 645"/>
              <a:gd name="T62" fmla="*/ 406 w 692"/>
              <a:gd name="T63" fmla="*/ 161 h 645"/>
              <a:gd name="T64" fmla="*/ 418 w 692"/>
              <a:gd name="T65" fmla="*/ 163 h 645"/>
              <a:gd name="T66" fmla="*/ 577 w 692"/>
              <a:gd name="T67" fmla="*/ 115 h 645"/>
              <a:gd name="T68" fmla="*/ 524 w 692"/>
              <a:gd name="T69" fmla="*/ 60 h 645"/>
              <a:gd name="T70" fmla="*/ 433 w 692"/>
              <a:gd name="T71" fmla="*/ 183 h 645"/>
              <a:gd name="T72" fmla="*/ 458 w 692"/>
              <a:gd name="T73" fmla="*/ 232 h 645"/>
              <a:gd name="T74" fmla="*/ 453 w 692"/>
              <a:gd name="T75" fmla="*/ 131 h 645"/>
              <a:gd name="T76" fmla="*/ 487 w 692"/>
              <a:gd name="T77" fmla="*/ 37 h 645"/>
              <a:gd name="T78" fmla="*/ 482 w 692"/>
              <a:gd name="T79" fmla="*/ 113 h 645"/>
              <a:gd name="T80" fmla="*/ 505 w 692"/>
              <a:gd name="T81" fmla="*/ 561 h 645"/>
              <a:gd name="T82" fmla="*/ 525 w 692"/>
              <a:gd name="T83" fmla="*/ 238 h 645"/>
              <a:gd name="T84" fmla="*/ 548 w 692"/>
              <a:gd name="T85" fmla="*/ 190 h 645"/>
              <a:gd name="T86" fmla="*/ 537 w 692"/>
              <a:gd name="T87" fmla="*/ 389 h 645"/>
              <a:gd name="T88" fmla="*/ 529 w 692"/>
              <a:gd name="T89" fmla="*/ 160 h 645"/>
              <a:gd name="T90" fmla="*/ 557 w 692"/>
              <a:gd name="T91" fmla="*/ 425 h 645"/>
              <a:gd name="T92" fmla="*/ 559 w 692"/>
              <a:gd name="T93" fmla="*/ 327 h 645"/>
              <a:gd name="T94" fmla="*/ 563 w 692"/>
              <a:gd name="T95" fmla="*/ 289 h 645"/>
              <a:gd name="T96" fmla="*/ 573 w 692"/>
              <a:gd name="T97" fmla="*/ 467 h 645"/>
              <a:gd name="T98" fmla="*/ 610 w 692"/>
              <a:gd name="T99" fmla="*/ 417 h 645"/>
              <a:gd name="T100" fmla="*/ 581 w 692"/>
              <a:gd name="T101" fmla="*/ 305 h 645"/>
              <a:gd name="T102" fmla="*/ 610 w 692"/>
              <a:gd name="T103" fmla="*/ 382 h 645"/>
              <a:gd name="T104" fmla="*/ 555 w 692"/>
              <a:gd name="T105" fmla="*/ 140 h 645"/>
              <a:gd name="T106" fmla="*/ 574 w 692"/>
              <a:gd name="T107" fmla="*/ 221 h 645"/>
              <a:gd name="T108" fmla="*/ 665 w 692"/>
              <a:gd name="T109" fmla="*/ 285 h 645"/>
              <a:gd name="T110" fmla="*/ 655 w 692"/>
              <a:gd name="T111" fmla="*/ 304 h 645"/>
              <a:gd name="T112" fmla="*/ 311 w 692"/>
              <a:gd name="T113" fmla="*/ 621 h 645"/>
              <a:gd name="T114" fmla="*/ 41 w 692"/>
              <a:gd name="T115" fmla="*/ 386 h 645"/>
              <a:gd name="T116" fmla="*/ 45 w 692"/>
              <a:gd name="T117" fmla="*/ 278 h 645"/>
              <a:gd name="T118" fmla="*/ 203 w 692"/>
              <a:gd name="T119" fmla="*/ 57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2" h="645">
                <a:moveTo>
                  <a:pt x="40" y="211"/>
                </a:moveTo>
                <a:cubicBezTo>
                  <a:pt x="35" y="226"/>
                  <a:pt x="26" y="238"/>
                  <a:pt x="24" y="253"/>
                </a:cubicBezTo>
                <a:cubicBezTo>
                  <a:pt x="22" y="257"/>
                  <a:pt x="13" y="262"/>
                  <a:pt x="19" y="266"/>
                </a:cubicBezTo>
                <a:cubicBezTo>
                  <a:pt x="19" y="281"/>
                  <a:pt x="17" y="296"/>
                  <a:pt x="13" y="310"/>
                </a:cubicBezTo>
                <a:cubicBezTo>
                  <a:pt x="12" y="314"/>
                  <a:pt x="8" y="321"/>
                  <a:pt x="3" y="318"/>
                </a:cubicBezTo>
                <a:cubicBezTo>
                  <a:pt x="3" y="304"/>
                  <a:pt x="8" y="289"/>
                  <a:pt x="9" y="274"/>
                </a:cubicBezTo>
                <a:cubicBezTo>
                  <a:pt x="11" y="264"/>
                  <a:pt x="8" y="254"/>
                  <a:pt x="12" y="245"/>
                </a:cubicBezTo>
                <a:cubicBezTo>
                  <a:pt x="18" y="237"/>
                  <a:pt x="19" y="227"/>
                  <a:pt x="19" y="217"/>
                </a:cubicBezTo>
                <a:cubicBezTo>
                  <a:pt x="33" y="205"/>
                  <a:pt x="35" y="185"/>
                  <a:pt x="49" y="174"/>
                </a:cubicBezTo>
                <a:cubicBezTo>
                  <a:pt x="49" y="174"/>
                  <a:pt x="51" y="174"/>
                  <a:pt x="50" y="175"/>
                </a:cubicBezTo>
                <a:cubicBezTo>
                  <a:pt x="47" y="187"/>
                  <a:pt x="46" y="200"/>
                  <a:pt x="40" y="211"/>
                </a:cubicBezTo>
                <a:close/>
                <a:moveTo>
                  <a:pt x="33" y="365"/>
                </a:moveTo>
                <a:cubicBezTo>
                  <a:pt x="33" y="364"/>
                  <a:pt x="32" y="364"/>
                  <a:pt x="32" y="364"/>
                </a:cubicBezTo>
                <a:cubicBezTo>
                  <a:pt x="25" y="366"/>
                  <a:pt x="33" y="372"/>
                  <a:pt x="33" y="365"/>
                </a:cubicBezTo>
                <a:close/>
                <a:moveTo>
                  <a:pt x="32" y="375"/>
                </a:moveTo>
                <a:cubicBezTo>
                  <a:pt x="26" y="376"/>
                  <a:pt x="34" y="386"/>
                  <a:pt x="36" y="380"/>
                </a:cubicBezTo>
                <a:cubicBezTo>
                  <a:pt x="37" y="377"/>
                  <a:pt x="35" y="374"/>
                  <a:pt x="32" y="375"/>
                </a:cubicBezTo>
                <a:close/>
                <a:moveTo>
                  <a:pt x="8" y="346"/>
                </a:moveTo>
                <a:cubicBezTo>
                  <a:pt x="3" y="348"/>
                  <a:pt x="3" y="359"/>
                  <a:pt x="8" y="359"/>
                </a:cubicBezTo>
                <a:cubicBezTo>
                  <a:pt x="13" y="357"/>
                  <a:pt x="14" y="346"/>
                  <a:pt x="8" y="346"/>
                </a:cubicBezTo>
                <a:close/>
                <a:moveTo>
                  <a:pt x="41" y="321"/>
                </a:moveTo>
                <a:cubicBezTo>
                  <a:pt x="40" y="320"/>
                  <a:pt x="39" y="319"/>
                  <a:pt x="38" y="320"/>
                </a:cubicBezTo>
                <a:cubicBezTo>
                  <a:pt x="32" y="325"/>
                  <a:pt x="32" y="334"/>
                  <a:pt x="26" y="340"/>
                </a:cubicBezTo>
                <a:cubicBezTo>
                  <a:pt x="25" y="347"/>
                  <a:pt x="35" y="352"/>
                  <a:pt x="38" y="345"/>
                </a:cubicBezTo>
                <a:cubicBezTo>
                  <a:pt x="42" y="338"/>
                  <a:pt x="42" y="328"/>
                  <a:pt x="41" y="321"/>
                </a:cubicBezTo>
                <a:close/>
                <a:moveTo>
                  <a:pt x="5" y="366"/>
                </a:moveTo>
                <a:cubicBezTo>
                  <a:pt x="3" y="369"/>
                  <a:pt x="10" y="379"/>
                  <a:pt x="9" y="371"/>
                </a:cubicBezTo>
                <a:cubicBezTo>
                  <a:pt x="9" y="369"/>
                  <a:pt x="8" y="366"/>
                  <a:pt x="5" y="366"/>
                </a:cubicBezTo>
                <a:close/>
                <a:moveTo>
                  <a:pt x="88" y="119"/>
                </a:moveTo>
                <a:cubicBezTo>
                  <a:pt x="87" y="119"/>
                  <a:pt x="87" y="119"/>
                  <a:pt x="87" y="119"/>
                </a:cubicBezTo>
                <a:cubicBezTo>
                  <a:pt x="87" y="119"/>
                  <a:pt x="87" y="119"/>
                  <a:pt x="87" y="119"/>
                </a:cubicBezTo>
                <a:cubicBezTo>
                  <a:pt x="81" y="122"/>
                  <a:pt x="78" y="129"/>
                  <a:pt x="77" y="136"/>
                </a:cubicBezTo>
                <a:cubicBezTo>
                  <a:pt x="83" y="133"/>
                  <a:pt x="91" y="126"/>
                  <a:pt x="88" y="119"/>
                </a:cubicBezTo>
                <a:close/>
                <a:moveTo>
                  <a:pt x="97" y="104"/>
                </a:moveTo>
                <a:cubicBezTo>
                  <a:pt x="103" y="99"/>
                  <a:pt x="109" y="94"/>
                  <a:pt x="117" y="90"/>
                </a:cubicBezTo>
                <a:cubicBezTo>
                  <a:pt x="120" y="89"/>
                  <a:pt x="114" y="85"/>
                  <a:pt x="113" y="86"/>
                </a:cubicBezTo>
                <a:cubicBezTo>
                  <a:pt x="103" y="91"/>
                  <a:pt x="93" y="98"/>
                  <a:pt x="90" y="109"/>
                </a:cubicBezTo>
                <a:cubicBezTo>
                  <a:pt x="91" y="116"/>
                  <a:pt x="96" y="107"/>
                  <a:pt x="97" y="104"/>
                </a:cubicBezTo>
                <a:close/>
                <a:moveTo>
                  <a:pt x="8" y="329"/>
                </a:moveTo>
                <a:cubicBezTo>
                  <a:pt x="8" y="326"/>
                  <a:pt x="8" y="322"/>
                  <a:pt x="4" y="322"/>
                </a:cubicBezTo>
                <a:cubicBezTo>
                  <a:pt x="0" y="324"/>
                  <a:pt x="6" y="335"/>
                  <a:pt x="8" y="329"/>
                </a:cubicBezTo>
                <a:close/>
                <a:moveTo>
                  <a:pt x="692" y="346"/>
                </a:moveTo>
                <a:cubicBezTo>
                  <a:pt x="691" y="371"/>
                  <a:pt x="691" y="398"/>
                  <a:pt x="682" y="422"/>
                </a:cubicBezTo>
                <a:cubicBezTo>
                  <a:pt x="677" y="433"/>
                  <a:pt x="675" y="446"/>
                  <a:pt x="671" y="458"/>
                </a:cubicBezTo>
                <a:cubicBezTo>
                  <a:pt x="668" y="465"/>
                  <a:pt x="668" y="474"/>
                  <a:pt x="664" y="482"/>
                </a:cubicBezTo>
                <a:cubicBezTo>
                  <a:pt x="646" y="505"/>
                  <a:pt x="630" y="531"/>
                  <a:pt x="610" y="553"/>
                </a:cubicBezTo>
                <a:cubicBezTo>
                  <a:pt x="606" y="558"/>
                  <a:pt x="599" y="554"/>
                  <a:pt x="595" y="558"/>
                </a:cubicBezTo>
                <a:cubicBezTo>
                  <a:pt x="589" y="565"/>
                  <a:pt x="585" y="574"/>
                  <a:pt x="577" y="578"/>
                </a:cubicBezTo>
                <a:cubicBezTo>
                  <a:pt x="565" y="585"/>
                  <a:pt x="558" y="597"/>
                  <a:pt x="546" y="603"/>
                </a:cubicBezTo>
                <a:cubicBezTo>
                  <a:pt x="532" y="609"/>
                  <a:pt x="520" y="619"/>
                  <a:pt x="506" y="624"/>
                </a:cubicBezTo>
                <a:cubicBezTo>
                  <a:pt x="487" y="630"/>
                  <a:pt x="469" y="638"/>
                  <a:pt x="449" y="642"/>
                </a:cubicBezTo>
                <a:cubicBezTo>
                  <a:pt x="444" y="645"/>
                  <a:pt x="440" y="640"/>
                  <a:pt x="446" y="638"/>
                </a:cubicBezTo>
                <a:cubicBezTo>
                  <a:pt x="449" y="634"/>
                  <a:pt x="458" y="633"/>
                  <a:pt x="456" y="626"/>
                </a:cubicBezTo>
                <a:cubicBezTo>
                  <a:pt x="445" y="627"/>
                  <a:pt x="435" y="633"/>
                  <a:pt x="424" y="634"/>
                </a:cubicBezTo>
                <a:cubicBezTo>
                  <a:pt x="418" y="636"/>
                  <a:pt x="413" y="633"/>
                  <a:pt x="408" y="632"/>
                </a:cubicBezTo>
                <a:cubicBezTo>
                  <a:pt x="403" y="633"/>
                  <a:pt x="398" y="640"/>
                  <a:pt x="394" y="633"/>
                </a:cubicBezTo>
                <a:cubicBezTo>
                  <a:pt x="393" y="630"/>
                  <a:pt x="390" y="621"/>
                  <a:pt x="385" y="625"/>
                </a:cubicBezTo>
                <a:cubicBezTo>
                  <a:pt x="385" y="631"/>
                  <a:pt x="378" y="631"/>
                  <a:pt x="374" y="633"/>
                </a:cubicBezTo>
                <a:cubicBezTo>
                  <a:pt x="370" y="638"/>
                  <a:pt x="364" y="634"/>
                  <a:pt x="359" y="633"/>
                </a:cubicBezTo>
                <a:cubicBezTo>
                  <a:pt x="353" y="630"/>
                  <a:pt x="353" y="638"/>
                  <a:pt x="349" y="638"/>
                </a:cubicBezTo>
                <a:cubicBezTo>
                  <a:pt x="344" y="633"/>
                  <a:pt x="352" y="629"/>
                  <a:pt x="355" y="626"/>
                </a:cubicBezTo>
                <a:cubicBezTo>
                  <a:pt x="361" y="621"/>
                  <a:pt x="357" y="614"/>
                  <a:pt x="351" y="613"/>
                </a:cubicBezTo>
                <a:cubicBezTo>
                  <a:pt x="345" y="612"/>
                  <a:pt x="343" y="606"/>
                  <a:pt x="342" y="601"/>
                </a:cubicBezTo>
                <a:cubicBezTo>
                  <a:pt x="339" y="594"/>
                  <a:pt x="332" y="602"/>
                  <a:pt x="327" y="602"/>
                </a:cubicBezTo>
                <a:cubicBezTo>
                  <a:pt x="316" y="607"/>
                  <a:pt x="304" y="603"/>
                  <a:pt x="294" y="598"/>
                </a:cubicBezTo>
                <a:cubicBezTo>
                  <a:pt x="287" y="596"/>
                  <a:pt x="280" y="593"/>
                  <a:pt x="274" y="591"/>
                </a:cubicBezTo>
                <a:cubicBezTo>
                  <a:pt x="265" y="594"/>
                  <a:pt x="253" y="591"/>
                  <a:pt x="249" y="582"/>
                </a:cubicBezTo>
                <a:cubicBezTo>
                  <a:pt x="249" y="575"/>
                  <a:pt x="246" y="566"/>
                  <a:pt x="238" y="566"/>
                </a:cubicBezTo>
                <a:cubicBezTo>
                  <a:pt x="230" y="566"/>
                  <a:pt x="230" y="556"/>
                  <a:pt x="225" y="553"/>
                </a:cubicBezTo>
                <a:cubicBezTo>
                  <a:pt x="220" y="551"/>
                  <a:pt x="217" y="547"/>
                  <a:pt x="213" y="543"/>
                </a:cubicBezTo>
                <a:cubicBezTo>
                  <a:pt x="205" y="540"/>
                  <a:pt x="198" y="534"/>
                  <a:pt x="196" y="525"/>
                </a:cubicBezTo>
                <a:cubicBezTo>
                  <a:pt x="197" y="518"/>
                  <a:pt x="190" y="516"/>
                  <a:pt x="185" y="513"/>
                </a:cubicBezTo>
                <a:cubicBezTo>
                  <a:pt x="179" y="510"/>
                  <a:pt x="178" y="504"/>
                  <a:pt x="175" y="500"/>
                </a:cubicBezTo>
                <a:cubicBezTo>
                  <a:pt x="168" y="496"/>
                  <a:pt x="166" y="487"/>
                  <a:pt x="162" y="481"/>
                </a:cubicBezTo>
                <a:cubicBezTo>
                  <a:pt x="161" y="476"/>
                  <a:pt x="153" y="472"/>
                  <a:pt x="153" y="479"/>
                </a:cubicBezTo>
                <a:cubicBezTo>
                  <a:pt x="155" y="483"/>
                  <a:pt x="148" y="487"/>
                  <a:pt x="151" y="489"/>
                </a:cubicBezTo>
                <a:cubicBezTo>
                  <a:pt x="157" y="494"/>
                  <a:pt x="151" y="502"/>
                  <a:pt x="155" y="506"/>
                </a:cubicBezTo>
                <a:cubicBezTo>
                  <a:pt x="158" y="504"/>
                  <a:pt x="164" y="501"/>
                  <a:pt x="165" y="507"/>
                </a:cubicBezTo>
                <a:cubicBezTo>
                  <a:pt x="162" y="512"/>
                  <a:pt x="164" y="518"/>
                  <a:pt x="170" y="519"/>
                </a:cubicBezTo>
                <a:cubicBezTo>
                  <a:pt x="177" y="520"/>
                  <a:pt x="172" y="526"/>
                  <a:pt x="169" y="528"/>
                </a:cubicBezTo>
                <a:cubicBezTo>
                  <a:pt x="168" y="535"/>
                  <a:pt x="161" y="532"/>
                  <a:pt x="159" y="528"/>
                </a:cubicBezTo>
                <a:cubicBezTo>
                  <a:pt x="158" y="522"/>
                  <a:pt x="152" y="522"/>
                  <a:pt x="153" y="528"/>
                </a:cubicBezTo>
                <a:cubicBezTo>
                  <a:pt x="154" y="532"/>
                  <a:pt x="149" y="540"/>
                  <a:pt x="156" y="541"/>
                </a:cubicBezTo>
                <a:cubicBezTo>
                  <a:pt x="163" y="538"/>
                  <a:pt x="168" y="547"/>
                  <a:pt x="165" y="552"/>
                </a:cubicBezTo>
                <a:cubicBezTo>
                  <a:pt x="160" y="557"/>
                  <a:pt x="154" y="550"/>
                  <a:pt x="150" y="548"/>
                </a:cubicBezTo>
                <a:cubicBezTo>
                  <a:pt x="141" y="543"/>
                  <a:pt x="137" y="533"/>
                  <a:pt x="129" y="527"/>
                </a:cubicBezTo>
                <a:cubicBezTo>
                  <a:pt x="122" y="515"/>
                  <a:pt x="116" y="503"/>
                  <a:pt x="106" y="494"/>
                </a:cubicBezTo>
                <a:cubicBezTo>
                  <a:pt x="100" y="488"/>
                  <a:pt x="98" y="481"/>
                  <a:pt x="95" y="473"/>
                </a:cubicBezTo>
                <a:cubicBezTo>
                  <a:pt x="84" y="466"/>
                  <a:pt x="83" y="451"/>
                  <a:pt x="81" y="439"/>
                </a:cubicBezTo>
                <a:cubicBezTo>
                  <a:pt x="77" y="429"/>
                  <a:pt x="77" y="418"/>
                  <a:pt x="76" y="408"/>
                </a:cubicBezTo>
                <a:cubicBezTo>
                  <a:pt x="74" y="399"/>
                  <a:pt x="70" y="391"/>
                  <a:pt x="70" y="381"/>
                </a:cubicBezTo>
                <a:cubicBezTo>
                  <a:pt x="72" y="371"/>
                  <a:pt x="69" y="360"/>
                  <a:pt x="65" y="351"/>
                </a:cubicBezTo>
                <a:cubicBezTo>
                  <a:pt x="61" y="345"/>
                  <a:pt x="67" y="342"/>
                  <a:pt x="71" y="341"/>
                </a:cubicBezTo>
                <a:cubicBezTo>
                  <a:pt x="71" y="334"/>
                  <a:pt x="70" y="327"/>
                  <a:pt x="71" y="320"/>
                </a:cubicBezTo>
                <a:cubicBezTo>
                  <a:pt x="74" y="306"/>
                  <a:pt x="71" y="292"/>
                  <a:pt x="74" y="278"/>
                </a:cubicBezTo>
                <a:cubicBezTo>
                  <a:pt x="75" y="271"/>
                  <a:pt x="82" y="269"/>
                  <a:pt x="86" y="264"/>
                </a:cubicBezTo>
                <a:cubicBezTo>
                  <a:pt x="89" y="256"/>
                  <a:pt x="89" y="246"/>
                  <a:pt x="91" y="237"/>
                </a:cubicBezTo>
                <a:cubicBezTo>
                  <a:pt x="99" y="228"/>
                  <a:pt x="100" y="216"/>
                  <a:pt x="104" y="205"/>
                </a:cubicBezTo>
                <a:cubicBezTo>
                  <a:pt x="106" y="194"/>
                  <a:pt x="116" y="189"/>
                  <a:pt x="120" y="179"/>
                </a:cubicBezTo>
                <a:cubicBezTo>
                  <a:pt x="122" y="170"/>
                  <a:pt x="130" y="166"/>
                  <a:pt x="135" y="159"/>
                </a:cubicBezTo>
                <a:cubicBezTo>
                  <a:pt x="136" y="155"/>
                  <a:pt x="142" y="147"/>
                  <a:pt x="144" y="154"/>
                </a:cubicBezTo>
                <a:cubicBezTo>
                  <a:pt x="148" y="152"/>
                  <a:pt x="148" y="148"/>
                  <a:pt x="150" y="144"/>
                </a:cubicBezTo>
                <a:cubicBezTo>
                  <a:pt x="154" y="139"/>
                  <a:pt x="157" y="146"/>
                  <a:pt x="157" y="150"/>
                </a:cubicBezTo>
                <a:cubicBezTo>
                  <a:pt x="159" y="156"/>
                  <a:pt x="165" y="154"/>
                  <a:pt x="170" y="156"/>
                </a:cubicBezTo>
                <a:cubicBezTo>
                  <a:pt x="172" y="161"/>
                  <a:pt x="166" y="167"/>
                  <a:pt x="161" y="169"/>
                </a:cubicBezTo>
                <a:cubicBezTo>
                  <a:pt x="156" y="173"/>
                  <a:pt x="152" y="166"/>
                  <a:pt x="147" y="166"/>
                </a:cubicBezTo>
                <a:cubicBezTo>
                  <a:pt x="141" y="171"/>
                  <a:pt x="152" y="173"/>
                  <a:pt x="152" y="176"/>
                </a:cubicBezTo>
                <a:cubicBezTo>
                  <a:pt x="150" y="183"/>
                  <a:pt x="146" y="190"/>
                  <a:pt x="141" y="195"/>
                </a:cubicBezTo>
                <a:cubicBezTo>
                  <a:pt x="137" y="198"/>
                  <a:pt x="140" y="204"/>
                  <a:pt x="134" y="202"/>
                </a:cubicBezTo>
                <a:cubicBezTo>
                  <a:pt x="133" y="208"/>
                  <a:pt x="127" y="211"/>
                  <a:pt x="128" y="216"/>
                </a:cubicBezTo>
                <a:cubicBezTo>
                  <a:pt x="131" y="223"/>
                  <a:pt x="124" y="217"/>
                  <a:pt x="121" y="219"/>
                </a:cubicBezTo>
                <a:cubicBezTo>
                  <a:pt x="112" y="224"/>
                  <a:pt x="110" y="236"/>
                  <a:pt x="114" y="245"/>
                </a:cubicBezTo>
                <a:cubicBezTo>
                  <a:pt x="117" y="250"/>
                  <a:pt x="114" y="259"/>
                  <a:pt x="108" y="255"/>
                </a:cubicBezTo>
                <a:cubicBezTo>
                  <a:pt x="103" y="250"/>
                  <a:pt x="99" y="258"/>
                  <a:pt x="97" y="262"/>
                </a:cubicBezTo>
                <a:cubicBezTo>
                  <a:pt x="92" y="263"/>
                  <a:pt x="91" y="269"/>
                  <a:pt x="93" y="273"/>
                </a:cubicBezTo>
                <a:cubicBezTo>
                  <a:pt x="100" y="280"/>
                  <a:pt x="92" y="290"/>
                  <a:pt x="94" y="298"/>
                </a:cubicBezTo>
                <a:cubicBezTo>
                  <a:pt x="98" y="305"/>
                  <a:pt x="95" y="314"/>
                  <a:pt x="91" y="321"/>
                </a:cubicBezTo>
                <a:cubicBezTo>
                  <a:pt x="89" y="334"/>
                  <a:pt x="89" y="347"/>
                  <a:pt x="89" y="361"/>
                </a:cubicBezTo>
                <a:cubicBezTo>
                  <a:pt x="89" y="374"/>
                  <a:pt x="93" y="387"/>
                  <a:pt x="95" y="400"/>
                </a:cubicBezTo>
                <a:cubicBezTo>
                  <a:pt x="96" y="410"/>
                  <a:pt x="97" y="421"/>
                  <a:pt x="103" y="430"/>
                </a:cubicBezTo>
                <a:cubicBezTo>
                  <a:pt x="106" y="446"/>
                  <a:pt x="114" y="461"/>
                  <a:pt x="120" y="476"/>
                </a:cubicBezTo>
                <a:cubicBezTo>
                  <a:pt x="127" y="484"/>
                  <a:pt x="124" y="497"/>
                  <a:pt x="131" y="505"/>
                </a:cubicBezTo>
                <a:cubicBezTo>
                  <a:pt x="137" y="507"/>
                  <a:pt x="140" y="516"/>
                  <a:pt x="147" y="515"/>
                </a:cubicBezTo>
                <a:cubicBezTo>
                  <a:pt x="149" y="504"/>
                  <a:pt x="138" y="497"/>
                  <a:pt x="134" y="487"/>
                </a:cubicBezTo>
                <a:cubicBezTo>
                  <a:pt x="133" y="478"/>
                  <a:pt x="128" y="470"/>
                  <a:pt x="123" y="463"/>
                </a:cubicBezTo>
                <a:cubicBezTo>
                  <a:pt x="119" y="456"/>
                  <a:pt x="120" y="449"/>
                  <a:pt x="119" y="441"/>
                </a:cubicBezTo>
                <a:cubicBezTo>
                  <a:pt x="116" y="431"/>
                  <a:pt x="113" y="420"/>
                  <a:pt x="113" y="409"/>
                </a:cubicBezTo>
                <a:cubicBezTo>
                  <a:pt x="110" y="399"/>
                  <a:pt x="111" y="389"/>
                  <a:pt x="112" y="379"/>
                </a:cubicBezTo>
                <a:cubicBezTo>
                  <a:pt x="115" y="374"/>
                  <a:pt x="117" y="386"/>
                  <a:pt x="121" y="382"/>
                </a:cubicBezTo>
                <a:cubicBezTo>
                  <a:pt x="126" y="369"/>
                  <a:pt x="127" y="354"/>
                  <a:pt x="128" y="340"/>
                </a:cubicBezTo>
                <a:cubicBezTo>
                  <a:pt x="126" y="333"/>
                  <a:pt x="131" y="328"/>
                  <a:pt x="132" y="321"/>
                </a:cubicBezTo>
                <a:cubicBezTo>
                  <a:pt x="130" y="311"/>
                  <a:pt x="130" y="300"/>
                  <a:pt x="134" y="290"/>
                </a:cubicBezTo>
                <a:cubicBezTo>
                  <a:pt x="142" y="265"/>
                  <a:pt x="147" y="240"/>
                  <a:pt x="158" y="216"/>
                </a:cubicBezTo>
                <a:cubicBezTo>
                  <a:pt x="162" y="203"/>
                  <a:pt x="171" y="193"/>
                  <a:pt x="177" y="181"/>
                </a:cubicBezTo>
                <a:cubicBezTo>
                  <a:pt x="179" y="173"/>
                  <a:pt x="190" y="168"/>
                  <a:pt x="187" y="159"/>
                </a:cubicBezTo>
                <a:cubicBezTo>
                  <a:pt x="185" y="152"/>
                  <a:pt x="176" y="152"/>
                  <a:pt x="175" y="145"/>
                </a:cubicBezTo>
                <a:cubicBezTo>
                  <a:pt x="178" y="140"/>
                  <a:pt x="181" y="133"/>
                  <a:pt x="187" y="131"/>
                </a:cubicBezTo>
                <a:cubicBezTo>
                  <a:pt x="190" y="127"/>
                  <a:pt x="200" y="131"/>
                  <a:pt x="195" y="136"/>
                </a:cubicBezTo>
                <a:cubicBezTo>
                  <a:pt x="188" y="136"/>
                  <a:pt x="185" y="144"/>
                  <a:pt x="187" y="149"/>
                </a:cubicBezTo>
                <a:cubicBezTo>
                  <a:pt x="189" y="156"/>
                  <a:pt x="196" y="151"/>
                  <a:pt x="197" y="146"/>
                </a:cubicBezTo>
                <a:cubicBezTo>
                  <a:pt x="208" y="138"/>
                  <a:pt x="201" y="122"/>
                  <a:pt x="208" y="112"/>
                </a:cubicBezTo>
                <a:cubicBezTo>
                  <a:pt x="212" y="110"/>
                  <a:pt x="218" y="108"/>
                  <a:pt x="222" y="104"/>
                </a:cubicBezTo>
                <a:cubicBezTo>
                  <a:pt x="229" y="97"/>
                  <a:pt x="238" y="99"/>
                  <a:pt x="246" y="95"/>
                </a:cubicBezTo>
                <a:cubicBezTo>
                  <a:pt x="252" y="89"/>
                  <a:pt x="261" y="91"/>
                  <a:pt x="267" y="86"/>
                </a:cubicBezTo>
                <a:cubicBezTo>
                  <a:pt x="271" y="82"/>
                  <a:pt x="269" y="75"/>
                  <a:pt x="263" y="76"/>
                </a:cubicBezTo>
                <a:cubicBezTo>
                  <a:pt x="255" y="72"/>
                  <a:pt x="265" y="73"/>
                  <a:pt x="268" y="73"/>
                </a:cubicBezTo>
                <a:cubicBezTo>
                  <a:pt x="271" y="66"/>
                  <a:pt x="262" y="65"/>
                  <a:pt x="260" y="60"/>
                </a:cubicBezTo>
                <a:cubicBezTo>
                  <a:pt x="265" y="56"/>
                  <a:pt x="270" y="55"/>
                  <a:pt x="276" y="53"/>
                </a:cubicBezTo>
                <a:cubicBezTo>
                  <a:pt x="284" y="51"/>
                  <a:pt x="295" y="44"/>
                  <a:pt x="302" y="52"/>
                </a:cubicBezTo>
                <a:cubicBezTo>
                  <a:pt x="295" y="60"/>
                  <a:pt x="284" y="58"/>
                  <a:pt x="274" y="60"/>
                </a:cubicBezTo>
                <a:cubicBezTo>
                  <a:pt x="268" y="64"/>
                  <a:pt x="276" y="71"/>
                  <a:pt x="275" y="76"/>
                </a:cubicBezTo>
                <a:cubicBezTo>
                  <a:pt x="280" y="75"/>
                  <a:pt x="282" y="69"/>
                  <a:pt x="286" y="66"/>
                </a:cubicBezTo>
                <a:cubicBezTo>
                  <a:pt x="293" y="63"/>
                  <a:pt x="301" y="64"/>
                  <a:pt x="308" y="63"/>
                </a:cubicBezTo>
                <a:cubicBezTo>
                  <a:pt x="314" y="65"/>
                  <a:pt x="319" y="59"/>
                  <a:pt x="324" y="56"/>
                </a:cubicBezTo>
                <a:cubicBezTo>
                  <a:pt x="334" y="56"/>
                  <a:pt x="339" y="43"/>
                  <a:pt x="349" y="43"/>
                </a:cubicBezTo>
                <a:cubicBezTo>
                  <a:pt x="356" y="47"/>
                  <a:pt x="361" y="36"/>
                  <a:pt x="356" y="32"/>
                </a:cubicBezTo>
                <a:cubicBezTo>
                  <a:pt x="347" y="31"/>
                  <a:pt x="337" y="28"/>
                  <a:pt x="328" y="28"/>
                </a:cubicBezTo>
                <a:cubicBezTo>
                  <a:pt x="302" y="34"/>
                  <a:pt x="275" y="35"/>
                  <a:pt x="252" y="48"/>
                </a:cubicBezTo>
                <a:cubicBezTo>
                  <a:pt x="247" y="53"/>
                  <a:pt x="254" y="58"/>
                  <a:pt x="256" y="62"/>
                </a:cubicBezTo>
                <a:cubicBezTo>
                  <a:pt x="255" y="69"/>
                  <a:pt x="247" y="66"/>
                  <a:pt x="243" y="68"/>
                </a:cubicBezTo>
                <a:cubicBezTo>
                  <a:pt x="238" y="76"/>
                  <a:pt x="227" y="73"/>
                  <a:pt x="220" y="77"/>
                </a:cubicBezTo>
                <a:cubicBezTo>
                  <a:pt x="213" y="79"/>
                  <a:pt x="219" y="83"/>
                  <a:pt x="218" y="88"/>
                </a:cubicBezTo>
                <a:cubicBezTo>
                  <a:pt x="217" y="94"/>
                  <a:pt x="211" y="94"/>
                  <a:pt x="206" y="92"/>
                </a:cubicBezTo>
                <a:cubicBezTo>
                  <a:pt x="195" y="95"/>
                  <a:pt x="186" y="105"/>
                  <a:pt x="174" y="108"/>
                </a:cubicBezTo>
                <a:cubicBezTo>
                  <a:pt x="169" y="111"/>
                  <a:pt x="166" y="103"/>
                  <a:pt x="162" y="106"/>
                </a:cubicBezTo>
                <a:cubicBezTo>
                  <a:pt x="159" y="110"/>
                  <a:pt x="160" y="119"/>
                  <a:pt x="153" y="117"/>
                </a:cubicBezTo>
                <a:cubicBezTo>
                  <a:pt x="151" y="114"/>
                  <a:pt x="152" y="103"/>
                  <a:pt x="147" y="111"/>
                </a:cubicBezTo>
                <a:cubicBezTo>
                  <a:pt x="147" y="116"/>
                  <a:pt x="152" y="122"/>
                  <a:pt x="142" y="121"/>
                </a:cubicBezTo>
                <a:cubicBezTo>
                  <a:pt x="139" y="119"/>
                  <a:pt x="129" y="122"/>
                  <a:pt x="135" y="126"/>
                </a:cubicBezTo>
                <a:cubicBezTo>
                  <a:pt x="142" y="128"/>
                  <a:pt x="134" y="136"/>
                  <a:pt x="130" y="135"/>
                </a:cubicBezTo>
                <a:cubicBezTo>
                  <a:pt x="127" y="128"/>
                  <a:pt x="123" y="135"/>
                  <a:pt x="123" y="139"/>
                </a:cubicBezTo>
                <a:cubicBezTo>
                  <a:pt x="117" y="154"/>
                  <a:pt x="107" y="166"/>
                  <a:pt x="99" y="179"/>
                </a:cubicBezTo>
                <a:cubicBezTo>
                  <a:pt x="97" y="184"/>
                  <a:pt x="94" y="190"/>
                  <a:pt x="87" y="189"/>
                </a:cubicBezTo>
                <a:cubicBezTo>
                  <a:pt x="81" y="188"/>
                  <a:pt x="84" y="195"/>
                  <a:pt x="85" y="197"/>
                </a:cubicBezTo>
                <a:cubicBezTo>
                  <a:pt x="88" y="203"/>
                  <a:pt x="79" y="203"/>
                  <a:pt x="80" y="208"/>
                </a:cubicBezTo>
                <a:cubicBezTo>
                  <a:pt x="80" y="215"/>
                  <a:pt x="75" y="220"/>
                  <a:pt x="75" y="226"/>
                </a:cubicBezTo>
                <a:cubicBezTo>
                  <a:pt x="75" y="233"/>
                  <a:pt x="67" y="234"/>
                  <a:pt x="63" y="236"/>
                </a:cubicBezTo>
                <a:cubicBezTo>
                  <a:pt x="58" y="242"/>
                  <a:pt x="53" y="234"/>
                  <a:pt x="55" y="229"/>
                </a:cubicBezTo>
                <a:cubicBezTo>
                  <a:pt x="60" y="219"/>
                  <a:pt x="59" y="207"/>
                  <a:pt x="63" y="197"/>
                </a:cubicBezTo>
                <a:cubicBezTo>
                  <a:pt x="65" y="189"/>
                  <a:pt x="74" y="187"/>
                  <a:pt x="74" y="179"/>
                </a:cubicBezTo>
                <a:cubicBezTo>
                  <a:pt x="73" y="171"/>
                  <a:pt x="74" y="162"/>
                  <a:pt x="81" y="158"/>
                </a:cubicBezTo>
                <a:cubicBezTo>
                  <a:pt x="89" y="157"/>
                  <a:pt x="90" y="149"/>
                  <a:pt x="90" y="144"/>
                </a:cubicBezTo>
                <a:cubicBezTo>
                  <a:pt x="94" y="127"/>
                  <a:pt x="110" y="117"/>
                  <a:pt x="121" y="106"/>
                </a:cubicBezTo>
                <a:cubicBezTo>
                  <a:pt x="127" y="97"/>
                  <a:pt x="130" y="86"/>
                  <a:pt x="135" y="77"/>
                </a:cubicBezTo>
                <a:cubicBezTo>
                  <a:pt x="155" y="61"/>
                  <a:pt x="181" y="54"/>
                  <a:pt x="206" y="46"/>
                </a:cubicBezTo>
                <a:cubicBezTo>
                  <a:pt x="221" y="40"/>
                  <a:pt x="237" y="35"/>
                  <a:pt x="254" y="33"/>
                </a:cubicBezTo>
                <a:cubicBezTo>
                  <a:pt x="278" y="29"/>
                  <a:pt x="302" y="27"/>
                  <a:pt x="326" y="19"/>
                </a:cubicBezTo>
                <a:cubicBezTo>
                  <a:pt x="341" y="15"/>
                  <a:pt x="360" y="6"/>
                  <a:pt x="374" y="18"/>
                </a:cubicBezTo>
                <a:cubicBezTo>
                  <a:pt x="380" y="21"/>
                  <a:pt x="380" y="11"/>
                  <a:pt x="382" y="8"/>
                </a:cubicBezTo>
                <a:cubicBezTo>
                  <a:pt x="398" y="0"/>
                  <a:pt x="416" y="3"/>
                  <a:pt x="433" y="1"/>
                </a:cubicBezTo>
                <a:cubicBezTo>
                  <a:pt x="450" y="1"/>
                  <a:pt x="467" y="3"/>
                  <a:pt x="484" y="6"/>
                </a:cubicBezTo>
                <a:cubicBezTo>
                  <a:pt x="519" y="9"/>
                  <a:pt x="546" y="33"/>
                  <a:pt x="574" y="51"/>
                </a:cubicBezTo>
                <a:cubicBezTo>
                  <a:pt x="590" y="61"/>
                  <a:pt x="603" y="75"/>
                  <a:pt x="612" y="91"/>
                </a:cubicBezTo>
                <a:cubicBezTo>
                  <a:pt x="629" y="114"/>
                  <a:pt x="646" y="137"/>
                  <a:pt x="657" y="164"/>
                </a:cubicBezTo>
                <a:cubicBezTo>
                  <a:pt x="666" y="181"/>
                  <a:pt x="675" y="198"/>
                  <a:pt x="679" y="216"/>
                </a:cubicBezTo>
                <a:cubicBezTo>
                  <a:pt x="689" y="259"/>
                  <a:pt x="692" y="303"/>
                  <a:pt x="692" y="346"/>
                </a:cubicBezTo>
                <a:close/>
                <a:moveTo>
                  <a:pt x="138" y="186"/>
                </a:moveTo>
                <a:cubicBezTo>
                  <a:pt x="141" y="193"/>
                  <a:pt x="148" y="182"/>
                  <a:pt x="141" y="182"/>
                </a:cubicBezTo>
                <a:cubicBezTo>
                  <a:pt x="139" y="182"/>
                  <a:pt x="138" y="184"/>
                  <a:pt x="138" y="186"/>
                </a:cubicBezTo>
                <a:close/>
                <a:moveTo>
                  <a:pt x="144" y="450"/>
                </a:moveTo>
                <a:cubicBezTo>
                  <a:pt x="138" y="442"/>
                  <a:pt x="146" y="432"/>
                  <a:pt x="140" y="425"/>
                </a:cubicBezTo>
                <a:cubicBezTo>
                  <a:pt x="132" y="415"/>
                  <a:pt x="136" y="399"/>
                  <a:pt x="124" y="392"/>
                </a:cubicBezTo>
                <a:cubicBezTo>
                  <a:pt x="121" y="391"/>
                  <a:pt x="119" y="395"/>
                  <a:pt x="118" y="397"/>
                </a:cubicBezTo>
                <a:cubicBezTo>
                  <a:pt x="115" y="403"/>
                  <a:pt x="119" y="409"/>
                  <a:pt x="121" y="415"/>
                </a:cubicBezTo>
                <a:cubicBezTo>
                  <a:pt x="121" y="419"/>
                  <a:pt x="116" y="425"/>
                  <a:pt x="123" y="425"/>
                </a:cubicBezTo>
                <a:cubicBezTo>
                  <a:pt x="129" y="420"/>
                  <a:pt x="127" y="431"/>
                  <a:pt x="129" y="435"/>
                </a:cubicBezTo>
                <a:cubicBezTo>
                  <a:pt x="129" y="444"/>
                  <a:pt x="138" y="449"/>
                  <a:pt x="141" y="458"/>
                </a:cubicBezTo>
                <a:cubicBezTo>
                  <a:pt x="140" y="463"/>
                  <a:pt x="144" y="472"/>
                  <a:pt x="150" y="470"/>
                </a:cubicBezTo>
                <a:cubicBezTo>
                  <a:pt x="154" y="463"/>
                  <a:pt x="147" y="456"/>
                  <a:pt x="144" y="450"/>
                </a:cubicBezTo>
                <a:close/>
                <a:moveTo>
                  <a:pt x="158" y="352"/>
                </a:moveTo>
                <a:cubicBezTo>
                  <a:pt x="154" y="349"/>
                  <a:pt x="157" y="357"/>
                  <a:pt x="158" y="358"/>
                </a:cubicBezTo>
                <a:cubicBezTo>
                  <a:pt x="163" y="365"/>
                  <a:pt x="161" y="354"/>
                  <a:pt x="158" y="352"/>
                </a:cubicBezTo>
                <a:close/>
                <a:moveTo>
                  <a:pt x="181" y="263"/>
                </a:moveTo>
                <a:cubicBezTo>
                  <a:pt x="182" y="270"/>
                  <a:pt x="190" y="258"/>
                  <a:pt x="184" y="258"/>
                </a:cubicBezTo>
                <a:cubicBezTo>
                  <a:pt x="181" y="257"/>
                  <a:pt x="180" y="261"/>
                  <a:pt x="181" y="263"/>
                </a:cubicBezTo>
                <a:close/>
                <a:moveTo>
                  <a:pt x="173" y="446"/>
                </a:moveTo>
                <a:cubicBezTo>
                  <a:pt x="170" y="445"/>
                  <a:pt x="169" y="448"/>
                  <a:pt x="171" y="450"/>
                </a:cubicBezTo>
                <a:cubicBezTo>
                  <a:pt x="174" y="457"/>
                  <a:pt x="180" y="445"/>
                  <a:pt x="173" y="446"/>
                </a:cubicBezTo>
                <a:close/>
                <a:moveTo>
                  <a:pt x="178" y="459"/>
                </a:moveTo>
                <a:cubicBezTo>
                  <a:pt x="175" y="459"/>
                  <a:pt x="179" y="463"/>
                  <a:pt x="179" y="464"/>
                </a:cubicBezTo>
                <a:cubicBezTo>
                  <a:pt x="184" y="470"/>
                  <a:pt x="182" y="460"/>
                  <a:pt x="178" y="459"/>
                </a:cubicBezTo>
                <a:close/>
                <a:moveTo>
                  <a:pt x="187" y="427"/>
                </a:moveTo>
                <a:cubicBezTo>
                  <a:pt x="184" y="423"/>
                  <a:pt x="178" y="420"/>
                  <a:pt x="173" y="418"/>
                </a:cubicBezTo>
                <a:cubicBezTo>
                  <a:pt x="170" y="418"/>
                  <a:pt x="172" y="421"/>
                  <a:pt x="173" y="422"/>
                </a:cubicBezTo>
                <a:cubicBezTo>
                  <a:pt x="179" y="422"/>
                  <a:pt x="181" y="432"/>
                  <a:pt x="187" y="427"/>
                </a:cubicBezTo>
                <a:close/>
                <a:moveTo>
                  <a:pt x="197" y="308"/>
                </a:moveTo>
                <a:cubicBezTo>
                  <a:pt x="198" y="312"/>
                  <a:pt x="196" y="321"/>
                  <a:pt x="202" y="319"/>
                </a:cubicBezTo>
                <a:cubicBezTo>
                  <a:pt x="202" y="318"/>
                  <a:pt x="203" y="318"/>
                  <a:pt x="203" y="317"/>
                </a:cubicBezTo>
                <a:cubicBezTo>
                  <a:pt x="203" y="289"/>
                  <a:pt x="203" y="289"/>
                  <a:pt x="203" y="289"/>
                </a:cubicBezTo>
                <a:cubicBezTo>
                  <a:pt x="200" y="295"/>
                  <a:pt x="197" y="301"/>
                  <a:pt x="197" y="308"/>
                </a:cubicBezTo>
                <a:close/>
                <a:moveTo>
                  <a:pt x="192" y="248"/>
                </a:moveTo>
                <a:cubicBezTo>
                  <a:pt x="197" y="243"/>
                  <a:pt x="200" y="233"/>
                  <a:pt x="196" y="227"/>
                </a:cubicBezTo>
                <a:cubicBezTo>
                  <a:pt x="195" y="227"/>
                  <a:pt x="194" y="227"/>
                  <a:pt x="193" y="228"/>
                </a:cubicBezTo>
                <a:cubicBezTo>
                  <a:pt x="191" y="234"/>
                  <a:pt x="186" y="243"/>
                  <a:pt x="192" y="248"/>
                </a:cubicBezTo>
                <a:close/>
                <a:moveTo>
                  <a:pt x="188" y="351"/>
                </a:moveTo>
                <a:cubicBezTo>
                  <a:pt x="187" y="362"/>
                  <a:pt x="193" y="371"/>
                  <a:pt x="198" y="381"/>
                </a:cubicBezTo>
                <a:cubicBezTo>
                  <a:pt x="199" y="383"/>
                  <a:pt x="201" y="384"/>
                  <a:pt x="203" y="383"/>
                </a:cubicBezTo>
                <a:cubicBezTo>
                  <a:pt x="203" y="374"/>
                  <a:pt x="203" y="374"/>
                  <a:pt x="203" y="374"/>
                </a:cubicBezTo>
                <a:cubicBezTo>
                  <a:pt x="198" y="373"/>
                  <a:pt x="197" y="368"/>
                  <a:pt x="197" y="363"/>
                </a:cubicBezTo>
                <a:cubicBezTo>
                  <a:pt x="196" y="351"/>
                  <a:pt x="200" y="338"/>
                  <a:pt x="196" y="326"/>
                </a:cubicBezTo>
                <a:cubicBezTo>
                  <a:pt x="195" y="326"/>
                  <a:pt x="194" y="326"/>
                  <a:pt x="193" y="327"/>
                </a:cubicBezTo>
                <a:cubicBezTo>
                  <a:pt x="187" y="333"/>
                  <a:pt x="188" y="343"/>
                  <a:pt x="188" y="351"/>
                </a:cubicBezTo>
                <a:close/>
                <a:moveTo>
                  <a:pt x="202" y="502"/>
                </a:moveTo>
                <a:cubicBezTo>
                  <a:pt x="199" y="501"/>
                  <a:pt x="194" y="504"/>
                  <a:pt x="194" y="508"/>
                </a:cubicBezTo>
                <a:cubicBezTo>
                  <a:pt x="197" y="514"/>
                  <a:pt x="210" y="506"/>
                  <a:pt x="202" y="502"/>
                </a:cubicBezTo>
                <a:close/>
                <a:moveTo>
                  <a:pt x="236" y="443"/>
                </a:moveTo>
                <a:cubicBezTo>
                  <a:pt x="236" y="443"/>
                  <a:pt x="235" y="443"/>
                  <a:pt x="235" y="444"/>
                </a:cubicBezTo>
                <a:cubicBezTo>
                  <a:pt x="230" y="450"/>
                  <a:pt x="242" y="447"/>
                  <a:pt x="236" y="443"/>
                </a:cubicBezTo>
                <a:close/>
                <a:moveTo>
                  <a:pt x="228" y="174"/>
                </a:moveTo>
                <a:cubicBezTo>
                  <a:pt x="230" y="174"/>
                  <a:pt x="230" y="174"/>
                  <a:pt x="230" y="174"/>
                </a:cubicBezTo>
                <a:cubicBezTo>
                  <a:pt x="230" y="172"/>
                  <a:pt x="230" y="172"/>
                  <a:pt x="230" y="172"/>
                </a:cubicBezTo>
                <a:cubicBezTo>
                  <a:pt x="229" y="172"/>
                  <a:pt x="229" y="173"/>
                  <a:pt x="228" y="174"/>
                </a:cubicBezTo>
                <a:close/>
                <a:moveTo>
                  <a:pt x="242" y="546"/>
                </a:moveTo>
                <a:cubicBezTo>
                  <a:pt x="237" y="535"/>
                  <a:pt x="228" y="526"/>
                  <a:pt x="217" y="519"/>
                </a:cubicBezTo>
                <a:cubicBezTo>
                  <a:pt x="211" y="524"/>
                  <a:pt x="218" y="534"/>
                  <a:pt x="222" y="538"/>
                </a:cubicBezTo>
                <a:cubicBezTo>
                  <a:pt x="228" y="542"/>
                  <a:pt x="235" y="551"/>
                  <a:pt x="242" y="546"/>
                </a:cubicBezTo>
                <a:close/>
                <a:moveTo>
                  <a:pt x="258" y="479"/>
                </a:moveTo>
                <a:cubicBezTo>
                  <a:pt x="261" y="476"/>
                  <a:pt x="254" y="470"/>
                  <a:pt x="250" y="468"/>
                </a:cubicBezTo>
                <a:cubicBezTo>
                  <a:pt x="249" y="468"/>
                  <a:pt x="249" y="468"/>
                  <a:pt x="249" y="468"/>
                </a:cubicBezTo>
                <a:cubicBezTo>
                  <a:pt x="247" y="473"/>
                  <a:pt x="253" y="478"/>
                  <a:pt x="258" y="479"/>
                </a:cubicBezTo>
                <a:close/>
                <a:moveTo>
                  <a:pt x="259" y="575"/>
                </a:moveTo>
                <a:cubicBezTo>
                  <a:pt x="257" y="575"/>
                  <a:pt x="256" y="576"/>
                  <a:pt x="256" y="577"/>
                </a:cubicBezTo>
                <a:cubicBezTo>
                  <a:pt x="256" y="585"/>
                  <a:pt x="266" y="577"/>
                  <a:pt x="259" y="575"/>
                </a:cubicBezTo>
                <a:close/>
                <a:moveTo>
                  <a:pt x="272" y="462"/>
                </a:moveTo>
                <a:cubicBezTo>
                  <a:pt x="266" y="460"/>
                  <a:pt x="265" y="468"/>
                  <a:pt x="265" y="472"/>
                </a:cubicBezTo>
                <a:cubicBezTo>
                  <a:pt x="264" y="480"/>
                  <a:pt x="274" y="484"/>
                  <a:pt x="279" y="478"/>
                </a:cubicBezTo>
                <a:cubicBezTo>
                  <a:pt x="286" y="472"/>
                  <a:pt x="278" y="464"/>
                  <a:pt x="272" y="462"/>
                </a:cubicBezTo>
                <a:close/>
                <a:moveTo>
                  <a:pt x="283" y="489"/>
                </a:moveTo>
                <a:cubicBezTo>
                  <a:pt x="283" y="488"/>
                  <a:pt x="282" y="489"/>
                  <a:pt x="282" y="489"/>
                </a:cubicBezTo>
                <a:cubicBezTo>
                  <a:pt x="277" y="495"/>
                  <a:pt x="289" y="492"/>
                  <a:pt x="283" y="489"/>
                </a:cubicBezTo>
                <a:close/>
                <a:moveTo>
                  <a:pt x="338" y="512"/>
                </a:moveTo>
                <a:cubicBezTo>
                  <a:pt x="333" y="505"/>
                  <a:pt x="336" y="495"/>
                  <a:pt x="331" y="489"/>
                </a:cubicBezTo>
                <a:cubicBezTo>
                  <a:pt x="324" y="488"/>
                  <a:pt x="325" y="497"/>
                  <a:pt x="327" y="501"/>
                </a:cubicBezTo>
                <a:cubicBezTo>
                  <a:pt x="331" y="507"/>
                  <a:pt x="331" y="515"/>
                  <a:pt x="335" y="520"/>
                </a:cubicBezTo>
                <a:cubicBezTo>
                  <a:pt x="341" y="525"/>
                  <a:pt x="341" y="515"/>
                  <a:pt x="338" y="512"/>
                </a:cubicBezTo>
                <a:close/>
                <a:moveTo>
                  <a:pt x="355" y="476"/>
                </a:moveTo>
                <a:cubicBezTo>
                  <a:pt x="349" y="475"/>
                  <a:pt x="351" y="482"/>
                  <a:pt x="354" y="483"/>
                </a:cubicBezTo>
                <a:cubicBezTo>
                  <a:pt x="359" y="488"/>
                  <a:pt x="361" y="475"/>
                  <a:pt x="355" y="476"/>
                </a:cubicBezTo>
                <a:close/>
                <a:moveTo>
                  <a:pt x="377" y="609"/>
                </a:moveTo>
                <a:cubicBezTo>
                  <a:pt x="375" y="608"/>
                  <a:pt x="373" y="612"/>
                  <a:pt x="372" y="614"/>
                </a:cubicBezTo>
                <a:cubicBezTo>
                  <a:pt x="372" y="621"/>
                  <a:pt x="380" y="612"/>
                  <a:pt x="377" y="609"/>
                </a:cubicBezTo>
                <a:close/>
                <a:moveTo>
                  <a:pt x="389" y="23"/>
                </a:moveTo>
                <a:cubicBezTo>
                  <a:pt x="382" y="22"/>
                  <a:pt x="370" y="26"/>
                  <a:pt x="372" y="36"/>
                </a:cubicBezTo>
                <a:cubicBezTo>
                  <a:pt x="379" y="39"/>
                  <a:pt x="388" y="38"/>
                  <a:pt x="394" y="34"/>
                </a:cubicBezTo>
                <a:cubicBezTo>
                  <a:pt x="400" y="30"/>
                  <a:pt x="394" y="23"/>
                  <a:pt x="389" y="23"/>
                </a:cubicBezTo>
                <a:close/>
                <a:moveTo>
                  <a:pt x="406" y="161"/>
                </a:moveTo>
                <a:cubicBezTo>
                  <a:pt x="413" y="165"/>
                  <a:pt x="409" y="156"/>
                  <a:pt x="404" y="156"/>
                </a:cubicBezTo>
                <a:cubicBezTo>
                  <a:pt x="399" y="156"/>
                  <a:pt x="404" y="160"/>
                  <a:pt x="406" y="161"/>
                </a:cubicBezTo>
                <a:close/>
                <a:moveTo>
                  <a:pt x="410" y="470"/>
                </a:moveTo>
                <a:cubicBezTo>
                  <a:pt x="406" y="469"/>
                  <a:pt x="404" y="473"/>
                  <a:pt x="405" y="476"/>
                </a:cubicBezTo>
                <a:cubicBezTo>
                  <a:pt x="407" y="482"/>
                  <a:pt x="415" y="472"/>
                  <a:pt x="410" y="470"/>
                </a:cubicBezTo>
                <a:close/>
                <a:moveTo>
                  <a:pt x="416" y="29"/>
                </a:moveTo>
                <a:cubicBezTo>
                  <a:pt x="410" y="31"/>
                  <a:pt x="406" y="25"/>
                  <a:pt x="402" y="23"/>
                </a:cubicBezTo>
                <a:cubicBezTo>
                  <a:pt x="398" y="22"/>
                  <a:pt x="399" y="28"/>
                  <a:pt x="402" y="28"/>
                </a:cubicBezTo>
                <a:cubicBezTo>
                  <a:pt x="409" y="28"/>
                  <a:pt x="409" y="35"/>
                  <a:pt x="412" y="40"/>
                </a:cubicBezTo>
                <a:cubicBezTo>
                  <a:pt x="418" y="42"/>
                  <a:pt x="418" y="32"/>
                  <a:pt x="416" y="29"/>
                </a:cubicBezTo>
                <a:close/>
                <a:moveTo>
                  <a:pt x="418" y="163"/>
                </a:moveTo>
                <a:cubicBezTo>
                  <a:pt x="413" y="165"/>
                  <a:pt x="416" y="173"/>
                  <a:pt x="421" y="174"/>
                </a:cubicBezTo>
                <a:cubicBezTo>
                  <a:pt x="426" y="173"/>
                  <a:pt x="422" y="165"/>
                  <a:pt x="418" y="163"/>
                </a:cubicBezTo>
                <a:close/>
                <a:moveTo>
                  <a:pt x="590" y="165"/>
                </a:moveTo>
                <a:cubicBezTo>
                  <a:pt x="588" y="165"/>
                  <a:pt x="588" y="167"/>
                  <a:pt x="590" y="168"/>
                </a:cubicBezTo>
                <a:cubicBezTo>
                  <a:pt x="593" y="174"/>
                  <a:pt x="597" y="165"/>
                  <a:pt x="590" y="165"/>
                </a:cubicBezTo>
                <a:close/>
                <a:moveTo>
                  <a:pt x="585" y="155"/>
                </a:moveTo>
                <a:cubicBezTo>
                  <a:pt x="591" y="159"/>
                  <a:pt x="592" y="147"/>
                  <a:pt x="585" y="149"/>
                </a:cubicBezTo>
                <a:cubicBezTo>
                  <a:pt x="581" y="148"/>
                  <a:pt x="582" y="154"/>
                  <a:pt x="585" y="155"/>
                </a:cubicBezTo>
                <a:close/>
                <a:moveTo>
                  <a:pt x="577" y="115"/>
                </a:moveTo>
                <a:cubicBezTo>
                  <a:pt x="582" y="120"/>
                  <a:pt x="585" y="108"/>
                  <a:pt x="578" y="109"/>
                </a:cubicBezTo>
                <a:cubicBezTo>
                  <a:pt x="575" y="109"/>
                  <a:pt x="576" y="113"/>
                  <a:pt x="577" y="115"/>
                </a:cubicBezTo>
                <a:close/>
                <a:moveTo>
                  <a:pt x="576" y="152"/>
                </a:moveTo>
                <a:cubicBezTo>
                  <a:pt x="583" y="153"/>
                  <a:pt x="581" y="142"/>
                  <a:pt x="575" y="142"/>
                </a:cubicBezTo>
                <a:cubicBezTo>
                  <a:pt x="568" y="141"/>
                  <a:pt x="572" y="150"/>
                  <a:pt x="576" y="152"/>
                </a:cubicBezTo>
                <a:close/>
                <a:moveTo>
                  <a:pt x="522" y="67"/>
                </a:moveTo>
                <a:cubicBezTo>
                  <a:pt x="528" y="82"/>
                  <a:pt x="548" y="83"/>
                  <a:pt x="557" y="95"/>
                </a:cubicBezTo>
                <a:cubicBezTo>
                  <a:pt x="559" y="98"/>
                  <a:pt x="568" y="99"/>
                  <a:pt x="567" y="94"/>
                </a:cubicBezTo>
                <a:cubicBezTo>
                  <a:pt x="552" y="83"/>
                  <a:pt x="541" y="67"/>
                  <a:pt x="524" y="60"/>
                </a:cubicBezTo>
                <a:cubicBezTo>
                  <a:pt x="519" y="60"/>
                  <a:pt x="521" y="64"/>
                  <a:pt x="522" y="67"/>
                </a:cubicBezTo>
                <a:close/>
                <a:moveTo>
                  <a:pt x="505" y="156"/>
                </a:moveTo>
                <a:cubicBezTo>
                  <a:pt x="509" y="153"/>
                  <a:pt x="503" y="146"/>
                  <a:pt x="500" y="143"/>
                </a:cubicBezTo>
                <a:cubicBezTo>
                  <a:pt x="500" y="143"/>
                  <a:pt x="499" y="142"/>
                  <a:pt x="499" y="142"/>
                </a:cubicBezTo>
                <a:cubicBezTo>
                  <a:pt x="493" y="147"/>
                  <a:pt x="498" y="156"/>
                  <a:pt x="505" y="156"/>
                </a:cubicBezTo>
                <a:close/>
                <a:moveTo>
                  <a:pt x="433" y="183"/>
                </a:moveTo>
                <a:cubicBezTo>
                  <a:pt x="431" y="181"/>
                  <a:pt x="427" y="176"/>
                  <a:pt x="428" y="183"/>
                </a:cubicBezTo>
                <a:cubicBezTo>
                  <a:pt x="431" y="189"/>
                  <a:pt x="433" y="199"/>
                  <a:pt x="441" y="199"/>
                </a:cubicBezTo>
                <a:cubicBezTo>
                  <a:pt x="442" y="192"/>
                  <a:pt x="438" y="187"/>
                  <a:pt x="433" y="183"/>
                </a:cubicBezTo>
                <a:close/>
                <a:moveTo>
                  <a:pt x="438" y="87"/>
                </a:moveTo>
                <a:cubicBezTo>
                  <a:pt x="431" y="86"/>
                  <a:pt x="432" y="91"/>
                  <a:pt x="435" y="95"/>
                </a:cubicBezTo>
                <a:cubicBezTo>
                  <a:pt x="435" y="98"/>
                  <a:pt x="438" y="107"/>
                  <a:pt x="442" y="101"/>
                </a:cubicBezTo>
                <a:cubicBezTo>
                  <a:pt x="438" y="97"/>
                  <a:pt x="443" y="90"/>
                  <a:pt x="438" y="87"/>
                </a:cubicBezTo>
                <a:close/>
                <a:moveTo>
                  <a:pt x="458" y="232"/>
                </a:moveTo>
                <a:cubicBezTo>
                  <a:pt x="454" y="222"/>
                  <a:pt x="452" y="211"/>
                  <a:pt x="444" y="203"/>
                </a:cubicBezTo>
                <a:cubicBezTo>
                  <a:pt x="441" y="203"/>
                  <a:pt x="442" y="208"/>
                  <a:pt x="443" y="209"/>
                </a:cubicBezTo>
                <a:cubicBezTo>
                  <a:pt x="447" y="216"/>
                  <a:pt x="449" y="224"/>
                  <a:pt x="450" y="231"/>
                </a:cubicBezTo>
                <a:cubicBezTo>
                  <a:pt x="450" y="237"/>
                  <a:pt x="459" y="238"/>
                  <a:pt x="458" y="232"/>
                </a:cubicBezTo>
                <a:close/>
                <a:moveTo>
                  <a:pt x="451" y="114"/>
                </a:moveTo>
                <a:cubicBezTo>
                  <a:pt x="454" y="108"/>
                  <a:pt x="453" y="100"/>
                  <a:pt x="448" y="96"/>
                </a:cubicBezTo>
                <a:cubicBezTo>
                  <a:pt x="443" y="101"/>
                  <a:pt x="450" y="109"/>
                  <a:pt x="451" y="114"/>
                </a:cubicBezTo>
                <a:close/>
                <a:moveTo>
                  <a:pt x="467" y="174"/>
                </a:moveTo>
                <a:cubicBezTo>
                  <a:pt x="467" y="172"/>
                  <a:pt x="464" y="174"/>
                  <a:pt x="463" y="174"/>
                </a:cubicBezTo>
                <a:cubicBezTo>
                  <a:pt x="457" y="178"/>
                  <a:pt x="469" y="179"/>
                  <a:pt x="467" y="174"/>
                </a:cubicBezTo>
                <a:close/>
                <a:moveTo>
                  <a:pt x="470" y="139"/>
                </a:moveTo>
                <a:cubicBezTo>
                  <a:pt x="465" y="136"/>
                  <a:pt x="466" y="128"/>
                  <a:pt x="459" y="127"/>
                </a:cubicBezTo>
                <a:cubicBezTo>
                  <a:pt x="457" y="127"/>
                  <a:pt x="451" y="126"/>
                  <a:pt x="453" y="131"/>
                </a:cubicBezTo>
                <a:cubicBezTo>
                  <a:pt x="457" y="134"/>
                  <a:pt x="462" y="138"/>
                  <a:pt x="465" y="142"/>
                </a:cubicBezTo>
                <a:cubicBezTo>
                  <a:pt x="468" y="147"/>
                  <a:pt x="476" y="143"/>
                  <a:pt x="470" y="139"/>
                </a:cubicBezTo>
                <a:close/>
                <a:moveTo>
                  <a:pt x="472" y="619"/>
                </a:moveTo>
                <a:cubicBezTo>
                  <a:pt x="469" y="618"/>
                  <a:pt x="469" y="621"/>
                  <a:pt x="470" y="622"/>
                </a:cubicBezTo>
                <a:cubicBezTo>
                  <a:pt x="473" y="629"/>
                  <a:pt x="478" y="618"/>
                  <a:pt x="472" y="619"/>
                </a:cubicBezTo>
                <a:close/>
                <a:moveTo>
                  <a:pt x="472" y="105"/>
                </a:moveTo>
                <a:cubicBezTo>
                  <a:pt x="470" y="105"/>
                  <a:pt x="468" y="108"/>
                  <a:pt x="470" y="109"/>
                </a:cubicBezTo>
                <a:cubicBezTo>
                  <a:pt x="473" y="116"/>
                  <a:pt x="479" y="105"/>
                  <a:pt x="472" y="105"/>
                </a:cubicBezTo>
                <a:close/>
                <a:moveTo>
                  <a:pt x="487" y="37"/>
                </a:moveTo>
                <a:cubicBezTo>
                  <a:pt x="484" y="28"/>
                  <a:pt x="473" y="29"/>
                  <a:pt x="466" y="26"/>
                </a:cubicBezTo>
                <a:cubicBezTo>
                  <a:pt x="455" y="20"/>
                  <a:pt x="443" y="27"/>
                  <a:pt x="432" y="22"/>
                </a:cubicBezTo>
                <a:cubicBezTo>
                  <a:pt x="423" y="24"/>
                  <a:pt x="430" y="37"/>
                  <a:pt x="437" y="36"/>
                </a:cubicBezTo>
                <a:cubicBezTo>
                  <a:pt x="443" y="38"/>
                  <a:pt x="443" y="25"/>
                  <a:pt x="448" y="30"/>
                </a:cubicBezTo>
                <a:cubicBezTo>
                  <a:pt x="449" y="38"/>
                  <a:pt x="458" y="37"/>
                  <a:pt x="464" y="39"/>
                </a:cubicBezTo>
                <a:cubicBezTo>
                  <a:pt x="469" y="47"/>
                  <a:pt x="485" y="48"/>
                  <a:pt x="487" y="37"/>
                </a:cubicBezTo>
                <a:close/>
                <a:moveTo>
                  <a:pt x="482" y="113"/>
                </a:moveTo>
                <a:cubicBezTo>
                  <a:pt x="477" y="112"/>
                  <a:pt x="479" y="119"/>
                  <a:pt x="481" y="122"/>
                </a:cubicBezTo>
                <a:cubicBezTo>
                  <a:pt x="487" y="126"/>
                  <a:pt x="489" y="113"/>
                  <a:pt x="482" y="113"/>
                </a:cubicBezTo>
                <a:close/>
                <a:moveTo>
                  <a:pt x="490" y="581"/>
                </a:moveTo>
                <a:cubicBezTo>
                  <a:pt x="488" y="580"/>
                  <a:pt x="480" y="586"/>
                  <a:pt x="485" y="587"/>
                </a:cubicBezTo>
                <a:cubicBezTo>
                  <a:pt x="490" y="590"/>
                  <a:pt x="498" y="582"/>
                  <a:pt x="490" y="581"/>
                </a:cubicBezTo>
                <a:close/>
                <a:moveTo>
                  <a:pt x="495" y="522"/>
                </a:moveTo>
                <a:cubicBezTo>
                  <a:pt x="493" y="522"/>
                  <a:pt x="491" y="524"/>
                  <a:pt x="491" y="526"/>
                </a:cubicBezTo>
                <a:cubicBezTo>
                  <a:pt x="492" y="533"/>
                  <a:pt x="502" y="523"/>
                  <a:pt x="495" y="522"/>
                </a:cubicBezTo>
                <a:close/>
                <a:moveTo>
                  <a:pt x="511" y="554"/>
                </a:moveTo>
                <a:cubicBezTo>
                  <a:pt x="507" y="554"/>
                  <a:pt x="503" y="555"/>
                  <a:pt x="499" y="556"/>
                </a:cubicBezTo>
                <a:cubicBezTo>
                  <a:pt x="493" y="559"/>
                  <a:pt x="502" y="565"/>
                  <a:pt x="505" y="561"/>
                </a:cubicBezTo>
                <a:cubicBezTo>
                  <a:pt x="509" y="561"/>
                  <a:pt x="517" y="556"/>
                  <a:pt x="511" y="554"/>
                </a:cubicBezTo>
                <a:close/>
                <a:moveTo>
                  <a:pt x="525" y="238"/>
                </a:moveTo>
                <a:cubicBezTo>
                  <a:pt x="533" y="226"/>
                  <a:pt x="521" y="213"/>
                  <a:pt x="519" y="201"/>
                </a:cubicBezTo>
                <a:cubicBezTo>
                  <a:pt x="513" y="185"/>
                  <a:pt x="504" y="170"/>
                  <a:pt x="491" y="160"/>
                </a:cubicBezTo>
                <a:cubicBezTo>
                  <a:pt x="490" y="159"/>
                  <a:pt x="490" y="159"/>
                  <a:pt x="490" y="159"/>
                </a:cubicBezTo>
                <a:cubicBezTo>
                  <a:pt x="490" y="160"/>
                  <a:pt x="490" y="160"/>
                  <a:pt x="490" y="160"/>
                </a:cubicBezTo>
                <a:cubicBezTo>
                  <a:pt x="487" y="167"/>
                  <a:pt x="494" y="175"/>
                  <a:pt x="499" y="181"/>
                </a:cubicBezTo>
                <a:cubicBezTo>
                  <a:pt x="510" y="195"/>
                  <a:pt x="515" y="213"/>
                  <a:pt x="520" y="230"/>
                </a:cubicBezTo>
                <a:cubicBezTo>
                  <a:pt x="521" y="232"/>
                  <a:pt x="520" y="242"/>
                  <a:pt x="525" y="238"/>
                </a:cubicBezTo>
                <a:close/>
                <a:moveTo>
                  <a:pt x="555" y="342"/>
                </a:moveTo>
                <a:cubicBezTo>
                  <a:pt x="550" y="341"/>
                  <a:pt x="545" y="348"/>
                  <a:pt x="547" y="353"/>
                </a:cubicBezTo>
                <a:cubicBezTo>
                  <a:pt x="552" y="358"/>
                  <a:pt x="560" y="347"/>
                  <a:pt x="555" y="342"/>
                </a:cubicBezTo>
                <a:close/>
                <a:moveTo>
                  <a:pt x="550" y="403"/>
                </a:moveTo>
                <a:cubicBezTo>
                  <a:pt x="545" y="405"/>
                  <a:pt x="544" y="412"/>
                  <a:pt x="544" y="417"/>
                </a:cubicBezTo>
                <a:cubicBezTo>
                  <a:pt x="544" y="424"/>
                  <a:pt x="554" y="415"/>
                  <a:pt x="556" y="421"/>
                </a:cubicBezTo>
                <a:cubicBezTo>
                  <a:pt x="558" y="415"/>
                  <a:pt x="556" y="407"/>
                  <a:pt x="550" y="403"/>
                </a:cubicBezTo>
                <a:close/>
                <a:moveTo>
                  <a:pt x="547" y="182"/>
                </a:moveTo>
                <a:cubicBezTo>
                  <a:pt x="542" y="181"/>
                  <a:pt x="545" y="189"/>
                  <a:pt x="548" y="190"/>
                </a:cubicBezTo>
                <a:cubicBezTo>
                  <a:pt x="554" y="194"/>
                  <a:pt x="552" y="183"/>
                  <a:pt x="547" y="182"/>
                </a:cubicBezTo>
                <a:close/>
                <a:moveTo>
                  <a:pt x="543" y="378"/>
                </a:moveTo>
                <a:cubicBezTo>
                  <a:pt x="548" y="374"/>
                  <a:pt x="551" y="367"/>
                  <a:pt x="551" y="360"/>
                </a:cubicBezTo>
                <a:cubicBezTo>
                  <a:pt x="550" y="360"/>
                  <a:pt x="550" y="361"/>
                  <a:pt x="549" y="361"/>
                </a:cubicBezTo>
                <a:cubicBezTo>
                  <a:pt x="545" y="365"/>
                  <a:pt x="538" y="372"/>
                  <a:pt x="543" y="378"/>
                </a:cubicBezTo>
                <a:close/>
                <a:moveTo>
                  <a:pt x="539" y="166"/>
                </a:moveTo>
                <a:cubicBezTo>
                  <a:pt x="531" y="164"/>
                  <a:pt x="531" y="177"/>
                  <a:pt x="538" y="179"/>
                </a:cubicBezTo>
                <a:cubicBezTo>
                  <a:pt x="546" y="181"/>
                  <a:pt x="544" y="168"/>
                  <a:pt x="539" y="166"/>
                </a:cubicBezTo>
                <a:close/>
                <a:moveTo>
                  <a:pt x="537" y="389"/>
                </a:moveTo>
                <a:cubicBezTo>
                  <a:pt x="537" y="389"/>
                  <a:pt x="536" y="389"/>
                  <a:pt x="536" y="389"/>
                </a:cubicBezTo>
                <a:cubicBezTo>
                  <a:pt x="531" y="394"/>
                  <a:pt x="544" y="391"/>
                  <a:pt x="537" y="389"/>
                </a:cubicBezTo>
                <a:close/>
                <a:moveTo>
                  <a:pt x="532" y="184"/>
                </a:moveTo>
                <a:cubicBezTo>
                  <a:pt x="525" y="183"/>
                  <a:pt x="529" y="192"/>
                  <a:pt x="532" y="194"/>
                </a:cubicBezTo>
                <a:cubicBezTo>
                  <a:pt x="540" y="196"/>
                  <a:pt x="539" y="184"/>
                  <a:pt x="532" y="184"/>
                </a:cubicBezTo>
                <a:close/>
                <a:moveTo>
                  <a:pt x="523" y="143"/>
                </a:moveTo>
                <a:cubicBezTo>
                  <a:pt x="522" y="143"/>
                  <a:pt x="521" y="142"/>
                  <a:pt x="520" y="141"/>
                </a:cubicBezTo>
                <a:cubicBezTo>
                  <a:pt x="516" y="136"/>
                  <a:pt x="513" y="144"/>
                  <a:pt x="516" y="147"/>
                </a:cubicBezTo>
                <a:cubicBezTo>
                  <a:pt x="519" y="152"/>
                  <a:pt x="522" y="160"/>
                  <a:pt x="529" y="160"/>
                </a:cubicBezTo>
                <a:cubicBezTo>
                  <a:pt x="535" y="155"/>
                  <a:pt x="528" y="146"/>
                  <a:pt x="523" y="143"/>
                </a:cubicBezTo>
                <a:close/>
                <a:moveTo>
                  <a:pt x="524" y="172"/>
                </a:moveTo>
                <a:cubicBezTo>
                  <a:pt x="522" y="171"/>
                  <a:pt x="521" y="173"/>
                  <a:pt x="521" y="174"/>
                </a:cubicBezTo>
                <a:cubicBezTo>
                  <a:pt x="522" y="182"/>
                  <a:pt x="530" y="173"/>
                  <a:pt x="524" y="172"/>
                </a:cubicBezTo>
                <a:close/>
                <a:moveTo>
                  <a:pt x="559" y="505"/>
                </a:moveTo>
                <a:cubicBezTo>
                  <a:pt x="554" y="509"/>
                  <a:pt x="550" y="517"/>
                  <a:pt x="555" y="522"/>
                </a:cubicBezTo>
                <a:cubicBezTo>
                  <a:pt x="559" y="518"/>
                  <a:pt x="558" y="513"/>
                  <a:pt x="559" y="507"/>
                </a:cubicBezTo>
                <a:cubicBezTo>
                  <a:pt x="559" y="507"/>
                  <a:pt x="559" y="506"/>
                  <a:pt x="559" y="505"/>
                </a:cubicBezTo>
                <a:close/>
                <a:moveTo>
                  <a:pt x="557" y="425"/>
                </a:moveTo>
                <a:cubicBezTo>
                  <a:pt x="557" y="424"/>
                  <a:pt x="557" y="424"/>
                  <a:pt x="557" y="424"/>
                </a:cubicBezTo>
                <a:cubicBezTo>
                  <a:pt x="550" y="426"/>
                  <a:pt x="551" y="433"/>
                  <a:pt x="551" y="438"/>
                </a:cubicBezTo>
                <a:cubicBezTo>
                  <a:pt x="553" y="443"/>
                  <a:pt x="548" y="449"/>
                  <a:pt x="544" y="444"/>
                </a:cubicBezTo>
                <a:cubicBezTo>
                  <a:pt x="539" y="438"/>
                  <a:pt x="532" y="446"/>
                  <a:pt x="533" y="452"/>
                </a:cubicBezTo>
                <a:cubicBezTo>
                  <a:pt x="534" y="460"/>
                  <a:pt x="524" y="463"/>
                  <a:pt x="525" y="471"/>
                </a:cubicBezTo>
                <a:cubicBezTo>
                  <a:pt x="526" y="478"/>
                  <a:pt x="533" y="474"/>
                  <a:pt x="535" y="470"/>
                </a:cubicBezTo>
                <a:cubicBezTo>
                  <a:pt x="541" y="468"/>
                  <a:pt x="543" y="462"/>
                  <a:pt x="545" y="457"/>
                </a:cubicBezTo>
                <a:cubicBezTo>
                  <a:pt x="555" y="450"/>
                  <a:pt x="563" y="437"/>
                  <a:pt x="557" y="425"/>
                </a:cubicBezTo>
                <a:close/>
                <a:moveTo>
                  <a:pt x="559" y="327"/>
                </a:moveTo>
                <a:cubicBezTo>
                  <a:pt x="558" y="326"/>
                  <a:pt x="552" y="331"/>
                  <a:pt x="553" y="335"/>
                </a:cubicBezTo>
                <a:cubicBezTo>
                  <a:pt x="556" y="341"/>
                  <a:pt x="559" y="330"/>
                  <a:pt x="559" y="327"/>
                </a:cubicBezTo>
                <a:close/>
                <a:moveTo>
                  <a:pt x="553" y="218"/>
                </a:moveTo>
                <a:cubicBezTo>
                  <a:pt x="555" y="224"/>
                  <a:pt x="563" y="213"/>
                  <a:pt x="556" y="212"/>
                </a:cubicBezTo>
                <a:cubicBezTo>
                  <a:pt x="554" y="212"/>
                  <a:pt x="552" y="215"/>
                  <a:pt x="553" y="218"/>
                </a:cubicBezTo>
                <a:close/>
                <a:moveTo>
                  <a:pt x="564" y="269"/>
                </a:moveTo>
                <a:cubicBezTo>
                  <a:pt x="564" y="269"/>
                  <a:pt x="564" y="269"/>
                  <a:pt x="564" y="269"/>
                </a:cubicBezTo>
                <a:cubicBezTo>
                  <a:pt x="564" y="268"/>
                  <a:pt x="564" y="268"/>
                  <a:pt x="564" y="268"/>
                </a:cubicBezTo>
                <a:cubicBezTo>
                  <a:pt x="557" y="273"/>
                  <a:pt x="560" y="283"/>
                  <a:pt x="563" y="289"/>
                </a:cubicBezTo>
                <a:cubicBezTo>
                  <a:pt x="567" y="283"/>
                  <a:pt x="567" y="276"/>
                  <a:pt x="564" y="269"/>
                </a:cubicBezTo>
                <a:close/>
                <a:moveTo>
                  <a:pt x="585" y="503"/>
                </a:moveTo>
                <a:cubicBezTo>
                  <a:pt x="580" y="505"/>
                  <a:pt x="574" y="509"/>
                  <a:pt x="574" y="515"/>
                </a:cubicBezTo>
                <a:cubicBezTo>
                  <a:pt x="580" y="514"/>
                  <a:pt x="583" y="508"/>
                  <a:pt x="585" y="503"/>
                </a:cubicBezTo>
                <a:close/>
                <a:moveTo>
                  <a:pt x="599" y="389"/>
                </a:moveTo>
                <a:cubicBezTo>
                  <a:pt x="598" y="389"/>
                  <a:pt x="597" y="389"/>
                  <a:pt x="596" y="389"/>
                </a:cubicBezTo>
                <a:cubicBezTo>
                  <a:pt x="590" y="392"/>
                  <a:pt x="582" y="389"/>
                  <a:pt x="579" y="396"/>
                </a:cubicBezTo>
                <a:cubicBezTo>
                  <a:pt x="575" y="410"/>
                  <a:pt x="576" y="424"/>
                  <a:pt x="574" y="438"/>
                </a:cubicBezTo>
                <a:cubicBezTo>
                  <a:pt x="574" y="448"/>
                  <a:pt x="568" y="458"/>
                  <a:pt x="573" y="467"/>
                </a:cubicBezTo>
                <a:cubicBezTo>
                  <a:pt x="578" y="472"/>
                  <a:pt x="580" y="462"/>
                  <a:pt x="582" y="459"/>
                </a:cubicBezTo>
                <a:cubicBezTo>
                  <a:pt x="585" y="448"/>
                  <a:pt x="583" y="435"/>
                  <a:pt x="591" y="427"/>
                </a:cubicBezTo>
                <a:cubicBezTo>
                  <a:pt x="597" y="422"/>
                  <a:pt x="604" y="433"/>
                  <a:pt x="598" y="438"/>
                </a:cubicBezTo>
                <a:cubicBezTo>
                  <a:pt x="596" y="443"/>
                  <a:pt x="586" y="445"/>
                  <a:pt x="589" y="451"/>
                </a:cubicBezTo>
                <a:cubicBezTo>
                  <a:pt x="596" y="455"/>
                  <a:pt x="592" y="463"/>
                  <a:pt x="591" y="469"/>
                </a:cubicBezTo>
                <a:cubicBezTo>
                  <a:pt x="591" y="475"/>
                  <a:pt x="590" y="480"/>
                  <a:pt x="588" y="485"/>
                </a:cubicBezTo>
                <a:cubicBezTo>
                  <a:pt x="585" y="491"/>
                  <a:pt x="592" y="495"/>
                  <a:pt x="594" y="489"/>
                </a:cubicBezTo>
                <a:cubicBezTo>
                  <a:pt x="596" y="481"/>
                  <a:pt x="600" y="475"/>
                  <a:pt x="603" y="467"/>
                </a:cubicBezTo>
                <a:cubicBezTo>
                  <a:pt x="606" y="451"/>
                  <a:pt x="610" y="434"/>
                  <a:pt x="610" y="417"/>
                </a:cubicBezTo>
                <a:cubicBezTo>
                  <a:pt x="618" y="408"/>
                  <a:pt x="612" y="391"/>
                  <a:pt x="599" y="389"/>
                </a:cubicBezTo>
                <a:close/>
                <a:moveTo>
                  <a:pt x="573" y="345"/>
                </a:moveTo>
                <a:cubicBezTo>
                  <a:pt x="577" y="353"/>
                  <a:pt x="579" y="361"/>
                  <a:pt x="579" y="370"/>
                </a:cubicBezTo>
                <a:cubicBezTo>
                  <a:pt x="579" y="376"/>
                  <a:pt x="580" y="387"/>
                  <a:pt x="588" y="387"/>
                </a:cubicBezTo>
                <a:cubicBezTo>
                  <a:pt x="593" y="382"/>
                  <a:pt x="586" y="374"/>
                  <a:pt x="586" y="368"/>
                </a:cubicBezTo>
                <a:cubicBezTo>
                  <a:pt x="588" y="362"/>
                  <a:pt x="583" y="356"/>
                  <a:pt x="585" y="350"/>
                </a:cubicBezTo>
                <a:cubicBezTo>
                  <a:pt x="589" y="345"/>
                  <a:pt x="585" y="339"/>
                  <a:pt x="585" y="334"/>
                </a:cubicBezTo>
                <a:cubicBezTo>
                  <a:pt x="591" y="325"/>
                  <a:pt x="588" y="313"/>
                  <a:pt x="581" y="306"/>
                </a:cubicBezTo>
                <a:cubicBezTo>
                  <a:pt x="581" y="305"/>
                  <a:pt x="581" y="305"/>
                  <a:pt x="581" y="305"/>
                </a:cubicBezTo>
                <a:cubicBezTo>
                  <a:pt x="580" y="304"/>
                  <a:pt x="580" y="304"/>
                  <a:pt x="580" y="304"/>
                </a:cubicBezTo>
                <a:cubicBezTo>
                  <a:pt x="573" y="308"/>
                  <a:pt x="584" y="313"/>
                  <a:pt x="582" y="318"/>
                </a:cubicBezTo>
                <a:cubicBezTo>
                  <a:pt x="578" y="319"/>
                  <a:pt x="574" y="323"/>
                  <a:pt x="574" y="328"/>
                </a:cubicBezTo>
                <a:cubicBezTo>
                  <a:pt x="577" y="334"/>
                  <a:pt x="574" y="339"/>
                  <a:pt x="573" y="345"/>
                </a:cubicBezTo>
                <a:close/>
                <a:moveTo>
                  <a:pt x="603" y="346"/>
                </a:moveTo>
                <a:cubicBezTo>
                  <a:pt x="601" y="345"/>
                  <a:pt x="600" y="347"/>
                  <a:pt x="601" y="349"/>
                </a:cubicBezTo>
                <a:cubicBezTo>
                  <a:pt x="602" y="357"/>
                  <a:pt x="610" y="346"/>
                  <a:pt x="603" y="346"/>
                </a:cubicBezTo>
                <a:close/>
                <a:moveTo>
                  <a:pt x="604" y="368"/>
                </a:moveTo>
                <a:cubicBezTo>
                  <a:pt x="605" y="372"/>
                  <a:pt x="607" y="378"/>
                  <a:pt x="610" y="382"/>
                </a:cubicBezTo>
                <a:cubicBezTo>
                  <a:pt x="613" y="376"/>
                  <a:pt x="614" y="369"/>
                  <a:pt x="611" y="363"/>
                </a:cubicBezTo>
                <a:cubicBezTo>
                  <a:pt x="608" y="360"/>
                  <a:pt x="604" y="365"/>
                  <a:pt x="604" y="368"/>
                </a:cubicBezTo>
                <a:close/>
                <a:moveTo>
                  <a:pt x="623" y="343"/>
                </a:moveTo>
                <a:cubicBezTo>
                  <a:pt x="627" y="333"/>
                  <a:pt x="623" y="321"/>
                  <a:pt x="622" y="310"/>
                </a:cubicBezTo>
                <a:cubicBezTo>
                  <a:pt x="626" y="300"/>
                  <a:pt x="622" y="290"/>
                  <a:pt x="619" y="280"/>
                </a:cubicBezTo>
                <a:cubicBezTo>
                  <a:pt x="619" y="270"/>
                  <a:pt x="616" y="260"/>
                  <a:pt x="611" y="252"/>
                </a:cubicBezTo>
                <a:cubicBezTo>
                  <a:pt x="606" y="237"/>
                  <a:pt x="596" y="224"/>
                  <a:pt x="591" y="210"/>
                </a:cubicBezTo>
                <a:cubicBezTo>
                  <a:pt x="585" y="199"/>
                  <a:pt x="583" y="187"/>
                  <a:pt x="579" y="176"/>
                </a:cubicBezTo>
                <a:cubicBezTo>
                  <a:pt x="575" y="161"/>
                  <a:pt x="560" y="154"/>
                  <a:pt x="555" y="140"/>
                </a:cubicBezTo>
                <a:cubicBezTo>
                  <a:pt x="555" y="135"/>
                  <a:pt x="554" y="130"/>
                  <a:pt x="549" y="128"/>
                </a:cubicBezTo>
                <a:cubicBezTo>
                  <a:pt x="541" y="125"/>
                  <a:pt x="552" y="119"/>
                  <a:pt x="549" y="115"/>
                </a:cubicBezTo>
                <a:cubicBezTo>
                  <a:pt x="544" y="110"/>
                  <a:pt x="538" y="116"/>
                  <a:pt x="532" y="117"/>
                </a:cubicBezTo>
                <a:cubicBezTo>
                  <a:pt x="530" y="110"/>
                  <a:pt x="525" y="103"/>
                  <a:pt x="517" y="102"/>
                </a:cubicBezTo>
                <a:cubicBezTo>
                  <a:pt x="513" y="101"/>
                  <a:pt x="514" y="105"/>
                  <a:pt x="516" y="107"/>
                </a:cubicBezTo>
                <a:cubicBezTo>
                  <a:pt x="520" y="115"/>
                  <a:pt x="529" y="118"/>
                  <a:pt x="532" y="125"/>
                </a:cubicBezTo>
                <a:cubicBezTo>
                  <a:pt x="534" y="133"/>
                  <a:pt x="543" y="135"/>
                  <a:pt x="547" y="141"/>
                </a:cubicBezTo>
                <a:cubicBezTo>
                  <a:pt x="551" y="151"/>
                  <a:pt x="556" y="161"/>
                  <a:pt x="559" y="172"/>
                </a:cubicBezTo>
                <a:cubicBezTo>
                  <a:pt x="567" y="187"/>
                  <a:pt x="570" y="204"/>
                  <a:pt x="574" y="221"/>
                </a:cubicBezTo>
                <a:cubicBezTo>
                  <a:pt x="575" y="234"/>
                  <a:pt x="583" y="244"/>
                  <a:pt x="586" y="257"/>
                </a:cubicBezTo>
                <a:cubicBezTo>
                  <a:pt x="589" y="262"/>
                  <a:pt x="580" y="267"/>
                  <a:pt x="584" y="272"/>
                </a:cubicBezTo>
                <a:cubicBezTo>
                  <a:pt x="589" y="272"/>
                  <a:pt x="595" y="275"/>
                  <a:pt x="596" y="280"/>
                </a:cubicBezTo>
                <a:cubicBezTo>
                  <a:pt x="598" y="292"/>
                  <a:pt x="604" y="303"/>
                  <a:pt x="601" y="315"/>
                </a:cubicBezTo>
                <a:cubicBezTo>
                  <a:pt x="596" y="320"/>
                  <a:pt x="601" y="327"/>
                  <a:pt x="603" y="331"/>
                </a:cubicBezTo>
                <a:cubicBezTo>
                  <a:pt x="603" y="336"/>
                  <a:pt x="607" y="344"/>
                  <a:pt x="612" y="339"/>
                </a:cubicBezTo>
                <a:cubicBezTo>
                  <a:pt x="616" y="333"/>
                  <a:pt x="619" y="343"/>
                  <a:pt x="623" y="343"/>
                </a:cubicBezTo>
                <a:close/>
                <a:moveTo>
                  <a:pt x="667" y="360"/>
                </a:moveTo>
                <a:cubicBezTo>
                  <a:pt x="666" y="335"/>
                  <a:pt x="667" y="310"/>
                  <a:pt x="665" y="285"/>
                </a:cubicBezTo>
                <a:cubicBezTo>
                  <a:pt x="663" y="258"/>
                  <a:pt x="648" y="234"/>
                  <a:pt x="638" y="208"/>
                </a:cubicBezTo>
                <a:cubicBezTo>
                  <a:pt x="635" y="194"/>
                  <a:pt x="625" y="184"/>
                  <a:pt x="622" y="170"/>
                </a:cubicBezTo>
                <a:cubicBezTo>
                  <a:pt x="614" y="157"/>
                  <a:pt x="607" y="141"/>
                  <a:pt x="594" y="132"/>
                </a:cubicBezTo>
                <a:cubicBezTo>
                  <a:pt x="595" y="144"/>
                  <a:pt x="606" y="153"/>
                  <a:pt x="612" y="163"/>
                </a:cubicBezTo>
                <a:cubicBezTo>
                  <a:pt x="617" y="171"/>
                  <a:pt x="619" y="180"/>
                  <a:pt x="624" y="187"/>
                </a:cubicBezTo>
                <a:cubicBezTo>
                  <a:pt x="627" y="194"/>
                  <a:pt x="630" y="201"/>
                  <a:pt x="633" y="207"/>
                </a:cubicBezTo>
                <a:cubicBezTo>
                  <a:pt x="633" y="218"/>
                  <a:pt x="638" y="228"/>
                  <a:pt x="642" y="237"/>
                </a:cubicBezTo>
                <a:cubicBezTo>
                  <a:pt x="650" y="240"/>
                  <a:pt x="646" y="250"/>
                  <a:pt x="647" y="256"/>
                </a:cubicBezTo>
                <a:cubicBezTo>
                  <a:pt x="653" y="271"/>
                  <a:pt x="655" y="288"/>
                  <a:pt x="655" y="304"/>
                </a:cubicBezTo>
                <a:cubicBezTo>
                  <a:pt x="657" y="332"/>
                  <a:pt x="660" y="360"/>
                  <a:pt x="654" y="388"/>
                </a:cubicBezTo>
                <a:cubicBezTo>
                  <a:pt x="653" y="401"/>
                  <a:pt x="646" y="412"/>
                  <a:pt x="644" y="424"/>
                </a:cubicBezTo>
                <a:cubicBezTo>
                  <a:pt x="643" y="437"/>
                  <a:pt x="639" y="449"/>
                  <a:pt x="634" y="461"/>
                </a:cubicBezTo>
                <a:cubicBezTo>
                  <a:pt x="631" y="471"/>
                  <a:pt x="626" y="480"/>
                  <a:pt x="622" y="490"/>
                </a:cubicBezTo>
                <a:cubicBezTo>
                  <a:pt x="620" y="496"/>
                  <a:pt x="628" y="495"/>
                  <a:pt x="631" y="492"/>
                </a:cubicBezTo>
                <a:cubicBezTo>
                  <a:pt x="649" y="479"/>
                  <a:pt x="647" y="456"/>
                  <a:pt x="655" y="438"/>
                </a:cubicBezTo>
                <a:cubicBezTo>
                  <a:pt x="660" y="429"/>
                  <a:pt x="661" y="418"/>
                  <a:pt x="661" y="407"/>
                </a:cubicBezTo>
                <a:cubicBezTo>
                  <a:pt x="664" y="392"/>
                  <a:pt x="667" y="376"/>
                  <a:pt x="667" y="360"/>
                </a:cubicBezTo>
                <a:close/>
                <a:moveTo>
                  <a:pt x="311" y="621"/>
                </a:moveTo>
                <a:cubicBezTo>
                  <a:pt x="304" y="624"/>
                  <a:pt x="316" y="635"/>
                  <a:pt x="317" y="627"/>
                </a:cubicBezTo>
                <a:cubicBezTo>
                  <a:pt x="317" y="624"/>
                  <a:pt x="315" y="621"/>
                  <a:pt x="311" y="621"/>
                </a:cubicBezTo>
                <a:close/>
                <a:moveTo>
                  <a:pt x="169" y="138"/>
                </a:moveTo>
                <a:cubicBezTo>
                  <a:pt x="168" y="137"/>
                  <a:pt x="166" y="136"/>
                  <a:pt x="165" y="136"/>
                </a:cubicBezTo>
                <a:cubicBezTo>
                  <a:pt x="160" y="140"/>
                  <a:pt x="174" y="143"/>
                  <a:pt x="169" y="138"/>
                </a:cubicBezTo>
                <a:close/>
                <a:moveTo>
                  <a:pt x="235" y="78"/>
                </a:moveTo>
                <a:cubicBezTo>
                  <a:pt x="228" y="76"/>
                  <a:pt x="228" y="88"/>
                  <a:pt x="234" y="87"/>
                </a:cubicBezTo>
                <a:cubicBezTo>
                  <a:pt x="238" y="86"/>
                  <a:pt x="240" y="78"/>
                  <a:pt x="235" y="78"/>
                </a:cubicBezTo>
                <a:close/>
                <a:moveTo>
                  <a:pt x="41" y="386"/>
                </a:moveTo>
                <a:cubicBezTo>
                  <a:pt x="33" y="385"/>
                  <a:pt x="38" y="399"/>
                  <a:pt x="42" y="392"/>
                </a:cubicBezTo>
                <a:cubicBezTo>
                  <a:pt x="44" y="391"/>
                  <a:pt x="44" y="386"/>
                  <a:pt x="41" y="386"/>
                </a:cubicBezTo>
                <a:close/>
                <a:moveTo>
                  <a:pt x="50" y="246"/>
                </a:moveTo>
                <a:cubicBezTo>
                  <a:pt x="42" y="249"/>
                  <a:pt x="44" y="260"/>
                  <a:pt x="39" y="265"/>
                </a:cubicBezTo>
                <a:cubicBezTo>
                  <a:pt x="35" y="275"/>
                  <a:pt x="36" y="285"/>
                  <a:pt x="30" y="294"/>
                </a:cubicBezTo>
                <a:cubicBezTo>
                  <a:pt x="29" y="300"/>
                  <a:pt x="29" y="312"/>
                  <a:pt x="38" y="311"/>
                </a:cubicBezTo>
                <a:cubicBezTo>
                  <a:pt x="46" y="309"/>
                  <a:pt x="48" y="299"/>
                  <a:pt x="50" y="292"/>
                </a:cubicBezTo>
                <a:cubicBezTo>
                  <a:pt x="53" y="291"/>
                  <a:pt x="62" y="288"/>
                  <a:pt x="57" y="283"/>
                </a:cubicBezTo>
                <a:cubicBezTo>
                  <a:pt x="56" y="278"/>
                  <a:pt x="48" y="280"/>
                  <a:pt x="45" y="278"/>
                </a:cubicBezTo>
                <a:cubicBezTo>
                  <a:pt x="47" y="272"/>
                  <a:pt x="59" y="276"/>
                  <a:pt x="57" y="269"/>
                </a:cubicBezTo>
                <a:cubicBezTo>
                  <a:pt x="53" y="265"/>
                  <a:pt x="54" y="258"/>
                  <a:pt x="59" y="255"/>
                </a:cubicBezTo>
                <a:cubicBezTo>
                  <a:pt x="60" y="250"/>
                  <a:pt x="55" y="246"/>
                  <a:pt x="50" y="246"/>
                </a:cubicBezTo>
                <a:close/>
                <a:moveTo>
                  <a:pt x="184" y="550"/>
                </a:moveTo>
                <a:cubicBezTo>
                  <a:pt x="185" y="545"/>
                  <a:pt x="180" y="542"/>
                  <a:pt x="176" y="543"/>
                </a:cubicBezTo>
                <a:cubicBezTo>
                  <a:pt x="170" y="546"/>
                  <a:pt x="181" y="554"/>
                  <a:pt x="184" y="550"/>
                </a:cubicBezTo>
                <a:close/>
                <a:moveTo>
                  <a:pt x="266" y="612"/>
                </a:moveTo>
                <a:cubicBezTo>
                  <a:pt x="257" y="606"/>
                  <a:pt x="243" y="610"/>
                  <a:pt x="236" y="599"/>
                </a:cubicBezTo>
                <a:cubicBezTo>
                  <a:pt x="225" y="591"/>
                  <a:pt x="213" y="585"/>
                  <a:pt x="203" y="576"/>
                </a:cubicBezTo>
                <a:cubicBezTo>
                  <a:pt x="191" y="572"/>
                  <a:pt x="180" y="566"/>
                  <a:pt x="170" y="558"/>
                </a:cubicBezTo>
                <a:cubicBezTo>
                  <a:pt x="169" y="558"/>
                  <a:pt x="168" y="557"/>
                  <a:pt x="166" y="557"/>
                </a:cubicBezTo>
                <a:cubicBezTo>
                  <a:pt x="162" y="561"/>
                  <a:pt x="171" y="564"/>
                  <a:pt x="173" y="566"/>
                </a:cubicBezTo>
                <a:cubicBezTo>
                  <a:pt x="179" y="572"/>
                  <a:pt x="181" y="580"/>
                  <a:pt x="186" y="586"/>
                </a:cubicBezTo>
                <a:cubicBezTo>
                  <a:pt x="192" y="588"/>
                  <a:pt x="199" y="588"/>
                  <a:pt x="203" y="594"/>
                </a:cubicBezTo>
                <a:cubicBezTo>
                  <a:pt x="210" y="602"/>
                  <a:pt x="220" y="606"/>
                  <a:pt x="229" y="610"/>
                </a:cubicBezTo>
                <a:cubicBezTo>
                  <a:pt x="240" y="617"/>
                  <a:pt x="254" y="618"/>
                  <a:pt x="267" y="620"/>
                </a:cubicBezTo>
                <a:cubicBezTo>
                  <a:pt x="274" y="620"/>
                  <a:pt x="270" y="614"/>
                  <a:pt x="266" y="612"/>
                </a:cubicBezTo>
                <a:close/>
              </a:path>
            </a:pathLst>
          </a:cu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pic>
        <p:nvPicPr>
          <p:cNvPr id="4" name="Picture Placeholder 3">
            <a:extLst>
              <a:ext uri="{FF2B5EF4-FFF2-40B4-BE49-F238E27FC236}">
                <a16:creationId xmlns:a16="http://schemas.microsoft.com/office/drawing/2014/main" id="{A6FC2470-DB4D-D91C-161A-DEEE9A40786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990" r="13990"/>
          <a:stretch>
            <a:fillRect/>
          </a:stretch>
        </p:blipFill>
        <p:spPr/>
      </p:pic>
      <p:sp>
        <p:nvSpPr>
          <p:cNvPr id="20" name="Rectangle 19">
            <a:extLst>
              <a:ext uri="{FF2B5EF4-FFF2-40B4-BE49-F238E27FC236}">
                <a16:creationId xmlns:a16="http://schemas.microsoft.com/office/drawing/2014/main" id="{D50EBE59-9D4B-42F6-95F7-87B1C6CC7E0F}"/>
              </a:ext>
            </a:extLst>
          </p:cNvPr>
          <p:cNvSpPr/>
          <p:nvPr/>
        </p:nvSpPr>
        <p:spPr>
          <a:xfrm>
            <a:off x="4779419" y="4687208"/>
            <a:ext cx="6400800" cy="1231900"/>
          </a:xfrm>
          <a:prstGeom prst="rect">
            <a:avLst/>
          </a:prstGeom>
          <a:solidFill>
            <a:srgbClr val="F7F7F7"/>
          </a:solidFill>
          <a:ln w="19050">
            <a:noFill/>
          </a:ln>
          <a:effectLst>
            <a:outerShdw blurRad="939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a:extLst>
              <a:ext uri="{FF2B5EF4-FFF2-40B4-BE49-F238E27FC236}">
                <a16:creationId xmlns:a16="http://schemas.microsoft.com/office/drawing/2014/main" id="{622269EA-C46E-4886-82F0-308E8F529B0E}"/>
              </a:ext>
            </a:extLst>
          </p:cNvPr>
          <p:cNvGrpSpPr/>
          <p:nvPr/>
        </p:nvGrpSpPr>
        <p:grpSpPr>
          <a:xfrm>
            <a:off x="4889758" y="4407808"/>
            <a:ext cx="562945" cy="420632"/>
            <a:chOff x="3300412" y="1619250"/>
            <a:chExt cx="2549526" cy="1905000"/>
          </a:xfrm>
          <a:solidFill>
            <a:schemeClr val="accent4"/>
          </a:solidFill>
          <a:effectLst>
            <a:outerShdw blurRad="381000" sx="102000" sy="102000" algn="ctr" rotWithShape="0">
              <a:prstClr val="black">
                <a:alpha val="76000"/>
              </a:prstClr>
            </a:outerShdw>
          </a:effectLst>
        </p:grpSpPr>
        <p:sp>
          <p:nvSpPr>
            <p:cNvPr id="22" name="Freeform 6">
              <a:extLst>
                <a:ext uri="{FF2B5EF4-FFF2-40B4-BE49-F238E27FC236}">
                  <a16:creationId xmlns:a16="http://schemas.microsoft.com/office/drawing/2014/main" id="{18AB6A59-AF4F-42B7-9D02-D8D8BB35F64B}"/>
                </a:ext>
              </a:extLst>
            </p:cNvPr>
            <p:cNvSpPr>
              <a:spLocks/>
            </p:cNvSpPr>
            <p:nvPr/>
          </p:nvSpPr>
          <p:spPr bwMode="auto">
            <a:xfrm>
              <a:off x="4624388" y="1619250"/>
              <a:ext cx="1225550" cy="1905000"/>
            </a:xfrm>
            <a:custGeom>
              <a:avLst/>
              <a:gdLst>
                <a:gd name="T0" fmla="*/ 189 w 327"/>
                <a:gd name="T1" fmla="*/ 0 h 508"/>
                <a:gd name="T2" fmla="*/ 168 w 327"/>
                <a:gd name="T3" fmla="*/ 194 h 508"/>
                <a:gd name="T4" fmla="*/ 213 w 327"/>
                <a:gd name="T5" fmla="*/ 204 h 508"/>
                <a:gd name="T6" fmla="*/ 261 w 327"/>
                <a:gd name="T7" fmla="*/ 230 h 508"/>
                <a:gd name="T8" fmla="*/ 301 w 327"/>
                <a:gd name="T9" fmla="*/ 272 h 508"/>
                <a:gd name="T10" fmla="*/ 316 w 327"/>
                <a:gd name="T11" fmla="*/ 391 h 508"/>
                <a:gd name="T12" fmla="*/ 303 w 327"/>
                <a:gd name="T13" fmla="*/ 424 h 508"/>
                <a:gd name="T14" fmla="*/ 274 w 327"/>
                <a:gd name="T15" fmla="*/ 461 h 508"/>
                <a:gd name="T16" fmla="*/ 224 w 327"/>
                <a:gd name="T17" fmla="*/ 493 h 508"/>
                <a:gd name="T18" fmla="*/ 163 w 327"/>
                <a:gd name="T19" fmla="*/ 507 h 508"/>
                <a:gd name="T20" fmla="*/ 36 w 327"/>
                <a:gd name="T21" fmla="*/ 439 h 508"/>
                <a:gd name="T22" fmla="*/ 15 w 327"/>
                <a:gd name="T23" fmla="*/ 404 h 508"/>
                <a:gd name="T24" fmla="*/ 9 w 327"/>
                <a:gd name="T25" fmla="*/ 290 h 508"/>
                <a:gd name="T26" fmla="*/ 20 w 327"/>
                <a:gd name="T27" fmla="*/ 254 h 508"/>
                <a:gd name="T28" fmla="*/ 72 w 327"/>
                <a:gd name="T29" fmla="*/ 152 h 508"/>
                <a:gd name="T30" fmla="*/ 174 w 327"/>
                <a:gd name="T31" fmla="*/ 18 h 508"/>
                <a:gd name="T32" fmla="*/ 189 w 327"/>
                <a:gd name="T3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508">
                  <a:moveTo>
                    <a:pt x="189" y="0"/>
                  </a:moveTo>
                  <a:cubicBezTo>
                    <a:pt x="189" y="1"/>
                    <a:pt x="113" y="193"/>
                    <a:pt x="168" y="194"/>
                  </a:cubicBezTo>
                  <a:cubicBezTo>
                    <a:pt x="183" y="195"/>
                    <a:pt x="199" y="200"/>
                    <a:pt x="213" y="204"/>
                  </a:cubicBezTo>
                  <a:cubicBezTo>
                    <a:pt x="230" y="210"/>
                    <a:pt x="246" y="219"/>
                    <a:pt x="261" y="230"/>
                  </a:cubicBezTo>
                  <a:cubicBezTo>
                    <a:pt x="277" y="242"/>
                    <a:pt x="290" y="256"/>
                    <a:pt x="301" y="272"/>
                  </a:cubicBezTo>
                  <a:cubicBezTo>
                    <a:pt x="324" y="307"/>
                    <a:pt x="327" y="351"/>
                    <a:pt x="316" y="391"/>
                  </a:cubicBezTo>
                  <a:cubicBezTo>
                    <a:pt x="313" y="402"/>
                    <a:pt x="308" y="413"/>
                    <a:pt x="303" y="424"/>
                  </a:cubicBezTo>
                  <a:cubicBezTo>
                    <a:pt x="295" y="438"/>
                    <a:pt x="285" y="450"/>
                    <a:pt x="274" y="461"/>
                  </a:cubicBezTo>
                  <a:cubicBezTo>
                    <a:pt x="260" y="475"/>
                    <a:pt x="243" y="486"/>
                    <a:pt x="224" y="493"/>
                  </a:cubicBezTo>
                  <a:cubicBezTo>
                    <a:pt x="205" y="501"/>
                    <a:pt x="184" y="506"/>
                    <a:pt x="163" y="507"/>
                  </a:cubicBezTo>
                  <a:cubicBezTo>
                    <a:pt x="112" y="508"/>
                    <a:pt x="66" y="479"/>
                    <a:pt x="36" y="439"/>
                  </a:cubicBezTo>
                  <a:cubicBezTo>
                    <a:pt x="27" y="428"/>
                    <a:pt x="20" y="416"/>
                    <a:pt x="15" y="404"/>
                  </a:cubicBezTo>
                  <a:cubicBezTo>
                    <a:pt x="0" y="368"/>
                    <a:pt x="0" y="327"/>
                    <a:pt x="9" y="290"/>
                  </a:cubicBezTo>
                  <a:cubicBezTo>
                    <a:pt x="12" y="278"/>
                    <a:pt x="16" y="266"/>
                    <a:pt x="20" y="254"/>
                  </a:cubicBezTo>
                  <a:cubicBezTo>
                    <a:pt x="34" y="219"/>
                    <a:pt x="52" y="185"/>
                    <a:pt x="72" y="152"/>
                  </a:cubicBezTo>
                  <a:cubicBezTo>
                    <a:pt x="102" y="105"/>
                    <a:pt x="138" y="61"/>
                    <a:pt x="174" y="18"/>
                  </a:cubicBezTo>
                  <a:cubicBezTo>
                    <a:pt x="178" y="13"/>
                    <a:pt x="184" y="6"/>
                    <a:pt x="1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3" name="Freeform 7">
              <a:extLst>
                <a:ext uri="{FF2B5EF4-FFF2-40B4-BE49-F238E27FC236}">
                  <a16:creationId xmlns:a16="http://schemas.microsoft.com/office/drawing/2014/main" id="{359479A7-F6A2-4966-9C4F-28BCDD4C0613}"/>
                </a:ext>
              </a:extLst>
            </p:cNvPr>
            <p:cNvSpPr>
              <a:spLocks/>
            </p:cNvSpPr>
            <p:nvPr/>
          </p:nvSpPr>
          <p:spPr bwMode="auto">
            <a:xfrm>
              <a:off x="3300412" y="1619250"/>
              <a:ext cx="1225550" cy="1905000"/>
            </a:xfrm>
            <a:custGeom>
              <a:avLst/>
              <a:gdLst>
                <a:gd name="T0" fmla="*/ 189 w 327"/>
                <a:gd name="T1" fmla="*/ 0 h 508"/>
                <a:gd name="T2" fmla="*/ 169 w 327"/>
                <a:gd name="T3" fmla="*/ 194 h 508"/>
                <a:gd name="T4" fmla="*/ 213 w 327"/>
                <a:gd name="T5" fmla="*/ 204 h 508"/>
                <a:gd name="T6" fmla="*/ 261 w 327"/>
                <a:gd name="T7" fmla="*/ 230 h 508"/>
                <a:gd name="T8" fmla="*/ 301 w 327"/>
                <a:gd name="T9" fmla="*/ 272 h 508"/>
                <a:gd name="T10" fmla="*/ 316 w 327"/>
                <a:gd name="T11" fmla="*/ 391 h 508"/>
                <a:gd name="T12" fmla="*/ 303 w 327"/>
                <a:gd name="T13" fmla="*/ 424 h 508"/>
                <a:gd name="T14" fmla="*/ 274 w 327"/>
                <a:gd name="T15" fmla="*/ 461 h 508"/>
                <a:gd name="T16" fmla="*/ 224 w 327"/>
                <a:gd name="T17" fmla="*/ 493 h 508"/>
                <a:gd name="T18" fmla="*/ 163 w 327"/>
                <a:gd name="T19" fmla="*/ 507 h 508"/>
                <a:gd name="T20" fmla="*/ 36 w 327"/>
                <a:gd name="T21" fmla="*/ 439 h 508"/>
                <a:gd name="T22" fmla="*/ 15 w 327"/>
                <a:gd name="T23" fmla="*/ 404 h 508"/>
                <a:gd name="T24" fmla="*/ 9 w 327"/>
                <a:gd name="T25" fmla="*/ 290 h 508"/>
                <a:gd name="T26" fmla="*/ 20 w 327"/>
                <a:gd name="T27" fmla="*/ 254 h 508"/>
                <a:gd name="T28" fmla="*/ 72 w 327"/>
                <a:gd name="T29" fmla="*/ 152 h 508"/>
                <a:gd name="T30" fmla="*/ 174 w 327"/>
                <a:gd name="T31" fmla="*/ 18 h 508"/>
                <a:gd name="T32" fmla="*/ 189 w 327"/>
                <a:gd name="T3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508">
                  <a:moveTo>
                    <a:pt x="189" y="0"/>
                  </a:moveTo>
                  <a:cubicBezTo>
                    <a:pt x="189" y="1"/>
                    <a:pt x="113" y="193"/>
                    <a:pt x="169" y="194"/>
                  </a:cubicBezTo>
                  <a:cubicBezTo>
                    <a:pt x="183" y="195"/>
                    <a:pt x="199" y="200"/>
                    <a:pt x="213" y="204"/>
                  </a:cubicBezTo>
                  <a:cubicBezTo>
                    <a:pt x="230" y="210"/>
                    <a:pt x="247" y="219"/>
                    <a:pt x="261" y="230"/>
                  </a:cubicBezTo>
                  <a:cubicBezTo>
                    <a:pt x="277" y="242"/>
                    <a:pt x="290" y="256"/>
                    <a:pt x="301" y="272"/>
                  </a:cubicBezTo>
                  <a:cubicBezTo>
                    <a:pt x="324" y="307"/>
                    <a:pt x="327" y="351"/>
                    <a:pt x="316" y="391"/>
                  </a:cubicBezTo>
                  <a:cubicBezTo>
                    <a:pt x="313" y="402"/>
                    <a:pt x="308" y="413"/>
                    <a:pt x="303" y="424"/>
                  </a:cubicBezTo>
                  <a:cubicBezTo>
                    <a:pt x="295" y="438"/>
                    <a:pt x="285" y="450"/>
                    <a:pt x="274" y="461"/>
                  </a:cubicBezTo>
                  <a:cubicBezTo>
                    <a:pt x="260" y="475"/>
                    <a:pt x="243" y="486"/>
                    <a:pt x="224" y="493"/>
                  </a:cubicBezTo>
                  <a:cubicBezTo>
                    <a:pt x="205" y="501"/>
                    <a:pt x="184" y="506"/>
                    <a:pt x="163" y="507"/>
                  </a:cubicBezTo>
                  <a:cubicBezTo>
                    <a:pt x="112" y="508"/>
                    <a:pt x="66" y="479"/>
                    <a:pt x="36" y="439"/>
                  </a:cubicBezTo>
                  <a:cubicBezTo>
                    <a:pt x="28" y="428"/>
                    <a:pt x="20" y="416"/>
                    <a:pt x="15" y="404"/>
                  </a:cubicBezTo>
                  <a:cubicBezTo>
                    <a:pt x="0" y="368"/>
                    <a:pt x="0" y="327"/>
                    <a:pt x="9" y="290"/>
                  </a:cubicBezTo>
                  <a:cubicBezTo>
                    <a:pt x="12" y="278"/>
                    <a:pt x="16" y="266"/>
                    <a:pt x="20" y="254"/>
                  </a:cubicBezTo>
                  <a:cubicBezTo>
                    <a:pt x="34" y="219"/>
                    <a:pt x="52" y="185"/>
                    <a:pt x="72" y="152"/>
                  </a:cubicBezTo>
                  <a:cubicBezTo>
                    <a:pt x="102" y="105"/>
                    <a:pt x="138" y="61"/>
                    <a:pt x="174" y="18"/>
                  </a:cubicBezTo>
                  <a:cubicBezTo>
                    <a:pt x="178" y="13"/>
                    <a:pt x="184" y="6"/>
                    <a:pt x="1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a:extLst>
              <a:ext uri="{FF2B5EF4-FFF2-40B4-BE49-F238E27FC236}">
                <a16:creationId xmlns:a16="http://schemas.microsoft.com/office/drawing/2014/main" id="{C345EE60-A2F4-4496-BF55-989E91B02570}"/>
              </a:ext>
            </a:extLst>
          </p:cNvPr>
          <p:cNvSpPr txBox="1"/>
          <p:nvPr/>
        </p:nvSpPr>
        <p:spPr>
          <a:xfrm>
            <a:off x="5471569" y="4935781"/>
            <a:ext cx="5605140" cy="734753"/>
          </a:xfrm>
          <a:prstGeom prst="rect">
            <a:avLst/>
          </a:prstGeom>
          <a:noFill/>
        </p:spPr>
        <p:txBody>
          <a:bodyPr wrap="square" rtlCol="0">
            <a:spAutoFit/>
          </a:bodyPr>
          <a:lstStyle/>
          <a:p>
            <a:pPr algn="just">
              <a:lnSpc>
                <a:spcPct val="130000"/>
              </a:lnSpc>
            </a:pPr>
            <a:r>
              <a:rPr lang="en-US" sz="1100" dirty="0">
                <a:solidFill>
                  <a:schemeClr val="tx1">
                    <a:lumMod val="65000"/>
                    <a:lumOff val="35000"/>
                  </a:schemeClr>
                </a:solidFill>
              </a:rPr>
              <a:t>Lorem ipsum is simply do  dummy text of the printing and typesetting industry sows has been the industry's standard dummy text ever since the 1500s, when too are the unknown is simply do there are to much.</a:t>
            </a:r>
          </a:p>
        </p:txBody>
      </p:sp>
      <p:sp>
        <p:nvSpPr>
          <p:cNvPr id="15" name="TextBox 14">
            <a:extLst>
              <a:ext uri="{FF2B5EF4-FFF2-40B4-BE49-F238E27FC236}">
                <a16:creationId xmlns:a16="http://schemas.microsoft.com/office/drawing/2014/main" id="{A056D561-04BE-3538-DDB8-506812977A8E}"/>
              </a:ext>
            </a:extLst>
          </p:cNvPr>
          <p:cNvSpPr txBox="1"/>
          <p:nvPr/>
        </p:nvSpPr>
        <p:spPr>
          <a:xfrm>
            <a:off x="6511140" y="2101824"/>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5" name="TextBox 24">
            <a:extLst>
              <a:ext uri="{FF2B5EF4-FFF2-40B4-BE49-F238E27FC236}">
                <a16:creationId xmlns:a16="http://schemas.microsoft.com/office/drawing/2014/main" id="{1DF2AFC5-5022-93C9-5C39-2424127E8A3D}"/>
              </a:ext>
            </a:extLst>
          </p:cNvPr>
          <p:cNvSpPr txBox="1"/>
          <p:nvPr/>
        </p:nvSpPr>
        <p:spPr>
          <a:xfrm>
            <a:off x="6511141" y="1517329"/>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Tree>
    <p:extLst>
      <p:ext uri="{BB962C8B-B14F-4D97-AF65-F5344CB8AC3E}">
        <p14:creationId xmlns:p14="http://schemas.microsoft.com/office/powerpoint/2010/main" val="354949956"/>
      </p:ext>
    </p:extLst>
  </p:cSld>
  <p:clrMapOvr>
    <a:masterClrMapping/>
  </p:clrMapOvr>
  <p:transition spd="slow" advClick="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D1B715B-6A4A-EB33-EA7B-D0199C26C37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 b="781"/>
          <a:stretch>
            <a:fillRect/>
          </a:stretch>
        </p:blipFill>
        <p:spPr/>
      </p:pic>
      <p:grpSp>
        <p:nvGrpSpPr>
          <p:cNvPr id="6" name="Group 5">
            <a:extLst>
              <a:ext uri="{FF2B5EF4-FFF2-40B4-BE49-F238E27FC236}">
                <a16:creationId xmlns:a16="http://schemas.microsoft.com/office/drawing/2014/main" id="{3AEBAAA2-4730-49C9-969C-EEA65A5CE04D}"/>
              </a:ext>
            </a:extLst>
          </p:cNvPr>
          <p:cNvGrpSpPr/>
          <p:nvPr/>
        </p:nvGrpSpPr>
        <p:grpSpPr>
          <a:xfrm>
            <a:off x="2139697" y="1608592"/>
            <a:ext cx="4681182" cy="3640813"/>
            <a:chOff x="1416970" y="1608594"/>
            <a:chExt cx="4058057" cy="3640813"/>
          </a:xfrm>
        </p:grpSpPr>
        <p:sp>
          <p:nvSpPr>
            <p:cNvPr id="7" name="Frame 6">
              <a:extLst>
                <a:ext uri="{FF2B5EF4-FFF2-40B4-BE49-F238E27FC236}">
                  <a16:creationId xmlns:a16="http://schemas.microsoft.com/office/drawing/2014/main" id="{5C9FA264-40CE-47C6-BF21-B6FC7DBD271B}"/>
                </a:ext>
              </a:extLst>
            </p:cNvPr>
            <p:cNvSpPr/>
            <p:nvPr/>
          </p:nvSpPr>
          <p:spPr>
            <a:xfrm>
              <a:off x="2352334" y="1608594"/>
              <a:ext cx="3122693" cy="3640813"/>
            </a:xfrm>
            <a:prstGeom prst="frame">
              <a:avLst>
                <a:gd name="adj1" fmla="val 19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2F0226A8-DA1E-4AC3-867D-E497424370ED}"/>
                </a:ext>
              </a:extLst>
            </p:cNvPr>
            <p:cNvSpPr/>
            <p:nvPr/>
          </p:nvSpPr>
          <p:spPr>
            <a:xfrm>
              <a:off x="1416970" y="2624327"/>
              <a:ext cx="1609344" cy="160934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BA95A99-0D46-F6CB-9797-E646B7EB5832}"/>
              </a:ext>
            </a:extLst>
          </p:cNvPr>
          <p:cNvGrpSpPr/>
          <p:nvPr/>
        </p:nvGrpSpPr>
        <p:grpSpPr>
          <a:xfrm>
            <a:off x="566009" y="5249405"/>
            <a:ext cx="2439537" cy="711064"/>
            <a:chOff x="7281163" y="5740459"/>
            <a:chExt cx="2439537" cy="711064"/>
          </a:xfrm>
        </p:grpSpPr>
        <p:sp>
          <p:nvSpPr>
            <p:cNvPr id="12" name="Text Placeholder 33">
              <a:extLst>
                <a:ext uri="{FF2B5EF4-FFF2-40B4-BE49-F238E27FC236}">
                  <a16:creationId xmlns:a16="http://schemas.microsoft.com/office/drawing/2014/main" id="{453757E4-C954-69FC-34E0-BF3CCC616CF9}"/>
                </a:ext>
              </a:extLst>
            </p:cNvPr>
            <p:cNvSpPr txBox="1">
              <a:spLocks/>
            </p:cNvSpPr>
            <p:nvPr/>
          </p:nvSpPr>
          <p:spPr>
            <a:xfrm>
              <a:off x="7383431" y="5740459"/>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04</a:t>
              </a:r>
            </a:p>
          </p:txBody>
        </p:sp>
        <p:sp>
          <p:nvSpPr>
            <p:cNvPr id="13" name="TextBox 12">
              <a:extLst>
                <a:ext uri="{FF2B5EF4-FFF2-40B4-BE49-F238E27FC236}">
                  <a16:creationId xmlns:a16="http://schemas.microsoft.com/office/drawing/2014/main" id="{FA6EE990-AC39-96D4-5685-63ADB9CF2488}"/>
                </a:ext>
              </a:extLst>
            </p:cNvPr>
            <p:cNvSpPr txBox="1"/>
            <p:nvPr/>
          </p:nvSpPr>
          <p:spPr>
            <a:xfrm>
              <a:off x="7281163" y="6020636"/>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14" name="Group 13">
            <a:extLst>
              <a:ext uri="{FF2B5EF4-FFF2-40B4-BE49-F238E27FC236}">
                <a16:creationId xmlns:a16="http://schemas.microsoft.com/office/drawing/2014/main" id="{FC9867A8-BD3A-5F17-8BAE-5BE0D05C6EFD}"/>
              </a:ext>
            </a:extLst>
          </p:cNvPr>
          <p:cNvGrpSpPr/>
          <p:nvPr/>
        </p:nvGrpSpPr>
        <p:grpSpPr>
          <a:xfrm>
            <a:off x="566009" y="1323094"/>
            <a:ext cx="2439537" cy="655611"/>
            <a:chOff x="7324189" y="1811100"/>
            <a:chExt cx="2439537" cy="655611"/>
          </a:xfrm>
        </p:grpSpPr>
        <p:sp>
          <p:nvSpPr>
            <p:cNvPr id="15" name="Text Placeholder 33">
              <a:extLst>
                <a:ext uri="{FF2B5EF4-FFF2-40B4-BE49-F238E27FC236}">
                  <a16:creationId xmlns:a16="http://schemas.microsoft.com/office/drawing/2014/main" id="{136C42D8-7250-3391-3899-321A9AD2A033}"/>
                </a:ext>
              </a:extLst>
            </p:cNvPr>
            <p:cNvSpPr txBox="1">
              <a:spLocks/>
            </p:cNvSpPr>
            <p:nvPr/>
          </p:nvSpPr>
          <p:spPr>
            <a:xfrm>
              <a:off x="7426457" y="1811100"/>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01</a:t>
              </a:r>
            </a:p>
          </p:txBody>
        </p:sp>
        <p:sp>
          <p:nvSpPr>
            <p:cNvPr id="16" name="TextBox 15">
              <a:extLst>
                <a:ext uri="{FF2B5EF4-FFF2-40B4-BE49-F238E27FC236}">
                  <a16:creationId xmlns:a16="http://schemas.microsoft.com/office/drawing/2014/main" id="{E5C7BF7B-3584-20FF-0EC8-BE0FF55FABCA}"/>
                </a:ext>
              </a:extLst>
            </p:cNvPr>
            <p:cNvSpPr txBox="1"/>
            <p:nvPr/>
          </p:nvSpPr>
          <p:spPr>
            <a:xfrm>
              <a:off x="7324189" y="2035824"/>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17" name="Group 16">
            <a:extLst>
              <a:ext uri="{FF2B5EF4-FFF2-40B4-BE49-F238E27FC236}">
                <a16:creationId xmlns:a16="http://schemas.microsoft.com/office/drawing/2014/main" id="{7389EB63-C7B4-7691-AF6D-AB99320903AB}"/>
              </a:ext>
            </a:extLst>
          </p:cNvPr>
          <p:cNvGrpSpPr/>
          <p:nvPr/>
        </p:nvGrpSpPr>
        <p:grpSpPr>
          <a:xfrm>
            <a:off x="595630" y="2601574"/>
            <a:ext cx="2409916" cy="667266"/>
            <a:chOff x="7310784" y="3088974"/>
            <a:chExt cx="2409916" cy="667266"/>
          </a:xfrm>
        </p:grpSpPr>
        <p:sp>
          <p:nvSpPr>
            <p:cNvPr id="18" name="Text Placeholder 33">
              <a:extLst>
                <a:ext uri="{FF2B5EF4-FFF2-40B4-BE49-F238E27FC236}">
                  <a16:creationId xmlns:a16="http://schemas.microsoft.com/office/drawing/2014/main" id="{0CAC0835-1B72-0FC2-6518-0F84A6C759B1}"/>
                </a:ext>
              </a:extLst>
            </p:cNvPr>
            <p:cNvSpPr txBox="1">
              <a:spLocks/>
            </p:cNvSpPr>
            <p:nvPr/>
          </p:nvSpPr>
          <p:spPr>
            <a:xfrm>
              <a:off x="7383431" y="3088974"/>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02</a:t>
              </a:r>
            </a:p>
          </p:txBody>
        </p:sp>
        <p:sp>
          <p:nvSpPr>
            <p:cNvPr id="19" name="TextBox 18">
              <a:extLst>
                <a:ext uri="{FF2B5EF4-FFF2-40B4-BE49-F238E27FC236}">
                  <a16:creationId xmlns:a16="http://schemas.microsoft.com/office/drawing/2014/main" id="{7205F02B-C763-B028-9476-98C26B991780}"/>
                </a:ext>
              </a:extLst>
            </p:cNvPr>
            <p:cNvSpPr txBox="1"/>
            <p:nvPr/>
          </p:nvSpPr>
          <p:spPr>
            <a:xfrm>
              <a:off x="7310784" y="3325353"/>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20" name="Group 19">
            <a:extLst>
              <a:ext uri="{FF2B5EF4-FFF2-40B4-BE49-F238E27FC236}">
                <a16:creationId xmlns:a16="http://schemas.microsoft.com/office/drawing/2014/main" id="{29044976-E03A-BEAE-2AF1-C2662534D337}"/>
              </a:ext>
            </a:extLst>
          </p:cNvPr>
          <p:cNvGrpSpPr/>
          <p:nvPr/>
        </p:nvGrpSpPr>
        <p:grpSpPr>
          <a:xfrm>
            <a:off x="595630" y="3915472"/>
            <a:ext cx="2439537" cy="646330"/>
            <a:chOff x="7281163" y="4504368"/>
            <a:chExt cx="2439537" cy="646330"/>
          </a:xfrm>
        </p:grpSpPr>
        <p:sp>
          <p:nvSpPr>
            <p:cNvPr id="21" name="Text Placeholder 33">
              <a:extLst>
                <a:ext uri="{FF2B5EF4-FFF2-40B4-BE49-F238E27FC236}">
                  <a16:creationId xmlns:a16="http://schemas.microsoft.com/office/drawing/2014/main" id="{E9EB1A39-C89F-31AE-E2FB-BA64D9FFC4AE}"/>
                </a:ext>
              </a:extLst>
            </p:cNvPr>
            <p:cNvSpPr txBox="1">
              <a:spLocks/>
            </p:cNvSpPr>
            <p:nvPr/>
          </p:nvSpPr>
          <p:spPr>
            <a:xfrm>
              <a:off x="7383431" y="4504368"/>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03</a:t>
              </a:r>
            </a:p>
          </p:txBody>
        </p:sp>
        <p:sp>
          <p:nvSpPr>
            <p:cNvPr id="22" name="TextBox 21">
              <a:extLst>
                <a:ext uri="{FF2B5EF4-FFF2-40B4-BE49-F238E27FC236}">
                  <a16:creationId xmlns:a16="http://schemas.microsoft.com/office/drawing/2014/main" id="{689D1EB8-853D-1368-86F7-F10F8D5D3273}"/>
                </a:ext>
              </a:extLst>
            </p:cNvPr>
            <p:cNvSpPr txBox="1"/>
            <p:nvPr/>
          </p:nvSpPr>
          <p:spPr>
            <a:xfrm>
              <a:off x="7281163" y="4719811"/>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sp>
        <p:nvSpPr>
          <p:cNvPr id="23" name="TextBox 22">
            <a:extLst>
              <a:ext uri="{FF2B5EF4-FFF2-40B4-BE49-F238E27FC236}">
                <a16:creationId xmlns:a16="http://schemas.microsoft.com/office/drawing/2014/main" id="{C33196E7-34D1-EDD6-A910-BD6D8F80526B}"/>
              </a:ext>
            </a:extLst>
          </p:cNvPr>
          <p:cNvSpPr txBox="1"/>
          <p:nvPr/>
        </p:nvSpPr>
        <p:spPr>
          <a:xfrm>
            <a:off x="3918541" y="2912945"/>
            <a:ext cx="1176091" cy="830997"/>
          </a:xfrm>
          <a:prstGeom prst="rect">
            <a:avLst/>
          </a:prstGeom>
          <a:noFill/>
        </p:spPr>
        <p:txBody>
          <a:bodyPr wrap="squar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3320733934"/>
      </p:ext>
    </p:extLst>
  </p:cSld>
  <p:clrMapOvr>
    <a:masterClrMapping/>
  </p:clrMapOvr>
  <p:transition spd="slow" advClick="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7F0A969-E8F2-7ACC-6C63-A41F362D281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344" r="24344"/>
          <a:stretch>
            <a:fillRect/>
          </a:stretch>
        </p:blipFill>
        <p:spPr/>
      </p:pic>
      <p:sp>
        <p:nvSpPr>
          <p:cNvPr id="8" name="Circle: Hollow 7">
            <a:extLst>
              <a:ext uri="{FF2B5EF4-FFF2-40B4-BE49-F238E27FC236}">
                <a16:creationId xmlns:a16="http://schemas.microsoft.com/office/drawing/2014/main" id="{8FACABD6-E262-45B3-A665-2AD3CA9FCCDF}"/>
              </a:ext>
            </a:extLst>
          </p:cNvPr>
          <p:cNvSpPr/>
          <p:nvPr/>
        </p:nvSpPr>
        <p:spPr>
          <a:xfrm>
            <a:off x="-727365" y="1600200"/>
            <a:ext cx="6151419" cy="6151419"/>
          </a:xfrm>
          <a:prstGeom prst="donut">
            <a:avLst>
              <a:gd name="adj" fmla="val 128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0CA43CB2-7FEA-E8BE-8837-18FCD281C686}"/>
              </a:ext>
            </a:extLst>
          </p:cNvPr>
          <p:cNvGrpSpPr/>
          <p:nvPr/>
        </p:nvGrpSpPr>
        <p:grpSpPr>
          <a:xfrm>
            <a:off x="5953935" y="5249303"/>
            <a:ext cx="2439537" cy="711064"/>
            <a:chOff x="7281163" y="5740459"/>
            <a:chExt cx="2439537" cy="711064"/>
          </a:xfrm>
        </p:grpSpPr>
        <p:sp>
          <p:nvSpPr>
            <p:cNvPr id="20" name="Text Placeholder 33">
              <a:extLst>
                <a:ext uri="{FF2B5EF4-FFF2-40B4-BE49-F238E27FC236}">
                  <a16:creationId xmlns:a16="http://schemas.microsoft.com/office/drawing/2014/main" id="{94FF803A-246D-793D-CE5B-096585E34D1C}"/>
                </a:ext>
              </a:extLst>
            </p:cNvPr>
            <p:cNvSpPr txBox="1">
              <a:spLocks/>
            </p:cNvSpPr>
            <p:nvPr/>
          </p:nvSpPr>
          <p:spPr>
            <a:xfrm>
              <a:off x="7383431" y="5740459"/>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04</a:t>
              </a:r>
            </a:p>
          </p:txBody>
        </p:sp>
        <p:sp>
          <p:nvSpPr>
            <p:cNvPr id="26" name="TextBox 25">
              <a:extLst>
                <a:ext uri="{FF2B5EF4-FFF2-40B4-BE49-F238E27FC236}">
                  <a16:creationId xmlns:a16="http://schemas.microsoft.com/office/drawing/2014/main" id="{CA763764-EB71-1542-EC7B-70132018B891}"/>
                </a:ext>
              </a:extLst>
            </p:cNvPr>
            <p:cNvSpPr txBox="1"/>
            <p:nvPr/>
          </p:nvSpPr>
          <p:spPr>
            <a:xfrm>
              <a:off x="7281163" y="6020636"/>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27" name="Group 26">
            <a:extLst>
              <a:ext uri="{FF2B5EF4-FFF2-40B4-BE49-F238E27FC236}">
                <a16:creationId xmlns:a16="http://schemas.microsoft.com/office/drawing/2014/main" id="{3EA71B30-0081-3B3C-5428-5352A41A3022}"/>
              </a:ext>
            </a:extLst>
          </p:cNvPr>
          <p:cNvGrpSpPr/>
          <p:nvPr/>
        </p:nvGrpSpPr>
        <p:grpSpPr>
          <a:xfrm>
            <a:off x="5953935" y="1322992"/>
            <a:ext cx="2439537" cy="655611"/>
            <a:chOff x="7324189" y="1811100"/>
            <a:chExt cx="2439537" cy="655611"/>
          </a:xfrm>
        </p:grpSpPr>
        <p:sp>
          <p:nvSpPr>
            <p:cNvPr id="28" name="Text Placeholder 33">
              <a:extLst>
                <a:ext uri="{FF2B5EF4-FFF2-40B4-BE49-F238E27FC236}">
                  <a16:creationId xmlns:a16="http://schemas.microsoft.com/office/drawing/2014/main" id="{A434144F-459B-1EAC-3AEA-2EEE3AF54106}"/>
                </a:ext>
              </a:extLst>
            </p:cNvPr>
            <p:cNvSpPr txBox="1">
              <a:spLocks/>
            </p:cNvSpPr>
            <p:nvPr/>
          </p:nvSpPr>
          <p:spPr>
            <a:xfrm>
              <a:off x="7426457" y="1811100"/>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01</a:t>
              </a:r>
            </a:p>
          </p:txBody>
        </p:sp>
        <p:sp>
          <p:nvSpPr>
            <p:cNvPr id="29" name="TextBox 28">
              <a:extLst>
                <a:ext uri="{FF2B5EF4-FFF2-40B4-BE49-F238E27FC236}">
                  <a16:creationId xmlns:a16="http://schemas.microsoft.com/office/drawing/2014/main" id="{57C4E398-7270-EB25-B9B1-D5FCDCE1E628}"/>
                </a:ext>
              </a:extLst>
            </p:cNvPr>
            <p:cNvSpPr txBox="1"/>
            <p:nvPr/>
          </p:nvSpPr>
          <p:spPr>
            <a:xfrm>
              <a:off x="7324189" y="2035824"/>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30" name="Group 29">
            <a:extLst>
              <a:ext uri="{FF2B5EF4-FFF2-40B4-BE49-F238E27FC236}">
                <a16:creationId xmlns:a16="http://schemas.microsoft.com/office/drawing/2014/main" id="{93DD6F9F-B9E9-1788-20F9-849790B01774}"/>
              </a:ext>
            </a:extLst>
          </p:cNvPr>
          <p:cNvGrpSpPr/>
          <p:nvPr/>
        </p:nvGrpSpPr>
        <p:grpSpPr>
          <a:xfrm>
            <a:off x="5983556" y="2601472"/>
            <a:ext cx="2409916" cy="667266"/>
            <a:chOff x="7310784" y="3088974"/>
            <a:chExt cx="2409916" cy="667266"/>
          </a:xfrm>
        </p:grpSpPr>
        <p:sp>
          <p:nvSpPr>
            <p:cNvPr id="31" name="Text Placeholder 33">
              <a:extLst>
                <a:ext uri="{FF2B5EF4-FFF2-40B4-BE49-F238E27FC236}">
                  <a16:creationId xmlns:a16="http://schemas.microsoft.com/office/drawing/2014/main" id="{C48E8AF6-4F62-136B-5328-52034BA0A4C6}"/>
                </a:ext>
              </a:extLst>
            </p:cNvPr>
            <p:cNvSpPr txBox="1">
              <a:spLocks/>
            </p:cNvSpPr>
            <p:nvPr/>
          </p:nvSpPr>
          <p:spPr>
            <a:xfrm>
              <a:off x="7383431" y="3088974"/>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02</a:t>
              </a:r>
            </a:p>
          </p:txBody>
        </p:sp>
        <p:sp>
          <p:nvSpPr>
            <p:cNvPr id="32" name="TextBox 31">
              <a:extLst>
                <a:ext uri="{FF2B5EF4-FFF2-40B4-BE49-F238E27FC236}">
                  <a16:creationId xmlns:a16="http://schemas.microsoft.com/office/drawing/2014/main" id="{529019AD-84AE-8C8B-12E1-FB63853D9369}"/>
                </a:ext>
              </a:extLst>
            </p:cNvPr>
            <p:cNvSpPr txBox="1"/>
            <p:nvPr/>
          </p:nvSpPr>
          <p:spPr>
            <a:xfrm>
              <a:off x="7310784" y="3325353"/>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33" name="Group 32">
            <a:extLst>
              <a:ext uri="{FF2B5EF4-FFF2-40B4-BE49-F238E27FC236}">
                <a16:creationId xmlns:a16="http://schemas.microsoft.com/office/drawing/2014/main" id="{7D1B68FC-1BB6-36C6-8528-2373B38B2DE6}"/>
              </a:ext>
            </a:extLst>
          </p:cNvPr>
          <p:cNvGrpSpPr/>
          <p:nvPr/>
        </p:nvGrpSpPr>
        <p:grpSpPr>
          <a:xfrm>
            <a:off x="5983556" y="3915370"/>
            <a:ext cx="2439537" cy="646330"/>
            <a:chOff x="7281163" y="4504368"/>
            <a:chExt cx="2439537" cy="646330"/>
          </a:xfrm>
        </p:grpSpPr>
        <p:sp>
          <p:nvSpPr>
            <p:cNvPr id="34" name="Text Placeholder 33">
              <a:extLst>
                <a:ext uri="{FF2B5EF4-FFF2-40B4-BE49-F238E27FC236}">
                  <a16:creationId xmlns:a16="http://schemas.microsoft.com/office/drawing/2014/main" id="{7D3F8803-1BC6-97B3-6BA0-6CCBD7924FC3}"/>
                </a:ext>
              </a:extLst>
            </p:cNvPr>
            <p:cNvSpPr txBox="1">
              <a:spLocks/>
            </p:cNvSpPr>
            <p:nvPr/>
          </p:nvSpPr>
          <p:spPr>
            <a:xfrm>
              <a:off x="7383431" y="4504368"/>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03</a:t>
              </a:r>
            </a:p>
          </p:txBody>
        </p:sp>
        <p:sp>
          <p:nvSpPr>
            <p:cNvPr id="35" name="TextBox 34">
              <a:extLst>
                <a:ext uri="{FF2B5EF4-FFF2-40B4-BE49-F238E27FC236}">
                  <a16:creationId xmlns:a16="http://schemas.microsoft.com/office/drawing/2014/main" id="{901EE091-6B3F-66A1-6B0C-12D803AE99FA}"/>
                </a:ext>
              </a:extLst>
            </p:cNvPr>
            <p:cNvSpPr txBox="1"/>
            <p:nvPr/>
          </p:nvSpPr>
          <p:spPr>
            <a:xfrm>
              <a:off x="7281163" y="4719811"/>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36" name="Group 35">
            <a:extLst>
              <a:ext uri="{FF2B5EF4-FFF2-40B4-BE49-F238E27FC236}">
                <a16:creationId xmlns:a16="http://schemas.microsoft.com/office/drawing/2014/main" id="{D408953C-4D53-C480-9F56-6B4899BCF5DF}"/>
              </a:ext>
            </a:extLst>
          </p:cNvPr>
          <p:cNvGrpSpPr/>
          <p:nvPr/>
        </p:nvGrpSpPr>
        <p:grpSpPr>
          <a:xfrm>
            <a:off x="8922218" y="5249303"/>
            <a:ext cx="2439537" cy="711064"/>
            <a:chOff x="7281163" y="5740459"/>
            <a:chExt cx="2439537" cy="711064"/>
          </a:xfrm>
        </p:grpSpPr>
        <p:sp>
          <p:nvSpPr>
            <p:cNvPr id="37" name="Text Placeholder 33">
              <a:extLst>
                <a:ext uri="{FF2B5EF4-FFF2-40B4-BE49-F238E27FC236}">
                  <a16:creationId xmlns:a16="http://schemas.microsoft.com/office/drawing/2014/main" id="{10B9FABD-D30D-3679-3B98-93F91DA0AB31}"/>
                </a:ext>
              </a:extLst>
            </p:cNvPr>
            <p:cNvSpPr txBox="1">
              <a:spLocks/>
            </p:cNvSpPr>
            <p:nvPr/>
          </p:nvSpPr>
          <p:spPr>
            <a:xfrm>
              <a:off x="7383431" y="5740459"/>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08</a:t>
              </a:r>
            </a:p>
          </p:txBody>
        </p:sp>
        <p:sp>
          <p:nvSpPr>
            <p:cNvPr id="38" name="TextBox 37">
              <a:extLst>
                <a:ext uri="{FF2B5EF4-FFF2-40B4-BE49-F238E27FC236}">
                  <a16:creationId xmlns:a16="http://schemas.microsoft.com/office/drawing/2014/main" id="{3C7EA2A6-D592-8489-36F4-E33B2779EA69}"/>
                </a:ext>
              </a:extLst>
            </p:cNvPr>
            <p:cNvSpPr txBox="1"/>
            <p:nvPr/>
          </p:nvSpPr>
          <p:spPr>
            <a:xfrm>
              <a:off x="7281163" y="6020636"/>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39" name="Group 38">
            <a:extLst>
              <a:ext uri="{FF2B5EF4-FFF2-40B4-BE49-F238E27FC236}">
                <a16:creationId xmlns:a16="http://schemas.microsoft.com/office/drawing/2014/main" id="{75B81B23-0A93-EA25-E2F5-77541A3F098E}"/>
              </a:ext>
            </a:extLst>
          </p:cNvPr>
          <p:cNvGrpSpPr/>
          <p:nvPr/>
        </p:nvGrpSpPr>
        <p:grpSpPr>
          <a:xfrm>
            <a:off x="8922218" y="1322992"/>
            <a:ext cx="2439537" cy="655611"/>
            <a:chOff x="7324189" y="1811100"/>
            <a:chExt cx="2439537" cy="655611"/>
          </a:xfrm>
        </p:grpSpPr>
        <p:sp>
          <p:nvSpPr>
            <p:cNvPr id="40" name="Text Placeholder 33">
              <a:extLst>
                <a:ext uri="{FF2B5EF4-FFF2-40B4-BE49-F238E27FC236}">
                  <a16:creationId xmlns:a16="http://schemas.microsoft.com/office/drawing/2014/main" id="{6CFD2A3D-6E92-624C-1603-72E829E9D239}"/>
                </a:ext>
              </a:extLst>
            </p:cNvPr>
            <p:cNvSpPr txBox="1">
              <a:spLocks/>
            </p:cNvSpPr>
            <p:nvPr/>
          </p:nvSpPr>
          <p:spPr>
            <a:xfrm>
              <a:off x="7426457" y="1811100"/>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05</a:t>
              </a:r>
            </a:p>
          </p:txBody>
        </p:sp>
        <p:sp>
          <p:nvSpPr>
            <p:cNvPr id="41" name="TextBox 40">
              <a:extLst>
                <a:ext uri="{FF2B5EF4-FFF2-40B4-BE49-F238E27FC236}">
                  <a16:creationId xmlns:a16="http://schemas.microsoft.com/office/drawing/2014/main" id="{AF5CAE07-D500-92F4-A757-A1B7F1B6C310}"/>
                </a:ext>
              </a:extLst>
            </p:cNvPr>
            <p:cNvSpPr txBox="1"/>
            <p:nvPr/>
          </p:nvSpPr>
          <p:spPr>
            <a:xfrm>
              <a:off x="7324189" y="2035824"/>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42" name="Group 41">
            <a:extLst>
              <a:ext uri="{FF2B5EF4-FFF2-40B4-BE49-F238E27FC236}">
                <a16:creationId xmlns:a16="http://schemas.microsoft.com/office/drawing/2014/main" id="{26B78CB0-664D-DB18-3822-A7B8FF1344D3}"/>
              </a:ext>
            </a:extLst>
          </p:cNvPr>
          <p:cNvGrpSpPr/>
          <p:nvPr/>
        </p:nvGrpSpPr>
        <p:grpSpPr>
          <a:xfrm>
            <a:off x="8951839" y="2601472"/>
            <a:ext cx="2409916" cy="667266"/>
            <a:chOff x="7310784" y="3088974"/>
            <a:chExt cx="2409916" cy="667266"/>
          </a:xfrm>
        </p:grpSpPr>
        <p:sp>
          <p:nvSpPr>
            <p:cNvPr id="43" name="Text Placeholder 33">
              <a:extLst>
                <a:ext uri="{FF2B5EF4-FFF2-40B4-BE49-F238E27FC236}">
                  <a16:creationId xmlns:a16="http://schemas.microsoft.com/office/drawing/2014/main" id="{5832E768-C83F-B8F5-60A7-2D2BF590C5E2}"/>
                </a:ext>
              </a:extLst>
            </p:cNvPr>
            <p:cNvSpPr txBox="1">
              <a:spLocks/>
            </p:cNvSpPr>
            <p:nvPr/>
          </p:nvSpPr>
          <p:spPr>
            <a:xfrm>
              <a:off x="7383431" y="3088974"/>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06</a:t>
              </a:r>
            </a:p>
          </p:txBody>
        </p:sp>
        <p:sp>
          <p:nvSpPr>
            <p:cNvPr id="44" name="TextBox 43">
              <a:extLst>
                <a:ext uri="{FF2B5EF4-FFF2-40B4-BE49-F238E27FC236}">
                  <a16:creationId xmlns:a16="http://schemas.microsoft.com/office/drawing/2014/main" id="{9DE881B0-97D0-F39E-A97F-2E4A7EEC292A}"/>
                </a:ext>
              </a:extLst>
            </p:cNvPr>
            <p:cNvSpPr txBox="1"/>
            <p:nvPr/>
          </p:nvSpPr>
          <p:spPr>
            <a:xfrm>
              <a:off x="7310784" y="3325353"/>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grpSp>
        <p:nvGrpSpPr>
          <p:cNvPr id="45" name="Group 44">
            <a:extLst>
              <a:ext uri="{FF2B5EF4-FFF2-40B4-BE49-F238E27FC236}">
                <a16:creationId xmlns:a16="http://schemas.microsoft.com/office/drawing/2014/main" id="{915CF070-C925-C231-F625-33224453E0C1}"/>
              </a:ext>
            </a:extLst>
          </p:cNvPr>
          <p:cNvGrpSpPr/>
          <p:nvPr/>
        </p:nvGrpSpPr>
        <p:grpSpPr>
          <a:xfrm>
            <a:off x="8951839" y="3915370"/>
            <a:ext cx="2439537" cy="646330"/>
            <a:chOff x="7281163" y="4504368"/>
            <a:chExt cx="2439537" cy="646330"/>
          </a:xfrm>
        </p:grpSpPr>
        <p:sp>
          <p:nvSpPr>
            <p:cNvPr id="46" name="Text Placeholder 33">
              <a:extLst>
                <a:ext uri="{FF2B5EF4-FFF2-40B4-BE49-F238E27FC236}">
                  <a16:creationId xmlns:a16="http://schemas.microsoft.com/office/drawing/2014/main" id="{5F058C69-1A63-26CD-95F8-F85913F28AB5}"/>
                </a:ext>
              </a:extLst>
            </p:cNvPr>
            <p:cNvSpPr txBox="1">
              <a:spLocks/>
            </p:cNvSpPr>
            <p:nvPr/>
          </p:nvSpPr>
          <p:spPr>
            <a:xfrm>
              <a:off x="7383431" y="4504368"/>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Montserrat" panose="00000500000000000000" pitchFamily="2" charset="0"/>
                  <a:ea typeface="Roboto Medium" panose="02000000000000000000" pitchFamily="2" charset="0"/>
                  <a:cs typeface="Roboto Medium" panose="02000000000000000000" pitchFamily="2" charset="0"/>
                </a:rPr>
                <a:t>INSERT TEXT HERE 07</a:t>
              </a:r>
            </a:p>
          </p:txBody>
        </p:sp>
        <p:sp>
          <p:nvSpPr>
            <p:cNvPr id="47" name="TextBox 46">
              <a:extLst>
                <a:ext uri="{FF2B5EF4-FFF2-40B4-BE49-F238E27FC236}">
                  <a16:creationId xmlns:a16="http://schemas.microsoft.com/office/drawing/2014/main" id="{692D382D-9528-9723-20A9-86A574D1356F}"/>
                </a:ext>
              </a:extLst>
            </p:cNvPr>
            <p:cNvSpPr txBox="1"/>
            <p:nvPr/>
          </p:nvSpPr>
          <p:spPr>
            <a:xfrm>
              <a:off x="7281163" y="4719811"/>
              <a:ext cx="2366890" cy="430887"/>
            </a:xfrm>
            <a:prstGeom prst="rect">
              <a:avLst/>
            </a:prstGeom>
            <a:noFill/>
          </p:spPr>
          <p:txBody>
            <a:bodyPr wrap="square">
              <a:spAutoFit/>
            </a:bodyPr>
            <a:lstStyle/>
            <a:p>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latin typeface="Montserrat" panose="00000500000000000000" pitchFamily="2" charset="0"/>
              </a:endParaRPr>
            </a:p>
          </p:txBody>
        </p:sp>
      </p:grpSp>
    </p:spTree>
    <p:extLst>
      <p:ext uri="{BB962C8B-B14F-4D97-AF65-F5344CB8AC3E}">
        <p14:creationId xmlns:p14="http://schemas.microsoft.com/office/powerpoint/2010/main" val="430664940"/>
      </p:ext>
    </p:extLst>
  </p:cSld>
  <p:clrMapOvr>
    <a:masterClrMapping/>
  </p:clrMapOvr>
  <p:transition spd="slow" advClick="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Freeform 6"/>
          <p:cNvSpPr>
            <a:spLocks noEditPoints="1"/>
          </p:cNvSpPr>
          <p:nvPr/>
        </p:nvSpPr>
        <p:spPr bwMode="auto">
          <a:xfrm flipH="1">
            <a:off x="0" y="1"/>
            <a:ext cx="12192000" cy="6857999"/>
          </a:xfrm>
          <a:custGeom>
            <a:avLst/>
            <a:gdLst>
              <a:gd name="T0" fmla="*/ 505 w 2881"/>
              <a:gd name="T1" fmla="*/ 481 h 1618"/>
              <a:gd name="T2" fmla="*/ 515 w 2881"/>
              <a:gd name="T3" fmla="*/ 399 h 1618"/>
              <a:gd name="T4" fmla="*/ 632 w 2881"/>
              <a:gd name="T5" fmla="*/ 379 h 1618"/>
              <a:gd name="T6" fmla="*/ 395 w 2881"/>
              <a:gd name="T7" fmla="*/ 554 h 1618"/>
              <a:gd name="T8" fmla="*/ 410 w 2881"/>
              <a:gd name="T9" fmla="*/ 446 h 1618"/>
              <a:gd name="T10" fmla="*/ 353 w 2881"/>
              <a:gd name="T11" fmla="*/ 968 h 1618"/>
              <a:gd name="T12" fmla="*/ 363 w 2881"/>
              <a:gd name="T13" fmla="*/ 574 h 1618"/>
              <a:gd name="T14" fmla="*/ 350 w 2881"/>
              <a:gd name="T15" fmla="*/ 549 h 1618"/>
              <a:gd name="T16" fmla="*/ 1222 w 2881"/>
              <a:gd name="T17" fmla="*/ 773 h 1618"/>
              <a:gd name="T18" fmla="*/ 1244 w 2881"/>
              <a:gd name="T19" fmla="*/ 743 h 1618"/>
              <a:gd name="T20" fmla="*/ 1256 w 2881"/>
              <a:gd name="T21" fmla="*/ 1115 h 1618"/>
              <a:gd name="T22" fmla="*/ 1274 w 2881"/>
              <a:gd name="T23" fmla="*/ 808 h 1618"/>
              <a:gd name="T24" fmla="*/ 273 w 2881"/>
              <a:gd name="T25" fmla="*/ 678 h 1618"/>
              <a:gd name="T26" fmla="*/ 710 w 2881"/>
              <a:gd name="T27" fmla="*/ 1060 h 1618"/>
              <a:gd name="T28" fmla="*/ 747 w 2881"/>
              <a:gd name="T29" fmla="*/ 446 h 1618"/>
              <a:gd name="T30" fmla="*/ 652 w 2881"/>
              <a:gd name="T31" fmla="*/ 1020 h 1618"/>
              <a:gd name="T32" fmla="*/ 855 w 2881"/>
              <a:gd name="T33" fmla="*/ 1320 h 1618"/>
              <a:gd name="T34" fmla="*/ 842 w 2881"/>
              <a:gd name="T35" fmla="*/ 1090 h 1618"/>
              <a:gd name="T36" fmla="*/ 992 w 2881"/>
              <a:gd name="T37" fmla="*/ 1218 h 1618"/>
              <a:gd name="T38" fmla="*/ 865 w 2881"/>
              <a:gd name="T39" fmla="*/ 1183 h 1618"/>
              <a:gd name="T40" fmla="*/ 772 w 2881"/>
              <a:gd name="T41" fmla="*/ 1138 h 1618"/>
              <a:gd name="T42" fmla="*/ 1152 w 2881"/>
              <a:gd name="T43" fmla="*/ 1220 h 1618"/>
              <a:gd name="T44" fmla="*/ 730 w 2881"/>
              <a:gd name="T45" fmla="*/ 1310 h 1618"/>
              <a:gd name="T46" fmla="*/ 1067 w 2881"/>
              <a:gd name="T47" fmla="*/ 561 h 1618"/>
              <a:gd name="T48" fmla="*/ 1064 w 2881"/>
              <a:gd name="T49" fmla="*/ 471 h 1618"/>
              <a:gd name="T50" fmla="*/ 1294 w 2881"/>
              <a:gd name="T51" fmla="*/ 1113 h 1618"/>
              <a:gd name="T52" fmla="*/ 1244 w 2881"/>
              <a:gd name="T53" fmla="*/ 434 h 1618"/>
              <a:gd name="T54" fmla="*/ 1084 w 2881"/>
              <a:gd name="T55" fmla="*/ 354 h 1618"/>
              <a:gd name="T56" fmla="*/ 944 w 2881"/>
              <a:gd name="T57" fmla="*/ 321 h 1618"/>
              <a:gd name="T58" fmla="*/ 627 w 2881"/>
              <a:gd name="T59" fmla="*/ 254 h 1618"/>
              <a:gd name="T60" fmla="*/ 403 w 2881"/>
              <a:gd name="T61" fmla="*/ 257 h 1618"/>
              <a:gd name="T62" fmla="*/ 248 w 2881"/>
              <a:gd name="T63" fmla="*/ 321 h 1618"/>
              <a:gd name="T64" fmla="*/ 223 w 2881"/>
              <a:gd name="T65" fmla="*/ 778 h 1618"/>
              <a:gd name="T66" fmla="*/ 198 w 2881"/>
              <a:gd name="T67" fmla="*/ 414 h 1618"/>
              <a:gd name="T68" fmla="*/ 283 w 2881"/>
              <a:gd name="T69" fmla="*/ 1210 h 1618"/>
              <a:gd name="T70" fmla="*/ 550 w 2881"/>
              <a:gd name="T71" fmla="*/ 1335 h 1618"/>
              <a:gd name="T72" fmla="*/ 560 w 2881"/>
              <a:gd name="T73" fmla="*/ 1290 h 1618"/>
              <a:gd name="T74" fmla="*/ 630 w 2881"/>
              <a:gd name="T75" fmla="*/ 1243 h 1618"/>
              <a:gd name="T76" fmla="*/ 802 w 2881"/>
              <a:gd name="T77" fmla="*/ 1288 h 1618"/>
              <a:gd name="T78" fmla="*/ 1052 w 2881"/>
              <a:gd name="T79" fmla="*/ 1332 h 1618"/>
              <a:gd name="T80" fmla="*/ 1089 w 2881"/>
              <a:gd name="T81" fmla="*/ 1370 h 1618"/>
              <a:gd name="T82" fmla="*/ 1241 w 2881"/>
              <a:gd name="T83" fmla="*/ 1183 h 1618"/>
              <a:gd name="T84" fmla="*/ 1109 w 2881"/>
              <a:gd name="T85" fmla="*/ 1345 h 1618"/>
              <a:gd name="T86" fmla="*/ 837 w 2881"/>
              <a:gd name="T87" fmla="*/ 1285 h 1618"/>
              <a:gd name="T88" fmla="*/ 543 w 2881"/>
              <a:gd name="T89" fmla="*/ 1200 h 1618"/>
              <a:gd name="T90" fmla="*/ 315 w 2881"/>
              <a:gd name="T91" fmla="*/ 1218 h 1618"/>
              <a:gd name="T92" fmla="*/ 233 w 2881"/>
              <a:gd name="T93" fmla="*/ 876 h 1618"/>
              <a:gd name="T94" fmla="*/ 233 w 2881"/>
              <a:gd name="T95" fmla="*/ 554 h 1618"/>
              <a:gd name="T96" fmla="*/ 403 w 2881"/>
              <a:gd name="T97" fmla="*/ 309 h 1618"/>
              <a:gd name="T98" fmla="*/ 592 w 2881"/>
              <a:gd name="T99" fmla="*/ 394 h 1618"/>
              <a:gd name="T100" fmla="*/ 832 w 2881"/>
              <a:gd name="T101" fmla="*/ 336 h 1618"/>
              <a:gd name="T102" fmla="*/ 897 w 2881"/>
              <a:gd name="T103" fmla="*/ 446 h 1618"/>
              <a:gd name="T104" fmla="*/ 1256 w 2881"/>
              <a:gd name="T105" fmla="*/ 611 h 1618"/>
              <a:gd name="T106" fmla="*/ 1232 w 2881"/>
              <a:gd name="T107" fmla="*/ 968 h 1618"/>
              <a:gd name="T108" fmla="*/ 974 w 2881"/>
              <a:gd name="T109" fmla="*/ 1335 h 1618"/>
              <a:gd name="T110" fmla="*/ 812 w 2881"/>
              <a:gd name="T111" fmla="*/ 374 h 1618"/>
              <a:gd name="T112" fmla="*/ 1299 w 2881"/>
              <a:gd name="T113" fmla="*/ 1145 h 1618"/>
              <a:gd name="T114" fmla="*/ 285 w 2881"/>
              <a:gd name="T115" fmla="*/ 1058 h 1618"/>
              <a:gd name="T116" fmla="*/ 253 w 2881"/>
              <a:gd name="T117" fmla="*/ 975 h 1618"/>
              <a:gd name="T118" fmla="*/ 243 w 2881"/>
              <a:gd name="T119" fmla="*/ 579 h 1618"/>
              <a:gd name="T120" fmla="*/ 582 w 2881"/>
              <a:gd name="T121" fmla="*/ 1048 h 1618"/>
              <a:gd name="T122" fmla="*/ 785 w 2881"/>
              <a:gd name="T123" fmla="*/ 1240 h 1618"/>
              <a:gd name="T124" fmla="*/ 405 w 2881"/>
              <a:gd name="T125" fmla="*/ 1253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1" h="1618">
                <a:moveTo>
                  <a:pt x="498" y="883"/>
                </a:moveTo>
                <a:cubicBezTo>
                  <a:pt x="495" y="883"/>
                  <a:pt x="495" y="883"/>
                  <a:pt x="495" y="883"/>
                </a:cubicBezTo>
                <a:cubicBezTo>
                  <a:pt x="495" y="888"/>
                  <a:pt x="495" y="888"/>
                  <a:pt x="495" y="888"/>
                </a:cubicBezTo>
                <a:cubicBezTo>
                  <a:pt x="498" y="888"/>
                  <a:pt x="498" y="888"/>
                  <a:pt x="498" y="888"/>
                </a:cubicBezTo>
                <a:lnTo>
                  <a:pt x="498" y="883"/>
                </a:lnTo>
                <a:close/>
                <a:moveTo>
                  <a:pt x="485" y="421"/>
                </a:moveTo>
                <a:cubicBezTo>
                  <a:pt x="487" y="424"/>
                  <a:pt x="488" y="426"/>
                  <a:pt x="490" y="429"/>
                </a:cubicBezTo>
                <a:cubicBezTo>
                  <a:pt x="493" y="429"/>
                  <a:pt x="493" y="429"/>
                  <a:pt x="493" y="429"/>
                </a:cubicBezTo>
                <a:cubicBezTo>
                  <a:pt x="494" y="427"/>
                  <a:pt x="486" y="422"/>
                  <a:pt x="485" y="421"/>
                </a:cubicBezTo>
                <a:close/>
                <a:moveTo>
                  <a:pt x="493" y="978"/>
                </a:moveTo>
                <a:cubicBezTo>
                  <a:pt x="490" y="975"/>
                  <a:pt x="493" y="977"/>
                  <a:pt x="488" y="975"/>
                </a:cubicBezTo>
                <a:cubicBezTo>
                  <a:pt x="490" y="978"/>
                  <a:pt x="488" y="976"/>
                  <a:pt x="493" y="978"/>
                </a:cubicBezTo>
                <a:close/>
                <a:moveTo>
                  <a:pt x="535" y="983"/>
                </a:moveTo>
                <a:cubicBezTo>
                  <a:pt x="538" y="986"/>
                  <a:pt x="535" y="984"/>
                  <a:pt x="540" y="985"/>
                </a:cubicBezTo>
                <a:cubicBezTo>
                  <a:pt x="540" y="980"/>
                  <a:pt x="540" y="980"/>
                  <a:pt x="540" y="980"/>
                </a:cubicBezTo>
                <a:cubicBezTo>
                  <a:pt x="533" y="980"/>
                  <a:pt x="533" y="980"/>
                  <a:pt x="533" y="980"/>
                </a:cubicBezTo>
                <a:cubicBezTo>
                  <a:pt x="533" y="983"/>
                  <a:pt x="533" y="983"/>
                  <a:pt x="533" y="983"/>
                </a:cubicBezTo>
                <a:lnTo>
                  <a:pt x="535" y="983"/>
                </a:lnTo>
                <a:close/>
                <a:moveTo>
                  <a:pt x="530" y="606"/>
                </a:moveTo>
                <a:cubicBezTo>
                  <a:pt x="533" y="609"/>
                  <a:pt x="530" y="607"/>
                  <a:pt x="535" y="609"/>
                </a:cubicBezTo>
                <a:cubicBezTo>
                  <a:pt x="532" y="606"/>
                  <a:pt x="535" y="608"/>
                  <a:pt x="530" y="606"/>
                </a:cubicBezTo>
                <a:close/>
                <a:moveTo>
                  <a:pt x="478" y="396"/>
                </a:moveTo>
                <a:cubicBezTo>
                  <a:pt x="481" y="399"/>
                  <a:pt x="478" y="397"/>
                  <a:pt x="483" y="399"/>
                </a:cubicBezTo>
                <a:cubicBezTo>
                  <a:pt x="483" y="394"/>
                  <a:pt x="483" y="394"/>
                  <a:pt x="483" y="394"/>
                </a:cubicBezTo>
                <a:cubicBezTo>
                  <a:pt x="480" y="396"/>
                  <a:pt x="482" y="394"/>
                  <a:pt x="480" y="396"/>
                </a:cubicBezTo>
                <a:lnTo>
                  <a:pt x="478" y="396"/>
                </a:lnTo>
                <a:close/>
                <a:moveTo>
                  <a:pt x="490" y="419"/>
                </a:moveTo>
                <a:cubicBezTo>
                  <a:pt x="490" y="416"/>
                  <a:pt x="490" y="416"/>
                  <a:pt x="490" y="416"/>
                </a:cubicBezTo>
                <a:cubicBezTo>
                  <a:pt x="487" y="415"/>
                  <a:pt x="483" y="413"/>
                  <a:pt x="480" y="411"/>
                </a:cubicBezTo>
                <a:cubicBezTo>
                  <a:pt x="483" y="416"/>
                  <a:pt x="484" y="417"/>
                  <a:pt x="490" y="419"/>
                </a:cubicBezTo>
                <a:close/>
                <a:moveTo>
                  <a:pt x="533" y="988"/>
                </a:moveTo>
                <a:cubicBezTo>
                  <a:pt x="534" y="986"/>
                  <a:pt x="528" y="984"/>
                  <a:pt x="528" y="983"/>
                </a:cubicBezTo>
                <a:cubicBezTo>
                  <a:pt x="532" y="988"/>
                  <a:pt x="533" y="988"/>
                  <a:pt x="533" y="988"/>
                </a:cubicBezTo>
                <a:close/>
                <a:moveTo>
                  <a:pt x="488" y="439"/>
                </a:moveTo>
                <a:cubicBezTo>
                  <a:pt x="490" y="439"/>
                  <a:pt x="490" y="439"/>
                  <a:pt x="490" y="439"/>
                </a:cubicBezTo>
                <a:cubicBezTo>
                  <a:pt x="490" y="434"/>
                  <a:pt x="490" y="434"/>
                  <a:pt x="490" y="434"/>
                </a:cubicBezTo>
                <a:cubicBezTo>
                  <a:pt x="485" y="434"/>
                  <a:pt x="485" y="434"/>
                  <a:pt x="485" y="434"/>
                </a:cubicBezTo>
                <a:cubicBezTo>
                  <a:pt x="487" y="437"/>
                  <a:pt x="485" y="434"/>
                  <a:pt x="488" y="436"/>
                </a:cubicBezTo>
                <a:lnTo>
                  <a:pt x="488" y="439"/>
                </a:lnTo>
                <a:close/>
                <a:moveTo>
                  <a:pt x="578" y="374"/>
                </a:moveTo>
                <a:cubicBezTo>
                  <a:pt x="575" y="374"/>
                  <a:pt x="575" y="374"/>
                  <a:pt x="575" y="374"/>
                </a:cubicBezTo>
                <a:cubicBezTo>
                  <a:pt x="574" y="378"/>
                  <a:pt x="573" y="378"/>
                  <a:pt x="573" y="384"/>
                </a:cubicBezTo>
                <a:cubicBezTo>
                  <a:pt x="575" y="384"/>
                  <a:pt x="575" y="384"/>
                  <a:pt x="575" y="384"/>
                </a:cubicBezTo>
                <a:cubicBezTo>
                  <a:pt x="575" y="378"/>
                  <a:pt x="576" y="378"/>
                  <a:pt x="578" y="374"/>
                </a:cubicBezTo>
                <a:close/>
                <a:moveTo>
                  <a:pt x="493" y="531"/>
                </a:moveTo>
                <a:cubicBezTo>
                  <a:pt x="493" y="526"/>
                  <a:pt x="493" y="526"/>
                  <a:pt x="493" y="526"/>
                </a:cubicBezTo>
                <a:cubicBezTo>
                  <a:pt x="490" y="526"/>
                  <a:pt x="490" y="526"/>
                  <a:pt x="490" y="526"/>
                </a:cubicBezTo>
                <a:cubicBezTo>
                  <a:pt x="490" y="534"/>
                  <a:pt x="490" y="534"/>
                  <a:pt x="490" y="534"/>
                </a:cubicBezTo>
                <a:cubicBezTo>
                  <a:pt x="495" y="534"/>
                  <a:pt x="495" y="534"/>
                  <a:pt x="495" y="534"/>
                </a:cubicBezTo>
                <a:cubicBezTo>
                  <a:pt x="493" y="531"/>
                  <a:pt x="495" y="533"/>
                  <a:pt x="493" y="531"/>
                </a:cubicBezTo>
                <a:close/>
                <a:moveTo>
                  <a:pt x="513" y="414"/>
                </a:moveTo>
                <a:cubicBezTo>
                  <a:pt x="510" y="411"/>
                  <a:pt x="513" y="413"/>
                  <a:pt x="508" y="411"/>
                </a:cubicBezTo>
                <a:cubicBezTo>
                  <a:pt x="510" y="414"/>
                  <a:pt x="508" y="412"/>
                  <a:pt x="513" y="414"/>
                </a:cubicBezTo>
                <a:close/>
                <a:moveTo>
                  <a:pt x="505" y="464"/>
                </a:moveTo>
                <a:cubicBezTo>
                  <a:pt x="505" y="459"/>
                  <a:pt x="505" y="459"/>
                  <a:pt x="505" y="459"/>
                </a:cubicBezTo>
                <a:cubicBezTo>
                  <a:pt x="502" y="461"/>
                  <a:pt x="505" y="458"/>
                  <a:pt x="503" y="461"/>
                </a:cubicBezTo>
                <a:cubicBezTo>
                  <a:pt x="500" y="461"/>
                  <a:pt x="500" y="461"/>
                  <a:pt x="500" y="461"/>
                </a:cubicBezTo>
                <a:cubicBezTo>
                  <a:pt x="503" y="464"/>
                  <a:pt x="500" y="462"/>
                  <a:pt x="505" y="464"/>
                </a:cubicBezTo>
                <a:close/>
                <a:moveTo>
                  <a:pt x="503" y="381"/>
                </a:moveTo>
                <a:cubicBezTo>
                  <a:pt x="505" y="384"/>
                  <a:pt x="503" y="382"/>
                  <a:pt x="508" y="384"/>
                </a:cubicBezTo>
                <a:cubicBezTo>
                  <a:pt x="505" y="381"/>
                  <a:pt x="508" y="383"/>
                  <a:pt x="503" y="381"/>
                </a:cubicBezTo>
                <a:close/>
                <a:moveTo>
                  <a:pt x="508" y="985"/>
                </a:moveTo>
                <a:cubicBezTo>
                  <a:pt x="503" y="985"/>
                  <a:pt x="503" y="985"/>
                  <a:pt x="503" y="985"/>
                </a:cubicBezTo>
                <a:cubicBezTo>
                  <a:pt x="503" y="990"/>
                  <a:pt x="503" y="990"/>
                  <a:pt x="503" y="990"/>
                </a:cubicBezTo>
                <a:cubicBezTo>
                  <a:pt x="508" y="990"/>
                  <a:pt x="508" y="990"/>
                  <a:pt x="508" y="990"/>
                </a:cubicBezTo>
                <a:lnTo>
                  <a:pt x="508" y="985"/>
                </a:lnTo>
                <a:close/>
                <a:moveTo>
                  <a:pt x="518" y="469"/>
                </a:moveTo>
                <a:cubicBezTo>
                  <a:pt x="517" y="472"/>
                  <a:pt x="516" y="475"/>
                  <a:pt x="515" y="479"/>
                </a:cubicBezTo>
                <a:cubicBezTo>
                  <a:pt x="518" y="479"/>
                  <a:pt x="518" y="479"/>
                  <a:pt x="518" y="479"/>
                </a:cubicBezTo>
                <a:cubicBezTo>
                  <a:pt x="518" y="476"/>
                  <a:pt x="518" y="476"/>
                  <a:pt x="518" y="476"/>
                </a:cubicBezTo>
                <a:cubicBezTo>
                  <a:pt x="520" y="477"/>
                  <a:pt x="523" y="478"/>
                  <a:pt x="525" y="479"/>
                </a:cubicBezTo>
                <a:cubicBezTo>
                  <a:pt x="525" y="476"/>
                  <a:pt x="525" y="476"/>
                  <a:pt x="525" y="476"/>
                </a:cubicBezTo>
                <a:cubicBezTo>
                  <a:pt x="522" y="474"/>
                  <a:pt x="521" y="471"/>
                  <a:pt x="518" y="469"/>
                </a:cubicBezTo>
                <a:close/>
                <a:moveTo>
                  <a:pt x="525" y="536"/>
                </a:moveTo>
                <a:cubicBezTo>
                  <a:pt x="528" y="536"/>
                  <a:pt x="528" y="536"/>
                  <a:pt x="528" y="536"/>
                </a:cubicBezTo>
                <a:cubicBezTo>
                  <a:pt x="528" y="531"/>
                  <a:pt x="528" y="531"/>
                  <a:pt x="528" y="531"/>
                </a:cubicBezTo>
                <a:cubicBezTo>
                  <a:pt x="525" y="531"/>
                  <a:pt x="525" y="531"/>
                  <a:pt x="525" y="531"/>
                </a:cubicBezTo>
                <a:lnTo>
                  <a:pt x="525" y="536"/>
                </a:lnTo>
                <a:close/>
                <a:moveTo>
                  <a:pt x="513" y="985"/>
                </a:moveTo>
                <a:cubicBezTo>
                  <a:pt x="517" y="991"/>
                  <a:pt x="518" y="990"/>
                  <a:pt x="518" y="990"/>
                </a:cubicBezTo>
                <a:cubicBezTo>
                  <a:pt x="519" y="988"/>
                  <a:pt x="513" y="986"/>
                  <a:pt x="513" y="985"/>
                </a:cubicBezTo>
                <a:close/>
                <a:moveTo>
                  <a:pt x="510" y="429"/>
                </a:moveTo>
                <a:cubicBezTo>
                  <a:pt x="513" y="432"/>
                  <a:pt x="510" y="430"/>
                  <a:pt x="515" y="431"/>
                </a:cubicBezTo>
                <a:cubicBezTo>
                  <a:pt x="512" y="428"/>
                  <a:pt x="515" y="430"/>
                  <a:pt x="510" y="429"/>
                </a:cubicBezTo>
                <a:close/>
                <a:moveTo>
                  <a:pt x="468" y="1003"/>
                </a:moveTo>
                <a:cubicBezTo>
                  <a:pt x="465" y="1003"/>
                  <a:pt x="465" y="1003"/>
                  <a:pt x="465" y="1003"/>
                </a:cubicBezTo>
                <a:cubicBezTo>
                  <a:pt x="465" y="1008"/>
                  <a:pt x="465" y="1008"/>
                  <a:pt x="465" y="1008"/>
                </a:cubicBezTo>
                <a:cubicBezTo>
                  <a:pt x="468" y="1008"/>
                  <a:pt x="468" y="1008"/>
                  <a:pt x="468" y="1008"/>
                </a:cubicBezTo>
                <a:lnTo>
                  <a:pt x="468" y="1003"/>
                </a:lnTo>
                <a:close/>
                <a:moveTo>
                  <a:pt x="578" y="491"/>
                </a:moveTo>
                <a:cubicBezTo>
                  <a:pt x="577" y="493"/>
                  <a:pt x="576" y="495"/>
                  <a:pt x="575" y="496"/>
                </a:cubicBezTo>
                <a:cubicBezTo>
                  <a:pt x="575" y="496"/>
                  <a:pt x="582" y="492"/>
                  <a:pt x="580" y="491"/>
                </a:cubicBezTo>
                <a:lnTo>
                  <a:pt x="578" y="491"/>
                </a:lnTo>
                <a:close/>
                <a:moveTo>
                  <a:pt x="568" y="614"/>
                </a:moveTo>
                <a:cubicBezTo>
                  <a:pt x="570" y="614"/>
                  <a:pt x="570" y="614"/>
                  <a:pt x="570" y="614"/>
                </a:cubicBezTo>
                <a:cubicBezTo>
                  <a:pt x="570" y="611"/>
                  <a:pt x="570" y="611"/>
                  <a:pt x="570" y="611"/>
                </a:cubicBezTo>
                <a:cubicBezTo>
                  <a:pt x="573" y="610"/>
                  <a:pt x="575" y="609"/>
                  <a:pt x="578" y="609"/>
                </a:cubicBezTo>
                <a:cubicBezTo>
                  <a:pt x="578" y="614"/>
                  <a:pt x="578" y="614"/>
                  <a:pt x="578" y="614"/>
                </a:cubicBezTo>
                <a:cubicBezTo>
                  <a:pt x="580" y="614"/>
                  <a:pt x="580" y="614"/>
                  <a:pt x="580" y="614"/>
                </a:cubicBezTo>
                <a:cubicBezTo>
                  <a:pt x="580" y="611"/>
                  <a:pt x="580" y="611"/>
                  <a:pt x="580" y="611"/>
                </a:cubicBezTo>
                <a:cubicBezTo>
                  <a:pt x="582" y="610"/>
                  <a:pt x="585" y="609"/>
                  <a:pt x="587" y="609"/>
                </a:cubicBezTo>
                <a:cubicBezTo>
                  <a:pt x="587" y="606"/>
                  <a:pt x="587" y="606"/>
                  <a:pt x="587" y="606"/>
                </a:cubicBezTo>
                <a:cubicBezTo>
                  <a:pt x="582" y="606"/>
                  <a:pt x="582" y="606"/>
                  <a:pt x="582" y="606"/>
                </a:cubicBezTo>
                <a:cubicBezTo>
                  <a:pt x="582" y="604"/>
                  <a:pt x="581" y="601"/>
                  <a:pt x="580" y="599"/>
                </a:cubicBezTo>
                <a:cubicBezTo>
                  <a:pt x="573" y="599"/>
                  <a:pt x="573" y="599"/>
                  <a:pt x="573" y="599"/>
                </a:cubicBezTo>
                <a:cubicBezTo>
                  <a:pt x="573" y="601"/>
                  <a:pt x="573" y="601"/>
                  <a:pt x="573" y="601"/>
                </a:cubicBezTo>
                <a:cubicBezTo>
                  <a:pt x="580" y="601"/>
                  <a:pt x="580" y="601"/>
                  <a:pt x="580" y="601"/>
                </a:cubicBezTo>
                <a:cubicBezTo>
                  <a:pt x="580" y="604"/>
                  <a:pt x="580" y="604"/>
                  <a:pt x="580" y="604"/>
                </a:cubicBezTo>
                <a:cubicBezTo>
                  <a:pt x="578" y="604"/>
                  <a:pt x="578" y="604"/>
                  <a:pt x="578" y="604"/>
                </a:cubicBezTo>
                <a:cubicBezTo>
                  <a:pt x="578" y="606"/>
                  <a:pt x="578" y="606"/>
                  <a:pt x="578" y="606"/>
                </a:cubicBezTo>
                <a:cubicBezTo>
                  <a:pt x="570" y="606"/>
                  <a:pt x="570" y="606"/>
                  <a:pt x="570" y="606"/>
                </a:cubicBezTo>
                <a:cubicBezTo>
                  <a:pt x="570" y="609"/>
                  <a:pt x="570" y="609"/>
                  <a:pt x="570" y="609"/>
                </a:cubicBezTo>
                <a:cubicBezTo>
                  <a:pt x="569" y="610"/>
                  <a:pt x="568" y="612"/>
                  <a:pt x="568" y="614"/>
                </a:cubicBezTo>
                <a:close/>
                <a:moveTo>
                  <a:pt x="563" y="988"/>
                </a:moveTo>
                <a:cubicBezTo>
                  <a:pt x="563" y="985"/>
                  <a:pt x="563" y="985"/>
                  <a:pt x="563" y="985"/>
                </a:cubicBezTo>
                <a:cubicBezTo>
                  <a:pt x="560" y="985"/>
                  <a:pt x="560" y="985"/>
                  <a:pt x="560" y="985"/>
                </a:cubicBezTo>
                <a:cubicBezTo>
                  <a:pt x="562" y="982"/>
                  <a:pt x="563" y="984"/>
                  <a:pt x="565" y="980"/>
                </a:cubicBezTo>
                <a:cubicBezTo>
                  <a:pt x="558" y="980"/>
                  <a:pt x="558" y="980"/>
                  <a:pt x="558" y="980"/>
                </a:cubicBezTo>
                <a:cubicBezTo>
                  <a:pt x="557" y="983"/>
                  <a:pt x="556" y="985"/>
                  <a:pt x="555" y="988"/>
                </a:cubicBezTo>
                <a:cubicBezTo>
                  <a:pt x="558" y="988"/>
                  <a:pt x="558" y="988"/>
                  <a:pt x="558" y="988"/>
                </a:cubicBezTo>
                <a:cubicBezTo>
                  <a:pt x="558" y="990"/>
                  <a:pt x="558" y="990"/>
                  <a:pt x="558" y="990"/>
                </a:cubicBezTo>
                <a:cubicBezTo>
                  <a:pt x="556" y="991"/>
                  <a:pt x="554" y="992"/>
                  <a:pt x="553" y="993"/>
                </a:cubicBezTo>
                <a:cubicBezTo>
                  <a:pt x="553" y="1000"/>
                  <a:pt x="553" y="1000"/>
                  <a:pt x="553" y="1000"/>
                </a:cubicBezTo>
                <a:cubicBezTo>
                  <a:pt x="552" y="1001"/>
                  <a:pt x="549" y="1003"/>
                  <a:pt x="548" y="1005"/>
                </a:cubicBezTo>
                <a:cubicBezTo>
                  <a:pt x="550" y="1005"/>
                  <a:pt x="550" y="1005"/>
                  <a:pt x="550" y="1005"/>
                </a:cubicBezTo>
                <a:cubicBezTo>
                  <a:pt x="550" y="1003"/>
                  <a:pt x="550" y="1003"/>
                  <a:pt x="550" y="1003"/>
                </a:cubicBezTo>
                <a:cubicBezTo>
                  <a:pt x="552" y="1004"/>
                  <a:pt x="553" y="1005"/>
                  <a:pt x="555" y="1005"/>
                </a:cubicBezTo>
                <a:cubicBezTo>
                  <a:pt x="555" y="995"/>
                  <a:pt x="555" y="995"/>
                  <a:pt x="555" y="995"/>
                </a:cubicBezTo>
                <a:cubicBezTo>
                  <a:pt x="560" y="995"/>
                  <a:pt x="560" y="995"/>
                  <a:pt x="560" y="995"/>
                </a:cubicBezTo>
                <a:cubicBezTo>
                  <a:pt x="560" y="1000"/>
                  <a:pt x="560" y="1000"/>
                  <a:pt x="560" y="1000"/>
                </a:cubicBezTo>
                <a:cubicBezTo>
                  <a:pt x="568" y="1000"/>
                  <a:pt x="568" y="1000"/>
                  <a:pt x="568" y="1000"/>
                </a:cubicBezTo>
                <a:cubicBezTo>
                  <a:pt x="568" y="996"/>
                  <a:pt x="569" y="992"/>
                  <a:pt x="570" y="988"/>
                </a:cubicBezTo>
                <a:cubicBezTo>
                  <a:pt x="567" y="989"/>
                  <a:pt x="563" y="990"/>
                  <a:pt x="560" y="990"/>
                </a:cubicBezTo>
                <a:cubicBezTo>
                  <a:pt x="562" y="988"/>
                  <a:pt x="560" y="990"/>
                  <a:pt x="563" y="988"/>
                </a:cubicBezTo>
                <a:close/>
                <a:moveTo>
                  <a:pt x="565" y="993"/>
                </a:moveTo>
                <a:cubicBezTo>
                  <a:pt x="565" y="995"/>
                  <a:pt x="565" y="995"/>
                  <a:pt x="565" y="995"/>
                </a:cubicBezTo>
                <a:cubicBezTo>
                  <a:pt x="560" y="994"/>
                  <a:pt x="563" y="996"/>
                  <a:pt x="560" y="993"/>
                </a:cubicBezTo>
                <a:lnTo>
                  <a:pt x="565" y="993"/>
                </a:lnTo>
                <a:close/>
                <a:moveTo>
                  <a:pt x="575" y="970"/>
                </a:moveTo>
                <a:cubicBezTo>
                  <a:pt x="578" y="970"/>
                  <a:pt x="578" y="970"/>
                  <a:pt x="578" y="970"/>
                </a:cubicBezTo>
                <a:cubicBezTo>
                  <a:pt x="575" y="968"/>
                  <a:pt x="578" y="969"/>
                  <a:pt x="573" y="968"/>
                </a:cubicBezTo>
                <a:cubicBezTo>
                  <a:pt x="572" y="971"/>
                  <a:pt x="571" y="975"/>
                  <a:pt x="570" y="978"/>
                </a:cubicBezTo>
                <a:cubicBezTo>
                  <a:pt x="573" y="978"/>
                  <a:pt x="573" y="978"/>
                  <a:pt x="573" y="978"/>
                </a:cubicBezTo>
                <a:cubicBezTo>
                  <a:pt x="575" y="975"/>
                  <a:pt x="573" y="977"/>
                  <a:pt x="578" y="975"/>
                </a:cubicBezTo>
                <a:cubicBezTo>
                  <a:pt x="577" y="974"/>
                  <a:pt x="576" y="972"/>
                  <a:pt x="575" y="970"/>
                </a:cubicBezTo>
                <a:close/>
                <a:moveTo>
                  <a:pt x="582" y="1033"/>
                </a:moveTo>
                <a:cubicBezTo>
                  <a:pt x="585" y="1033"/>
                  <a:pt x="585" y="1033"/>
                  <a:pt x="585" y="1033"/>
                </a:cubicBezTo>
                <a:cubicBezTo>
                  <a:pt x="583" y="1030"/>
                  <a:pt x="581" y="1029"/>
                  <a:pt x="578" y="1028"/>
                </a:cubicBezTo>
                <a:cubicBezTo>
                  <a:pt x="578" y="1030"/>
                  <a:pt x="579" y="1033"/>
                  <a:pt x="580" y="1035"/>
                </a:cubicBezTo>
                <a:cubicBezTo>
                  <a:pt x="583" y="1033"/>
                  <a:pt x="580" y="1036"/>
                  <a:pt x="582" y="1033"/>
                </a:cubicBezTo>
                <a:close/>
                <a:moveTo>
                  <a:pt x="573" y="985"/>
                </a:moveTo>
                <a:cubicBezTo>
                  <a:pt x="570" y="983"/>
                  <a:pt x="573" y="984"/>
                  <a:pt x="568" y="983"/>
                </a:cubicBezTo>
                <a:cubicBezTo>
                  <a:pt x="570" y="986"/>
                  <a:pt x="568" y="984"/>
                  <a:pt x="573" y="985"/>
                </a:cubicBezTo>
                <a:close/>
                <a:moveTo>
                  <a:pt x="573" y="1000"/>
                </a:moveTo>
                <a:cubicBezTo>
                  <a:pt x="575" y="1000"/>
                  <a:pt x="575" y="1000"/>
                  <a:pt x="575" y="1000"/>
                </a:cubicBezTo>
                <a:cubicBezTo>
                  <a:pt x="575" y="993"/>
                  <a:pt x="575" y="993"/>
                  <a:pt x="575" y="993"/>
                </a:cubicBezTo>
                <a:cubicBezTo>
                  <a:pt x="573" y="993"/>
                  <a:pt x="573" y="993"/>
                  <a:pt x="573" y="993"/>
                </a:cubicBezTo>
                <a:lnTo>
                  <a:pt x="573" y="1000"/>
                </a:lnTo>
                <a:close/>
                <a:moveTo>
                  <a:pt x="568" y="601"/>
                </a:moveTo>
                <a:cubicBezTo>
                  <a:pt x="568" y="606"/>
                  <a:pt x="568" y="606"/>
                  <a:pt x="568" y="606"/>
                </a:cubicBezTo>
                <a:cubicBezTo>
                  <a:pt x="570" y="606"/>
                  <a:pt x="570" y="606"/>
                  <a:pt x="570" y="606"/>
                </a:cubicBezTo>
                <a:cubicBezTo>
                  <a:pt x="570" y="601"/>
                  <a:pt x="570" y="601"/>
                  <a:pt x="570" y="601"/>
                </a:cubicBezTo>
                <a:lnTo>
                  <a:pt x="568" y="601"/>
                </a:lnTo>
                <a:close/>
                <a:moveTo>
                  <a:pt x="580" y="461"/>
                </a:moveTo>
                <a:cubicBezTo>
                  <a:pt x="577" y="464"/>
                  <a:pt x="580" y="462"/>
                  <a:pt x="575" y="464"/>
                </a:cubicBezTo>
                <a:cubicBezTo>
                  <a:pt x="575" y="466"/>
                  <a:pt x="575" y="466"/>
                  <a:pt x="575" y="466"/>
                </a:cubicBezTo>
                <a:cubicBezTo>
                  <a:pt x="580" y="466"/>
                  <a:pt x="580" y="466"/>
                  <a:pt x="580" y="466"/>
                </a:cubicBezTo>
                <a:cubicBezTo>
                  <a:pt x="581" y="465"/>
                  <a:pt x="582" y="463"/>
                  <a:pt x="582" y="461"/>
                </a:cubicBezTo>
                <a:lnTo>
                  <a:pt x="580" y="461"/>
                </a:lnTo>
                <a:close/>
                <a:moveTo>
                  <a:pt x="575" y="441"/>
                </a:moveTo>
                <a:cubicBezTo>
                  <a:pt x="578" y="444"/>
                  <a:pt x="575" y="442"/>
                  <a:pt x="580" y="444"/>
                </a:cubicBezTo>
                <a:cubicBezTo>
                  <a:pt x="579" y="446"/>
                  <a:pt x="578" y="449"/>
                  <a:pt x="578" y="451"/>
                </a:cubicBezTo>
                <a:cubicBezTo>
                  <a:pt x="580" y="451"/>
                  <a:pt x="580" y="451"/>
                  <a:pt x="580" y="451"/>
                </a:cubicBezTo>
                <a:cubicBezTo>
                  <a:pt x="583" y="454"/>
                  <a:pt x="580" y="452"/>
                  <a:pt x="585" y="454"/>
                </a:cubicBezTo>
                <a:cubicBezTo>
                  <a:pt x="585" y="449"/>
                  <a:pt x="585" y="449"/>
                  <a:pt x="585" y="449"/>
                </a:cubicBezTo>
                <a:cubicBezTo>
                  <a:pt x="590" y="449"/>
                  <a:pt x="590" y="449"/>
                  <a:pt x="590" y="449"/>
                </a:cubicBezTo>
                <a:cubicBezTo>
                  <a:pt x="590" y="456"/>
                  <a:pt x="590" y="456"/>
                  <a:pt x="590" y="456"/>
                </a:cubicBezTo>
                <a:cubicBezTo>
                  <a:pt x="592" y="457"/>
                  <a:pt x="595" y="458"/>
                  <a:pt x="597" y="459"/>
                </a:cubicBezTo>
                <a:cubicBezTo>
                  <a:pt x="597" y="454"/>
                  <a:pt x="597" y="454"/>
                  <a:pt x="597" y="454"/>
                </a:cubicBezTo>
                <a:cubicBezTo>
                  <a:pt x="602" y="454"/>
                  <a:pt x="602" y="454"/>
                  <a:pt x="602" y="454"/>
                </a:cubicBezTo>
                <a:cubicBezTo>
                  <a:pt x="602" y="451"/>
                  <a:pt x="602" y="451"/>
                  <a:pt x="602" y="451"/>
                </a:cubicBezTo>
                <a:cubicBezTo>
                  <a:pt x="600" y="450"/>
                  <a:pt x="597" y="450"/>
                  <a:pt x="595" y="449"/>
                </a:cubicBezTo>
                <a:cubicBezTo>
                  <a:pt x="596" y="444"/>
                  <a:pt x="597" y="439"/>
                  <a:pt x="597" y="434"/>
                </a:cubicBezTo>
                <a:cubicBezTo>
                  <a:pt x="592" y="434"/>
                  <a:pt x="592" y="434"/>
                  <a:pt x="592" y="434"/>
                </a:cubicBezTo>
                <a:cubicBezTo>
                  <a:pt x="591" y="441"/>
                  <a:pt x="589" y="439"/>
                  <a:pt x="587" y="446"/>
                </a:cubicBezTo>
                <a:cubicBezTo>
                  <a:pt x="585" y="444"/>
                  <a:pt x="587" y="447"/>
                  <a:pt x="585" y="444"/>
                </a:cubicBezTo>
                <a:cubicBezTo>
                  <a:pt x="580" y="441"/>
                  <a:pt x="586" y="443"/>
                  <a:pt x="582" y="439"/>
                </a:cubicBezTo>
                <a:cubicBezTo>
                  <a:pt x="581" y="440"/>
                  <a:pt x="579" y="440"/>
                  <a:pt x="578" y="441"/>
                </a:cubicBezTo>
                <a:cubicBezTo>
                  <a:pt x="578" y="434"/>
                  <a:pt x="578" y="434"/>
                  <a:pt x="578" y="434"/>
                </a:cubicBezTo>
                <a:cubicBezTo>
                  <a:pt x="575" y="434"/>
                  <a:pt x="575" y="434"/>
                  <a:pt x="575" y="434"/>
                </a:cubicBezTo>
                <a:cubicBezTo>
                  <a:pt x="575" y="436"/>
                  <a:pt x="575" y="436"/>
                  <a:pt x="575" y="436"/>
                </a:cubicBezTo>
                <a:cubicBezTo>
                  <a:pt x="574" y="438"/>
                  <a:pt x="571" y="437"/>
                  <a:pt x="573" y="441"/>
                </a:cubicBezTo>
                <a:lnTo>
                  <a:pt x="575" y="441"/>
                </a:lnTo>
                <a:close/>
                <a:moveTo>
                  <a:pt x="518" y="998"/>
                </a:moveTo>
                <a:cubicBezTo>
                  <a:pt x="525" y="996"/>
                  <a:pt x="523" y="994"/>
                  <a:pt x="525" y="993"/>
                </a:cubicBezTo>
                <a:cubicBezTo>
                  <a:pt x="528" y="991"/>
                  <a:pt x="525" y="995"/>
                  <a:pt x="528" y="995"/>
                </a:cubicBezTo>
                <a:cubicBezTo>
                  <a:pt x="529" y="995"/>
                  <a:pt x="531" y="994"/>
                  <a:pt x="533" y="993"/>
                </a:cubicBezTo>
                <a:cubicBezTo>
                  <a:pt x="533" y="990"/>
                  <a:pt x="533" y="990"/>
                  <a:pt x="533" y="990"/>
                </a:cubicBezTo>
                <a:cubicBezTo>
                  <a:pt x="527" y="990"/>
                  <a:pt x="526" y="989"/>
                  <a:pt x="523" y="988"/>
                </a:cubicBezTo>
                <a:cubicBezTo>
                  <a:pt x="523" y="995"/>
                  <a:pt x="523" y="995"/>
                  <a:pt x="523" y="995"/>
                </a:cubicBezTo>
                <a:cubicBezTo>
                  <a:pt x="520" y="995"/>
                  <a:pt x="520" y="995"/>
                  <a:pt x="520" y="995"/>
                </a:cubicBezTo>
                <a:cubicBezTo>
                  <a:pt x="519" y="994"/>
                  <a:pt x="517" y="991"/>
                  <a:pt x="513" y="993"/>
                </a:cubicBezTo>
                <a:cubicBezTo>
                  <a:pt x="513" y="995"/>
                  <a:pt x="513" y="995"/>
                  <a:pt x="513" y="995"/>
                </a:cubicBezTo>
                <a:cubicBezTo>
                  <a:pt x="518" y="995"/>
                  <a:pt x="518" y="995"/>
                  <a:pt x="518" y="995"/>
                </a:cubicBezTo>
                <a:lnTo>
                  <a:pt x="518" y="998"/>
                </a:lnTo>
                <a:close/>
                <a:moveTo>
                  <a:pt x="493" y="374"/>
                </a:moveTo>
                <a:cubicBezTo>
                  <a:pt x="493" y="379"/>
                  <a:pt x="493" y="379"/>
                  <a:pt x="493" y="379"/>
                </a:cubicBezTo>
                <a:cubicBezTo>
                  <a:pt x="494" y="378"/>
                  <a:pt x="496" y="377"/>
                  <a:pt x="498" y="376"/>
                </a:cubicBezTo>
                <a:cubicBezTo>
                  <a:pt x="495" y="374"/>
                  <a:pt x="498" y="375"/>
                  <a:pt x="493" y="374"/>
                </a:cubicBezTo>
                <a:close/>
                <a:moveTo>
                  <a:pt x="553" y="1038"/>
                </a:moveTo>
                <a:cubicBezTo>
                  <a:pt x="555" y="1038"/>
                  <a:pt x="555" y="1038"/>
                  <a:pt x="555" y="1038"/>
                </a:cubicBezTo>
                <a:cubicBezTo>
                  <a:pt x="555" y="1033"/>
                  <a:pt x="555" y="1033"/>
                  <a:pt x="555" y="1033"/>
                </a:cubicBezTo>
                <a:cubicBezTo>
                  <a:pt x="558" y="1030"/>
                  <a:pt x="556" y="1033"/>
                  <a:pt x="558" y="1028"/>
                </a:cubicBezTo>
                <a:cubicBezTo>
                  <a:pt x="565" y="1028"/>
                  <a:pt x="565" y="1028"/>
                  <a:pt x="565" y="1028"/>
                </a:cubicBezTo>
                <a:cubicBezTo>
                  <a:pt x="563" y="1021"/>
                  <a:pt x="564" y="1022"/>
                  <a:pt x="558" y="1020"/>
                </a:cubicBezTo>
                <a:cubicBezTo>
                  <a:pt x="558" y="1018"/>
                  <a:pt x="559" y="1015"/>
                  <a:pt x="560" y="1013"/>
                </a:cubicBezTo>
                <a:cubicBezTo>
                  <a:pt x="558" y="1013"/>
                  <a:pt x="558" y="1013"/>
                  <a:pt x="558" y="1013"/>
                </a:cubicBezTo>
                <a:cubicBezTo>
                  <a:pt x="557" y="1015"/>
                  <a:pt x="556" y="1018"/>
                  <a:pt x="555" y="1020"/>
                </a:cubicBezTo>
                <a:cubicBezTo>
                  <a:pt x="553" y="1020"/>
                  <a:pt x="553" y="1020"/>
                  <a:pt x="553" y="1020"/>
                </a:cubicBezTo>
                <a:cubicBezTo>
                  <a:pt x="553" y="1023"/>
                  <a:pt x="554" y="1025"/>
                  <a:pt x="555" y="1028"/>
                </a:cubicBezTo>
                <a:cubicBezTo>
                  <a:pt x="553" y="1028"/>
                  <a:pt x="553" y="1028"/>
                  <a:pt x="553" y="1028"/>
                </a:cubicBezTo>
                <a:cubicBezTo>
                  <a:pt x="550" y="1025"/>
                  <a:pt x="553" y="1027"/>
                  <a:pt x="548" y="1025"/>
                </a:cubicBezTo>
                <a:cubicBezTo>
                  <a:pt x="548" y="1030"/>
                  <a:pt x="548" y="1030"/>
                  <a:pt x="548" y="1030"/>
                </a:cubicBezTo>
                <a:cubicBezTo>
                  <a:pt x="543" y="1030"/>
                  <a:pt x="543" y="1030"/>
                  <a:pt x="543" y="1030"/>
                </a:cubicBezTo>
                <a:cubicBezTo>
                  <a:pt x="545" y="1035"/>
                  <a:pt x="543" y="1031"/>
                  <a:pt x="548" y="1033"/>
                </a:cubicBezTo>
                <a:cubicBezTo>
                  <a:pt x="548" y="1035"/>
                  <a:pt x="548" y="1035"/>
                  <a:pt x="548" y="1035"/>
                </a:cubicBezTo>
                <a:cubicBezTo>
                  <a:pt x="543" y="1035"/>
                  <a:pt x="543" y="1035"/>
                  <a:pt x="543" y="1035"/>
                </a:cubicBezTo>
                <a:cubicBezTo>
                  <a:pt x="543" y="1040"/>
                  <a:pt x="543" y="1040"/>
                  <a:pt x="543" y="1040"/>
                </a:cubicBezTo>
                <a:cubicBezTo>
                  <a:pt x="545" y="1040"/>
                  <a:pt x="548" y="1039"/>
                  <a:pt x="550" y="1038"/>
                </a:cubicBezTo>
                <a:cubicBezTo>
                  <a:pt x="550" y="1033"/>
                  <a:pt x="550" y="1033"/>
                  <a:pt x="550" y="1033"/>
                </a:cubicBezTo>
                <a:cubicBezTo>
                  <a:pt x="554" y="1035"/>
                  <a:pt x="551" y="1033"/>
                  <a:pt x="553" y="1038"/>
                </a:cubicBezTo>
                <a:close/>
                <a:moveTo>
                  <a:pt x="498" y="479"/>
                </a:moveTo>
                <a:cubicBezTo>
                  <a:pt x="500" y="479"/>
                  <a:pt x="500" y="479"/>
                  <a:pt x="500" y="479"/>
                </a:cubicBezTo>
                <a:cubicBezTo>
                  <a:pt x="500" y="474"/>
                  <a:pt x="500" y="474"/>
                  <a:pt x="500" y="474"/>
                </a:cubicBezTo>
                <a:cubicBezTo>
                  <a:pt x="498" y="474"/>
                  <a:pt x="498" y="474"/>
                  <a:pt x="498" y="474"/>
                </a:cubicBezTo>
                <a:lnTo>
                  <a:pt x="498" y="479"/>
                </a:lnTo>
                <a:close/>
                <a:moveTo>
                  <a:pt x="500" y="456"/>
                </a:moveTo>
                <a:cubicBezTo>
                  <a:pt x="503" y="456"/>
                  <a:pt x="503" y="456"/>
                  <a:pt x="503" y="456"/>
                </a:cubicBezTo>
                <a:cubicBezTo>
                  <a:pt x="503" y="454"/>
                  <a:pt x="503" y="454"/>
                  <a:pt x="503" y="454"/>
                </a:cubicBezTo>
                <a:cubicBezTo>
                  <a:pt x="505" y="454"/>
                  <a:pt x="505" y="454"/>
                  <a:pt x="505" y="454"/>
                </a:cubicBezTo>
                <a:cubicBezTo>
                  <a:pt x="505" y="446"/>
                  <a:pt x="505" y="446"/>
                  <a:pt x="505" y="446"/>
                </a:cubicBezTo>
                <a:cubicBezTo>
                  <a:pt x="498" y="446"/>
                  <a:pt x="498" y="446"/>
                  <a:pt x="498" y="446"/>
                </a:cubicBezTo>
                <a:cubicBezTo>
                  <a:pt x="495" y="451"/>
                  <a:pt x="494" y="451"/>
                  <a:pt x="493" y="459"/>
                </a:cubicBezTo>
                <a:cubicBezTo>
                  <a:pt x="494" y="460"/>
                  <a:pt x="496" y="460"/>
                  <a:pt x="498" y="461"/>
                </a:cubicBezTo>
                <a:cubicBezTo>
                  <a:pt x="498" y="459"/>
                  <a:pt x="498" y="459"/>
                  <a:pt x="498" y="459"/>
                </a:cubicBezTo>
                <a:cubicBezTo>
                  <a:pt x="495" y="459"/>
                  <a:pt x="495" y="459"/>
                  <a:pt x="495" y="459"/>
                </a:cubicBezTo>
                <a:cubicBezTo>
                  <a:pt x="493" y="454"/>
                  <a:pt x="497" y="451"/>
                  <a:pt x="498" y="449"/>
                </a:cubicBezTo>
                <a:cubicBezTo>
                  <a:pt x="500" y="449"/>
                  <a:pt x="500" y="449"/>
                  <a:pt x="500" y="449"/>
                </a:cubicBezTo>
                <a:lnTo>
                  <a:pt x="500" y="456"/>
                </a:lnTo>
                <a:close/>
                <a:moveTo>
                  <a:pt x="488" y="374"/>
                </a:moveTo>
                <a:cubicBezTo>
                  <a:pt x="488" y="376"/>
                  <a:pt x="488" y="376"/>
                  <a:pt x="488" y="376"/>
                </a:cubicBezTo>
                <a:cubicBezTo>
                  <a:pt x="482" y="378"/>
                  <a:pt x="483" y="377"/>
                  <a:pt x="480" y="381"/>
                </a:cubicBezTo>
                <a:cubicBezTo>
                  <a:pt x="483" y="381"/>
                  <a:pt x="483" y="381"/>
                  <a:pt x="483" y="381"/>
                </a:cubicBezTo>
                <a:cubicBezTo>
                  <a:pt x="483" y="379"/>
                  <a:pt x="483" y="379"/>
                  <a:pt x="483" y="379"/>
                </a:cubicBezTo>
                <a:cubicBezTo>
                  <a:pt x="487" y="377"/>
                  <a:pt x="491" y="381"/>
                  <a:pt x="493" y="381"/>
                </a:cubicBezTo>
                <a:cubicBezTo>
                  <a:pt x="493" y="379"/>
                  <a:pt x="493" y="379"/>
                  <a:pt x="493" y="379"/>
                </a:cubicBezTo>
                <a:cubicBezTo>
                  <a:pt x="490" y="379"/>
                  <a:pt x="490" y="379"/>
                  <a:pt x="490" y="379"/>
                </a:cubicBezTo>
                <a:cubicBezTo>
                  <a:pt x="490" y="379"/>
                  <a:pt x="492" y="370"/>
                  <a:pt x="488" y="374"/>
                </a:cubicBezTo>
                <a:close/>
                <a:moveTo>
                  <a:pt x="498" y="366"/>
                </a:moveTo>
                <a:cubicBezTo>
                  <a:pt x="499" y="364"/>
                  <a:pt x="493" y="362"/>
                  <a:pt x="493" y="361"/>
                </a:cubicBezTo>
                <a:cubicBezTo>
                  <a:pt x="497" y="367"/>
                  <a:pt x="498" y="366"/>
                  <a:pt x="498" y="366"/>
                </a:cubicBezTo>
                <a:close/>
                <a:moveTo>
                  <a:pt x="513" y="481"/>
                </a:moveTo>
                <a:cubicBezTo>
                  <a:pt x="514" y="478"/>
                  <a:pt x="507" y="475"/>
                  <a:pt x="505" y="474"/>
                </a:cubicBezTo>
                <a:cubicBezTo>
                  <a:pt x="506" y="476"/>
                  <a:pt x="508" y="480"/>
                  <a:pt x="505" y="481"/>
                </a:cubicBezTo>
                <a:cubicBezTo>
                  <a:pt x="507" y="480"/>
                  <a:pt x="508" y="480"/>
                  <a:pt x="510" y="479"/>
                </a:cubicBezTo>
                <a:cubicBezTo>
                  <a:pt x="510" y="481"/>
                  <a:pt x="510" y="481"/>
                  <a:pt x="510" y="481"/>
                </a:cubicBezTo>
                <a:lnTo>
                  <a:pt x="513" y="481"/>
                </a:lnTo>
                <a:close/>
                <a:moveTo>
                  <a:pt x="520" y="1078"/>
                </a:moveTo>
                <a:cubicBezTo>
                  <a:pt x="524" y="1083"/>
                  <a:pt x="525" y="1083"/>
                  <a:pt x="525" y="1083"/>
                </a:cubicBezTo>
                <a:cubicBezTo>
                  <a:pt x="527" y="1080"/>
                  <a:pt x="521" y="1078"/>
                  <a:pt x="520" y="1078"/>
                </a:cubicBezTo>
                <a:close/>
                <a:moveTo>
                  <a:pt x="533" y="1090"/>
                </a:moveTo>
                <a:cubicBezTo>
                  <a:pt x="531" y="1087"/>
                  <a:pt x="530" y="1085"/>
                  <a:pt x="528" y="1083"/>
                </a:cubicBezTo>
                <a:cubicBezTo>
                  <a:pt x="528" y="1085"/>
                  <a:pt x="528" y="1085"/>
                  <a:pt x="528" y="1085"/>
                </a:cubicBezTo>
                <a:cubicBezTo>
                  <a:pt x="525" y="1085"/>
                  <a:pt x="525" y="1085"/>
                  <a:pt x="525" y="1085"/>
                </a:cubicBezTo>
                <a:cubicBezTo>
                  <a:pt x="527" y="1088"/>
                  <a:pt x="530" y="1089"/>
                  <a:pt x="533" y="1090"/>
                </a:cubicBezTo>
                <a:close/>
                <a:moveTo>
                  <a:pt x="525" y="1005"/>
                </a:moveTo>
                <a:cubicBezTo>
                  <a:pt x="520" y="1005"/>
                  <a:pt x="520" y="1005"/>
                  <a:pt x="520" y="1005"/>
                </a:cubicBezTo>
                <a:cubicBezTo>
                  <a:pt x="520" y="1000"/>
                  <a:pt x="520" y="1000"/>
                  <a:pt x="520" y="1000"/>
                </a:cubicBezTo>
                <a:cubicBezTo>
                  <a:pt x="515" y="1000"/>
                  <a:pt x="515" y="1000"/>
                  <a:pt x="515" y="1000"/>
                </a:cubicBezTo>
                <a:cubicBezTo>
                  <a:pt x="518" y="1005"/>
                  <a:pt x="518" y="1005"/>
                  <a:pt x="518" y="1005"/>
                </a:cubicBezTo>
                <a:cubicBezTo>
                  <a:pt x="518" y="1005"/>
                  <a:pt x="512" y="1006"/>
                  <a:pt x="515" y="1008"/>
                </a:cubicBezTo>
                <a:cubicBezTo>
                  <a:pt x="520" y="1008"/>
                  <a:pt x="520" y="1008"/>
                  <a:pt x="520" y="1008"/>
                </a:cubicBezTo>
                <a:cubicBezTo>
                  <a:pt x="520" y="1013"/>
                  <a:pt x="520" y="1013"/>
                  <a:pt x="520" y="1013"/>
                </a:cubicBezTo>
                <a:cubicBezTo>
                  <a:pt x="525" y="1013"/>
                  <a:pt x="525" y="1013"/>
                  <a:pt x="525" y="1013"/>
                </a:cubicBezTo>
                <a:lnTo>
                  <a:pt x="525" y="1005"/>
                </a:lnTo>
                <a:close/>
                <a:moveTo>
                  <a:pt x="488" y="1078"/>
                </a:moveTo>
                <a:cubicBezTo>
                  <a:pt x="485" y="1078"/>
                  <a:pt x="485" y="1078"/>
                  <a:pt x="485" y="1078"/>
                </a:cubicBezTo>
                <a:cubicBezTo>
                  <a:pt x="485" y="1085"/>
                  <a:pt x="485" y="1085"/>
                  <a:pt x="485" y="1085"/>
                </a:cubicBezTo>
                <a:cubicBezTo>
                  <a:pt x="488" y="1085"/>
                  <a:pt x="488" y="1085"/>
                  <a:pt x="488" y="1085"/>
                </a:cubicBezTo>
                <a:lnTo>
                  <a:pt x="488" y="1078"/>
                </a:lnTo>
                <a:close/>
                <a:moveTo>
                  <a:pt x="515" y="336"/>
                </a:moveTo>
                <a:cubicBezTo>
                  <a:pt x="518" y="336"/>
                  <a:pt x="518" y="336"/>
                  <a:pt x="518" y="336"/>
                </a:cubicBezTo>
                <a:cubicBezTo>
                  <a:pt x="518" y="334"/>
                  <a:pt x="518" y="334"/>
                  <a:pt x="518" y="334"/>
                </a:cubicBezTo>
                <a:cubicBezTo>
                  <a:pt x="515" y="336"/>
                  <a:pt x="517" y="334"/>
                  <a:pt x="515" y="336"/>
                </a:cubicBezTo>
                <a:close/>
                <a:moveTo>
                  <a:pt x="540" y="329"/>
                </a:moveTo>
                <a:cubicBezTo>
                  <a:pt x="540" y="326"/>
                  <a:pt x="540" y="326"/>
                  <a:pt x="540" y="326"/>
                </a:cubicBezTo>
                <a:cubicBezTo>
                  <a:pt x="530" y="324"/>
                  <a:pt x="535" y="321"/>
                  <a:pt x="528" y="316"/>
                </a:cubicBezTo>
                <a:cubicBezTo>
                  <a:pt x="527" y="318"/>
                  <a:pt x="526" y="320"/>
                  <a:pt x="525" y="321"/>
                </a:cubicBezTo>
                <a:cubicBezTo>
                  <a:pt x="530" y="321"/>
                  <a:pt x="530" y="321"/>
                  <a:pt x="530" y="321"/>
                </a:cubicBezTo>
                <a:cubicBezTo>
                  <a:pt x="530" y="324"/>
                  <a:pt x="530" y="324"/>
                  <a:pt x="530" y="324"/>
                </a:cubicBezTo>
                <a:cubicBezTo>
                  <a:pt x="528" y="324"/>
                  <a:pt x="528" y="324"/>
                  <a:pt x="528" y="324"/>
                </a:cubicBezTo>
                <a:cubicBezTo>
                  <a:pt x="528" y="326"/>
                  <a:pt x="528" y="326"/>
                  <a:pt x="528" y="326"/>
                </a:cubicBezTo>
                <a:cubicBezTo>
                  <a:pt x="530" y="327"/>
                  <a:pt x="535" y="332"/>
                  <a:pt x="540" y="329"/>
                </a:cubicBezTo>
                <a:close/>
                <a:moveTo>
                  <a:pt x="543" y="324"/>
                </a:moveTo>
                <a:cubicBezTo>
                  <a:pt x="544" y="322"/>
                  <a:pt x="538" y="320"/>
                  <a:pt x="538" y="319"/>
                </a:cubicBezTo>
                <a:cubicBezTo>
                  <a:pt x="542" y="324"/>
                  <a:pt x="543" y="324"/>
                  <a:pt x="543" y="324"/>
                </a:cubicBezTo>
                <a:close/>
                <a:moveTo>
                  <a:pt x="508" y="351"/>
                </a:moveTo>
                <a:cubicBezTo>
                  <a:pt x="513" y="351"/>
                  <a:pt x="513" y="351"/>
                  <a:pt x="513" y="351"/>
                </a:cubicBezTo>
                <a:cubicBezTo>
                  <a:pt x="515" y="347"/>
                  <a:pt x="516" y="348"/>
                  <a:pt x="518" y="341"/>
                </a:cubicBezTo>
                <a:cubicBezTo>
                  <a:pt x="523" y="341"/>
                  <a:pt x="523" y="341"/>
                  <a:pt x="523" y="341"/>
                </a:cubicBezTo>
                <a:cubicBezTo>
                  <a:pt x="523" y="339"/>
                  <a:pt x="523" y="339"/>
                  <a:pt x="523" y="339"/>
                </a:cubicBezTo>
                <a:cubicBezTo>
                  <a:pt x="515" y="340"/>
                  <a:pt x="512" y="341"/>
                  <a:pt x="510" y="349"/>
                </a:cubicBezTo>
                <a:cubicBezTo>
                  <a:pt x="507" y="351"/>
                  <a:pt x="510" y="349"/>
                  <a:pt x="508" y="351"/>
                </a:cubicBezTo>
                <a:close/>
                <a:moveTo>
                  <a:pt x="518" y="331"/>
                </a:moveTo>
                <a:cubicBezTo>
                  <a:pt x="518" y="334"/>
                  <a:pt x="518" y="334"/>
                  <a:pt x="518" y="334"/>
                </a:cubicBezTo>
                <a:cubicBezTo>
                  <a:pt x="521" y="333"/>
                  <a:pt x="517" y="336"/>
                  <a:pt x="520" y="336"/>
                </a:cubicBezTo>
                <a:cubicBezTo>
                  <a:pt x="523" y="336"/>
                  <a:pt x="525" y="335"/>
                  <a:pt x="528" y="334"/>
                </a:cubicBezTo>
                <a:cubicBezTo>
                  <a:pt x="528" y="336"/>
                  <a:pt x="528" y="336"/>
                  <a:pt x="528" y="336"/>
                </a:cubicBezTo>
                <a:cubicBezTo>
                  <a:pt x="530" y="336"/>
                  <a:pt x="530" y="336"/>
                  <a:pt x="530" y="336"/>
                </a:cubicBezTo>
                <a:cubicBezTo>
                  <a:pt x="529" y="333"/>
                  <a:pt x="528" y="332"/>
                  <a:pt x="528" y="326"/>
                </a:cubicBezTo>
                <a:cubicBezTo>
                  <a:pt x="521" y="324"/>
                  <a:pt x="523" y="325"/>
                  <a:pt x="515" y="324"/>
                </a:cubicBezTo>
                <a:cubicBezTo>
                  <a:pt x="515" y="326"/>
                  <a:pt x="515" y="326"/>
                  <a:pt x="515" y="326"/>
                </a:cubicBezTo>
                <a:cubicBezTo>
                  <a:pt x="518" y="326"/>
                  <a:pt x="518" y="326"/>
                  <a:pt x="518" y="326"/>
                </a:cubicBezTo>
                <a:cubicBezTo>
                  <a:pt x="520" y="329"/>
                  <a:pt x="522" y="330"/>
                  <a:pt x="525" y="331"/>
                </a:cubicBezTo>
                <a:cubicBezTo>
                  <a:pt x="525" y="334"/>
                  <a:pt x="525" y="334"/>
                  <a:pt x="525" y="334"/>
                </a:cubicBezTo>
                <a:cubicBezTo>
                  <a:pt x="523" y="333"/>
                  <a:pt x="520" y="332"/>
                  <a:pt x="518" y="331"/>
                </a:cubicBezTo>
                <a:close/>
                <a:moveTo>
                  <a:pt x="538" y="334"/>
                </a:moveTo>
                <a:cubicBezTo>
                  <a:pt x="537" y="336"/>
                  <a:pt x="536" y="339"/>
                  <a:pt x="535" y="341"/>
                </a:cubicBezTo>
                <a:cubicBezTo>
                  <a:pt x="538" y="341"/>
                  <a:pt x="538" y="341"/>
                  <a:pt x="538" y="341"/>
                </a:cubicBezTo>
                <a:cubicBezTo>
                  <a:pt x="538" y="336"/>
                  <a:pt x="538" y="336"/>
                  <a:pt x="538" y="336"/>
                </a:cubicBezTo>
                <a:cubicBezTo>
                  <a:pt x="540" y="336"/>
                  <a:pt x="540" y="336"/>
                  <a:pt x="540" y="336"/>
                </a:cubicBezTo>
                <a:cubicBezTo>
                  <a:pt x="541" y="333"/>
                  <a:pt x="539" y="337"/>
                  <a:pt x="538" y="334"/>
                </a:cubicBezTo>
                <a:close/>
                <a:moveTo>
                  <a:pt x="513" y="329"/>
                </a:moveTo>
                <a:cubicBezTo>
                  <a:pt x="510" y="326"/>
                  <a:pt x="513" y="328"/>
                  <a:pt x="508" y="326"/>
                </a:cubicBezTo>
                <a:cubicBezTo>
                  <a:pt x="510" y="329"/>
                  <a:pt x="508" y="327"/>
                  <a:pt x="513" y="329"/>
                </a:cubicBezTo>
                <a:close/>
                <a:moveTo>
                  <a:pt x="518" y="359"/>
                </a:moveTo>
                <a:cubicBezTo>
                  <a:pt x="517" y="361"/>
                  <a:pt x="516" y="364"/>
                  <a:pt x="515" y="366"/>
                </a:cubicBezTo>
                <a:cubicBezTo>
                  <a:pt x="518" y="366"/>
                  <a:pt x="518" y="366"/>
                  <a:pt x="518" y="366"/>
                </a:cubicBezTo>
                <a:cubicBezTo>
                  <a:pt x="518" y="361"/>
                  <a:pt x="518" y="361"/>
                  <a:pt x="518" y="361"/>
                </a:cubicBezTo>
                <a:cubicBezTo>
                  <a:pt x="520" y="361"/>
                  <a:pt x="520" y="361"/>
                  <a:pt x="520" y="361"/>
                </a:cubicBezTo>
                <a:cubicBezTo>
                  <a:pt x="521" y="358"/>
                  <a:pt x="519" y="362"/>
                  <a:pt x="518" y="359"/>
                </a:cubicBezTo>
                <a:close/>
                <a:moveTo>
                  <a:pt x="500" y="331"/>
                </a:moveTo>
                <a:cubicBezTo>
                  <a:pt x="503" y="336"/>
                  <a:pt x="502" y="335"/>
                  <a:pt x="508" y="336"/>
                </a:cubicBezTo>
                <a:cubicBezTo>
                  <a:pt x="505" y="334"/>
                  <a:pt x="503" y="333"/>
                  <a:pt x="500" y="331"/>
                </a:cubicBezTo>
                <a:close/>
                <a:moveTo>
                  <a:pt x="500" y="366"/>
                </a:moveTo>
                <a:cubicBezTo>
                  <a:pt x="503" y="366"/>
                  <a:pt x="503" y="366"/>
                  <a:pt x="503" y="366"/>
                </a:cubicBezTo>
                <a:cubicBezTo>
                  <a:pt x="503" y="356"/>
                  <a:pt x="503" y="356"/>
                  <a:pt x="503" y="356"/>
                </a:cubicBezTo>
                <a:cubicBezTo>
                  <a:pt x="500" y="356"/>
                  <a:pt x="500" y="356"/>
                  <a:pt x="500" y="356"/>
                </a:cubicBezTo>
                <a:lnTo>
                  <a:pt x="500" y="366"/>
                </a:lnTo>
                <a:close/>
                <a:moveTo>
                  <a:pt x="520" y="354"/>
                </a:moveTo>
                <a:cubicBezTo>
                  <a:pt x="523" y="357"/>
                  <a:pt x="520" y="355"/>
                  <a:pt x="525" y="356"/>
                </a:cubicBezTo>
                <a:cubicBezTo>
                  <a:pt x="522" y="354"/>
                  <a:pt x="525" y="355"/>
                  <a:pt x="520" y="354"/>
                </a:cubicBezTo>
                <a:close/>
                <a:moveTo>
                  <a:pt x="483" y="364"/>
                </a:moveTo>
                <a:cubicBezTo>
                  <a:pt x="470" y="364"/>
                  <a:pt x="470" y="364"/>
                  <a:pt x="470" y="364"/>
                </a:cubicBezTo>
                <a:cubicBezTo>
                  <a:pt x="470" y="366"/>
                  <a:pt x="470" y="366"/>
                  <a:pt x="470" y="366"/>
                </a:cubicBezTo>
                <a:cubicBezTo>
                  <a:pt x="477" y="367"/>
                  <a:pt x="479" y="367"/>
                  <a:pt x="483" y="369"/>
                </a:cubicBezTo>
                <a:lnTo>
                  <a:pt x="483" y="364"/>
                </a:lnTo>
                <a:close/>
                <a:moveTo>
                  <a:pt x="468" y="331"/>
                </a:moveTo>
                <a:cubicBezTo>
                  <a:pt x="465" y="329"/>
                  <a:pt x="468" y="330"/>
                  <a:pt x="463" y="329"/>
                </a:cubicBezTo>
                <a:cubicBezTo>
                  <a:pt x="466" y="332"/>
                  <a:pt x="463" y="330"/>
                  <a:pt x="468" y="331"/>
                </a:cubicBezTo>
                <a:close/>
                <a:moveTo>
                  <a:pt x="465" y="1055"/>
                </a:moveTo>
                <a:cubicBezTo>
                  <a:pt x="463" y="1055"/>
                  <a:pt x="463" y="1055"/>
                  <a:pt x="463" y="1055"/>
                </a:cubicBezTo>
                <a:cubicBezTo>
                  <a:pt x="462" y="1057"/>
                  <a:pt x="461" y="1059"/>
                  <a:pt x="460" y="1060"/>
                </a:cubicBezTo>
                <a:cubicBezTo>
                  <a:pt x="460" y="1060"/>
                  <a:pt x="467" y="1056"/>
                  <a:pt x="465" y="1055"/>
                </a:cubicBezTo>
                <a:close/>
                <a:moveTo>
                  <a:pt x="465" y="494"/>
                </a:moveTo>
                <a:cubicBezTo>
                  <a:pt x="462" y="492"/>
                  <a:pt x="465" y="494"/>
                  <a:pt x="463" y="491"/>
                </a:cubicBezTo>
                <a:cubicBezTo>
                  <a:pt x="460" y="491"/>
                  <a:pt x="460" y="491"/>
                  <a:pt x="460" y="491"/>
                </a:cubicBezTo>
                <a:cubicBezTo>
                  <a:pt x="460" y="496"/>
                  <a:pt x="460" y="496"/>
                  <a:pt x="460" y="496"/>
                </a:cubicBezTo>
                <a:cubicBezTo>
                  <a:pt x="465" y="496"/>
                  <a:pt x="465" y="496"/>
                  <a:pt x="465" y="496"/>
                </a:cubicBezTo>
                <a:lnTo>
                  <a:pt x="465" y="494"/>
                </a:lnTo>
                <a:close/>
                <a:moveTo>
                  <a:pt x="495" y="329"/>
                </a:moveTo>
                <a:cubicBezTo>
                  <a:pt x="500" y="329"/>
                  <a:pt x="500" y="329"/>
                  <a:pt x="500" y="329"/>
                </a:cubicBezTo>
                <a:cubicBezTo>
                  <a:pt x="500" y="326"/>
                  <a:pt x="500" y="326"/>
                  <a:pt x="500" y="326"/>
                </a:cubicBezTo>
                <a:cubicBezTo>
                  <a:pt x="495" y="326"/>
                  <a:pt x="495" y="326"/>
                  <a:pt x="495" y="326"/>
                </a:cubicBezTo>
                <a:lnTo>
                  <a:pt x="495" y="329"/>
                </a:lnTo>
                <a:close/>
                <a:moveTo>
                  <a:pt x="505" y="326"/>
                </a:moveTo>
                <a:cubicBezTo>
                  <a:pt x="503" y="326"/>
                  <a:pt x="503" y="326"/>
                  <a:pt x="503" y="326"/>
                </a:cubicBezTo>
                <a:cubicBezTo>
                  <a:pt x="503" y="324"/>
                  <a:pt x="503" y="324"/>
                  <a:pt x="503" y="324"/>
                </a:cubicBezTo>
                <a:cubicBezTo>
                  <a:pt x="513" y="324"/>
                  <a:pt x="513" y="324"/>
                  <a:pt x="513" y="324"/>
                </a:cubicBezTo>
                <a:cubicBezTo>
                  <a:pt x="513" y="321"/>
                  <a:pt x="513" y="321"/>
                  <a:pt x="513" y="321"/>
                </a:cubicBezTo>
                <a:cubicBezTo>
                  <a:pt x="500" y="321"/>
                  <a:pt x="500" y="321"/>
                  <a:pt x="500" y="321"/>
                </a:cubicBezTo>
                <a:cubicBezTo>
                  <a:pt x="500" y="326"/>
                  <a:pt x="500" y="326"/>
                  <a:pt x="500" y="326"/>
                </a:cubicBezTo>
                <a:cubicBezTo>
                  <a:pt x="502" y="327"/>
                  <a:pt x="503" y="328"/>
                  <a:pt x="505" y="329"/>
                </a:cubicBezTo>
                <a:lnTo>
                  <a:pt x="505" y="326"/>
                </a:lnTo>
                <a:close/>
                <a:moveTo>
                  <a:pt x="483" y="336"/>
                </a:moveTo>
                <a:cubicBezTo>
                  <a:pt x="484" y="334"/>
                  <a:pt x="478" y="332"/>
                  <a:pt x="478" y="331"/>
                </a:cubicBezTo>
                <a:cubicBezTo>
                  <a:pt x="482" y="337"/>
                  <a:pt x="483" y="336"/>
                  <a:pt x="483" y="336"/>
                </a:cubicBezTo>
                <a:close/>
                <a:moveTo>
                  <a:pt x="495" y="321"/>
                </a:moveTo>
                <a:cubicBezTo>
                  <a:pt x="495" y="324"/>
                  <a:pt x="495" y="324"/>
                  <a:pt x="495" y="324"/>
                </a:cubicBezTo>
                <a:cubicBezTo>
                  <a:pt x="498" y="324"/>
                  <a:pt x="498" y="324"/>
                  <a:pt x="498" y="324"/>
                </a:cubicBezTo>
                <a:cubicBezTo>
                  <a:pt x="495" y="319"/>
                  <a:pt x="495" y="320"/>
                  <a:pt x="488" y="319"/>
                </a:cubicBezTo>
                <a:cubicBezTo>
                  <a:pt x="488" y="321"/>
                  <a:pt x="489" y="324"/>
                  <a:pt x="490" y="326"/>
                </a:cubicBezTo>
                <a:cubicBezTo>
                  <a:pt x="494" y="324"/>
                  <a:pt x="491" y="321"/>
                  <a:pt x="495" y="321"/>
                </a:cubicBezTo>
                <a:close/>
                <a:moveTo>
                  <a:pt x="488" y="339"/>
                </a:moveTo>
                <a:cubicBezTo>
                  <a:pt x="490" y="336"/>
                  <a:pt x="488" y="338"/>
                  <a:pt x="493" y="336"/>
                </a:cubicBezTo>
                <a:cubicBezTo>
                  <a:pt x="493" y="329"/>
                  <a:pt x="493" y="329"/>
                  <a:pt x="493" y="329"/>
                </a:cubicBezTo>
                <a:cubicBezTo>
                  <a:pt x="490" y="329"/>
                  <a:pt x="490" y="329"/>
                  <a:pt x="490" y="329"/>
                </a:cubicBezTo>
                <a:cubicBezTo>
                  <a:pt x="490" y="331"/>
                  <a:pt x="490" y="331"/>
                  <a:pt x="490" y="331"/>
                </a:cubicBezTo>
                <a:cubicBezTo>
                  <a:pt x="487" y="330"/>
                  <a:pt x="488" y="329"/>
                  <a:pt x="485" y="326"/>
                </a:cubicBezTo>
                <a:cubicBezTo>
                  <a:pt x="485" y="331"/>
                  <a:pt x="485" y="331"/>
                  <a:pt x="485" y="331"/>
                </a:cubicBezTo>
                <a:cubicBezTo>
                  <a:pt x="488" y="331"/>
                  <a:pt x="488" y="331"/>
                  <a:pt x="488" y="331"/>
                </a:cubicBezTo>
                <a:cubicBezTo>
                  <a:pt x="487" y="334"/>
                  <a:pt x="486" y="336"/>
                  <a:pt x="485" y="339"/>
                </a:cubicBezTo>
                <a:lnTo>
                  <a:pt x="488" y="339"/>
                </a:lnTo>
                <a:close/>
                <a:moveTo>
                  <a:pt x="530" y="421"/>
                </a:moveTo>
                <a:cubicBezTo>
                  <a:pt x="528" y="421"/>
                  <a:pt x="528" y="421"/>
                  <a:pt x="528" y="421"/>
                </a:cubicBezTo>
                <a:cubicBezTo>
                  <a:pt x="528" y="416"/>
                  <a:pt x="528" y="416"/>
                  <a:pt x="528" y="416"/>
                </a:cubicBezTo>
                <a:cubicBezTo>
                  <a:pt x="530" y="419"/>
                  <a:pt x="529" y="416"/>
                  <a:pt x="530" y="421"/>
                </a:cubicBezTo>
                <a:cubicBezTo>
                  <a:pt x="533" y="421"/>
                  <a:pt x="533" y="421"/>
                  <a:pt x="533" y="421"/>
                </a:cubicBezTo>
                <a:cubicBezTo>
                  <a:pt x="533" y="420"/>
                  <a:pt x="534" y="413"/>
                  <a:pt x="535" y="411"/>
                </a:cubicBezTo>
                <a:cubicBezTo>
                  <a:pt x="538" y="412"/>
                  <a:pt x="540" y="413"/>
                  <a:pt x="543" y="414"/>
                </a:cubicBezTo>
                <a:cubicBezTo>
                  <a:pt x="543" y="411"/>
                  <a:pt x="543" y="411"/>
                  <a:pt x="543" y="411"/>
                </a:cubicBezTo>
                <a:cubicBezTo>
                  <a:pt x="545" y="411"/>
                  <a:pt x="545" y="411"/>
                  <a:pt x="545" y="411"/>
                </a:cubicBezTo>
                <a:cubicBezTo>
                  <a:pt x="544" y="410"/>
                  <a:pt x="543" y="408"/>
                  <a:pt x="543" y="406"/>
                </a:cubicBezTo>
                <a:cubicBezTo>
                  <a:pt x="544" y="406"/>
                  <a:pt x="546" y="405"/>
                  <a:pt x="548" y="404"/>
                </a:cubicBezTo>
                <a:cubicBezTo>
                  <a:pt x="548" y="401"/>
                  <a:pt x="549" y="399"/>
                  <a:pt x="550" y="396"/>
                </a:cubicBezTo>
                <a:cubicBezTo>
                  <a:pt x="548" y="396"/>
                  <a:pt x="548" y="396"/>
                  <a:pt x="548" y="396"/>
                </a:cubicBezTo>
                <a:cubicBezTo>
                  <a:pt x="547" y="399"/>
                  <a:pt x="546" y="401"/>
                  <a:pt x="545" y="404"/>
                </a:cubicBezTo>
                <a:cubicBezTo>
                  <a:pt x="544" y="405"/>
                  <a:pt x="543" y="405"/>
                  <a:pt x="543" y="404"/>
                </a:cubicBezTo>
                <a:cubicBezTo>
                  <a:pt x="544" y="407"/>
                  <a:pt x="541" y="404"/>
                  <a:pt x="540" y="406"/>
                </a:cubicBezTo>
                <a:cubicBezTo>
                  <a:pt x="540" y="409"/>
                  <a:pt x="540" y="409"/>
                  <a:pt x="540" y="409"/>
                </a:cubicBezTo>
                <a:cubicBezTo>
                  <a:pt x="543" y="409"/>
                  <a:pt x="543" y="409"/>
                  <a:pt x="543" y="409"/>
                </a:cubicBezTo>
                <a:cubicBezTo>
                  <a:pt x="547" y="412"/>
                  <a:pt x="538" y="411"/>
                  <a:pt x="538" y="411"/>
                </a:cubicBezTo>
                <a:cubicBezTo>
                  <a:pt x="538" y="409"/>
                  <a:pt x="538" y="409"/>
                  <a:pt x="538" y="409"/>
                </a:cubicBezTo>
                <a:cubicBezTo>
                  <a:pt x="535" y="409"/>
                  <a:pt x="529" y="413"/>
                  <a:pt x="525" y="414"/>
                </a:cubicBezTo>
                <a:cubicBezTo>
                  <a:pt x="525" y="421"/>
                  <a:pt x="525" y="421"/>
                  <a:pt x="525" y="421"/>
                </a:cubicBezTo>
                <a:cubicBezTo>
                  <a:pt x="527" y="422"/>
                  <a:pt x="528" y="423"/>
                  <a:pt x="530" y="424"/>
                </a:cubicBezTo>
                <a:lnTo>
                  <a:pt x="530" y="421"/>
                </a:lnTo>
                <a:close/>
                <a:moveTo>
                  <a:pt x="565" y="616"/>
                </a:moveTo>
                <a:cubicBezTo>
                  <a:pt x="562" y="613"/>
                  <a:pt x="565" y="615"/>
                  <a:pt x="560" y="614"/>
                </a:cubicBezTo>
                <a:cubicBezTo>
                  <a:pt x="563" y="616"/>
                  <a:pt x="560" y="615"/>
                  <a:pt x="565" y="616"/>
                </a:cubicBezTo>
                <a:close/>
                <a:moveTo>
                  <a:pt x="558" y="606"/>
                </a:moveTo>
                <a:cubicBezTo>
                  <a:pt x="557" y="608"/>
                  <a:pt x="556" y="609"/>
                  <a:pt x="555" y="611"/>
                </a:cubicBezTo>
                <a:cubicBezTo>
                  <a:pt x="555" y="611"/>
                  <a:pt x="562" y="607"/>
                  <a:pt x="560" y="606"/>
                </a:cubicBezTo>
                <a:lnTo>
                  <a:pt x="558" y="606"/>
                </a:lnTo>
                <a:close/>
                <a:moveTo>
                  <a:pt x="558" y="384"/>
                </a:moveTo>
                <a:cubicBezTo>
                  <a:pt x="555" y="384"/>
                  <a:pt x="555" y="384"/>
                  <a:pt x="555" y="384"/>
                </a:cubicBezTo>
                <a:cubicBezTo>
                  <a:pt x="555" y="389"/>
                  <a:pt x="555" y="389"/>
                  <a:pt x="555" y="389"/>
                </a:cubicBezTo>
                <a:cubicBezTo>
                  <a:pt x="558" y="389"/>
                  <a:pt x="558" y="389"/>
                  <a:pt x="558" y="389"/>
                </a:cubicBezTo>
                <a:lnTo>
                  <a:pt x="558" y="384"/>
                </a:lnTo>
                <a:close/>
                <a:moveTo>
                  <a:pt x="560" y="559"/>
                </a:moveTo>
                <a:cubicBezTo>
                  <a:pt x="558" y="559"/>
                  <a:pt x="558" y="559"/>
                  <a:pt x="558" y="559"/>
                </a:cubicBezTo>
                <a:cubicBezTo>
                  <a:pt x="558" y="564"/>
                  <a:pt x="558" y="564"/>
                  <a:pt x="558" y="564"/>
                </a:cubicBezTo>
                <a:cubicBezTo>
                  <a:pt x="560" y="564"/>
                  <a:pt x="560" y="564"/>
                  <a:pt x="560" y="564"/>
                </a:cubicBezTo>
                <a:lnTo>
                  <a:pt x="560" y="559"/>
                </a:lnTo>
                <a:close/>
                <a:moveTo>
                  <a:pt x="558" y="975"/>
                </a:moveTo>
                <a:cubicBezTo>
                  <a:pt x="555" y="975"/>
                  <a:pt x="555" y="975"/>
                  <a:pt x="555" y="975"/>
                </a:cubicBezTo>
                <a:cubicBezTo>
                  <a:pt x="554" y="977"/>
                  <a:pt x="553" y="979"/>
                  <a:pt x="553" y="980"/>
                </a:cubicBezTo>
                <a:cubicBezTo>
                  <a:pt x="553" y="980"/>
                  <a:pt x="560" y="977"/>
                  <a:pt x="558" y="975"/>
                </a:cubicBezTo>
                <a:close/>
                <a:moveTo>
                  <a:pt x="540" y="1028"/>
                </a:moveTo>
                <a:cubicBezTo>
                  <a:pt x="542" y="1025"/>
                  <a:pt x="536" y="1024"/>
                  <a:pt x="535" y="1023"/>
                </a:cubicBezTo>
                <a:cubicBezTo>
                  <a:pt x="539" y="1028"/>
                  <a:pt x="540" y="1028"/>
                  <a:pt x="540" y="1028"/>
                </a:cubicBezTo>
                <a:close/>
                <a:moveTo>
                  <a:pt x="565" y="1003"/>
                </a:moveTo>
                <a:cubicBezTo>
                  <a:pt x="563" y="1003"/>
                  <a:pt x="563" y="1003"/>
                  <a:pt x="563" y="1003"/>
                </a:cubicBezTo>
                <a:cubicBezTo>
                  <a:pt x="563" y="1008"/>
                  <a:pt x="563" y="1008"/>
                  <a:pt x="563" y="1008"/>
                </a:cubicBezTo>
                <a:cubicBezTo>
                  <a:pt x="565" y="1008"/>
                  <a:pt x="565" y="1008"/>
                  <a:pt x="565" y="1008"/>
                </a:cubicBezTo>
                <a:lnTo>
                  <a:pt x="565" y="1003"/>
                </a:lnTo>
                <a:close/>
                <a:moveTo>
                  <a:pt x="560" y="409"/>
                </a:moveTo>
                <a:cubicBezTo>
                  <a:pt x="557" y="406"/>
                  <a:pt x="560" y="408"/>
                  <a:pt x="555" y="406"/>
                </a:cubicBezTo>
                <a:cubicBezTo>
                  <a:pt x="558" y="409"/>
                  <a:pt x="555" y="407"/>
                  <a:pt x="560" y="409"/>
                </a:cubicBezTo>
                <a:close/>
                <a:moveTo>
                  <a:pt x="543" y="1018"/>
                </a:moveTo>
                <a:cubicBezTo>
                  <a:pt x="544" y="1015"/>
                  <a:pt x="538" y="1014"/>
                  <a:pt x="538" y="1013"/>
                </a:cubicBezTo>
                <a:cubicBezTo>
                  <a:pt x="542" y="1018"/>
                  <a:pt x="543" y="1018"/>
                  <a:pt x="543" y="1018"/>
                </a:cubicBezTo>
                <a:close/>
                <a:moveTo>
                  <a:pt x="543" y="998"/>
                </a:moveTo>
                <a:cubicBezTo>
                  <a:pt x="539" y="1009"/>
                  <a:pt x="542" y="1002"/>
                  <a:pt x="545" y="1013"/>
                </a:cubicBezTo>
                <a:cubicBezTo>
                  <a:pt x="548" y="1013"/>
                  <a:pt x="548" y="1013"/>
                  <a:pt x="548" y="1013"/>
                </a:cubicBezTo>
                <a:cubicBezTo>
                  <a:pt x="546" y="1005"/>
                  <a:pt x="541" y="1003"/>
                  <a:pt x="545" y="998"/>
                </a:cubicBezTo>
                <a:lnTo>
                  <a:pt x="543" y="998"/>
                </a:lnTo>
                <a:close/>
                <a:moveTo>
                  <a:pt x="542" y="404"/>
                </a:moveTo>
                <a:cubicBezTo>
                  <a:pt x="542" y="404"/>
                  <a:pt x="543" y="404"/>
                  <a:pt x="543" y="404"/>
                </a:cubicBezTo>
                <a:cubicBezTo>
                  <a:pt x="543" y="404"/>
                  <a:pt x="543" y="404"/>
                  <a:pt x="543" y="404"/>
                </a:cubicBezTo>
                <a:lnTo>
                  <a:pt x="542" y="404"/>
                </a:lnTo>
                <a:close/>
                <a:moveTo>
                  <a:pt x="515" y="389"/>
                </a:moveTo>
                <a:cubicBezTo>
                  <a:pt x="518" y="389"/>
                  <a:pt x="518" y="389"/>
                  <a:pt x="518" y="389"/>
                </a:cubicBezTo>
                <a:cubicBezTo>
                  <a:pt x="518" y="384"/>
                  <a:pt x="518" y="384"/>
                  <a:pt x="518" y="384"/>
                </a:cubicBezTo>
                <a:cubicBezTo>
                  <a:pt x="515" y="384"/>
                  <a:pt x="515" y="384"/>
                  <a:pt x="515" y="384"/>
                </a:cubicBezTo>
                <a:lnTo>
                  <a:pt x="515" y="389"/>
                </a:lnTo>
                <a:close/>
                <a:moveTo>
                  <a:pt x="520" y="451"/>
                </a:moveTo>
                <a:cubicBezTo>
                  <a:pt x="523" y="454"/>
                  <a:pt x="520" y="452"/>
                  <a:pt x="525" y="454"/>
                </a:cubicBezTo>
                <a:cubicBezTo>
                  <a:pt x="524" y="451"/>
                  <a:pt x="523" y="449"/>
                  <a:pt x="523" y="446"/>
                </a:cubicBezTo>
                <a:cubicBezTo>
                  <a:pt x="520" y="448"/>
                  <a:pt x="522" y="446"/>
                  <a:pt x="520" y="449"/>
                </a:cubicBezTo>
                <a:cubicBezTo>
                  <a:pt x="518" y="449"/>
                  <a:pt x="518" y="449"/>
                  <a:pt x="518" y="449"/>
                </a:cubicBezTo>
                <a:cubicBezTo>
                  <a:pt x="520" y="452"/>
                  <a:pt x="517" y="449"/>
                  <a:pt x="520" y="451"/>
                </a:cubicBezTo>
                <a:close/>
                <a:moveTo>
                  <a:pt x="525" y="421"/>
                </a:moveTo>
                <a:cubicBezTo>
                  <a:pt x="520" y="421"/>
                  <a:pt x="520" y="421"/>
                  <a:pt x="520" y="421"/>
                </a:cubicBezTo>
                <a:cubicBezTo>
                  <a:pt x="520" y="426"/>
                  <a:pt x="520" y="426"/>
                  <a:pt x="520" y="426"/>
                </a:cubicBezTo>
                <a:cubicBezTo>
                  <a:pt x="524" y="425"/>
                  <a:pt x="523" y="423"/>
                  <a:pt x="525" y="421"/>
                </a:cubicBezTo>
                <a:close/>
                <a:moveTo>
                  <a:pt x="505" y="361"/>
                </a:moveTo>
                <a:cubicBezTo>
                  <a:pt x="508" y="369"/>
                  <a:pt x="507" y="365"/>
                  <a:pt x="505" y="374"/>
                </a:cubicBezTo>
                <a:cubicBezTo>
                  <a:pt x="500" y="374"/>
                  <a:pt x="500" y="374"/>
                  <a:pt x="500" y="374"/>
                </a:cubicBezTo>
                <a:cubicBezTo>
                  <a:pt x="500" y="379"/>
                  <a:pt x="500" y="379"/>
                  <a:pt x="500" y="379"/>
                </a:cubicBezTo>
                <a:cubicBezTo>
                  <a:pt x="505" y="379"/>
                  <a:pt x="505" y="379"/>
                  <a:pt x="505" y="379"/>
                </a:cubicBezTo>
                <a:cubicBezTo>
                  <a:pt x="506" y="376"/>
                  <a:pt x="507" y="374"/>
                  <a:pt x="508" y="371"/>
                </a:cubicBezTo>
                <a:cubicBezTo>
                  <a:pt x="510" y="371"/>
                  <a:pt x="510" y="371"/>
                  <a:pt x="510" y="371"/>
                </a:cubicBezTo>
                <a:cubicBezTo>
                  <a:pt x="510" y="361"/>
                  <a:pt x="510" y="361"/>
                  <a:pt x="510" y="361"/>
                </a:cubicBezTo>
                <a:lnTo>
                  <a:pt x="505" y="361"/>
                </a:lnTo>
                <a:close/>
                <a:moveTo>
                  <a:pt x="528" y="1023"/>
                </a:moveTo>
                <a:cubicBezTo>
                  <a:pt x="530" y="1021"/>
                  <a:pt x="528" y="1023"/>
                  <a:pt x="530" y="1020"/>
                </a:cubicBezTo>
                <a:cubicBezTo>
                  <a:pt x="533" y="1018"/>
                  <a:pt x="534" y="1016"/>
                  <a:pt x="535" y="1010"/>
                </a:cubicBezTo>
                <a:cubicBezTo>
                  <a:pt x="530" y="1010"/>
                  <a:pt x="530" y="1010"/>
                  <a:pt x="530" y="1010"/>
                </a:cubicBezTo>
                <a:cubicBezTo>
                  <a:pt x="530" y="1018"/>
                  <a:pt x="530" y="1018"/>
                  <a:pt x="530" y="1018"/>
                </a:cubicBezTo>
                <a:cubicBezTo>
                  <a:pt x="528" y="1018"/>
                  <a:pt x="528" y="1018"/>
                  <a:pt x="528" y="1018"/>
                </a:cubicBezTo>
                <a:cubicBezTo>
                  <a:pt x="528" y="1015"/>
                  <a:pt x="528" y="1015"/>
                  <a:pt x="528" y="1015"/>
                </a:cubicBezTo>
                <a:cubicBezTo>
                  <a:pt x="525" y="1011"/>
                  <a:pt x="525" y="1020"/>
                  <a:pt x="525" y="1020"/>
                </a:cubicBezTo>
                <a:cubicBezTo>
                  <a:pt x="528" y="1023"/>
                  <a:pt x="525" y="1020"/>
                  <a:pt x="528" y="1023"/>
                </a:cubicBezTo>
                <a:close/>
                <a:moveTo>
                  <a:pt x="540" y="404"/>
                </a:moveTo>
                <a:cubicBezTo>
                  <a:pt x="542" y="404"/>
                  <a:pt x="542" y="404"/>
                  <a:pt x="542" y="404"/>
                </a:cubicBezTo>
                <a:cubicBezTo>
                  <a:pt x="542" y="403"/>
                  <a:pt x="542" y="401"/>
                  <a:pt x="540" y="404"/>
                </a:cubicBezTo>
                <a:close/>
                <a:moveTo>
                  <a:pt x="540" y="444"/>
                </a:moveTo>
                <a:cubicBezTo>
                  <a:pt x="541" y="441"/>
                  <a:pt x="542" y="439"/>
                  <a:pt x="543" y="436"/>
                </a:cubicBezTo>
                <a:cubicBezTo>
                  <a:pt x="540" y="436"/>
                  <a:pt x="540" y="436"/>
                  <a:pt x="540" y="436"/>
                </a:cubicBezTo>
                <a:cubicBezTo>
                  <a:pt x="538" y="440"/>
                  <a:pt x="537" y="443"/>
                  <a:pt x="535" y="446"/>
                </a:cubicBezTo>
                <a:cubicBezTo>
                  <a:pt x="538" y="447"/>
                  <a:pt x="542" y="448"/>
                  <a:pt x="545" y="449"/>
                </a:cubicBezTo>
                <a:cubicBezTo>
                  <a:pt x="545" y="444"/>
                  <a:pt x="545" y="444"/>
                  <a:pt x="545" y="444"/>
                </a:cubicBezTo>
                <a:lnTo>
                  <a:pt x="540" y="444"/>
                </a:lnTo>
                <a:close/>
                <a:moveTo>
                  <a:pt x="545" y="456"/>
                </a:moveTo>
                <a:cubicBezTo>
                  <a:pt x="548" y="456"/>
                  <a:pt x="548" y="456"/>
                  <a:pt x="548" y="456"/>
                </a:cubicBezTo>
                <a:cubicBezTo>
                  <a:pt x="550" y="452"/>
                  <a:pt x="549" y="453"/>
                  <a:pt x="555" y="451"/>
                </a:cubicBezTo>
                <a:cubicBezTo>
                  <a:pt x="555" y="449"/>
                  <a:pt x="555" y="449"/>
                  <a:pt x="555" y="449"/>
                </a:cubicBezTo>
                <a:cubicBezTo>
                  <a:pt x="545" y="449"/>
                  <a:pt x="545" y="449"/>
                  <a:pt x="545" y="449"/>
                </a:cubicBezTo>
                <a:lnTo>
                  <a:pt x="545" y="456"/>
                </a:lnTo>
                <a:close/>
                <a:moveTo>
                  <a:pt x="510" y="371"/>
                </a:moveTo>
                <a:cubicBezTo>
                  <a:pt x="510" y="381"/>
                  <a:pt x="510" y="381"/>
                  <a:pt x="510" y="381"/>
                </a:cubicBezTo>
                <a:cubicBezTo>
                  <a:pt x="515" y="381"/>
                  <a:pt x="515" y="381"/>
                  <a:pt x="515" y="381"/>
                </a:cubicBezTo>
                <a:cubicBezTo>
                  <a:pt x="514" y="378"/>
                  <a:pt x="513" y="375"/>
                  <a:pt x="513" y="371"/>
                </a:cubicBezTo>
                <a:cubicBezTo>
                  <a:pt x="514" y="372"/>
                  <a:pt x="516" y="373"/>
                  <a:pt x="518" y="374"/>
                </a:cubicBezTo>
                <a:cubicBezTo>
                  <a:pt x="515" y="370"/>
                  <a:pt x="514" y="367"/>
                  <a:pt x="510" y="371"/>
                </a:cubicBezTo>
                <a:close/>
                <a:moveTo>
                  <a:pt x="510" y="396"/>
                </a:moveTo>
                <a:cubicBezTo>
                  <a:pt x="513" y="399"/>
                  <a:pt x="510" y="397"/>
                  <a:pt x="515" y="399"/>
                </a:cubicBezTo>
                <a:cubicBezTo>
                  <a:pt x="512" y="396"/>
                  <a:pt x="515" y="398"/>
                  <a:pt x="510" y="396"/>
                </a:cubicBezTo>
                <a:close/>
                <a:moveTo>
                  <a:pt x="757" y="980"/>
                </a:moveTo>
                <a:cubicBezTo>
                  <a:pt x="755" y="980"/>
                  <a:pt x="755" y="980"/>
                  <a:pt x="755" y="980"/>
                </a:cubicBezTo>
                <a:cubicBezTo>
                  <a:pt x="755" y="985"/>
                  <a:pt x="755" y="985"/>
                  <a:pt x="755" y="985"/>
                </a:cubicBezTo>
                <a:cubicBezTo>
                  <a:pt x="757" y="985"/>
                  <a:pt x="757" y="985"/>
                  <a:pt x="757" y="985"/>
                </a:cubicBezTo>
                <a:lnTo>
                  <a:pt x="757" y="980"/>
                </a:lnTo>
                <a:close/>
                <a:moveTo>
                  <a:pt x="757" y="1020"/>
                </a:moveTo>
                <a:cubicBezTo>
                  <a:pt x="755" y="1020"/>
                  <a:pt x="755" y="1020"/>
                  <a:pt x="755" y="1020"/>
                </a:cubicBezTo>
                <a:cubicBezTo>
                  <a:pt x="755" y="1010"/>
                  <a:pt x="755" y="1010"/>
                  <a:pt x="755" y="1010"/>
                </a:cubicBezTo>
                <a:cubicBezTo>
                  <a:pt x="750" y="1010"/>
                  <a:pt x="750" y="1010"/>
                  <a:pt x="750" y="1010"/>
                </a:cubicBezTo>
                <a:cubicBezTo>
                  <a:pt x="751" y="1017"/>
                  <a:pt x="752" y="1020"/>
                  <a:pt x="757" y="1023"/>
                </a:cubicBezTo>
                <a:lnTo>
                  <a:pt x="757" y="1020"/>
                </a:lnTo>
                <a:close/>
                <a:moveTo>
                  <a:pt x="742" y="531"/>
                </a:moveTo>
                <a:cubicBezTo>
                  <a:pt x="745" y="534"/>
                  <a:pt x="742" y="532"/>
                  <a:pt x="747" y="534"/>
                </a:cubicBezTo>
                <a:cubicBezTo>
                  <a:pt x="744" y="531"/>
                  <a:pt x="747" y="533"/>
                  <a:pt x="742" y="531"/>
                </a:cubicBezTo>
                <a:close/>
                <a:moveTo>
                  <a:pt x="747" y="1000"/>
                </a:moveTo>
                <a:cubicBezTo>
                  <a:pt x="749" y="1006"/>
                  <a:pt x="748" y="1005"/>
                  <a:pt x="752" y="1008"/>
                </a:cubicBezTo>
                <a:cubicBezTo>
                  <a:pt x="751" y="1006"/>
                  <a:pt x="751" y="1005"/>
                  <a:pt x="750" y="1003"/>
                </a:cubicBezTo>
                <a:cubicBezTo>
                  <a:pt x="750" y="1003"/>
                  <a:pt x="755" y="1002"/>
                  <a:pt x="752" y="1000"/>
                </a:cubicBezTo>
                <a:lnTo>
                  <a:pt x="747" y="1000"/>
                </a:lnTo>
                <a:close/>
                <a:moveTo>
                  <a:pt x="745" y="1018"/>
                </a:moveTo>
                <a:cubicBezTo>
                  <a:pt x="746" y="1020"/>
                  <a:pt x="746" y="1023"/>
                  <a:pt x="747" y="1025"/>
                </a:cubicBezTo>
                <a:cubicBezTo>
                  <a:pt x="750" y="1025"/>
                  <a:pt x="750" y="1025"/>
                  <a:pt x="750" y="1025"/>
                </a:cubicBezTo>
                <a:cubicBezTo>
                  <a:pt x="748" y="1019"/>
                  <a:pt x="749" y="1021"/>
                  <a:pt x="745" y="1018"/>
                </a:cubicBezTo>
                <a:close/>
                <a:moveTo>
                  <a:pt x="752" y="481"/>
                </a:moveTo>
                <a:cubicBezTo>
                  <a:pt x="755" y="484"/>
                  <a:pt x="752" y="482"/>
                  <a:pt x="757" y="484"/>
                </a:cubicBezTo>
                <a:cubicBezTo>
                  <a:pt x="754" y="481"/>
                  <a:pt x="757" y="483"/>
                  <a:pt x="752" y="481"/>
                </a:cubicBezTo>
                <a:close/>
                <a:moveTo>
                  <a:pt x="735" y="479"/>
                </a:moveTo>
                <a:cubicBezTo>
                  <a:pt x="739" y="484"/>
                  <a:pt x="740" y="484"/>
                  <a:pt x="740" y="484"/>
                </a:cubicBezTo>
                <a:cubicBezTo>
                  <a:pt x="742" y="481"/>
                  <a:pt x="735" y="479"/>
                  <a:pt x="735" y="479"/>
                </a:cubicBezTo>
                <a:close/>
                <a:moveTo>
                  <a:pt x="737" y="791"/>
                </a:moveTo>
                <a:cubicBezTo>
                  <a:pt x="740" y="791"/>
                  <a:pt x="740" y="791"/>
                  <a:pt x="740" y="791"/>
                </a:cubicBezTo>
                <a:cubicBezTo>
                  <a:pt x="740" y="786"/>
                  <a:pt x="740" y="786"/>
                  <a:pt x="740" y="786"/>
                </a:cubicBezTo>
                <a:cubicBezTo>
                  <a:pt x="737" y="786"/>
                  <a:pt x="737" y="786"/>
                  <a:pt x="737" y="786"/>
                </a:cubicBezTo>
                <a:lnTo>
                  <a:pt x="737" y="791"/>
                </a:lnTo>
                <a:close/>
                <a:moveTo>
                  <a:pt x="735" y="993"/>
                </a:moveTo>
                <a:cubicBezTo>
                  <a:pt x="732" y="996"/>
                  <a:pt x="734" y="993"/>
                  <a:pt x="732" y="998"/>
                </a:cubicBezTo>
                <a:cubicBezTo>
                  <a:pt x="737" y="998"/>
                  <a:pt x="737" y="998"/>
                  <a:pt x="737" y="998"/>
                </a:cubicBezTo>
                <a:cubicBezTo>
                  <a:pt x="737" y="1010"/>
                  <a:pt x="737" y="1010"/>
                  <a:pt x="737" y="1010"/>
                </a:cubicBezTo>
                <a:cubicBezTo>
                  <a:pt x="732" y="1010"/>
                  <a:pt x="732" y="1010"/>
                  <a:pt x="732" y="1010"/>
                </a:cubicBezTo>
                <a:cubicBezTo>
                  <a:pt x="732" y="1013"/>
                  <a:pt x="732" y="1013"/>
                  <a:pt x="732" y="1013"/>
                </a:cubicBezTo>
                <a:cubicBezTo>
                  <a:pt x="736" y="1014"/>
                  <a:pt x="741" y="1015"/>
                  <a:pt x="745" y="1015"/>
                </a:cubicBezTo>
                <a:cubicBezTo>
                  <a:pt x="745" y="1010"/>
                  <a:pt x="745" y="1010"/>
                  <a:pt x="745" y="1010"/>
                </a:cubicBezTo>
                <a:cubicBezTo>
                  <a:pt x="740" y="1010"/>
                  <a:pt x="740" y="1010"/>
                  <a:pt x="740" y="1010"/>
                </a:cubicBezTo>
                <a:cubicBezTo>
                  <a:pt x="740" y="1008"/>
                  <a:pt x="740" y="1008"/>
                  <a:pt x="740" y="1008"/>
                </a:cubicBezTo>
                <a:cubicBezTo>
                  <a:pt x="742" y="1008"/>
                  <a:pt x="742" y="1008"/>
                  <a:pt x="742" y="1008"/>
                </a:cubicBezTo>
                <a:cubicBezTo>
                  <a:pt x="742" y="1005"/>
                  <a:pt x="742" y="1005"/>
                  <a:pt x="742" y="1005"/>
                </a:cubicBezTo>
                <a:cubicBezTo>
                  <a:pt x="740" y="1005"/>
                  <a:pt x="740" y="1005"/>
                  <a:pt x="740" y="1005"/>
                </a:cubicBezTo>
                <a:cubicBezTo>
                  <a:pt x="738" y="1000"/>
                  <a:pt x="741" y="998"/>
                  <a:pt x="742" y="995"/>
                </a:cubicBezTo>
                <a:cubicBezTo>
                  <a:pt x="737" y="995"/>
                  <a:pt x="737" y="995"/>
                  <a:pt x="737" y="995"/>
                </a:cubicBezTo>
                <a:cubicBezTo>
                  <a:pt x="737" y="993"/>
                  <a:pt x="737" y="993"/>
                  <a:pt x="737" y="993"/>
                </a:cubicBezTo>
                <a:cubicBezTo>
                  <a:pt x="740" y="993"/>
                  <a:pt x="740" y="993"/>
                  <a:pt x="740" y="993"/>
                </a:cubicBezTo>
                <a:cubicBezTo>
                  <a:pt x="742" y="989"/>
                  <a:pt x="736" y="991"/>
                  <a:pt x="735" y="990"/>
                </a:cubicBezTo>
                <a:lnTo>
                  <a:pt x="735" y="993"/>
                </a:lnTo>
                <a:close/>
                <a:moveTo>
                  <a:pt x="755" y="1030"/>
                </a:moveTo>
                <a:cubicBezTo>
                  <a:pt x="752" y="1028"/>
                  <a:pt x="755" y="1029"/>
                  <a:pt x="750" y="1028"/>
                </a:cubicBezTo>
                <a:cubicBezTo>
                  <a:pt x="753" y="1031"/>
                  <a:pt x="750" y="1029"/>
                  <a:pt x="755" y="1030"/>
                </a:cubicBezTo>
                <a:close/>
                <a:moveTo>
                  <a:pt x="740" y="1133"/>
                </a:moveTo>
                <a:cubicBezTo>
                  <a:pt x="740" y="1128"/>
                  <a:pt x="740" y="1128"/>
                  <a:pt x="740" y="1128"/>
                </a:cubicBezTo>
                <a:cubicBezTo>
                  <a:pt x="737" y="1128"/>
                  <a:pt x="737" y="1128"/>
                  <a:pt x="737" y="1128"/>
                </a:cubicBezTo>
                <a:cubicBezTo>
                  <a:pt x="737" y="1133"/>
                  <a:pt x="737" y="1133"/>
                  <a:pt x="737" y="1133"/>
                </a:cubicBezTo>
                <a:lnTo>
                  <a:pt x="740" y="1133"/>
                </a:lnTo>
                <a:close/>
                <a:moveTo>
                  <a:pt x="755" y="1140"/>
                </a:moveTo>
                <a:cubicBezTo>
                  <a:pt x="755" y="1135"/>
                  <a:pt x="755" y="1135"/>
                  <a:pt x="755" y="1135"/>
                </a:cubicBezTo>
                <a:cubicBezTo>
                  <a:pt x="752" y="1135"/>
                  <a:pt x="752" y="1135"/>
                  <a:pt x="752" y="1135"/>
                </a:cubicBezTo>
                <a:cubicBezTo>
                  <a:pt x="752" y="1140"/>
                  <a:pt x="752" y="1140"/>
                  <a:pt x="752" y="1140"/>
                </a:cubicBezTo>
                <a:lnTo>
                  <a:pt x="755" y="1140"/>
                </a:lnTo>
                <a:close/>
                <a:moveTo>
                  <a:pt x="725" y="1015"/>
                </a:moveTo>
                <a:cubicBezTo>
                  <a:pt x="727" y="1015"/>
                  <a:pt x="727" y="1015"/>
                  <a:pt x="727" y="1015"/>
                </a:cubicBezTo>
                <a:cubicBezTo>
                  <a:pt x="727" y="1008"/>
                  <a:pt x="727" y="1008"/>
                  <a:pt x="727" y="1008"/>
                </a:cubicBezTo>
                <a:cubicBezTo>
                  <a:pt x="725" y="1008"/>
                  <a:pt x="725" y="1008"/>
                  <a:pt x="725" y="1008"/>
                </a:cubicBezTo>
                <a:lnTo>
                  <a:pt x="725" y="1015"/>
                </a:lnTo>
                <a:close/>
                <a:moveTo>
                  <a:pt x="722" y="965"/>
                </a:moveTo>
                <a:cubicBezTo>
                  <a:pt x="720" y="965"/>
                  <a:pt x="720" y="965"/>
                  <a:pt x="720" y="965"/>
                </a:cubicBezTo>
                <a:cubicBezTo>
                  <a:pt x="720" y="970"/>
                  <a:pt x="720" y="970"/>
                  <a:pt x="720" y="970"/>
                </a:cubicBezTo>
                <a:cubicBezTo>
                  <a:pt x="722" y="970"/>
                  <a:pt x="722" y="970"/>
                  <a:pt x="722" y="970"/>
                </a:cubicBezTo>
                <a:lnTo>
                  <a:pt x="722" y="965"/>
                </a:lnTo>
                <a:close/>
                <a:moveTo>
                  <a:pt x="732" y="1185"/>
                </a:moveTo>
                <a:cubicBezTo>
                  <a:pt x="730" y="1185"/>
                  <a:pt x="730" y="1185"/>
                  <a:pt x="730" y="1185"/>
                </a:cubicBezTo>
                <a:cubicBezTo>
                  <a:pt x="729" y="1187"/>
                  <a:pt x="728" y="1188"/>
                  <a:pt x="727" y="1190"/>
                </a:cubicBezTo>
                <a:cubicBezTo>
                  <a:pt x="727" y="1190"/>
                  <a:pt x="735" y="1186"/>
                  <a:pt x="732" y="1185"/>
                </a:cubicBezTo>
                <a:close/>
                <a:moveTo>
                  <a:pt x="730" y="481"/>
                </a:moveTo>
                <a:cubicBezTo>
                  <a:pt x="727" y="481"/>
                  <a:pt x="727" y="481"/>
                  <a:pt x="727" y="481"/>
                </a:cubicBezTo>
                <a:cubicBezTo>
                  <a:pt x="727" y="484"/>
                  <a:pt x="727" y="484"/>
                  <a:pt x="727" y="484"/>
                </a:cubicBezTo>
                <a:cubicBezTo>
                  <a:pt x="729" y="487"/>
                  <a:pt x="730" y="481"/>
                  <a:pt x="730" y="481"/>
                </a:cubicBezTo>
                <a:close/>
                <a:moveTo>
                  <a:pt x="727" y="481"/>
                </a:moveTo>
                <a:cubicBezTo>
                  <a:pt x="727" y="479"/>
                  <a:pt x="727" y="479"/>
                  <a:pt x="727" y="479"/>
                </a:cubicBezTo>
                <a:cubicBezTo>
                  <a:pt x="729" y="478"/>
                  <a:pt x="731" y="477"/>
                  <a:pt x="732" y="476"/>
                </a:cubicBezTo>
                <a:cubicBezTo>
                  <a:pt x="732" y="474"/>
                  <a:pt x="732" y="474"/>
                  <a:pt x="732" y="474"/>
                </a:cubicBezTo>
                <a:cubicBezTo>
                  <a:pt x="730" y="474"/>
                  <a:pt x="730" y="474"/>
                  <a:pt x="730" y="474"/>
                </a:cubicBezTo>
                <a:cubicBezTo>
                  <a:pt x="727" y="479"/>
                  <a:pt x="723" y="478"/>
                  <a:pt x="727" y="481"/>
                </a:cubicBezTo>
                <a:close/>
                <a:moveTo>
                  <a:pt x="732" y="973"/>
                </a:moveTo>
                <a:cubicBezTo>
                  <a:pt x="730" y="973"/>
                  <a:pt x="730" y="973"/>
                  <a:pt x="730" y="973"/>
                </a:cubicBezTo>
                <a:cubicBezTo>
                  <a:pt x="730" y="978"/>
                  <a:pt x="730" y="978"/>
                  <a:pt x="730" y="978"/>
                </a:cubicBezTo>
                <a:cubicBezTo>
                  <a:pt x="732" y="978"/>
                  <a:pt x="732" y="978"/>
                  <a:pt x="732" y="978"/>
                </a:cubicBezTo>
                <a:lnTo>
                  <a:pt x="732" y="973"/>
                </a:lnTo>
                <a:close/>
                <a:moveTo>
                  <a:pt x="730" y="526"/>
                </a:moveTo>
                <a:cubicBezTo>
                  <a:pt x="730" y="534"/>
                  <a:pt x="730" y="534"/>
                  <a:pt x="730" y="534"/>
                </a:cubicBezTo>
                <a:cubicBezTo>
                  <a:pt x="732" y="534"/>
                  <a:pt x="732" y="534"/>
                  <a:pt x="732" y="534"/>
                </a:cubicBezTo>
                <a:cubicBezTo>
                  <a:pt x="732" y="526"/>
                  <a:pt x="732" y="526"/>
                  <a:pt x="732" y="526"/>
                </a:cubicBezTo>
                <a:lnTo>
                  <a:pt x="730" y="526"/>
                </a:lnTo>
                <a:close/>
                <a:moveTo>
                  <a:pt x="745" y="1028"/>
                </a:moveTo>
                <a:cubicBezTo>
                  <a:pt x="745" y="1023"/>
                  <a:pt x="745" y="1023"/>
                  <a:pt x="745" y="1023"/>
                </a:cubicBezTo>
                <a:cubicBezTo>
                  <a:pt x="740" y="1023"/>
                  <a:pt x="740" y="1023"/>
                  <a:pt x="740" y="1023"/>
                </a:cubicBezTo>
                <a:cubicBezTo>
                  <a:pt x="742" y="1026"/>
                  <a:pt x="739" y="1023"/>
                  <a:pt x="742" y="1025"/>
                </a:cubicBezTo>
                <a:cubicBezTo>
                  <a:pt x="742" y="1028"/>
                  <a:pt x="742" y="1028"/>
                  <a:pt x="742" y="1028"/>
                </a:cubicBezTo>
                <a:lnTo>
                  <a:pt x="745" y="1028"/>
                </a:lnTo>
                <a:close/>
                <a:moveTo>
                  <a:pt x="730" y="953"/>
                </a:moveTo>
                <a:cubicBezTo>
                  <a:pt x="727" y="953"/>
                  <a:pt x="727" y="953"/>
                  <a:pt x="727" y="953"/>
                </a:cubicBezTo>
                <a:cubicBezTo>
                  <a:pt x="726" y="955"/>
                  <a:pt x="726" y="956"/>
                  <a:pt x="725" y="958"/>
                </a:cubicBezTo>
                <a:cubicBezTo>
                  <a:pt x="725" y="958"/>
                  <a:pt x="732" y="954"/>
                  <a:pt x="730" y="953"/>
                </a:cubicBezTo>
                <a:close/>
                <a:moveTo>
                  <a:pt x="667" y="975"/>
                </a:moveTo>
                <a:cubicBezTo>
                  <a:pt x="669" y="973"/>
                  <a:pt x="663" y="971"/>
                  <a:pt x="662" y="970"/>
                </a:cubicBezTo>
                <a:cubicBezTo>
                  <a:pt x="667" y="976"/>
                  <a:pt x="667" y="975"/>
                  <a:pt x="667" y="975"/>
                </a:cubicBezTo>
                <a:close/>
                <a:moveTo>
                  <a:pt x="585" y="436"/>
                </a:moveTo>
                <a:cubicBezTo>
                  <a:pt x="582" y="433"/>
                  <a:pt x="585" y="435"/>
                  <a:pt x="580" y="434"/>
                </a:cubicBezTo>
                <a:cubicBezTo>
                  <a:pt x="583" y="437"/>
                  <a:pt x="580" y="435"/>
                  <a:pt x="585" y="436"/>
                </a:cubicBezTo>
                <a:close/>
                <a:moveTo>
                  <a:pt x="660" y="988"/>
                </a:moveTo>
                <a:cubicBezTo>
                  <a:pt x="657" y="996"/>
                  <a:pt x="658" y="992"/>
                  <a:pt x="660" y="1000"/>
                </a:cubicBezTo>
                <a:cubicBezTo>
                  <a:pt x="662" y="1000"/>
                  <a:pt x="662" y="1000"/>
                  <a:pt x="662" y="1000"/>
                </a:cubicBezTo>
                <a:cubicBezTo>
                  <a:pt x="661" y="994"/>
                  <a:pt x="659" y="993"/>
                  <a:pt x="662" y="988"/>
                </a:cubicBezTo>
                <a:lnTo>
                  <a:pt x="660" y="988"/>
                </a:lnTo>
                <a:close/>
                <a:moveTo>
                  <a:pt x="675" y="619"/>
                </a:moveTo>
                <a:cubicBezTo>
                  <a:pt x="672" y="619"/>
                  <a:pt x="672" y="619"/>
                  <a:pt x="672" y="619"/>
                </a:cubicBezTo>
                <a:cubicBezTo>
                  <a:pt x="672" y="616"/>
                  <a:pt x="672" y="616"/>
                  <a:pt x="672" y="616"/>
                </a:cubicBezTo>
                <a:cubicBezTo>
                  <a:pt x="669" y="615"/>
                  <a:pt x="673" y="618"/>
                  <a:pt x="670" y="619"/>
                </a:cubicBezTo>
                <a:cubicBezTo>
                  <a:pt x="666" y="620"/>
                  <a:pt x="669" y="616"/>
                  <a:pt x="665" y="614"/>
                </a:cubicBezTo>
                <a:cubicBezTo>
                  <a:pt x="665" y="616"/>
                  <a:pt x="665" y="616"/>
                  <a:pt x="665" y="616"/>
                </a:cubicBezTo>
                <a:cubicBezTo>
                  <a:pt x="662" y="619"/>
                  <a:pt x="664" y="616"/>
                  <a:pt x="662" y="621"/>
                </a:cubicBezTo>
                <a:cubicBezTo>
                  <a:pt x="675" y="621"/>
                  <a:pt x="675" y="621"/>
                  <a:pt x="675" y="621"/>
                </a:cubicBezTo>
                <a:cubicBezTo>
                  <a:pt x="678" y="617"/>
                  <a:pt x="676" y="618"/>
                  <a:pt x="682" y="616"/>
                </a:cubicBezTo>
                <a:cubicBezTo>
                  <a:pt x="682" y="614"/>
                  <a:pt x="682" y="614"/>
                  <a:pt x="682" y="614"/>
                </a:cubicBezTo>
                <a:cubicBezTo>
                  <a:pt x="676" y="615"/>
                  <a:pt x="675" y="619"/>
                  <a:pt x="675" y="619"/>
                </a:cubicBezTo>
                <a:close/>
                <a:moveTo>
                  <a:pt x="675" y="1035"/>
                </a:moveTo>
                <a:cubicBezTo>
                  <a:pt x="677" y="1033"/>
                  <a:pt x="671" y="1031"/>
                  <a:pt x="670" y="1030"/>
                </a:cubicBezTo>
                <a:cubicBezTo>
                  <a:pt x="674" y="1036"/>
                  <a:pt x="675" y="1035"/>
                  <a:pt x="675" y="1035"/>
                </a:cubicBezTo>
                <a:close/>
                <a:moveTo>
                  <a:pt x="670" y="1038"/>
                </a:moveTo>
                <a:cubicBezTo>
                  <a:pt x="667" y="1038"/>
                  <a:pt x="667" y="1038"/>
                  <a:pt x="667" y="1038"/>
                </a:cubicBezTo>
                <a:cubicBezTo>
                  <a:pt x="667" y="1040"/>
                  <a:pt x="666" y="1041"/>
                  <a:pt x="665" y="1043"/>
                </a:cubicBezTo>
                <a:cubicBezTo>
                  <a:pt x="665" y="1043"/>
                  <a:pt x="672" y="1039"/>
                  <a:pt x="670" y="1038"/>
                </a:cubicBezTo>
                <a:close/>
                <a:moveTo>
                  <a:pt x="715" y="973"/>
                </a:moveTo>
                <a:cubicBezTo>
                  <a:pt x="717" y="973"/>
                  <a:pt x="717" y="973"/>
                  <a:pt x="717" y="973"/>
                </a:cubicBezTo>
                <a:cubicBezTo>
                  <a:pt x="717" y="968"/>
                  <a:pt x="717" y="968"/>
                  <a:pt x="717" y="968"/>
                </a:cubicBezTo>
                <a:cubicBezTo>
                  <a:pt x="715" y="968"/>
                  <a:pt x="715" y="968"/>
                  <a:pt x="715" y="968"/>
                </a:cubicBezTo>
                <a:lnTo>
                  <a:pt x="715" y="973"/>
                </a:lnTo>
                <a:close/>
                <a:moveTo>
                  <a:pt x="667" y="951"/>
                </a:moveTo>
                <a:cubicBezTo>
                  <a:pt x="667" y="953"/>
                  <a:pt x="667" y="953"/>
                  <a:pt x="667" y="953"/>
                </a:cubicBezTo>
                <a:cubicBezTo>
                  <a:pt x="672" y="953"/>
                  <a:pt x="672" y="953"/>
                  <a:pt x="672" y="953"/>
                </a:cubicBezTo>
                <a:cubicBezTo>
                  <a:pt x="673" y="958"/>
                  <a:pt x="668" y="955"/>
                  <a:pt x="672" y="958"/>
                </a:cubicBezTo>
                <a:cubicBezTo>
                  <a:pt x="675" y="954"/>
                  <a:pt x="674" y="955"/>
                  <a:pt x="680" y="953"/>
                </a:cubicBezTo>
                <a:cubicBezTo>
                  <a:pt x="680" y="958"/>
                  <a:pt x="680" y="958"/>
                  <a:pt x="680" y="958"/>
                </a:cubicBezTo>
                <a:cubicBezTo>
                  <a:pt x="682" y="958"/>
                  <a:pt x="682" y="958"/>
                  <a:pt x="682" y="958"/>
                </a:cubicBezTo>
                <a:cubicBezTo>
                  <a:pt x="682" y="948"/>
                  <a:pt x="682" y="948"/>
                  <a:pt x="682" y="948"/>
                </a:cubicBezTo>
                <a:cubicBezTo>
                  <a:pt x="680" y="947"/>
                  <a:pt x="677" y="946"/>
                  <a:pt x="675" y="946"/>
                </a:cubicBezTo>
                <a:cubicBezTo>
                  <a:pt x="675" y="949"/>
                  <a:pt x="677" y="945"/>
                  <a:pt x="677" y="948"/>
                </a:cubicBezTo>
                <a:cubicBezTo>
                  <a:pt x="682" y="950"/>
                  <a:pt x="667" y="951"/>
                  <a:pt x="667" y="951"/>
                </a:cubicBezTo>
                <a:close/>
                <a:moveTo>
                  <a:pt x="662" y="968"/>
                </a:moveTo>
                <a:cubicBezTo>
                  <a:pt x="665" y="968"/>
                  <a:pt x="665" y="968"/>
                  <a:pt x="665" y="968"/>
                </a:cubicBezTo>
                <a:cubicBezTo>
                  <a:pt x="665" y="965"/>
                  <a:pt x="665" y="965"/>
                  <a:pt x="665" y="965"/>
                </a:cubicBezTo>
                <a:cubicBezTo>
                  <a:pt x="662" y="968"/>
                  <a:pt x="665" y="965"/>
                  <a:pt x="662" y="968"/>
                </a:cubicBezTo>
                <a:close/>
                <a:moveTo>
                  <a:pt x="680" y="1023"/>
                </a:moveTo>
                <a:cubicBezTo>
                  <a:pt x="672" y="1023"/>
                  <a:pt x="672" y="1023"/>
                  <a:pt x="672" y="1023"/>
                </a:cubicBezTo>
                <a:cubicBezTo>
                  <a:pt x="675" y="1027"/>
                  <a:pt x="676" y="1027"/>
                  <a:pt x="677" y="1033"/>
                </a:cubicBezTo>
                <a:cubicBezTo>
                  <a:pt x="680" y="1033"/>
                  <a:pt x="680" y="1033"/>
                  <a:pt x="680" y="1033"/>
                </a:cubicBezTo>
                <a:cubicBezTo>
                  <a:pt x="679" y="1030"/>
                  <a:pt x="678" y="1028"/>
                  <a:pt x="677" y="1025"/>
                </a:cubicBezTo>
                <a:cubicBezTo>
                  <a:pt x="680" y="1025"/>
                  <a:pt x="680" y="1025"/>
                  <a:pt x="680" y="1025"/>
                </a:cubicBezTo>
                <a:lnTo>
                  <a:pt x="680" y="1023"/>
                </a:lnTo>
                <a:close/>
                <a:moveTo>
                  <a:pt x="687" y="1053"/>
                </a:moveTo>
                <a:cubicBezTo>
                  <a:pt x="690" y="1053"/>
                  <a:pt x="690" y="1053"/>
                  <a:pt x="690" y="1053"/>
                </a:cubicBezTo>
                <a:cubicBezTo>
                  <a:pt x="687" y="1050"/>
                  <a:pt x="690" y="1052"/>
                  <a:pt x="685" y="1050"/>
                </a:cubicBezTo>
                <a:cubicBezTo>
                  <a:pt x="685" y="1055"/>
                  <a:pt x="685" y="1055"/>
                  <a:pt x="685" y="1055"/>
                </a:cubicBezTo>
                <a:cubicBezTo>
                  <a:pt x="688" y="1053"/>
                  <a:pt x="685" y="1056"/>
                  <a:pt x="687" y="1053"/>
                </a:cubicBezTo>
                <a:close/>
                <a:moveTo>
                  <a:pt x="707" y="951"/>
                </a:moveTo>
                <a:cubicBezTo>
                  <a:pt x="705" y="951"/>
                  <a:pt x="705" y="951"/>
                  <a:pt x="705" y="951"/>
                </a:cubicBezTo>
                <a:cubicBezTo>
                  <a:pt x="705" y="956"/>
                  <a:pt x="705" y="956"/>
                  <a:pt x="705" y="956"/>
                </a:cubicBezTo>
                <a:cubicBezTo>
                  <a:pt x="710" y="956"/>
                  <a:pt x="710" y="956"/>
                  <a:pt x="710" y="956"/>
                </a:cubicBezTo>
                <a:cubicBezTo>
                  <a:pt x="710" y="953"/>
                  <a:pt x="710" y="953"/>
                  <a:pt x="710" y="953"/>
                </a:cubicBezTo>
                <a:cubicBezTo>
                  <a:pt x="707" y="951"/>
                  <a:pt x="709" y="953"/>
                  <a:pt x="707" y="951"/>
                </a:cubicBezTo>
                <a:close/>
                <a:moveTo>
                  <a:pt x="700" y="970"/>
                </a:moveTo>
                <a:cubicBezTo>
                  <a:pt x="695" y="970"/>
                  <a:pt x="695" y="970"/>
                  <a:pt x="695" y="970"/>
                </a:cubicBezTo>
                <a:cubicBezTo>
                  <a:pt x="695" y="975"/>
                  <a:pt x="695" y="975"/>
                  <a:pt x="695" y="975"/>
                </a:cubicBezTo>
                <a:cubicBezTo>
                  <a:pt x="700" y="975"/>
                  <a:pt x="700" y="975"/>
                  <a:pt x="700" y="975"/>
                </a:cubicBezTo>
                <a:lnTo>
                  <a:pt x="700" y="970"/>
                </a:lnTo>
                <a:close/>
                <a:moveTo>
                  <a:pt x="712" y="965"/>
                </a:moveTo>
                <a:cubicBezTo>
                  <a:pt x="715" y="965"/>
                  <a:pt x="715" y="965"/>
                  <a:pt x="715" y="965"/>
                </a:cubicBezTo>
                <a:cubicBezTo>
                  <a:pt x="715" y="958"/>
                  <a:pt x="715" y="958"/>
                  <a:pt x="715" y="958"/>
                </a:cubicBezTo>
                <a:cubicBezTo>
                  <a:pt x="712" y="958"/>
                  <a:pt x="712" y="958"/>
                  <a:pt x="712" y="958"/>
                </a:cubicBezTo>
                <a:lnTo>
                  <a:pt x="712" y="965"/>
                </a:lnTo>
                <a:close/>
                <a:moveTo>
                  <a:pt x="712" y="1025"/>
                </a:moveTo>
                <a:cubicBezTo>
                  <a:pt x="709" y="1023"/>
                  <a:pt x="712" y="1026"/>
                  <a:pt x="710" y="1023"/>
                </a:cubicBezTo>
                <a:cubicBezTo>
                  <a:pt x="706" y="1024"/>
                  <a:pt x="706" y="1025"/>
                  <a:pt x="700" y="1025"/>
                </a:cubicBezTo>
                <a:cubicBezTo>
                  <a:pt x="700" y="1030"/>
                  <a:pt x="700" y="1030"/>
                  <a:pt x="700" y="1030"/>
                </a:cubicBezTo>
                <a:cubicBezTo>
                  <a:pt x="702" y="1030"/>
                  <a:pt x="702" y="1030"/>
                  <a:pt x="702" y="1030"/>
                </a:cubicBezTo>
                <a:cubicBezTo>
                  <a:pt x="702" y="1028"/>
                  <a:pt x="702" y="1028"/>
                  <a:pt x="702" y="1028"/>
                </a:cubicBezTo>
                <a:cubicBezTo>
                  <a:pt x="704" y="1029"/>
                  <a:pt x="706" y="1030"/>
                  <a:pt x="707" y="1030"/>
                </a:cubicBezTo>
                <a:cubicBezTo>
                  <a:pt x="707" y="1028"/>
                  <a:pt x="707" y="1028"/>
                  <a:pt x="707" y="1028"/>
                </a:cubicBezTo>
                <a:cubicBezTo>
                  <a:pt x="710" y="1028"/>
                  <a:pt x="710" y="1028"/>
                  <a:pt x="710" y="1028"/>
                </a:cubicBezTo>
                <a:cubicBezTo>
                  <a:pt x="710" y="1030"/>
                  <a:pt x="710" y="1030"/>
                  <a:pt x="710" y="1030"/>
                </a:cubicBezTo>
                <a:cubicBezTo>
                  <a:pt x="713" y="1028"/>
                  <a:pt x="711" y="1030"/>
                  <a:pt x="712" y="1025"/>
                </a:cubicBezTo>
                <a:close/>
                <a:moveTo>
                  <a:pt x="705" y="963"/>
                </a:moveTo>
                <a:cubicBezTo>
                  <a:pt x="704" y="965"/>
                  <a:pt x="703" y="966"/>
                  <a:pt x="702" y="968"/>
                </a:cubicBezTo>
                <a:cubicBezTo>
                  <a:pt x="705" y="968"/>
                  <a:pt x="705" y="968"/>
                  <a:pt x="705" y="968"/>
                </a:cubicBezTo>
                <a:cubicBezTo>
                  <a:pt x="708" y="965"/>
                  <a:pt x="705" y="967"/>
                  <a:pt x="710" y="965"/>
                </a:cubicBezTo>
                <a:cubicBezTo>
                  <a:pt x="710" y="963"/>
                  <a:pt x="710" y="963"/>
                  <a:pt x="710" y="963"/>
                </a:cubicBezTo>
                <a:cubicBezTo>
                  <a:pt x="707" y="961"/>
                  <a:pt x="709" y="963"/>
                  <a:pt x="707" y="961"/>
                </a:cubicBezTo>
                <a:cubicBezTo>
                  <a:pt x="700" y="961"/>
                  <a:pt x="700" y="961"/>
                  <a:pt x="700" y="961"/>
                </a:cubicBezTo>
                <a:cubicBezTo>
                  <a:pt x="700" y="956"/>
                  <a:pt x="700" y="956"/>
                  <a:pt x="700" y="956"/>
                </a:cubicBezTo>
                <a:cubicBezTo>
                  <a:pt x="697" y="956"/>
                  <a:pt x="695" y="957"/>
                  <a:pt x="692" y="958"/>
                </a:cubicBezTo>
                <a:cubicBezTo>
                  <a:pt x="697" y="964"/>
                  <a:pt x="700" y="960"/>
                  <a:pt x="705" y="963"/>
                </a:cubicBezTo>
                <a:close/>
                <a:moveTo>
                  <a:pt x="660" y="614"/>
                </a:moveTo>
                <a:cubicBezTo>
                  <a:pt x="657" y="614"/>
                  <a:pt x="657" y="614"/>
                  <a:pt x="657" y="614"/>
                </a:cubicBezTo>
                <a:cubicBezTo>
                  <a:pt x="657" y="619"/>
                  <a:pt x="657" y="619"/>
                  <a:pt x="657" y="619"/>
                </a:cubicBezTo>
                <a:cubicBezTo>
                  <a:pt x="655" y="619"/>
                  <a:pt x="655" y="619"/>
                  <a:pt x="655" y="619"/>
                </a:cubicBezTo>
                <a:cubicBezTo>
                  <a:pt x="650" y="621"/>
                  <a:pt x="660" y="621"/>
                  <a:pt x="660" y="621"/>
                </a:cubicBezTo>
                <a:lnTo>
                  <a:pt x="660" y="614"/>
                </a:lnTo>
                <a:close/>
                <a:moveTo>
                  <a:pt x="697" y="451"/>
                </a:moveTo>
                <a:cubicBezTo>
                  <a:pt x="695" y="451"/>
                  <a:pt x="695" y="451"/>
                  <a:pt x="695" y="451"/>
                </a:cubicBezTo>
                <a:cubicBezTo>
                  <a:pt x="694" y="453"/>
                  <a:pt x="693" y="455"/>
                  <a:pt x="692" y="456"/>
                </a:cubicBezTo>
                <a:cubicBezTo>
                  <a:pt x="693" y="456"/>
                  <a:pt x="700" y="452"/>
                  <a:pt x="697" y="451"/>
                </a:cubicBezTo>
                <a:close/>
                <a:moveTo>
                  <a:pt x="650" y="441"/>
                </a:moveTo>
                <a:cubicBezTo>
                  <a:pt x="652" y="440"/>
                  <a:pt x="655" y="440"/>
                  <a:pt x="657" y="439"/>
                </a:cubicBezTo>
                <a:cubicBezTo>
                  <a:pt x="657" y="436"/>
                  <a:pt x="657" y="436"/>
                  <a:pt x="657" y="436"/>
                </a:cubicBezTo>
                <a:cubicBezTo>
                  <a:pt x="650" y="436"/>
                  <a:pt x="650" y="436"/>
                  <a:pt x="650" y="436"/>
                </a:cubicBezTo>
                <a:lnTo>
                  <a:pt x="650" y="441"/>
                </a:lnTo>
                <a:close/>
                <a:moveTo>
                  <a:pt x="695" y="953"/>
                </a:moveTo>
                <a:cubicBezTo>
                  <a:pt x="697" y="953"/>
                  <a:pt x="697" y="953"/>
                  <a:pt x="697" y="953"/>
                </a:cubicBezTo>
                <a:cubicBezTo>
                  <a:pt x="697" y="948"/>
                  <a:pt x="697" y="948"/>
                  <a:pt x="697" y="948"/>
                </a:cubicBezTo>
                <a:cubicBezTo>
                  <a:pt x="695" y="948"/>
                  <a:pt x="695" y="948"/>
                  <a:pt x="695" y="948"/>
                </a:cubicBezTo>
                <a:lnTo>
                  <a:pt x="695" y="953"/>
                </a:lnTo>
                <a:close/>
                <a:moveTo>
                  <a:pt x="665" y="965"/>
                </a:moveTo>
                <a:cubicBezTo>
                  <a:pt x="669" y="963"/>
                  <a:pt x="673" y="967"/>
                  <a:pt x="675" y="968"/>
                </a:cubicBezTo>
                <a:cubicBezTo>
                  <a:pt x="675" y="963"/>
                  <a:pt x="675" y="963"/>
                  <a:pt x="675" y="963"/>
                </a:cubicBezTo>
                <a:cubicBezTo>
                  <a:pt x="669" y="962"/>
                  <a:pt x="669" y="962"/>
                  <a:pt x="665" y="961"/>
                </a:cubicBezTo>
                <a:lnTo>
                  <a:pt x="665" y="965"/>
                </a:lnTo>
                <a:close/>
                <a:moveTo>
                  <a:pt x="610" y="1040"/>
                </a:moveTo>
                <a:cubicBezTo>
                  <a:pt x="612" y="1037"/>
                  <a:pt x="615" y="1036"/>
                  <a:pt x="617" y="1033"/>
                </a:cubicBezTo>
                <a:cubicBezTo>
                  <a:pt x="616" y="1032"/>
                  <a:pt x="614" y="1031"/>
                  <a:pt x="612" y="1030"/>
                </a:cubicBezTo>
                <a:cubicBezTo>
                  <a:pt x="611" y="1034"/>
                  <a:pt x="609" y="1037"/>
                  <a:pt x="607" y="1040"/>
                </a:cubicBezTo>
                <a:lnTo>
                  <a:pt x="610" y="1040"/>
                </a:lnTo>
                <a:close/>
                <a:moveTo>
                  <a:pt x="612" y="1048"/>
                </a:moveTo>
                <a:cubicBezTo>
                  <a:pt x="615" y="1051"/>
                  <a:pt x="612" y="1049"/>
                  <a:pt x="617" y="1050"/>
                </a:cubicBezTo>
                <a:cubicBezTo>
                  <a:pt x="615" y="1048"/>
                  <a:pt x="617" y="1049"/>
                  <a:pt x="612" y="1048"/>
                </a:cubicBezTo>
                <a:close/>
                <a:moveTo>
                  <a:pt x="735" y="1200"/>
                </a:moveTo>
                <a:cubicBezTo>
                  <a:pt x="737" y="1198"/>
                  <a:pt x="730" y="1196"/>
                  <a:pt x="730" y="1195"/>
                </a:cubicBezTo>
                <a:cubicBezTo>
                  <a:pt x="734" y="1201"/>
                  <a:pt x="735" y="1200"/>
                  <a:pt x="735" y="1200"/>
                </a:cubicBezTo>
                <a:close/>
                <a:moveTo>
                  <a:pt x="625" y="399"/>
                </a:moveTo>
                <a:cubicBezTo>
                  <a:pt x="630" y="399"/>
                  <a:pt x="630" y="399"/>
                  <a:pt x="630" y="399"/>
                </a:cubicBezTo>
                <a:cubicBezTo>
                  <a:pt x="630" y="396"/>
                  <a:pt x="630" y="396"/>
                  <a:pt x="630" y="396"/>
                </a:cubicBezTo>
                <a:cubicBezTo>
                  <a:pt x="627" y="396"/>
                  <a:pt x="627" y="396"/>
                  <a:pt x="627" y="396"/>
                </a:cubicBezTo>
                <a:cubicBezTo>
                  <a:pt x="628" y="394"/>
                  <a:pt x="629" y="391"/>
                  <a:pt x="630" y="389"/>
                </a:cubicBezTo>
                <a:cubicBezTo>
                  <a:pt x="622" y="388"/>
                  <a:pt x="623" y="387"/>
                  <a:pt x="617" y="384"/>
                </a:cubicBezTo>
                <a:cubicBezTo>
                  <a:pt x="617" y="386"/>
                  <a:pt x="617" y="386"/>
                  <a:pt x="617" y="386"/>
                </a:cubicBezTo>
                <a:cubicBezTo>
                  <a:pt x="621" y="390"/>
                  <a:pt x="624" y="393"/>
                  <a:pt x="625" y="399"/>
                </a:cubicBezTo>
                <a:close/>
                <a:moveTo>
                  <a:pt x="612" y="1063"/>
                </a:moveTo>
                <a:cubicBezTo>
                  <a:pt x="615" y="1063"/>
                  <a:pt x="615" y="1063"/>
                  <a:pt x="615" y="1063"/>
                </a:cubicBezTo>
                <a:cubicBezTo>
                  <a:pt x="615" y="1058"/>
                  <a:pt x="615" y="1058"/>
                  <a:pt x="615" y="1058"/>
                </a:cubicBezTo>
                <a:cubicBezTo>
                  <a:pt x="612" y="1058"/>
                  <a:pt x="612" y="1058"/>
                  <a:pt x="612" y="1058"/>
                </a:cubicBezTo>
                <a:lnTo>
                  <a:pt x="612" y="1063"/>
                </a:lnTo>
                <a:close/>
                <a:moveTo>
                  <a:pt x="597" y="1045"/>
                </a:moveTo>
                <a:cubicBezTo>
                  <a:pt x="600" y="1050"/>
                  <a:pt x="601" y="1051"/>
                  <a:pt x="607" y="1053"/>
                </a:cubicBezTo>
                <a:cubicBezTo>
                  <a:pt x="606" y="1046"/>
                  <a:pt x="606" y="1053"/>
                  <a:pt x="607" y="1045"/>
                </a:cubicBezTo>
                <a:lnTo>
                  <a:pt x="597" y="1045"/>
                </a:lnTo>
                <a:close/>
                <a:moveTo>
                  <a:pt x="627" y="379"/>
                </a:moveTo>
                <a:cubicBezTo>
                  <a:pt x="632" y="379"/>
                  <a:pt x="632" y="379"/>
                  <a:pt x="632" y="379"/>
                </a:cubicBezTo>
                <a:cubicBezTo>
                  <a:pt x="632" y="381"/>
                  <a:pt x="631" y="382"/>
                  <a:pt x="630" y="384"/>
                </a:cubicBezTo>
                <a:cubicBezTo>
                  <a:pt x="632" y="384"/>
                  <a:pt x="632" y="384"/>
                  <a:pt x="632" y="384"/>
                </a:cubicBezTo>
                <a:cubicBezTo>
                  <a:pt x="632" y="381"/>
                  <a:pt x="632" y="381"/>
                  <a:pt x="632" y="381"/>
                </a:cubicBezTo>
                <a:cubicBezTo>
                  <a:pt x="635" y="381"/>
                  <a:pt x="635" y="381"/>
                  <a:pt x="635" y="381"/>
                </a:cubicBezTo>
                <a:cubicBezTo>
                  <a:pt x="635" y="380"/>
                  <a:pt x="633" y="377"/>
                  <a:pt x="632" y="371"/>
                </a:cubicBezTo>
                <a:cubicBezTo>
                  <a:pt x="630" y="371"/>
                  <a:pt x="630" y="371"/>
                  <a:pt x="630" y="371"/>
                </a:cubicBezTo>
                <a:cubicBezTo>
                  <a:pt x="630" y="374"/>
                  <a:pt x="630" y="374"/>
                  <a:pt x="630" y="374"/>
                </a:cubicBezTo>
                <a:cubicBezTo>
                  <a:pt x="628" y="373"/>
                  <a:pt x="627" y="372"/>
                  <a:pt x="625" y="371"/>
                </a:cubicBezTo>
                <a:cubicBezTo>
                  <a:pt x="625" y="374"/>
                  <a:pt x="625" y="374"/>
                  <a:pt x="625" y="374"/>
                </a:cubicBezTo>
                <a:cubicBezTo>
                  <a:pt x="628" y="377"/>
                  <a:pt x="626" y="374"/>
                  <a:pt x="627" y="379"/>
                </a:cubicBezTo>
                <a:close/>
                <a:moveTo>
                  <a:pt x="637" y="354"/>
                </a:moveTo>
                <a:cubicBezTo>
                  <a:pt x="639" y="351"/>
                  <a:pt x="636" y="353"/>
                  <a:pt x="635" y="351"/>
                </a:cubicBezTo>
                <a:cubicBezTo>
                  <a:pt x="632" y="347"/>
                  <a:pt x="639" y="350"/>
                  <a:pt x="640" y="349"/>
                </a:cubicBezTo>
                <a:cubicBezTo>
                  <a:pt x="640" y="346"/>
                  <a:pt x="640" y="346"/>
                  <a:pt x="640" y="346"/>
                </a:cubicBezTo>
                <a:cubicBezTo>
                  <a:pt x="637" y="347"/>
                  <a:pt x="635" y="348"/>
                  <a:pt x="632" y="349"/>
                </a:cubicBezTo>
                <a:cubicBezTo>
                  <a:pt x="632" y="346"/>
                  <a:pt x="632" y="346"/>
                  <a:pt x="632" y="346"/>
                </a:cubicBezTo>
                <a:cubicBezTo>
                  <a:pt x="630" y="346"/>
                  <a:pt x="630" y="346"/>
                  <a:pt x="630" y="346"/>
                </a:cubicBezTo>
                <a:cubicBezTo>
                  <a:pt x="632" y="349"/>
                  <a:pt x="633" y="351"/>
                  <a:pt x="635" y="354"/>
                </a:cubicBezTo>
                <a:lnTo>
                  <a:pt x="637" y="354"/>
                </a:lnTo>
                <a:close/>
                <a:moveTo>
                  <a:pt x="635" y="364"/>
                </a:moveTo>
                <a:cubicBezTo>
                  <a:pt x="637" y="366"/>
                  <a:pt x="640" y="367"/>
                  <a:pt x="642" y="369"/>
                </a:cubicBezTo>
                <a:cubicBezTo>
                  <a:pt x="642" y="367"/>
                  <a:pt x="641" y="366"/>
                  <a:pt x="640" y="364"/>
                </a:cubicBezTo>
                <a:cubicBezTo>
                  <a:pt x="637" y="364"/>
                  <a:pt x="637" y="364"/>
                  <a:pt x="637" y="364"/>
                </a:cubicBezTo>
                <a:cubicBezTo>
                  <a:pt x="637" y="361"/>
                  <a:pt x="637" y="361"/>
                  <a:pt x="637" y="361"/>
                </a:cubicBezTo>
                <a:cubicBezTo>
                  <a:pt x="640" y="361"/>
                  <a:pt x="640" y="361"/>
                  <a:pt x="640" y="361"/>
                </a:cubicBezTo>
                <a:cubicBezTo>
                  <a:pt x="640" y="356"/>
                  <a:pt x="640" y="356"/>
                  <a:pt x="640" y="356"/>
                </a:cubicBezTo>
                <a:cubicBezTo>
                  <a:pt x="637" y="357"/>
                  <a:pt x="635" y="358"/>
                  <a:pt x="632" y="359"/>
                </a:cubicBezTo>
                <a:cubicBezTo>
                  <a:pt x="632" y="366"/>
                  <a:pt x="632" y="366"/>
                  <a:pt x="632" y="366"/>
                </a:cubicBezTo>
                <a:cubicBezTo>
                  <a:pt x="636" y="366"/>
                  <a:pt x="632" y="366"/>
                  <a:pt x="635" y="364"/>
                </a:cubicBezTo>
                <a:close/>
                <a:moveTo>
                  <a:pt x="645" y="346"/>
                </a:moveTo>
                <a:cubicBezTo>
                  <a:pt x="647" y="344"/>
                  <a:pt x="641" y="342"/>
                  <a:pt x="640" y="341"/>
                </a:cubicBezTo>
                <a:cubicBezTo>
                  <a:pt x="644" y="347"/>
                  <a:pt x="645" y="346"/>
                  <a:pt x="645" y="346"/>
                </a:cubicBezTo>
                <a:close/>
                <a:moveTo>
                  <a:pt x="627" y="359"/>
                </a:moveTo>
                <a:cubicBezTo>
                  <a:pt x="625" y="359"/>
                  <a:pt x="625" y="359"/>
                  <a:pt x="625" y="359"/>
                </a:cubicBezTo>
                <a:cubicBezTo>
                  <a:pt x="625" y="364"/>
                  <a:pt x="625" y="364"/>
                  <a:pt x="625" y="364"/>
                </a:cubicBezTo>
                <a:cubicBezTo>
                  <a:pt x="627" y="364"/>
                  <a:pt x="627" y="364"/>
                  <a:pt x="627" y="364"/>
                </a:cubicBezTo>
                <a:lnTo>
                  <a:pt x="627" y="359"/>
                </a:lnTo>
                <a:close/>
                <a:moveTo>
                  <a:pt x="600" y="1055"/>
                </a:moveTo>
                <a:cubicBezTo>
                  <a:pt x="599" y="1059"/>
                  <a:pt x="598" y="1062"/>
                  <a:pt x="597" y="1065"/>
                </a:cubicBezTo>
                <a:cubicBezTo>
                  <a:pt x="602" y="1065"/>
                  <a:pt x="602" y="1065"/>
                  <a:pt x="602" y="1065"/>
                </a:cubicBezTo>
                <a:cubicBezTo>
                  <a:pt x="602" y="1070"/>
                  <a:pt x="602" y="1070"/>
                  <a:pt x="602" y="1070"/>
                </a:cubicBezTo>
                <a:cubicBezTo>
                  <a:pt x="607" y="1070"/>
                  <a:pt x="607" y="1070"/>
                  <a:pt x="607" y="1070"/>
                </a:cubicBezTo>
                <a:cubicBezTo>
                  <a:pt x="603" y="1059"/>
                  <a:pt x="603" y="1065"/>
                  <a:pt x="607" y="1055"/>
                </a:cubicBezTo>
                <a:lnTo>
                  <a:pt x="600" y="1055"/>
                </a:lnTo>
                <a:close/>
                <a:moveTo>
                  <a:pt x="592" y="414"/>
                </a:moveTo>
                <a:cubicBezTo>
                  <a:pt x="595" y="412"/>
                  <a:pt x="593" y="414"/>
                  <a:pt x="595" y="411"/>
                </a:cubicBezTo>
                <a:cubicBezTo>
                  <a:pt x="590" y="409"/>
                  <a:pt x="590" y="409"/>
                  <a:pt x="590" y="409"/>
                </a:cubicBezTo>
                <a:cubicBezTo>
                  <a:pt x="590" y="416"/>
                  <a:pt x="590" y="416"/>
                  <a:pt x="590" y="416"/>
                </a:cubicBezTo>
                <a:cubicBezTo>
                  <a:pt x="592" y="416"/>
                  <a:pt x="592" y="416"/>
                  <a:pt x="592" y="416"/>
                </a:cubicBezTo>
                <a:lnTo>
                  <a:pt x="592" y="414"/>
                </a:lnTo>
                <a:close/>
                <a:moveTo>
                  <a:pt x="592" y="429"/>
                </a:moveTo>
                <a:cubicBezTo>
                  <a:pt x="595" y="429"/>
                  <a:pt x="595" y="429"/>
                  <a:pt x="595" y="429"/>
                </a:cubicBezTo>
                <a:cubicBezTo>
                  <a:pt x="595" y="421"/>
                  <a:pt x="595" y="421"/>
                  <a:pt x="595" y="421"/>
                </a:cubicBezTo>
                <a:cubicBezTo>
                  <a:pt x="593" y="421"/>
                  <a:pt x="592" y="420"/>
                  <a:pt x="590" y="419"/>
                </a:cubicBezTo>
                <a:cubicBezTo>
                  <a:pt x="590" y="421"/>
                  <a:pt x="590" y="421"/>
                  <a:pt x="590" y="421"/>
                </a:cubicBezTo>
                <a:cubicBezTo>
                  <a:pt x="592" y="421"/>
                  <a:pt x="592" y="421"/>
                  <a:pt x="592" y="421"/>
                </a:cubicBezTo>
                <a:lnTo>
                  <a:pt x="592" y="429"/>
                </a:lnTo>
                <a:close/>
                <a:moveTo>
                  <a:pt x="605" y="1020"/>
                </a:moveTo>
                <a:cubicBezTo>
                  <a:pt x="602" y="1020"/>
                  <a:pt x="602" y="1020"/>
                  <a:pt x="602" y="1020"/>
                </a:cubicBezTo>
                <a:cubicBezTo>
                  <a:pt x="602" y="1025"/>
                  <a:pt x="602" y="1025"/>
                  <a:pt x="602" y="1025"/>
                </a:cubicBezTo>
                <a:cubicBezTo>
                  <a:pt x="605" y="1025"/>
                  <a:pt x="605" y="1025"/>
                  <a:pt x="605" y="1025"/>
                </a:cubicBezTo>
                <a:lnTo>
                  <a:pt x="605" y="1020"/>
                </a:lnTo>
                <a:close/>
                <a:moveTo>
                  <a:pt x="610" y="486"/>
                </a:moveTo>
                <a:cubicBezTo>
                  <a:pt x="610" y="484"/>
                  <a:pt x="610" y="484"/>
                  <a:pt x="610" y="484"/>
                </a:cubicBezTo>
                <a:cubicBezTo>
                  <a:pt x="605" y="484"/>
                  <a:pt x="605" y="484"/>
                  <a:pt x="605" y="484"/>
                </a:cubicBezTo>
                <a:cubicBezTo>
                  <a:pt x="604" y="485"/>
                  <a:pt x="603" y="487"/>
                  <a:pt x="602" y="489"/>
                </a:cubicBezTo>
                <a:cubicBezTo>
                  <a:pt x="605" y="488"/>
                  <a:pt x="607" y="487"/>
                  <a:pt x="610" y="486"/>
                </a:cubicBezTo>
                <a:close/>
                <a:moveTo>
                  <a:pt x="607" y="1123"/>
                </a:moveTo>
                <a:cubicBezTo>
                  <a:pt x="607" y="1118"/>
                  <a:pt x="607" y="1118"/>
                  <a:pt x="607" y="1118"/>
                </a:cubicBezTo>
                <a:cubicBezTo>
                  <a:pt x="605" y="1118"/>
                  <a:pt x="605" y="1118"/>
                  <a:pt x="605" y="1118"/>
                </a:cubicBezTo>
                <a:cubicBezTo>
                  <a:pt x="605" y="1123"/>
                  <a:pt x="605" y="1123"/>
                  <a:pt x="605" y="1123"/>
                </a:cubicBezTo>
                <a:lnTo>
                  <a:pt x="607" y="1123"/>
                </a:lnTo>
                <a:close/>
                <a:moveTo>
                  <a:pt x="602" y="539"/>
                </a:moveTo>
                <a:cubicBezTo>
                  <a:pt x="602" y="536"/>
                  <a:pt x="602" y="536"/>
                  <a:pt x="602" y="536"/>
                </a:cubicBezTo>
                <a:cubicBezTo>
                  <a:pt x="598" y="535"/>
                  <a:pt x="594" y="534"/>
                  <a:pt x="590" y="534"/>
                </a:cubicBezTo>
                <a:cubicBezTo>
                  <a:pt x="590" y="536"/>
                  <a:pt x="590" y="536"/>
                  <a:pt x="590" y="536"/>
                </a:cubicBezTo>
                <a:cubicBezTo>
                  <a:pt x="595" y="536"/>
                  <a:pt x="595" y="536"/>
                  <a:pt x="595" y="536"/>
                </a:cubicBezTo>
                <a:cubicBezTo>
                  <a:pt x="595" y="541"/>
                  <a:pt x="595" y="541"/>
                  <a:pt x="595" y="541"/>
                </a:cubicBezTo>
                <a:cubicBezTo>
                  <a:pt x="597" y="540"/>
                  <a:pt x="600" y="539"/>
                  <a:pt x="602" y="539"/>
                </a:cubicBezTo>
                <a:close/>
                <a:moveTo>
                  <a:pt x="587" y="554"/>
                </a:moveTo>
                <a:cubicBezTo>
                  <a:pt x="587" y="559"/>
                  <a:pt x="587" y="559"/>
                  <a:pt x="587" y="559"/>
                </a:cubicBezTo>
                <a:cubicBezTo>
                  <a:pt x="590" y="557"/>
                  <a:pt x="588" y="559"/>
                  <a:pt x="590" y="556"/>
                </a:cubicBezTo>
                <a:cubicBezTo>
                  <a:pt x="592" y="556"/>
                  <a:pt x="592" y="556"/>
                  <a:pt x="592" y="556"/>
                </a:cubicBezTo>
                <a:cubicBezTo>
                  <a:pt x="590" y="553"/>
                  <a:pt x="592" y="555"/>
                  <a:pt x="587" y="554"/>
                </a:cubicBezTo>
                <a:close/>
                <a:moveTo>
                  <a:pt x="592" y="616"/>
                </a:moveTo>
                <a:cubicBezTo>
                  <a:pt x="590" y="613"/>
                  <a:pt x="592" y="615"/>
                  <a:pt x="587" y="614"/>
                </a:cubicBezTo>
                <a:cubicBezTo>
                  <a:pt x="590" y="616"/>
                  <a:pt x="588" y="615"/>
                  <a:pt x="592" y="616"/>
                </a:cubicBezTo>
                <a:close/>
                <a:moveTo>
                  <a:pt x="607" y="489"/>
                </a:moveTo>
                <a:cubicBezTo>
                  <a:pt x="607" y="490"/>
                  <a:pt x="606" y="492"/>
                  <a:pt x="605" y="494"/>
                </a:cubicBezTo>
                <a:cubicBezTo>
                  <a:pt x="605" y="494"/>
                  <a:pt x="612" y="490"/>
                  <a:pt x="610" y="489"/>
                </a:cubicBezTo>
                <a:lnTo>
                  <a:pt x="607" y="489"/>
                </a:lnTo>
                <a:close/>
                <a:moveTo>
                  <a:pt x="782" y="1030"/>
                </a:moveTo>
                <a:cubicBezTo>
                  <a:pt x="779" y="1028"/>
                  <a:pt x="782" y="1029"/>
                  <a:pt x="777" y="1028"/>
                </a:cubicBezTo>
                <a:cubicBezTo>
                  <a:pt x="780" y="1031"/>
                  <a:pt x="777" y="1029"/>
                  <a:pt x="782" y="1030"/>
                </a:cubicBezTo>
                <a:close/>
                <a:moveTo>
                  <a:pt x="737" y="381"/>
                </a:moveTo>
                <a:cubicBezTo>
                  <a:pt x="737" y="379"/>
                  <a:pt x="737" y="379"/>
                  <a:pt x="737" y="379"/>
                </a:cubicBezTo>
                <a:cubicBezTo>
                  <a:pt x="730" y="379"/>
                  <a:pt x="730" y="379"/>
                  <a:pt x="730" y="379"/>
                </a:cubicBezTo>
                <a:cubicBezTo>
                  <a:pt x="731" y="380"/>
                  <a:pt x="733" y="384"/>
                  <a:pt x="737" y="381"/>
                </a:cubicBezTo>
                <a:close/>
                <a:moveTo>
                  <a:pt x="772" y="486"/>
                </a:moveTo>
                <a:cubicBezTo>
                  <a:pt x="775" y="480"/>
                  <a:pt x="774" y="483"/>
                  <a:pt x="770" y="479"/>
                </a:cubicBezTo>
                <a:cubicBezTo>
                  <a:pt x="772" y="483"/>
                  <a:pt x="769" y="487"/>
                  <a:pt x="772" y="486"/>
                </a:cubicBezTo>
                <a:close/>
                <a:moveTo>
                  <a:pt x="735" y="364"/>
                </a:moveTo>
                <a:cubicBezTo>
                  <a:pt x="727" y="364"/>
                  <a:pt x="727" y="364"/>
                  <a:pt x="727" y="364"/>
                </a:cubicBezTo>
                <a:cubicBezTo>
                  <a:pt x="727" y="369"/>
                  <a:pt x="727" y="369"/>
                  <a:pt x="727" y="369"/>
                </a:cubicBezTo>
                <a:cubicBezTo>
                  <a:pt x="730" y="368"/>
                  <a:pt x="732" y="367"/>
                  <a:pt x="735" y="366"/>
                </a:cubicBezTo>
                <a:lnTo>
                  <a:pt x="735" y="364"/>
                </a:lnTo>
                <a:close/>
                <a:moveTo>
                  <a:pt x="710" y="441"/>
                </a:moveTo>
                <a:cubicBezTo>
                  <a:pt x="705" y="441"/>
                  <a:pt x="705" y="441"/>
                  <a:pt x="705" y="441"/>
                </a:cubicBezTo>
                <a:cubicBezTo>
                  <a:pt x="705" y="431"/>
                  <a:pt x="705" y="431"/>
                  <a:pt x="705" y="431"/>
                </a:cubicBezTo>
                <a:cubicBezTo>
                  <a:pt x="702" y="431"/>
                  <a:pt x="702" y="431"/>
                  <a:pt x="702" y="431"/>
                </a:cubicBezTo>
                <a:cubicBezTo>
                  <a:pt x="702" y="441"/>
                  <a:pt x="700" y="443"/>
                  <a:pt x="697" y="449"/>
                </a:cubicBezTo>
                <a:cubicBezTo>
                  <a:pt x="700" y="448"/>
                  <a:pt x="702" y="447"/>
                  <a:pt x="705" y="446"/>
                </a:cubicBezTo>
                <a:cubicBezTo>
                  <a:pt x="705" y="449"/>
                  <a:pt x="705" y="449"/>
                  <a:pt x="705" y="449"/>
                </a:cubicBezTo>
                <a:cubicBezTo>
                  <a:pt x="708" y="452"/>
                  <a:pt x="706" y="449"/>
                  <a:pt x="707" y="454"/>
                </a:cubicBezTo>
                <a:cubicBezTo>
                  <a:pt x="712" y="454"/>
                  <a:pt x="712" y="454"/>
                  <a:pt x="712" y="454"/>
                </a:cubicBezTo>
                <a:cubicBezTo>
                  <a:pt x="711" y="460"/>
                  <a:pt x="709" y="465"/>
                  <a:pt x="707" y="471"/>
                </a:cubicBezTo>
                <a:cubicBezTo>
                  <a:pt x="710" y="471"/>
                  <a:pt x="710" y="471"/>
                  <a:pt x="710" y="471"/>
                </a:cubicBezTo>
                <a:cubicBezTo>
                  <a:pt x="715" y="465"/>
                  <a:pt x="713" y="468"/>
                  <a:pt x="725" y="469"/>
                </a:cubicBezTo>
                <a:cubicBezTo>
                  <a:pt x="725" y="461"/>
                  <a:pt x="727" y="459"/>
                  <a:pt x="730" y="454"/>
                </a:cubicBezTo>
                <a:cubicBezTo>
                  <a:pt x="727" y="454"/>
                  <a:pt x="727" y="454"/>
                  <a:pt x="727" y="454"/>
                </a:cubicBezTo>
                <a:cubicBezTo>
                  <a:pt x="724" y="457"/>
                  <a:pt x="727" y="455"/>
                  <a:pt x="722" y="456"/>
                </a:cubicBezTo>
                <a:cubicBezTo>
                  <a:pt x="722" y="459"/>
                  <a:pt x="722" y="459"/>
                  <a:pt x="722" y="459"/>
                </a:cubicBezTo>
                <a:cubicBezTo>
                  <a:pt x="725" y="459"/>
                  <a:pt x="725" y="459"/>
                  <a:pt x="725" y="459"/>
                </a:cubicBezTo>
                <a:cubicBezTo>
                  <a:pt x="730" y="461"/>
                  <a:pt x="720" y="461"/>
                  <a:pt x="720" y="461"/>
                </a:cubicBezTo>
                <a:cubicBezTo>
                  <a:pt x="717" y="458"/>
                  <a:pt x="720" y="460"/>
                  <a:pt x="715" y="459"/>
                </a:cubicBezTo>
                <a:cubicBezTo>
                  <a:pt x="715" y="454"/>
                  <a:pt x="715" y="454"/>
                  <a:pt x="715" y="454"/>
                </a:cubicBezTo>
                <a:cubicBezTo>
                  <a:pt x="722" y="454"/>
                  <a:pt x="722" y="454"/>
                  <a:pt x="722" y="454"/>
                </a:cubicBezTo>
                <a:cubicBezTo>
                  <a:pt x="723" y="450"/>
                  <a:pt x="724" y="447"/>
                  <a:pt x="725" y="444"/>
                </a:cubicBezTo>
                <a:cubicBezTo>
                  <a:pt x="722" y="446"/>
                  <a:pt x="724" y="443"/>
                  <a:pt x="722" y="446"/>
                </a:cubicBezTo>
                <a:cubicBezTo>
                  <a:pt x="720" y="446"/>
                  <a:pt x="720" y="446"/>
                  <a:pt x="720" y="446"/>
                </a:cubicBezTo>
                <a:cubicBezTo>
                  <a:pt x="720" y="444"/>
                  <a:pt x="720" y="444"/>
                  <a:pt x="720" y="444"/>
                </a:cubicBezTo>
                <a:cubicBezTo>
                  <a:pt x="716" y="444"/>
                  <a:pt x="716" y="448"/>
                  <a:pt x="715" y="449"/>
                </a:cubicBezTo>
                <a:cubicBezTo>
                  <a:pt x="710" y="449"/>
                  <a:pt x="710" y="449"/>
                  <a:pt x="710" y="449"/>
                </a:cubicBezTo>
                <a:lnTo>
                  <a:pt x="710" y="441"/>
                </a:lnTo>
                <a:close/>
                <a:moveTo>
                  <a:pt x="717" y="449"/>
                </a:moveTo>
                <a:cubicBezTo>
                  <a:pt x="717" y="446"/>
                  <a:pt x="717" y="446"/>
                  <a:pt x="717" y="446"/>
                </a:cubicBezTo>
                <a:cubicBezTo>
                  <a:pt x="720" y="449"/>
                  <a:pt x="718" y="446"/>
                  <a:pt x="720" y="451"/>
                </a:cubicBezTo>
                <a:cubicBezTo>
                  <a:pt x="715" y="451"/>
                  <a:pt x="715" y="451"/>
                  <a:pt x="715" y="451"/>
                </a:cubicBezTo>
                <a:cubicBezTo>
                  <a:pt x="717" y="448"/>
                  <a:pt x="714" y="451"/>
                  <a:pt x="717" y="449"/>
                </a:cubicBezTo>
                <a:close/>
                <a:moveTo>
                  <a:pt x="737" y="371"/>
                </a:moveTo>
                <a:cubicBezTo>
                  <a:pt x="732" y="371"/>
                  <a:pt x="732" y="371"/>
                  <a:pt x="732" y="371"/>
                </a:cubicBezTo>
                <a:cubicBezTo>
                  <a:pt x="732" y="374"/>
                  <a:pt x="732" y="374"/>
                  <a:pt x="732" y="374"/>
                </a:cubicBezTo>
                <a:cubicBezTo>
                  <a:pt x="731" y="373"/>
                  <a:pt x="729" y="372"/>
                  <a:pt x="727" y="371"/>
                </a:cubicBezTo>
                <a:cubicBezTo>
                  <a:pt x="727" y="376"/>
                  <a:pt x="727" y="376"/>
                  <a:pt x="727" y="376"/>
                </a:cubicBezTo>
                <a:cubicBezTo>
                  <a:pt x="733" y="376"/>
                  <a:pt x="733" y="375"/>
                  <a:pt x="737" y="374"/>
                </a:cubicBezTo>
                <a:lnTo>
                  <a:pt x="737" y="371"/>
                </a:lnTo>
                <a:close/>
                <a:moveTo>
                  <a:pt x="760" y="1043"/>
                </a:moveTo>
                <a:cubicBezTo>
                  <a:pt x="760" y="1038"/>
                  <a:pt x="760" y="1038"/>
                  <a:pt x="760" y="1038"/>
                </a:cubicBezTo>
                <a:cubicBezTo>
                  <a:pt x="757" y="1039"/>
                  <a:pt x="755" y="1040"/>
                  <a:pt x="752" y="1040"/>
                </a:cubicBezTo>
                <a:cubicBezTo>
                  <a:pt x="754" y="1043"/>
                  <a:pt x="752" y="1041"/>
                  <a:pt x="755" y="1043"/>
                </a:cubicBezTo>
                <a:cubicBezTo>
                  <a:pt x="755" y="1045"/>
                  <a:pt x="755" y="1045"/>
                  <a:pt x="755" y="1045"/>
                </a:cubicBezTo>
                <a:cubicBezTo>
                  <a:pt x="757" y="1045"/>
                  <a:pt x="757" y="1045"/>
                  <a:pt x="757" y="1045"/>
                </a:cubicBezTo>
                <a:cubicBezTo>
                  <a:pt x="757" y="1043"/>
                  <a:pt x="757" y="1043"/>
                  <a:pt x="757" y="1043"/>
                </a:cubicBezTo>
                <a:cubicBezTo>
                  <a:pt x="760" y="1044"/>
                  <a:pt x="762" y="1045"/>
                  <a:pt x="765" y="1045"/>
                </a:cubicBezTo>
                <a:cubicBezTo>
                  <a:pt x="762" y="1043"/>
                  <a:pt x="765" y="1044"/>
                  <a:pt x="760" y="1043"/>
                </a:cubicBezTo>
                <a:close/>
                <a:moveTo>
                  <a:pt x="767" y="1093"/>
                </a:moveTo>
                <a:cubicBezTo>
                  <a:pt x="767" y="1088"/>
                  <a:pt x="767" y="1088"/>
                  <a:pt x="767" y="1088"/>
                </a:cubicBezTo>
                <a:cubicBezTo>
                  <a:pt x="765" y="1088"/>
                  <a:pt x="765" y="1088"/>
                  <a:pt x="765" y="1088"/>
                </a:cubicBezTo>
                <a:cubicBezTo>
                  <a:pt x="765" y="1093"/>
                  <a:pt x="765" y="1093"/>
                  <a:pt x="765" y="1093"/>
                </a:cubicBezTo>
                <a:lnTo>
                  <a:pt x="767" y="1093"/>
                </a:lnTo>
                <a:close/>
                <a:moveTo>
                  <a:pt x="765" y="1115"/>
                </a:moveTo>
                <a:cubicBezTo>
                  <a:pt x="766" y="1114"/>
                  <a:pt x="769" y="1115"/>
                  <a:pt x="767" y="1110"/>
                </a:cubicBezTo>
                <a:cubicBezTo>
                  <a:pt x="765" y="1110"/>
                  <a:pt x="765" y="1110"/>
                  <a:pt x="765" y="1110"/>
                </a:cubicBezTo>
                <a:cubicBezTo>
                  <a:pt x="764" y="1114"/>
                  <a:pt x="763" y="1117"/>
                  <a:pt x="762" y="1120"/>
                </a:cubicBezTo>
                <a:cubicBezTo>
                  <a:pt x="765" y="1120"/>
                  <a:pt x="765" y="1120"/>
                  <a:pt x="765" y="1120"/>
                </a:cubicBezTo>
                <a:lnTo>
                  <a:pt x="765" y="1115"/>
                </a:lnTo>
                <a:close/>
                <a:moveTo>
                  <a:pt x="647" y="366"/>
                </a:moveTo>
                <a:cubicBezTo>
                  <a:pt x="647" y="372"/>
                  <a:pt x="646" y="378"/>
                  <a:pt x="645" y="384"/>
                </a:cubicBezTo>
                <a:cubicBezTo>
                  <a:pt x="647" y="384"/>
                  <a:pt x="647" y="384"/>
                  <a:pt x="647" y="384"/>
                </a:cubicBezTo>
                <a:cubicBezTo>
                  <a:pt x="647" y="376"/>
                  <a:pt x="647" y="376"/>
                  <a:pt x="647" y="376"/>
                </a:cubicBezTo>
                <a:cubicBezTo>
                  <a:pt x="654" y="378"/>
                  <a:pt x="661" y="380"/>
                  <a:pt x="670" y="379"/>
                </a:cubicBezTo>
                <a:cubicBezTo>
                  <a:pt x="673" y="378"/>
                  <a:pt x="669" y="376"/>
                  <a:pt x="672" y="376"/>
                </a:cubicBezTo>
                <a:cubicBezTo>
                  <a:pt x="664" y="376"/>
                  <a:pt x="680" y="374"/>
                  <a:pt x="680" y="374"/>
                </a:cubicBezTo>
                <a:cubicBezTo>
                  <a:pt x="680" y="369"/>
                  <a:pt x="680" y="369"/>
                  <a:pt x="680" y="369"/>
                </a:cubicBezTo>
                <a:cubicBezTo>
                  <a:pt x="677" y="370"/>
                  <a:pt x="675" y="371"/>
                  <a:pt x="672" y="371"/>
                </a:cubicBezTo>
                <a:cubicBezTo>
                  <a:pt x="672" y="366"/>
                  <a:pt x="672" y="366"/>
                  <a:pt x="672" y="366"/>
                </a:cubicBezTo>
                <a:cubicBezTo>
                  <a:pt x="670" y="367"/>
                  <a:pt x="665" y="372"/>
                  <a:pt x="660" y="369"/>
                </a:cubicBezTo>
                <a:cubicBezTo>
                  <a:pt x="660" y="366"/>
                  <a:pt x="660" y="366"/>
                  <a:pt x="660" y="366"/>
                </a:cubicBezTo>
                <a:cubicBezTo>
                  <a:pt x="665" y="365"/>
                  <a:pt x="662" y="367"/>
                  <a:pt x="665" y="364"/>
                </a:cubicBezTo>
                <a:cubicBezTo>
                  <a:pt x="657" y="364"/>
                  <a:pt x="657" y="364"/>
                  <a:pt x="657" y="364"/>
                </a:cubicBezTo>
                <a:cubicBezTo>
                  <a:pt x="657" y="369"/>
                  <a:pt x="657" y="369"/>
                  <a:pt x="657" y="369"/>
                </a:cubicBezTo>
                <a:cubicBezTo>
                  <a:pt x="655" y="368"/>
                  <a:pt x="652" y="367"/>
                  <a:pt x="650" y="366"/>
                </a:cubicBezTo>
                <a:cubicBezTo>
                  <a:pt x="651" y="365"/>
                  <a:pt x="652" y="363"/>
                  <a:pt x="652" y="361"/>
                </a:cubicBezTo>
                <a:cubicBezTo>
                  <a:pt x="650" y="361"/>
                  <a:pt x="650" y="361"/>
                  <a:pt x="650" y="361"/>
                </a:cubicBezTo>
                <a:cubicBezTo>
                  <a:pt x="647" y="364"/>
                  <a:pt x="650" y="362"/>
                  <a:pt x="645" y="364"/>
                </a:cubicBezTo>
                <a:cubicBezTo>
                  <a:pt x="646" y="362"/>
                  <a:pt x="647" y="361"/>
                  <a:pt x="647" y="359"/>
                </a:cubicBezTo>
                <a:cubicBezTo>
                  <a:pt x="645" y="359"/>
                  <a:pt x="645" y="359"/>
                  <a:pt x="645" y="359"/>
                </a:cubicBezTo>
                <a:cubicBezTo>
                  <a:pt x="643" y="362"/>
                  <a:pt x="645" y="359"/>
                  <a:pt x="642" y="361"/>
                </a:cubicBezTo>
                <a:cubicBezTo>
                  <a:pt x="643" y="363"/>
                  <a:pt x="647" y="366"/>
                  <a:pt x="647" y="366"/>
                </a:cubicBezTo>
                <a:close/>
                <a:moveTo>
                  <a:pt x="780" y="1013"/>
                </a:moveTo>
                <a:cubicBezTo>
                  <a:pt x="777" y="1011"/>
                  <a:pt x="779" y="1013"/>
                  <a:pt x="777" y="1010"/>
                </a:cubicBezTo>
                <a:cubicBezTo>
                  <a:pt x="773" y="1012"/>
                  <a:pt x="773" y="1012"/>
                  <a:pt x="767" y="1013"/>
                </a:cubicBezTo>
                <a:cubicBezTo>
                  <a:pt x="766" y="1015"/>
                  <a:pt x="766" y="1018"/>
                  <a:pt x="765" y="1020"/>
                </a:cubicBezTo>
                <a:cubicBezTo>
                  <a:pt x="775" y="1020"/>
                  <a:pt x="775" y="1020"/>
                  <a:pt x="775" y="1020"/>
                </a:cubicBezTo>
                <a:cubicBezTo>
                  <a:pt x="776" y="1018"/>
                  <a:pt x="778" y="1015"/>
                  <a:pt x="780" y="1013"/>
                </a:cubicBezTo>
                <a:close/>
                <a:moveTo>
                  <a:pt x="685" y="379"/>
                </a:moveTo>
                <a:cubicBezTo>
                  <a:pt x="686" y="377"/>
                  <a:pt x="687" y="376"/>
                  <a:pt x="687" y="374"/>
                </a:cubicBezTo>
                <a:cubicBezTo>
                  <a:pt x="680" y="374"/>
                  <a:pt x="680" y="374"/>
                  <a:pt x="680" y="374"/>
                </a:cubicBezTo>
                <a:cubicBezTo>
                  <a:pt x="682" y="376"/>
                  <a:pt x="681" y="378"/>
                  <a:pt x="685" y="379"/>
                </a:cubicBezTo>
                <a:close/>
                <a:moveTo>
                  <a:pt x="697" y="379"/>
                </a:moveTo>
                <a:cubicBezTo>
                  <a:pt x="699" y="380"/>
                  <a:pt x="701" y="381"/>
                  <a:pt x="702" y="381"/>
                </a:cubicBezTo>
                <a:cubicBezTo>
                  <a:pt x="702" y="379"/>
                  <a:pt x="702" y="379"/>
                  <a:pt x="702" y="379"/>
                </a:cubicBezTo>
                <a:cubicBezTo>
                  <a:pt x="705" y="379"/>
                  <a:pt x="705" y="379"/>
                  <a:pt x="705" y="379"/>
                </a:cubicBezTo>
                <a:cubicBezTo>
                  <a:pt x="705" y="386"/>
                  <a:pt x="705" y="386"/>
                  <a:pt x="705" y="386"/>
                </a:cubicBezTo>
                <a:cubicBezTo>
                  <a:pt x="710" y="386"/>
                  <a:pt x="710" y="386"/>
                  <a:pt x="710" y="386"/>
                </a:cubicBezTo>
                <a:cubicBezTo>
                  <a:pt x="710" y="379"/>
                  <a:pt x="710" y="379"/>
                  <a:pt x="710" y="379"/>
                </a:cubicBezTo>
                <a:cubicBezTo>
                  <a:pt x="704" y="377"/>
                  <a:pt x="705" y="378"/>
                  <a:pt x="702" y="374"/>
                </a:cubicBezTo>
                <a:cubicBezTo>
                  <a:pt x="706" y="373"/>
                  <a:pt x="709" y="372"/>
                  <a:pt x="712" y="371"/>
                </a:cubicBezTo>
                <a:cubicBezTo>
                  <a:pt x="712" y="369"/>
                  <a:pt x="712" y="369"/>
                  <a:pt x="712" y="369"/>
                </a:cubicBezTo>
                <a:cubicBezTo>
                  <a:pt x="690" y="369"/>
                  <a:pt x="690" y="369"/>
                  <a:pt x="690" y="369"/>
                </a:cubicBezTo>
                <a:cubicBezTo>
                  <a:pt x="691" y="366"/>
                  <a:pt x="692" y="364"/>
                  <a:pt x="692" y="361"/>
                </a:cubicBezTo>
                <a:cubicBezTo>
                  <a:pt x="690" y="361"/>
                  <a:pt x="690" y="361"/>
                  <a:pt x="690" y="361"/>
                </a:cubicBezTo>
                <a:cubicBezTo>
                  <a:pt x="690" y="366"/>
                  <a:pt x="690" y="366"/>
                  <a:pt x="690" y="366"/>
                </a:cubicBezTo>
                <a:cubicBezTo>
                  <a:pt x="684" y="365"/>
                  <a:pt x="684" y="364"/>
                  <a:pt x="680" y="361"/>
                </a:cubicBezTo>
                <a:cubicBezTo>
                  <a:pt x="680" y="364"/>
                  <a:pt x="680" y="364"/>
                  <a:pt x="680" y="364"/>
                </a:cubicBezTo>
                <a:cubicBezTo>
                  <a:pt x="685" y="367"/>
                  <a:pt x="686" y="367"/>
                  <a:pt x="687" y="374"/>
                </a:cubicBezTo>
                <a:cubicBezTo>
                  <a:pt x="697" y="374"/>
                  <a:pt x="697" y="374"/>
                  <a:pt x="697" y="374"/>
                </a:cubicBezTo>
                <a:lnTo>
                  <a:pt x="697" y="379"/>
                </a:lnTo>
                <a:close/>
                <a:moveTo>
                  <a:pt x="692" y="381"/>
                </a:moveTo>
                <a:cubicBezTo>
                  <a:pt x="692" y="383"/>
                  <a:pt x="691" y="385"/>
                  <a:pt x="690" y="386"/>
                </a:cubicBezTo>
                <a:cubicBezTo>
                  <a:pt x="692" y="386"/>
                  <a:pt x="692" y="386"/>
                  <a:pt x="692" y="386"/>
                </a:cubicBezTo>
                <a:cubicBezTo>
                  <a:pt x="693" y="389"/>
                  <a:pt x="694" y="391"/>
                  <a:pt x="695" y="394"/>
                </a:cubicBezTo>
                <a:cubicBezTo>
                  <a:pt x="697" y="394"/>
                  <a:pt x="697" y="394"/>
                  <a:pt x="697" y="394"/>
                </a:cubicBezTo>
                <a:cubicBezTo>
                  <a:pt x="696" y="390"/>
                  <a:pt x="696" y="386"/>
                  <a:pt x="695" y="381"/>
                </a:cubicBezTo>
                <a:cubicBezTo>
                  <a:pt x="698" y="379"/>
                  <a:pt x="695" y="382"/>
                  <a:pt x="697" y="379"/>
                </a:cubicBezTo>
                <a:cubicBezTo>
                  <a:pt x="690" y="379"/>
                  <a:pt x="690" y="379"/>
                  <a:pt x="690" y="379"/>
                </a:cubicBezTo>
                <a:cubicBezTo>
                  <a:pt x="692" y="382"/>
                  <a:pt x="690" y="379"/>
                  <a:pt x="692" y="381"/>
                </a:cubicBezTo>
                <a:close/>
                <a:moveTo>
                  <a:pt x="705" y="416"/>
                </a:moveTo>
                <a:cubicBezTo>
                  <a:pt x="702" y="414"/>
                  <a:pt x="705" y="415"/>
                  <a:pt x="700" y="414"/>
                </a:cubicBezTo>
                <a:cubicBezTo>
                  <a:pt x="703" y="417"/>
                  <a:pt x="700" y="415"/>
                  <a:pt x="705" y="416"/>
                </a:cubicBezTo>
                <a:close/>
                <a:moveTo>
                  <a:pt x="675" y="379"/>
                </a:moveTo>
                <a:cubicBezTo>
                  <a:pt x="675" y="376"/>
                  <a:pt x="675" y="376"/>
                  <a:pt x="675" y="376"/>
                </a:cubicBezTo>
                <a:cubicBezTo>
                  <a:pt x="672" y="376"/>
                  <a:pt x="672" y="376"/>
                  <a:pt x="672" y="376"/>
                </a:cubicBezTo>
                <a:cubicBezTo>
                  <a:pt x="672" y="379"/>
                  <a:pt x="672" y="379"/>
                  <a:pt x="672" y="379"/>
                </a:cubicBezTo>
                <a:lnTo>
                  <a:pt x="675" y="379"/>
                </a:lnTo>
                <a:close/>
                <a:moveTo>
                  <a:pt x="702" y="319"/>
                </a:moveTo>
                <a:cubicBezTo>
                  <a:pt x="699" y="317"/>
                  <a:pt x="702" y="319"/>
                  <a:pt x="700" y="316"/>
                </a:cubicBezTo>
                <a:cubicBezTo>
                  <a:pt x="697" y="316"/>
                  <a:pt x="697" y="316"/>
                  <a:pt x="697" y="316"/>
                </a:cubicBezTo>
                <a:cubicBezTo>
                  <a:pt x="697" y="321"/>
                  <a:pt x="697" y="321"/>
                  <a:pt x="697" y="321"/>
                </a:cubicBezTo>
                <a:cubicBezTo>
                  <a:pt x="702" y="321"/>
                  <a:pt x="702" y="321"/>
                  <a:pt x="702" y="321"/>
                </a:cubicBezTo>
                <a:lnTo>
                  <a:pt x="702" y="319"/>
                </a:lnTo>
                <a:close/>
                <a:moveTo>
                  <a:pt x="707" y="394"/>
                </a:moveTo>
                <a:cubicBezTo>
                  <a:pt x="705" y="394"/>
                  <a:pt x="705" y="394"/>
                  <a:pt x="705" y="394"/>
                </a:cubicBezTo>
                <a:cubicBezTo>
                  <a:pt x="704" y="396"/>
                  <a:pt x="703" y="397"/>
                  <a:pt x="702" y="399"/>
                </a:cubicBezTo>
                <a:cubicBezTo>
                  <a:pt x="703" y="399"/>
                  <a:pt x="710" y="395"/>
                  <a:pt x="707" y="394"/>
                </a:cubicBezTo>
                <a:close/>
                <a:moveTo>
                  <a:pt x="690" y="349"/>
                </a:moveTo>
                <a:cubicBezTo>
                  <a:pt x="687" y="349"/>
                  <a:pt x="687" y="349"/>
                  <a:pt x="687" y="349"/>
                </a:cubicBezTo>
                <a:cubicBezTo>
                  <a:pt x="687" y="354"/>
                  <a:pt x="687" y="354"/>
                  <a:pt x="687" y="354"/>
                </a:cubicBezTo>
                <a:cubicBezTo>
                  <a:pt x="690" y="354"/>
                  <a:pt x="690" y="354"/>
                  <a:pt x="690" y="354"/>
                </a:cubicBezTo>
                <a:lnTo>
                  <a:pt x="690" y="349"/>
                </a:lnTo>
                <a:close/>
                <a:moveTo>
                  <a:pt x="695" y="356"/>
                </a:moveTo>
                <a:cubicBezTo>
                  <a:pt x="696" y="354"/>
                  <a:pt x="696" y="351"/>
                  <a:pt x="697" y="349"/>
                </a:cubicBezTo>
                <a:cubicBezTo>
                  <a:pt x="695" y="349"/>
                  <a:pt x="695" y="349"/>
                  <a:pt x="695" y="349"/>
                </a:cubicBezTo>
                <a:cubicBezTo>
                  <a:pt x="694" y="350"/>
                  <a:pt x="692" y="356"/>
                  <a:pt x="690" y="354"/>
                </a:cubicBezTo>
                <a:cubicBezTo>
                  <a:pt x="693" y="357"/>
                  <a:pt x="690" y="355"/>
                  <a:pt x="695" y="356"/>
                </a:cubicBezTo>
                <a:close/>
                <a:moveTo>
                  <a:pt x="378" y="486"/>
                </a:moveTo>
                <a:cubicBezTo>
                  <a:pt x="375" y="486"/>
                  <a:pt x="375" y="486"/>
                  <a:pt x="375" y="486"/>
                </a:cubicBezTo>
                <a:cubicBezTo>
                  <a:pt x="372" y="489"/>
                  <a:pt x="375" y="487"/>
                  <a:pt x="370" y="489"/>
                </a:cubicBezTo>
                <a:cubicBezTo>
                  <a:pt x="372" y="492"/>
                  <a:pt x="370" y="489"/>
                  <a:pt x="373" y="491"/>
                </a:cubicBezTo>
                <a:cubicBezTo>
                  <a:pt x="376" y="494"/>
                  <a:pt x="373" y="492"/>
                  <a:pt x="378" y="494"/>
                </a:cubicBezTo>
                <a:lnTo>
                  <a:pt x="378" y="486"/>
                </a:lnTo>
                <a:close/>
                <a:moveTo>
                  <a:pt x="395" y="554"/>
                </a:moveTo>
                <a:cubicBezTo>
                  <a:pt x="392" y="551"/>
                  <a:pt x="395" y="553"/>
                  <a:pt x="390" y="551"/>
                </a:cubicBezTo>
                <a:cubicBezTo>
                  <a:pt x="393" y="554"/>
                  <a:pt x="390" y="552"/>
                  <a:pt x="395" y="554"/>
                </a:cubicBezTo>
                <a:close/>
                <a:moveTo>
                  <a:pt x="393" y="499"/>
                </a:moveTo>
                <a:cubicBezTo>
                  <a:pt x="393" y="496"/>
                  <a:pt x="393" y="496"/>
                  <a:pt x="393" y="496"/>
                </a:cubicBezTo>
                <a:cubicBezTo>
                  <a:pt x="395" y="496"/>
                  <a:pt x="395" y="496"/>
                  <a:pt x="395" y="496"/>
                </a:cubicBezTo>
                <a:cubicBezTo>
                  <a:pt x="395" y="494"/>
                  <a:pt x="395" y="494"/>
                  <a:pt x="395" y="494"/>
                </a:cubicBezTo>
                <a:cubicBezTo>
                  <a:pt x="388" y="494"/>
                  <a:pt x="388" y="494"/>
                  <a:pt x="388" y="494"/>
                </a:cubicBezTo>
                <a:cubicBezTo>
                  <a:pt x="389" y="495"/>
                  <a:pt x="389" y="497"/>
                  <a:pt x="390" y="499"/>
                </a:cubicBezTo>
                <a:lnTo>
                  <a:pt x="393" y="499"/>
                </a:lnTo>
                <a:close/>
                <a:moveTo>
                  <a:pt x="405" y="484"/>
                </a:moveTo>
                <a:cubicBezTo>
                  <a:pt x="408" y="484"/>
                  <a:pt x="408" y="484"/>
                  <a:pt x="408" y="484"/>
                </a:cubicBezTo>
                <a:cubicBezTo>
                  <a:pt x="408" y="494"/>
                  <a:pt x="408" y="494"/>
                  <a:pt x="408" y="494"/>
                </a:cubicBezTo>
                <a:cubicBezTo>
                  <a:pt x="410" y="495"/>
                  <a:pt x="413" y="495"/>
                  <a:pt x="415" y="496"/>
                </a:cubicBezTo>
                <a:cubicBezTo>
                  <a:pt x="415" y="491"/>
                  <a:pt x="415" y="491"/>
                  <a:pt x="415" y="491"/>
                </a:cubicBezTo>
                <a:cubicBezTo>
                  <a:pt x="410" y="490"/>
                  <a:pt x="413" y="492"/>
                  <a:pt x="410" y="489"/>
                </a:cubicBezTo>
                <a:cubicBezTo>
                  <a:pt x="413" y="486"/>
                  <a:pt x="411" y="489"/>
                  <a:pt x="413" y="484"/>
                </a:cubicBezTo>
                <a:cubicBezTo>
                  <a:pt x="410" y="483"/>
                  <a:pt x="408" y="482"/>
                  <a:pt x="405" y="481"/>
                </a:cubicBezTo>
                <a:lnTo>
                  <a:pt x="405" y="484"/>
                </a:lnTo>
                <a:close/>
                <a:moveTo>
                  <a:pt x="395" y="511"/>
                </a:moveTo>
                <a:cubicBezTo>
                  <a:pt x="390" y="511"/>
                  <a:pt x="390" y="511"/>
                  <a:pt x="390" y="511"/>
                </a:cubicBezTo>
                <a:cubicBezTo>
                  <a:pt x="390" y="514"/>
                  <a:pt x="390" y="514"/>
                  <a:pt x="390" y="514"/>
                </a:cubicBezTo>
                <a:cubicBezTo>
                  <a:pt x="393" y="517"/>
                  <a:pt x="391" y="514"/>
                  <a:pt x="393" y="519"/>
                </a:cubicBezTo>
                <a:cubicBezTo>
                  <a:pt x="398" y="519"/>
                  <a:pt x="398" y="519"/>
                  <a:pt x="398" y="519"/>
                </a:cubicBezTo>
                <a:cubicBezTo>
                  <a:pt x="397" y="516"/>
                  <a:pt x="396" y="514"/>
                  <a:pt x="395" y="511"/>
                </a:cubicBezTo>
                <a:close/>
                <a:moveTo>
                  <a:pt x="393" y="501"/>
                </a:moveTo>
                <a:cubicBezTo>
                  <a:pt x="394" y="504"/>
                  <a:pt x="394" y="506"/>
                  <a:pt x="395" y="509"/>
                </a:cubicBezTo>
                <a:cubicBezTo>
                  <a:pt x="398" y="509"/>
                  <a:pt x="398" y="509"/>
                  <a:pt x="398" y="509"/>
                </a:cubicBezTo>
                <a:cubicBezTo>
                  <a:pt x="396" y="503"/>
                  <a:pt x="397" y="504"/>
                  <a:pt x="393" y="501"/>
                </a:cubicBezTo>
                <a:close/>
                <a:moveTo>
                  <a:pt x="410" y="464"/>
                </a:moveTo>
                <a:cubicBezTo>
                  <a:pt x="412" y="470"/>
                  <a:pt x="411" y="468"/>
                  <a:pt x="415" y="471"/>
                </a:cubicBezTo>
                <a:cubicBezTo>
                  <a:pt x="414" y="468"/>
                  <a:pt x="413" y="466"/>
                  <a:pt x="410" y="464"/>
                </a:cubicBezTo>
                <a:close/>
                <a:moveTo>
                  <a:pt x="410" y="516"/>
                </a:moveTo>
                <a:cubicBezTo>
                  <a:pt x="407" y="513"/>
                  <a:pt x="410" y="515"/>
                  <a:pt x="405" y="514"/>
                </a:cubicBezTo>
                <a:cubicBezTo>
                  <a:pt x="408" y="517"/>
                  <a:pt x="405" y="515"/>
                  <a:pt x="410" y="516"/>
                </a:cubicBezTo>
                <a:close/>
                <a:moveTo>
                  <a:pt x="333" y="609"/>
                </a:moveTo>
                <a:cubicBezTo>
                  <a:pt x="336" y="611"/>
                  <a:pt x="333" y="610"/>
                  <a:pt x="338" y="611"/>
                </a:cubicBezTo>
                <a:cubicBezTo>
                  <a:pt x="335" y="608"/>
                  <a:pt x="338" y="610"/>
                  <a:pt x="333" y="609"/>
                </a:cubicBezTo>
                <a:close/>
                <a:moveTo>
                  <a:pt x="388" y="501"/>
                </a:moveTo>
                <a:cubicBezTo>
                  <a:pt x="385" y="501"/>
                  <a:pt x="385" y="501"/>
                  <a:pt x="385" y="501"/>
                </a:cubicBezTo>
                <a:cubicBezTo>
                  <a:pt x="385" y="504"/>
                  <a:pt x="385" y="504"/>
                  <a:pt x="385" y="504"/>
                </a:cubicBezTo>
                <a:cubicBezTo>
                  <a:pt x="382" y="507"/>
                  <a:pt x="384" y="504"/>
                  <a:pt x="383" y="509"/>
                </a:cubicBezTo>
                <a:cubicBezTo>
                  <a:pt x="388" y="509"/>
                  <a:pt x="388" y="509"/>
                  <a:pt x="388" y="509"/>
                </a:cubicBezTo>
                <a:lnTo>
                  <a:pt x="388" y="501"/>
                </a:lnTo>
                <a:close/>
                <a:moveTo>
                  <a:pt x="405" y="499"/>
                </a:moveTo>
                <a:cubicBezTo>
                  <a:pt x="405" y="496"/>
                  <a:pt x="405" y="496"/>
                  <a:pt x="405" y="496"/>
                </a:cubicBezTo>
                <a:cubicBezTo>
                  <a:pt x="398" y="496"/>
                  <a:pt x="398" y="496"/>
                  <a:pt x="398" y="496"/>
                </a:cubicBezTo>
                <a:cubicBezTo>
                  <a:pt x="399" y="497"/>
                  <a:pt x="401" y="501"/>
                  <a:pt x="405" y="499"/>
                </a:cubicBezTo>
                <a:close/>
                <a:moveTo>
                  <a:pt x="393" y="526"/>
                </a:moveTo>
                <a:cubicBezTo>
                  <a:pt x="390" y="526"/>
                  <a:pt x="390" y="526"/>
                  <a:pt x="390" y="526"/>
                </a:cubicBezTo>
                <a:cubicBezTo>
                  <a:pt x="390" y="531"/>
                  <a:pt x="390" y="531"/>
                  <a:pt x="390" y="531"/>
                </a:cubicBezTo>
                <a:cubicBezTo>
                  <a:pt x="393" y="531"/>
                  <a:pt x="393" y="531"/>
                  <a:pt x="393" y="531"/>
                </a:cubicBezTo>
                <a:lnTo>
                  <a:pt x="393" y="526"/>
                </a:lnTo>
                <a:close/>
                <a:moveTo>
                  <a:pt x="348" y="643"/>
                </a:moveTo>
                <a:cubicBezTo>
                  <a:pt x="345" y="641"/>
                  <a:pt x="348" y="642"/>
                  <a:pt x="343" y="641"/>
                </a:cubicBezTo>
                <a:cubicBezTo>
                  <a:pt x="346" y="644"/>
                  <a:pt x="343" y="642"/>
                  <a:pt x="348" y="643"/>
                </a:cubicBezTo>
                <a:close/>
                <a:moveTo>
                  <a:pt x="348" y="611"/>
                </a:moveTo>
                <a:cubicBezTo>
                  <a:pt x="355" y="611"/>
                  <a:pt x="355" y="611"/>
                  <a:pt x="355" y="611"/>
                </a:cubicBezTo>
                <a:cubicBezTo>
                  <a:pt x="355" y="609"/>
                  <a:pt x="355" y="609"/>
                  <a:pt x="355" y="609"/>
                </a:cubicBezTo>
                <a:cubicBezTo>
                  <a:pt x="350" y="609"/>
                  <a:pt x="350" y="609"/>
                  <a:pt x="350" y="609"/>
                </a:cubicBezTo>
                <a:cubicBezTo>
                  <a:pt x="351" y="607"/>
                  <a:pt x="352" y="605"/>
                  <a:pt x="353" y="604"/>
                </a:cubicBezTo>
                <a:cubicBezTo>
                  <a:pt x="350" y="604"/>
                  <a:pt x="350" y="604"/>
                  <a:pt x="350" y="604"/>
                </a:cubicBezTo>
                <a:cubicBezTo>
                  <a:pt x="350" y="606"/>
                  <a:pt x="349" y="609"/>
                  <a:pt x="348" y="611"/>
                </a:cubicBezTo>
                <a:close/>
                <a:moveTo>
                  <a:pt x="380" y="466"/>
                </a:moveTo>
                <a:cubicBezTo>
                  <a:pt x="378" y="466"/>
                  <a:pt x="378" y="466"/>
                  <a:pt x="378" y="466"/>
                </a:cubicBezTo>
                <a:cubicBezTo>
                  <a:pt x="381" y="469"/>
                  <a:pt x="378" y="467"/>
                  <a:pt x="383" y="469"/>
                </a:cubicBezTo>
                <a:cubicBezTo>
                  <a:pt x="383" y="464"/>
                  <a:pt x="383" y="464"/>
                  <a:pt x="383" y="464"/>
                </a:cubicBezTo>
                <a:cubicBezTo>
                  <a:pt x="380" y="466"/>
                  <a:pt x="382" y="463"/>
                  <a:pt x="380" y="466"/>
                </a:cubicBezTo>
                <a:close/>
                <a:moveTo>
                  <a:pt x="340" y="671"/>
                </a:moveTo>
                <a:cubicBezTo>
                  <a:pt x="340" y="673"/>
                  <a:pt x="339" y="674"/>
                  <a:pt x="338" y="676"/>
                </a:cubicBezTo>
                <a:cubicBezTo>
                  <a:pt x="338" y="676"/>
                  <a:pt x="345" y="672"/>
                  <a:pt x="343" y="671"/>
                </a:cubicBezTo>
                <a:lnTo>
                  <a:pt x="340" y="671"/>
                </a:lnTo>
                <a:close/>
                <a:moveTo>
                  <a:pt x="363" y="446"/>
                </a:moveTo>
                <a:cubicBezTo>
                  <a:pt x="364" y="449"/>
                  <a:pt x="365" y="452"/>
                  <a:pt x="368" y="454"/>
                </a:cubicBezTo>
                <a:cubicBezTo>
                  <a:pt x="373" y="446"/>
                  <a:pt x="372" y="453"/>
                  <a:pt x="378" y="449"/>
                </a:cubicBezTo>
                <a:cubicBezTo>
                  <a:pt x="378" y="446"/>
                  <a:pt x="378" y="446"/>
                  <a:pt x="378" y="446"/>
                </a:cubicBezTo>
                <a:cubicBezTo>
                  <a:pt x="368" y="447"/>
                  <a:pt x="371" y="449"/>
                  <a:pt x="363" y="446"/>
                </a:cubicBezTo>
                <a:close/>
                <a:moveTo>
                  <a:pt x="687" y="1038"/>
                </a:moveTo>
                <a:cubicBezTo>
                  <a:pt x="685" y="1036"/>
                  <a:pt x="687" y="1038"/>
                  <a:pt x="685" y="1035"/>
                </a:cubicBezTo>
                <a:cubicBezTo>
                  <a:pt x="678" y="1037"/>
                  <a:pt x="685" y="1037"/>
                  <a:pt x="677" y="1035"/>
                </a:cubicBezTo>
                <a:cubicBezTo>
                  <a:pt x="675" y="1038"/>
                  <a:pt x="677" y="1036"/>
                  <a:pt x="672" y="1038"/>
                </a:cubicBezTo>
                <a:cubicBezTo>
                  <a:pt x="672" y="1040"/>
                  <a:pt x="672" y="1040"/>
                  <a:pt x="672" y="1040"/>
                </a:cubicBezTo>
                <a:cubicBezTo>
                  <a:pt x="677" y="1040"/>
                  <a:pt x="677" y="1040"/>
                  <a:pt x="677" y="1040"/>
                </a:cubicBezTo>
                <a:cubicBezTo>
                  <a:pt x="677" y="1038"/>
                  <a:pt x="677" y="1038"/>
                  <a:pt x="677" y="1038"/>
                </a:cubicBezTo>
                <a:cubicBezTo>
                  <a:pt x="679" y="1038"/>
                  <a:pt x="682" y="1040"/>
                  <a:pt x="687" y="1040"/>
                </a:cubicBezTo>
                <a:lnTo>
                  <a:pt x="687" y="1038"/>
                </a:lnTo>
                <a:close/>
                <a:moveTo>
                  <a:pt x="375" y="509"/>
                </a:moveTo>
                <a:cubicBezTo>
                  <a:pt x="372" y="506"/>
                  <a:pt x="375" y="508"/>
                  <a:pt x="370" y="506"/>
                </a:cubicBezTo>
                <a:cubicBezTo>
                  <a:pt x="373" y="509"/>
                  <a:pt x="370" y="507"/>
                  <a:pt x="375" y="509"/>
                </a:cubicBezTo>
                <a:close/>
                <a:moveTo>
                  <a:pt x="375" y="464"/>
                </a:moveTo>
                <a:cubicBezTo>
                  <a:pt x="378" y="464"/>
                  <a:pt x="378" y="464"/>
                  <a:pt x="378" y="464"/>
                </a:cubicBezTo>
                <a:cubicBezTo>
                  <a:pt x="379" y="462"/>
                  <a:pt x="379" y="459"/>
                  <a:pt x="383" y="459"/>
                </a:cubicBezTo>
                <a:cubicBezTo>
                  <a:pt x="383" y="461"/>
                  <a:pt x="383" y="461"/>
                  <a:pt x="383" y="461"/>
                </a:cubicBezTo>
                <a:cubicBezTo>
                  <a:pt x="385" y="461"/>
                  <a:pt x="385" y="461"/>
                  <a:pt x="385" y="461"/>
                </a:cubicBezTo>
                <a:cubicBezTo>
                  <a:pt x="385" y="454"/>
                  <a:pt x="385" y="454"/>
                  <a:pt x="385" y="454"/>
                </a:cubicBezTo>
                <a:cubicBezTo>
                  <a:pt x="380" y="454"/>
                  <a:pt x="380" y="454"/>
                  <a:pt x="380" y="454"/>
                </a:cubicBezTo>
                <a:cubicBezTo>
                  <a:pt x="379" y="460"/>
                  <a:pt x="378" y="459"/>
                  <a:pt x="375" y="464"/>
                </a:cubicBezTo>
                <a:close/>
                <a:moveTo>
                  <a:pt x="365" y="499"/>
                </a:moveTo>
                <a:cubicBezTo>
                  <a:pt x="365" y="504"/>
                  <a:pt x="365" y="504"/>
                  <a:pt x="365" y="504"/>
                </a:cubicBezTo>
                <a:cubicBezTo>
                  <a:pt x="370" y="504"/>
                  <a:pt x="370" y="504"/>
                  <a:pt x="370" y="504"/>
                </a:cubicBezTo>
                <a:cubicBezTo>
                  <a:pt x="370" y="499"/>
                  <a:pt x="370" y="499"/>
                  <a:pt x="370" y="499"/>
                </a:cubicBezTo>
                <a:lnTo>
                  <a:pt x="365" y="499"/>
                </a:lnTo>
                <a:close/>
                <a:moveTo>
                  <a:pt x="395" y="449"/>
                </a:moveTo>
                <a:cubicBezTo>
                  <a:pt x="394" y="451"/>
                  <a:pt x="394" y="454"/>
                  <a:pt x="393" y="456"/>
                </a:cubicBezTo>
                <a:cubicBezTo>
                  <a:pt x="395" y="456"/>
                  <a:pt x="395" y="456"/>
                  <a:pt x="395" y="456"/>
                </a:cubicBezTo>
                <a:cubicBezTo>
                  <a:pt x="395" y="451"/>
                  <a:pt x="395" y="451"/>
                  <a:pt x="395" y="451"/>
                </a:cubicBezTo>
                <a:cubicBezTo>
                  <a:pt x="398" y="451"/>
                  <a:pt x="398" y="451"/>
                  <a:pt x="398" y="451"/>
                </a:cubicBezTo>
                <a:cubicBezTo>
                  <a:pt x="398" y="448"/>
                  <a:pt x="397" y="452"/>
                  <a:pt x="395" y="449"/>
                </a:cubicBezTo>
                <a:close/>
                <a:moveTo>
                  <a:pt x="383" y="681"/>
                </a:moveTo>
                <a:cubicBezTo>
                  <a:pt x="380" y="681"/>
                  <a:pt x="380" y="681"/>
                  <a:pt x="380" y="681"/>
                </a:cubicBezTo>
                <a:cubicBezTo>
                  <a:pt x="380" y="686"/>
                  <a:pt x="380" y="686"/>
                  <a:pt x="380" y="686"/>
                </a:cubicBezTo>
                <a:cubicBezTo>
                  <a:pt x="383" y="686"/>
                  <a:pt x="383" y="686"/>
                  <a:pt x="383" y="686"/>
                </a:cubicBezTo>
                <a:lnTo>
                  <a:pt x="383" y="681"/>
                </a:lnTo>
                <a:close/>
                <a:moveTo>
                  <a:pt x="375" y="733"/>
                </a:moveTo>
                <a:cubicBezTo>
                  <a:pt x="378" y="736"/>
                  <a:pt x="375" y="734"/>
                  <a:pt x="380" y="736"/>
                </a:cubicBezTo>
                <a:cubicBezTo>
                  <a:pt x="377" y="733"/>
                  <a:pt x="380" y="735"/>
                  <a:pt x="375" y="733"/>
                </a:cubicBezTo>
                <a:close/>
                <a:moveTo>
                  <a:pt x="383" y="713"/>
                </a:moveTo>
                <a:cubicBezTo>
                  <a:pt x="380" y="713"/>
                  <a:pt x="380" y="713"/>
                  <a:pt x="380" y="713"/>
                </a:cubicBezTo>
                <a:cubicBezTo>
                  <a:pt x="379" y="715"/>
                  <a:pt x="379" y="717"/>
                  <a:pt x="378" y="718"/>
                </a:cubicBezTo>
                <a:cubicBezTo>
                  <a:pt x="378" y="718"/>
                  <a:pt x="385" y="714"/>
                  <a:pt x="383" y="713"/>
                </a:cubicBezTo>
                <a:close/>
                <a:moveTo>
                  <a:pt x="385" y="693"/>
                </a:moveTo>
                <a:cubicBezTo>
                  <a:pt x="390" y="699"/>
                  <a:pt x="390" y="698"/>
                  <a:pt x="390" y="698"/>
                </a:cubicBezTo>
                <a:cubicBezTo>
                  <a:pt x="392" y="696"/>
                  <a:pt x="386" y="694"/>
                  <a:pt x="385" y="693"/>
                </a:cubicBezTo>
                <a:close/>
                <a:moveTo>
                  <a:pt x="385" y="706"/>
                </a:moveTo>
                <a:cubicBezTo>
                  <a:pt x="387" y="707"/>
                  <a:pt x="389" y="708"/>
                  <a:pt x="390" y="708"/>
                </a:cubicBezTo>
                <a:cubicBezTo>
                  <a:pt x="390" y="703"/>
                  <a:pt x="390" y="703"/>
                  <a:pt x="390" y="703"/>
                </a:cubicBezTo>
                <a:cubicBezTo>
                  <a:pt x="388" y="703"/>
                  <a:pt x="385" y="702"/>
                  <a:pt x="383" y="701"/>
                </a:cubicBezTo>
                <a:cubicBezTo>
                  <a:pt x="383" y="703"/>
                  <a:pt x="383" y="703"/>
                  <a:pt x="383" y="703"/>
                </a:cubicBezTo>
                <a:cubicBezTo>
                  <a:pt x="386" y="706"/>
                  <a:pt x="383" y="703"/>
                  <a:pt x="385" y="706"/>
                </a:cubicBezTo>
                <a:close/>
                <a:moveTo>
                  <a:pt x="375" y="948"/>
                </a:moveTo>
                <a:cubicBezTo>
                  <a:pt x="377" y="946"/>
                  <a:pt x="371" y="944"/>
                  <a:pt x="370" y="943"/>
                </a:cubicBezTo>
                <a:cubicBezTo>
                  <a:pt x="375" y="948"/>
                  <a:pt x="375" y="948"/>
                  <a:pt x="375" y="948"/>
                </a:cubicBezTo>
                <a:close/>
                <a:moveTo>
                  <a:pt x="370" y="973"/>
                </a:moveTo>
                <a:cubicBezTo>
                  <a:pt x="372" y="971"/>
                  <a:pt x="366" y="969"/>
                  <a:pt x="365" y="968"/>
                </a:cubicBezTo>
                <a:cubicBezTo>
                  <a:pt x="370" y="973"/>
                  <a:pt x="370" y="973"/>
                  <a:pt x="370" y="973"/>
                </a:cubicBezTo>
                <a:close/>
                <a:moveTo>
                  <a:pt x="370" y="738"/>
                </a:moveTo>
                <a:cubicBezTo>
                  <a:pt x="370" y="743"/>
                  <a:pt x="370" y="743"/>
                  <a:pt x="370" y="743"/>
                </a:cubicBezTo>
                <a:cubicBezTo>
                  <a:pt x="373" y="741"/>
                  <a:pt x="371" y="744"/>
                  <a:pt x="373" y="741"/>
                </a:cubicBezTo>
                <a:cubicBezTo>
                  <a:pt x="375" y="741"/>
                  <a:pt x="375" y="741"/>
                  <a:pt x="375" y="741"/>
                </a:cubicBezTo>
                <a:cubicBezTo>
                  <a:pt x="372" y="738"/>
                  <a:pt x="375" y="740"/>
                  <a:pt x="370" y="738"/>
                </a:cubicBezTo>
                <a:close/>
                <a:moveTo>
                  <a:pt x="395" y="601"/>
                </a:moveTo>
                <a:cubicBezTo>
                  <a:pt x="393" y="599"/>
                  <a:pt x="390" y="598"/>
                  <a:pt x="388" y="596"/>
                </a:cubicBezTo>
                <a:cubicBezTo>
                  <a:pt x="388" y="604"/>
                  <a:pt x="388" y="604"/>
                  <a:pt x="388" y="604"/>
                </a:cubicBezTo>
                <a:cubicBezTo>
                  <a:pt x="395" y="604"/>
                  <a:pt x="395" y="604"/>
                  <a:pt x="395" y="604"/>
                </a:cubicBezTo>
                <a:lnTo>
                  <a:pt x="395" y="601"/>
                </a:lnTo>
                <a:close/>
                <a:moveTo>
                  <a:pt x="375" y="718"/>
                </a:moveTo>
                <a:cubicBezTo>
                  <a:pt x="368" y="718"/>
                  <a:pt x="368" y="718"/>
                  <a:pt x="368" y="718"/>
                </a:cubicBezTo>
                <a:cubicBezTo>
                  <a:pt x="368" y="721"/>
                  <a:pt x="368" y="721"/>
                  <a:pt x="368" y="721"/>
                </a:cubicBezTo>
                <a:cubicBezTo>
                  <a:pt x="371" y="724"/>
                  <a:pt x="369" y="721"/>
                  <a:pt x="370" y="726"/>
                </a:cubicBezTo>
                <a:cubicBezTo>
                  <a:pt x="375" y="726"/>
                  <a:pt x="375" y="726"/>
                  <a:pt x="375" y="726"/>
                </a:cubicBezTo>
                <a:lnTo>
                  <a:pt x="375" y="718"/>
                </a:lnTo>
                <a:close/>
                <a:moveTo>
                  <a:pt x="405" y="546"/>
                </a:moveTo>
                <a:cubicBezTo>
                  <a:pt x="403" y="546"/>
                  <a:pt x="403" y="546"/>
                  <a:pt x="403" y="546"/>
                </a:cubicBezTo>
                <a:cubicBezTo>
                  <a:pt x="403" y="551"/>
                  <a:pt x="403" y="551"/>
                  <a:pt x="403" y="551"/>
                </a:cubicBezTo>
                <a:cubicBezTo>
                  <a:pt x="405" y="551"/>
                  <a:pt x="405" y="551"/>
                  <a:pt x="405" y="551"/>
                </a:cubicBezTo>
                <a:lnTo>
                  <a:pt x="405" y="546"/>
                </a:lnTo>
                <a:close/>
                <a:moveTo>
                  <a:pt x="418" y="1110"/>
                </a:moveTo>
                <a:cubicBezTo>
                  <a:pt x="415" y="1107"/>
                  <a:pt x="418" y="1109"/>
                  <a:pt x="413" y="1108"/>
                </a:cubicBezTo>
                <a:cubicBezTo>
                  <a:pt x="416" y="1111"/>
                  <a:pt x="413" y="1109"/>
                  <a:pt x="418" y="1110"/>
                </a:cubicBezTo>
                <a:close/>
                <a:moveTo>
                  <a:pt x="408" y="936"/>
                </a:moveTo>
                <a:cubicBezTo>
                  <a:pt x="408" y="933"/>
                  <a:pt x="408" y="933"/>
                  <a:pt x="408" y="933"/>
                </a:cubicBezTo>
                <a:cubicBezTo>
                  <a:pt x="410" y="933"/>
                  <a:pt x="410" y="933"/>
                  <a:pt x="410" y="933"/>
                </a:cubicBezTo>
                <a:cubicBezTo>
                  <a:pt x="410" y="931"/>
                  <a:pt x="410" y="931"/>
                  <a:pt x="410" y="931"/>
                </a:cubicBezTo>
                <a:cubicBezTo>
                  <a:pt x="403" y="931"/>
                  <a:pt x="403" y="931"/>
                  <a:pt x="403" y="931"/>
                </a:cubicBezTo>
                <a:cubicBezTo>
                  <a:pt x="404" y="932"/>
                  <a:pt x="404" y="934"/>
                  <a:pt x="405" y="936"/>
                </a:cubicBezTo>
                <a:lnTo>
                  <a:pt x="408" y="936"/>
                </a:lnTo>
                <a:close/>
                <a:moveTo>
                  <a:pt x="413" y="1095"/>
                </a:moveTo>
                <a:cubicBezTo>
                  <a:pt x="408" y="1095"/>
                  <a:pt x="408" y="1095"/>
                  <a:pt x="408" y="1095"/>
                </a:cubicBezTo>
                <a:cubicBezTo>
                  <a:pt x="408" y="1100"/>
                  <a:pt x="408" y="1100"/>
                  <a:pt x="408" y="1100"/>
                </a:cubicBezTo>
                <a:cubicBezTo>
                  <a:pt x="410" y="1101"/>
                  <a:pt x="413" y="1102"/>
                  <a:pt x="415" y="1103"/>
                </a:cubicBezTo>
                <a:cubicBezTo>
                  <a:pt x="414" y="1100"/>
                  <a:pt x="414" y="1098"/>
                  <a:pt x="413" y="1095"/>
                </a:cubicBezTo>
                <a:close/>
                <a:moveTo>
                  <a:pt x="410" y="499"/>
                </a:moveTo>
                <a:cubicBezTo>
                  <a:pt x="408" y="499"/>
                  <a:pt x="408" y="499"/>
                  <a:pt x="408" y="499"/>
                </a:cubicBezTo>
                <a:cubicBezTo>
                  <a:pt x="411" y="502"/>
                  <a:pt x="409" y="505"/>
                  <a:pt x="413" y="501"/>
                </a:cubicBezTo>
                <a:cubicBezTo>
                  <a:pt x="410" y="501"/>
                  <a:pt x="410" y="501"/>
                  <a:pt x="410" y="501"/>
                </a:cubicBezTo>
                <a:lnTo>
                  <a:pt x="410" y="499"/>
                </a:lnTo>
                <a:close/>
                <a:moveTo>
                  <a:pt x="413" y="561"/>
                </a:moveTo>
                <a:cubicBezTo>
                  <a:pt x="410" y="558"/>
                  <a:pt x="413" y="560"/>
                  <a:pt x="408" y="559"/>
                </a:cubicBezTo>
                <a:cubicBezTo>
                  <a:pt x="411" y="561"/>
                  <a:pt x="408" y="560"/>
                  <a:pt x="413" y="561"/>
                </a:cubicBezTo>
                <a:close/>
                <a:moveTo>
                  <a:pt x="398" y="738"/>
                </a:moveTo>
                <a:cubicBezTo>
                  <a:pt x="395" y="736"/>
                  <a:pt x="398" y="737"/>
                  <a:pt x="393" y="736"/>
                </a:cubicBezTo>
                <a:cubicBezTo>
                  <a:pt x="396" y="739"/>
                  <a:pt x="393" y="737"/>
                  <a:pt x="398" y="738"/>
                </a:cubicBezTo>
                <a:close/>
                <a:moveTo>
                  <a:pt x="408" y="741"/>
                </a:moveTo>
                <a:cubicBezTo>
                  <a:pt x="405" y="741"/>
                  <a:pt x="405" y="741"/>
                  <a:pt x="405" y="741"/>
                </a:cubicBezTo>
                <a:cubicBezTo>
                  <a:pt x="404" y="743"/>
                  <a:pt x="404" y="744"/>
                  <a:pt x="403" y="746"/>
                </a:cubicBezTo>
                <a:cubicBezTo>
                  <a:pt x="403" y="746"/>
                  <a:pt x="410" y="742"/>
                  <a:pt x="408" y="741"/>
                </a:cubicBezTo>
                <a:close/>
                <a:moveTo>
                  <a:pt x="403" y="576"/>
                </a:moveTo>
                <a:cubicBezTo>
                  <a:pt x="398" y="576"/>
                  <a:pt x="398" y="576"/>
                  <a:pt x="398" y="576"/>
                </a:cubicBezTo>
                <a:cubicBezTo>
                  <a:pt x="398" y="579"/>
                  <a:pt x="398" y="579"/>
                  <a:pt x="398" y="579"/>
                </a:cubicBezTo>
                <a:cubicBezTo>
                  <a:pt x="400" y="579"/>
                  <a:pt x="400" y="579"/>
                  <a:pt x="400" y="579"/>
                </a:cubicBezTo>
                <a:cubicBezTo>
                  <a:pt x="399" y="580"/>
                  <a:pt x="399" y="582"/>
                  <a:pt x="398" y="584"/>
                </a:cubicBezTo>
                <a:cubicBezTo>
                  <a:pt x="396" y="583"/>
                  <a:pt x="394" y="582"/>
                  <a:pt x="393" y="581"/>
                </a:cubicBezTo>
                <a:cubicBezTo>
                  <a:pt x="393" y="584"/>
                  <a:pt x="393" y="584"/>
                  <a:pt x="393" y="584"/>
                </a:cubicBezTo>
                <a:cubicBezTo>
                  <a:pt x="396" y="586"/>
                  <a:pt x="393" y="583"/>
                  <a:pt x="395" y="586"/>
                </a:cubicBezTo>
                <a:cubicBezTo>
                  <a:pt x="397" y="587"/>
                  <a:pt x="399" y="588"/>
                  <a:pt x="400" y="589"/>
                </a:cubicBezTo>
                <a:cubicBezTo>
                  <a:pt x="401" y="584"/>
                  <a:pt x="402" y="580"/>
                  <a:pt x="403" y="576"/>
                </a:cubicBezTo>
                <a:close/>
                <a:moveTo>
                  <a:pt x="413" y="499"/>
                </a:moveTo>
                <a:cubicBezTo>
                  <a:pt x="413" y="501"/>
                  <a:pt x="413" y="501"/>
                  <a:pt x="413" y="501"/>
                </a:cubicBezTo>
                <a:cubicBezTo>
                  <a:pt x="415" y="501"/>
                  <a:pt x="415" y="501"/>
                  <a:pt x="415" y="501"/>
                </a:cubicBezTo>
                <a:cubicBezTo>
                  <a:pt x="418" y="500"/>
                  <a:pt x="413" y="499"/>
                  <a:pt x="413" y="499"/>
                </a:cubicBezTo>
                <a:close/>
                <a:moveTo>
                  <a:pt x="423" y="531"/>
                </a:moveTo>
                <a:cubicBezTo>
                  <a:pt x="420" y="528"/>
                  <a:pt x="423" y="530"/>
                  <a:pt x="418" y="529"/>
                </a:cubicBezTo>
                <a:cubicBezTo>
                  <a:pt x="421" y="532"/>
                  <a:pt x="418" y="530"/>
                  <a:pt x="423" y="531"/>
                </a:cubicBezTo>
                <a:close/>
                <a:moveTo>
                  <a:pt x="395" y="836"/>
                </a:moveTo>
                <a:cubicBezTo>
                  <a:pt x="393" y="836"/>
                  <a:pt x="393" y="836"/>
                  <a:pt x="393" y="836"/>
                </a:cubicBezTo>
                <a:cubicBezTo>
                  <a:pt x="393" y="841"/>
                  <a:pt x="393" y="841"/>
                  <a:pt x="393" y="841"/>
                </a:cubicBezTo>
                <a:cubicBezTo>
                  <a:pt x="395" y="841"/>
                  <a:pt x="395" y="841"/>
                  <a:pt x="395" y="841"/>
                </a:cubicBezTo>
                <a:lnTo>
                  <a:pt x="395" y="836"/>
                </a:lnTo>
                <a:close/>
                <a:moveTo>
                  <a:pt x="393" y="878"/>
                </a:moveTo>
                <a:cubicBezTo>
                  <a:pt x="390" y="878"/>
                  <a:pt x="390" y="878"/>
                  <a:pt x="390" y="878"/>
                </a:cubicBezTo>
                <a:cubicBezTo>
                  <a:pt x="389" y="880"/>
                  <a:pt x="389" y="881"/>
                  <a:pt x="388" y="883"/>
                </a:cubicBezTo>
                <a:cubicBezTo>
                  <a:pt x="388" y="883"/>
                  <a:pt x="395" y="879"/>
                  <a:pt x="393" y="878"/>
                </a:cubicBezTo>
                <a:close/>
                <a:moveTo>
                  <a:pt x="398" y="746"/>
                </a:moveTo>
                <a:cubicBezTo>
                  <a:pt x="400" y="743"/>
                  <a:pt x="393" y="741"/>
                  <a:pt x="393" y="741"/>
                </a:cubicBezTo>
                <a:cubicBezTo>
                  <a:pt x="397" y="746"/>
                  <a:pt x="398" y="746"/>
                  <a:pt x="398" y="746"/>
                </a:cubicBezTo>
                <a:close/>
                <a:moveTo>
                  <a:pt x="390" y="921"/>
                </a:moveTo>
                <a:cubicBezTo>
                  <a:pt x="388" y="921"/>
                  <a:pt x="388" y="921"/>
                  <a:pt x="388" y="921"/>
                </a:cubicBezTo>
                <a:cubicBezTo>
                  <a:pt x="388" y="926"/>
                  <a:pt x="388" y="926"/>
                  <a:pt x="388" y="926"/>
                </a:cubicBezTo>
                <a:cubicBezTo>
                  <a:pt x="390" y="926"/>
                  <a:pt x="390" y="926"/>
                  <a:pt x="390" y="926"/>
                </a:cubicBezTo>
                <a:lnTo>
                  <a:pt x="390" y="921"/>
                </a:lnTo>
                <a:close/>
                <a:moveTo>
                  <a:pt x="400" y="713"/>
                </a:moveTo>
                <a:cubicBezTo>
                  <a:pt x="398" y="713"/>
                  <a:pt x="398" y="713"/>
                  <a:pt x="398" y="713"/>
                </a:cubicBezTo>
                <a:cubicBezTo>
                  <a:pt x="398" y="718"/>
                  <a:pt x="398" y="718"/>
                  <a:pt x="398" y="718"/>
                </a:cubicBezTo>
                <a:cubicBezTo>
                  <a:pt x="400" y="718"/>
                  <a:pt x="400" y="718"/>
                  <a:pt x="400" y="718"/>
                </a:cubicBezTo>
                <a:lnTo>
                  <a:pt x="400" y="713"/>
                </a:lnTo>
                <a:close/>
                <a:moveTo>
                  <a:pt x="423" y="1188"/>
                </a:moveTo>
                <a:cubicBezTo>
                  <a:pt x="425" y="1185"/>
                  <a:pt x="418" y="1183"/>
                  <a:pt x="418" y="1183"/>
                </a:cubicBezTo>
                <a:cubicBezTo>
                  <a:pt x="422" y="1188"/>
                  <a:pt x="423" y="1188"/>
                  <a:pt x="423" y="1188"/>
                </a:cubicBezTo>
                <a:close/>
                <a:moveTo>
                  <a:pt x="350" y="1035"/>
                </a:moveTo>
                <a:cubicBezTo>
                  <a:pt x="352" y="1033"/>
                  <a:pt x="346" y="1031"/>
                  <a:pt x="345" y="1030"/>
                </a:cubicBezTo>
                <a:cubicBezTo>
                  <a:pt x="350" y="1036"/>
                  <a:pt x="350" y="1035"/>
                  <a:pt x="350" y="1035"/>
                </a:cubicBezTo>
                <a:close/>
                <a:moveTo>
                  <a:pt x="318" y="1003"/>
                </a:moveTo>
                <a:cubicBezTo>
                  <a:pt x="310" y="1003"/>
                  <a:pt x="310" y="1003"/>
                  <a:pt x="310" y="1003"/>
                </a:cubicBezTo>
                <a:cubicBezTo>
                  <a:pt x="312" y="1004"/>
                  <a:pt x="314" y="1008"/>
                  <a:pt x="318" y="1005"/>
                </a:cubicBezTo>
                <a:lnTo>
                  <a:pt x="318" y="1003"/>
                </a:lnTo>
                <a:close/>
                <a:moveTo>
                  <a:pt x="383" y="846"/>
                </a:moveTo>
                <a:cubicBezTo>
                  <a:pt x="386" y="849"/>
                  <a:pt x="383" y="847"/>
                  <a:pt x="388" y="848"/>
                </a:cubicBezTo>
                <a:cubicBezTo>
                  <a:pt x="385" y="845"/>
                  <a:pt x="388" y="847"/>
                  <a:pt x="383" y="846"/>
                </a:cubicBezTo>
                <a:close/>
                <a:moveTo>
                  <a:pt x="378" y="1078"/>
                </a:moveTo>
                <a:cubicBezTo>
                  <a:pt x="380" y="1075"/>
                  <a:pt x="373" y="1073"/>
                  <a:pt x="373" y="1073"/>
                </a:cubicBezTo>
                <a:cubicBezTo>
                  <a:pt x="377" y="1078"/>
                  <a:pt x="378" y="1078"/>
                  <a:pt x="378" y="1078"/>
                </a:cubicBezTo>
                <a:close/>
                <a:moveTo>
                  <a:pt x="408" y="471"/>
                </a:moveTo>
                <a:cubicBezTo>
                  <a:pt x="407" y="470"/>
                  <a:pt x="406" y="468"/>
                  <a:pt x="405" y="466"/>
                </a:cubicBezTo>
                <a:cubicBezTo>
                  <a:pt x="408" y="466"/>
                  <a:pt x="408" y="466"/>
                  <a:pt x="408" y="466"/>
                </a:cubicBezTo>
                <a:cubicBezTo>
                  <a:pt x="408" y="464"/>
                  <a:pt x="408" y="464"/>
                  <a:pt x="408" y="464"/>
                </a:cubicBezTo>
                <a:cubicBezTo>
                  <a:pt x="405" y="464"/>
                  <a:pt x="405" y="464"/>
                  <a:pt x="405" y="464"/>
                </a:cubicBezTo>
                <a:cubicBezTo>
                  <a:pt x="404" y="465"/>
                  <a:pt x="404" y="467"/>
                  <a:pt x="403" y="469"/>
                </a:cubicBezTo>
                <a:cubicBezTo>
                  <a:pt x="404" y="470"/>
                  <a:pt x="406" y="470"/>
                  <a:pt x="408" y="471"/>
                </a:cubicBezTo>
                <a:close/>
                <a:moveTo>
                  <a:pt x="410" y="461"/>
                </a:moveTo>
                <a:cubicBezTo>
                  <a:pt x="413" y="461"/>
                  <a:pt x="413" y="461"/>
                  <a:pt x="413" y="461"/>
                </a:cubicBezTo>
                <a:cubicBezTo>
                  <a:pt x="413" y="456"/>
                  <a:pt x="413" y="456"/>
                  <a:pt x="413" y="456"/>
                </a:cubicBezTo>
                <a:cubicBezTo>
                  <a:pt x="415" y="457"/>
                  <a:pt x="418" y="458"/>
                  <a:pt x="420" y="459"/>
                </a:cubicBezTo>
                <a:cubicBezTo>
                  <a:pt x="420" y="456"/>
                  <a:pt x="420" y="456"/>
                  <a:pt x="420" y="456"/>
                </a:cubicBezTo>
                <a:cubicBezTo>
                  <a:pt x="417" y="453"/>
                  <a:pt x="419" y="456"/>
                  <a:pt x="418" y="451"/>
                </a:cubicBezTo>
                <a:cubicBezTo>
                  <a:pt x="410" y="450"/>
                  <a:pt x="410" y="449"/>
                  <a:pt x="405" y="446"/>
                </a:cubicBezTo>
                <a:cubicBezTo>
                  <a:pt x="405" y="449"/>
                  <a:pt x="405" y="449"/>
                  <a:pt x="405" y="449"/>
                </a:cubicBezTo>
                <a:cubicBezTo>
                  <a:pt x="408" y="449"/>
                  <a:pt x="408" y="449"/>
                  <a:pt x="408" y="449"/>
                </a:cubicBezTo>
                <a:cubicBezTo>
                  <a:pt x="409" y="453"/>
                  <a:pt x="409" y="457"/>
                  <a:pt x="410" y="461"/>
                </a:cubicBezTo>
                <a:close/>
                <a:moveTo>
                  <a:pt x="413" y="431"/>
                </a:moveTo>
                <a:cubicBezTo>
                  <a:pt x="405" y="431"/>
                  <a:pt x="405" y="431"/>
                  <a:pt x="405" y="431"/>
                </a:cubicBezTo>
                <a:cubicBezTo>
                  <a:pt x="405" y="436"/>
                  <a:pt x="405" y="436"/>
                  <a:pt x="405" y="436"/>
                </a:cubicBezTo>
                <a:cubicBezTo>
                  <a:pt x="408" y="435"/>
                  <a:pt x="410" y="435"/>
                  <a:pt x="413" y="434"/>
                </a:cubicBezTo>
                <a:lnTo>
                  <a:pt x="413" y="431"/>
                </a:lnTo>
                <a:close/>
                <a:moveTo>
                  <a:pt x="410" y="446"/>
                </a:moveTo>
                <a:cubicBezTo>
                  <a:pt x="410" y="446"/>
                  <a:pt x="418" y="442"/>
                  <a:pt x="415" y="441"/>
                </a:cubicBezTo>
                <a:cubicBezTo>
                  <a:pt x="413" y="441"/>
                  <a:pt x="413" y="441"/>
                  <a:pt x="413" y="441"/>
                </a:cubicBezTo>
                <a:cubicBezTo>
                  <a:pt x="412" y="443"/>
                  <a:pt x="411" y="445"/>
                  <a:pt x="410" y="446"/>
                </a:cubicBezTo>
                <a:close/>
                <a:moveTo>
                  <a:pt x="313" y="975"/>
                </a:moveTo>
                <a:cubicBezTo>
                  <a:pt x="305" y="975"/>
                  <a:pt x="305" y="975"/>
                  <a:pt x="305" y="975"/>
                </a:cubicBezTo>
                <a:cubicBezTo>
                  <a:pt x="305" y="980"/>
                  <a:pt x="305" y="980"/>
                  <a:pt x="305" y="980"/>
                </a:cubicBezTo>
                <a:cubicBezTo>
                  <a:pt x="308" y="980"/>
                  <a:pt x="310" y="979"/>
                  <a:pt x="313" y="978"/>
                </a:cubicBezTo>
                <a:lnTo>
                  <a:pt x="313" y="975"/>
                </a:lnTo>
                <a:close/>
                <a:moveTo>
                  <a:pt x="418" y="449"/>
                </a:moveTo>
                <a:cubicBezTo>
                  <a:pt x="420" y="449"/>
                  <a:pt x="420" y="449"/>
                  <a:pt x="420" y="449"/>
                </a:cubicBezTo>
                <a:cubicBezTo>
                  <a:pt x="420" y="441"/>
                  <a:pt x="420" y="441"/>
                  <a:pt x="420" y="441"/>
                </a:cubicBezTo>
                <a:cubicBezTo>
                  <a:pt x="418" y="441"/>
                  <a:pt x="418" y="441"/>
                  <a:pt x="418" y="441"/>
                </a:cubicBezTo>
                <a:lnTo>
                  <a:pt x="418" y="449"/>
                </a:lnTo>
                <a:close/>
                <a:moveTo>
                  <a:pt x="418" y="396"/>
                </a:moveTo>
                <a:cubicBezTo>
                  <a:pt x="419" y="395"/>
                  <a:pt x="422" y="396"/>
                  <a:pt x="420" y="391"/>
                </a:cubicBezTo>
                <a:cubicBezTo>
                  <a:pt x="418" y="391"/>
                  <a:pt x="418" y="391"/>
                  <a:pt x="418" y="391"/>
                </a:cubicBezTo>
                <a:cubicBezTo>
                  <a:pt x="416" y="394"/>
                  <a:pt x="414" y="396"/>
                  <a:pt x="413" y="399"/>
                </a:cubicBezTo>
                <a:cubicBezTo>
                  <a:pt x="418" y="399"/>
                  <a:pt x="418" y="399"/>
                  <a:pt x="418" y="399"/>
                </a:cubicBezTo>
                <a:lnTo>
                  <a:pt x="418" y="396"/>
                </a:lnTo>
                <a:close/>
                <a:moveTo>
                  <a:pt x="368" y="918"/>
                </a:moveTo>
                <a:cubicBezTo>
                  <a:pt x="365" y="915"/>
                  <a:pt x="368" y="917"/>
                  <a:pt x="363" y="916"/>
                </a:cubicBezTo>
                <a:cubicBezTo>
                  <a:pt x="366" y="918"/>
                  <a:pt x="363" y="917"/>
                  <a:pt x="368" y="918"/>
                </a:cubicBezTo>
                <a:close/>
                <a:moveTo>
                  <a:pt x="418" y="778"/>
                </a:moveTo>
                <a:cubicBezTo>
                  <a:pt x="420" y="778"/>
                  <a:pt x="420" y="778"/>
                  <a:pt x="420" y="778"/>
                </a:cubicBezTo>
                <a:cubicBezTo>
                  <a:pt x="420" y="786"/>
                  <a:pt x="420" y="786"/>
                  <a:pt x="420" y="786"/>
                </a:cubicBezTo>
                <a:cubicBezTo>
                  <a:pt x="423" y="786"/>
                  <a:pt x="423" y="786"/>
                  <a:pt x="423" y="786"/>
                </a:cubicBezTo>
                <a:cubicBezTo>
                  <a:pt x="423" y="779"/>
                  <a:pt x="423" y="777"/>
                  <a:pt x="425" y="773"/>
                </a:cubicBezTo>
                <a:cubicBezTo>
                  <a:pt x="423" y="773"/>
                  <a:pt x="423" y="773"/>
                  <a:pt x="423" y="773"/>
                </a:cubicBezTo>
                <a:cubicBezTo>
                  <a:pt x="421" y="776"/>
                  <a:pt x="420" y="776"/>
                  <a:pt x="418" y="778"/>
                </a:cubicBezTo>
                <a:close/>
                <a:moveTo>
                  <a:pt x="418" y="361"/>
                </a:moveTo>
                <a:cubicBezTo>
                  <a:pt x="418" y="356"/>
                  <a:pt x="418" y="356"/>
                  <a:pt x="418" y="356"/>
                </a:cubicBezTo>
                <a:cubicBezTo>
                  <a:pt x="415" y="359"/>
                  <a:pt x="417" y="356"/>
                  <a:pt x="415" y="359"/>
                </a:cubicBezTo>
                <a:cubicBezTo>
                  <a:pt x="413" y="359"/>
                  <a:pt x="413" y="359"/>
                  <a:pt x="413" y="359"/>
                </a:cubicBezTo>
                <a:cubicBezTo>
                  <a:pt x="416" y="362"/>
                  <a:pt x="413" y="360"/>
                  <a:pt x="418" y="361"/>
                </a:cubicBezTo>
                <a:close/>
                <a:moveTo>
                  <a:pt x="288" y="1018"/>
                </a:moveTo>
                <a:cubicBezTo>
                  <a:pt x="288" y="1013"/>
                  <a:pt x="288" y="1013"/>
                  <a:pt x="288" y="1013"/>
                </a:cubicBezTo>
                <a:cubicBezTo>
                  <a:pt x="293" y="1013"/>
                  <a:pt x="293" y="1013"/>
                  <a:pt x="293" y="1013"/>
                </a:cubicBezTo>
                <a:cubicBezTo>
                  <a:pt x="293" y="1010"/>
                  <a:pt x="293" y="1010"/>
                  <a:pt x="293" y="1010"/>
                </a:cubicBezTo>
                <a:cubicBezTo>
                  <a:pt x="289" y="1011"/>
                  <a:pt x="285" y="1012"/>
                  <a:pt x="280" y="1013"/>
                </a:cubicBezTo>
                <a:cubicBezTo>
                  <a:pt x="280" y="1015"/>
                  <a:pt x="280" y="1015"/>
                  <a:pt x="280" y="1015"/>
                </a:cubicBezTo>
                <a:cubicBezTo>
                  <a:pt x="285" y="1015"/>
                  <a:pt x="285" y="1015"/>
                  <a:pt x="285" y="1015"/>
                </a:cubicBezTo>
                <a:cubicBezTo>
                  <a:pt x="288" y="1018"/>
                  <a:pt x="285" y="1016"/>
                  <a:pt x="288" y="1018"/>
                </a:cubicBezTo>
                <a:close/>
                <a:moveTo>
                  <a:pt x="313" y="803"/>
                </a:moveTo>
                <a:cubicBezTo>
                  <a:pt x="315" y="803"/>
                  <a:pt x="315" y="803"/>
                  <a:pt x="315" y="803"/>
                </a:cubicBezTo>
                <a:cubicBezTo>
                  <a:pt x="315" y="805"/>
                  <a:pt x="314" y="807"/>
                  <a:pt x="313" y="808"/>
                </a:cubicBezTo>
                <a:cubicBezTo>
                  <a:pt x="315" y="808"/>
                  <a:pt x="315" y="808"/>
                  <a:pt x="315" y="808"/>
                </a:cubicBezTo>
                <a:cubicBezTo>
                  <a:pt x="315" y="806"/>
                  <a:pt x="315" y="806"/>
                  <a:pt x="315" y="806"/>
                </a:cubicBezTo>
                <a:cubicBezTo>
                  <a:pt x="318" y="807"/>
                  <a:pt x="320" y="809"/>
                  <a:pt x="323" y="811"/>
                </a:cubicBezTo>
                <a:cubicBezTo>
                  <a:pt x="323" y="803"/>
                  <a:pt x="323" y="803"/>
                  <a:pt x="323" y="803"/>
                </a:cubicBezTo>
                <a:cubicBezTo>
                  <a:pt x="317" y="803"/>
                  <a:pt x="317" y="802"/>
                  <a:pt x="313" y="801"/>
                </a:cubicBezTo>
                <a:lnTo>
                  <a:pt x="313" y="803"/>
                </a:lnTo>
                <a:close/>
                <a:moveTo>
                  <a:pt x="338" y="886"/>
                </a:moveTo>
                <a:cubicBezTo>
                  <a:pt x="336" y="880"/>
                  <a:pt x="337" y="881"/>
                  <a:pt x="333" y="878"/>
                </a:cubicBezTo>
                <a:cubicBezTo>
                  <a:pt x="334" y="881"/>
                  <a:pt x="335" y="883"/>
                  <a:pt x="335" y="886"/>
                </a:cubicBezTo>
                <a:lnTo>
                  <a:pt x="338" y="886"/>
                </a:lnTo>
                <a:close/>
                <a:moveTo>
                  <a:pt x="325" y="786"/>
                </a:moveTo>
                <a:cubicBezTo>
                  <a:pt x="327" y="783"/>
                  <a:pt x="321" y="781"/>
                  <a:pt x="320" y="781"/>
                </a:cubicBezTo>
                <a:cubicBezTo>
                  <a:pt x="325" y="786"/>
                  <a:pt x="325" y="786"/>
                  <a:pt x="325" y="786"/>
                </a:cubicBezTo>
                <a:close/>
                <a:moveTo>
                  <a:pt x="333" y="821"/>
                </a:moveTo>
                <a:cubicBezTo>
                  <a:pt x="335" y="818"/>
                  <a:pt x="329" y="816"/>
                  <a:pt x="328" y="816"/>
                </a:cubicBezTo>
                <a:cubicBezTo>
                  <a:pt x="332" y="821"/>
                  <a:pt x="333" y="821"/>
                  <a:pt x="333" y="821"/>
                </a:cubicBezTo>
                <a:close/>
                <a:moveTo>
                  <a:pt x="315" y="619"/>
                </a:moveTo>
                <a:cubicBezTo>
                  <a:pt x="320" y="624"/>
                  <a:pt x="320" y="624"/>
                  <a:pt x="320" y="624"/>
                </a:cubicBezTo>
                <a:cubicBezTo>
                  <a:pt x="322" y="621"/>
                  <a:pt x="316" y="619"/>
                  <a:pt x="315" y="619"/>
                </a:cubicBezTo>
                <a:close/>
                <a:moveTo>
                  <a:pt x="338" y="758"/>
                </a:moveTo>
                <a:cubicBezTo>
                  <a:pt x="327" y="755"/>
                  <a:pt x="333" y="756"/>
                  <a:pt x="330" y="748"/>
                </a:cubicBezTo>
                <a:cubicBezTo>
                  <a:pt x="328" y="748"/>
                  <a:pt x="328" y="748"/>
                  <a:pt x="328" y="748"/>
                </a:cubicBezTo>
                <a:cubicBezTo>
                  <a:pt x="328" y="751"/>
                  <a:pt x="328" y="751"/>
                  <a:pt x="328" y="751"/>
                </a:cubicBezTo>
                <a:cubicBezTo>
                  <a:pt x="324" y="749"/>
                  <a:pt x="326" y="748"/>
                  <a:pt x="323" y="746"/>
                </a:cubicBezTo>
                <a:cubicBezTo>
                  <a:pt x="323" y="753"/>
                  <a:pt x="323" y="753"/>
                  <a:pt x="323" y="753"/>
                </a:cubicBezTo>
                <a:cubicBezTo>
                  <a:pt x="331" y="755"/>
                  <a:pt x="329" y="758"/>
                  <a:pt x="338" y="761"/>
                </a:cubicBezTo>
                <a:lnTo>
                  <a:pt x="338" y="758"/>
                </a:lnTo>
                <a:close/>
                <a:moveTo>
                  <a:pt x="318" y="863"/>
                </a:moveTo>
                <a:cubicBezTo>
                  <a:pt x="315" y="863"/>
                  <a:pt x="315" y="863"/>
                  <a:pt x="315" y="863"/>
                </a:cubicBezTo>
                <a:cubicBezTo>
                  <a:pt x="315" y="868"/>
                  <a:pt x="315" y="868"/>
                  <a:pt x="315" y="868"/>
                </a:cubicBezTo>
                <a:cubicBezTo>
                  <a:pt x="318" y="868"/>
                  <a:pt x="318" y="868"/>
                  <a:pt x="318" y="868"/>
                </a:cubicBezTo>
                <a:lnTo>
                  <a:pt x="318" y="863"/>
                </a:lnTo>
                <a:close/>
                <a:moveTo>
                  <a:pt x="328" y="828"/>
                </a:moveTo>
                <a:cubicBezTo>
                  <a:pt x="325" y="826"/>
                  <a:pt x="325" y="825"/>
                  <a:pt x="323" y="823"/>
                </a:cubicBezTo>
                <a:cubicBezTo>
                  <a:pt x="317" y="832"/>
                  <a:pt x="317" y="821"/>
                  <a:pt x="313" y="833"/>
                </a:cubicBezTo>
                <a:cubicBezTo>
                  <a:pt x="315" y="833"/>
                  <a:pt x="315" y="833"/>
                  <a:pt x="315" y="833"/>
                </a:cubicBezTo>
                <a:cubicBezTo>
                  <a:pt x="315" y="831"/>
                  <a:pt x="315" y="831"/>
                  <a:pt x="315" y="831"/>
                </a:cubicBezTo>
                <a:cubicBezTo>
                  <a:pt x="320" y="832"/>
                  <a:pt x="324" y="834"/>
                  <a:pt x="328" y="836"/>
                </a:cubicBezTo>
                <a:lnTo>
                  <a:pt x="328" y="828"/>
                </a:lnTo>
                <a:close/>
                <a:moveTo>
                  <a:pt x="325" y="811"/>
                </a:moveTo>
                <a:cubicBezTo>
                  <a:pt x="328" y="814"/>
                  <a:pt x="325" y="812"/>
                  <a:pt x="330" y="813"/>
                </a:cubicBezTo>
                <a:cubicBezTo>
                  <a:pt x="328" y="810"/>
                  <a:pt x="330" y="812"/>
                  <a:pt x="325" y="811"/>
                </a:cubicBezTo>
                <a:close/>
                <a:moveTo>
                  <a:pt x="325" y="771"/>
                </a:moveTo>
                <a:cubicBezTo>
                  <a:pt x="325" y="772"/>
                  <a:pt x="324" y="774"/>
                  <a:pt x="323" y="776"/>
                </a:cubicBezTo>
                <a:cubicBezTo>
                  <a:pt x="323" y="776"/>
                  <a:pt x="330" y="772"/>
                  <a:pt x="328" y="771"/>
                </a:cubicBezTo>
                <a:lnTo>
                  <a:pt x="325" y="771"/>
                </a:lnTo>
                <a:close/>
                <a:moveTo>
                  <a:pt x="308" y="736"/>
                </a:moveTo>
                <a:cubicBezTo>
                  <a:pt x="308" y="741"/>
                  <a:pt x="308" y="741"/>
                  <a:pt x="308" y="741"/>
                </a:cubicBezTo>
                <a:cubicBezTo>
                  <a:pt x="311" y="739"/>
                  <a:pt x="308" y="741"/>
                  <a:pt x="310" y="738"/>
                </a:cubicBezTo>
                <a:cubicBezTo>
                  <a:pt x="313" y="738"/>
                  <a:pt x="313" y="738"/>
                  <a:pt x="313" y="738"/>
                </a:cubicBezTo>
                <a:cubicBezTo>
                  <a:pt x="310" y="736"/>
                  <a:pt x="313" y="737"/>
                  <a:pt x="308" y="736"/>
                </a:cubicBezTo>
                <a:close/>
                <a:moveTo>
                  <a:pt x="305" y="968"/>
                </a:moveTo>
                <a:cubicBezTo>
                  <a:pt x="303" y="968"/>
                  <a:pt x="303" y="968"/>
                  <a:pt x="303" y="968"/>
                </a:cubicBezTo>
                <a:cubicBezTo>
                  <a:pt x="300" y="965"/>
                  <a:pt x="303" y="967"/>
                  <a:pt x="298" y="965"/>
                </a:cubicBezTo>
                <a:cubicBezTo>
                  <a:pt x="298" y="978"/>
                  <a:pt x="298" y="978"/>
                  <a:pt x="298" y="978"/>
                </a:cubicBezTo>
                <a:cubicBezTo>
                  <a:pt x="300" y="978"/>
                  <a:pt x="300" y="978"/>
                  <a:pt x="300" y="978"/>
                </a:cubicBezTo>
                <a:cubicBezTo>
                  <a:pt x="300" y="973"/>
                  <a:pt x="300" y="973"/>
                  <a:pt x="300" y="973"/>
                </a:cubicBezTo>
                <a:cubicBezTo>
                  <a:pt x="304" y="971"/>
                  <a:pt x="303" y="971"/>
                  <a:pt x="305" y="968"/>
                </a:cubicBezTo>
                <a:close/>
                <a:moveTo>
                  <a:pt x="283" y="1048"/>
                </a:moveTo>
                <a:cubicBezTo>
                  <a:pt x="282" y="1050"/>
                  <a:pt x="281" y="1051"/>
                  <a:pt x="280" y="1053"/>
                </a:cubicBezTo>
                <a:cubicBezTo>
                  <a:pt x="281" y="1053"/>
                  <a:pt x="288" y="1049"/>
                  <a:pt x="285" y="1048"/>
                </a:cubicBezTo>
                <a:lnTo>
                  <a:pt x="283" y="1048"/>
                </a:lnTo>
                <a:close/>
                <a:moveTo>
                  <a:pt x="300" y="1000"/>
                </a:moveTo>
                <a:cubicBezTo>
                  <a:pt x="303" y="1000"/>
                  <a:pt x="303" y="1000"/>
                  <a:pt x="303" y="1000"/>
                </a:cubicBezTo>
                <a:cubicBezTo>
                  <a:pt x="303" y="993"/>
                  <a:pt x="303" y="993"/>
                  <a:pt x="303" y="993"/>
                </a:cubicBezTo>
                <a:cubicBezTo>
                  <a:pt x="300" y="994"/>
                  <a:pt x="296" y="995"/>
                  <a:pt x="293" y="995"/>
                </a:cubicBezTo>
                <a:cubicBezTo>
                  <a:pt x="294" y="998"/>
                  <a:pt x="295" y="1000"/>
                  <a:pt x="295" y="1003"/>
                </a:cubicBezTo>
                <a:cubicBezTo>
                  <a:pt x="300" y="1002"/>
                  <a:pt x="298" y="1003"/>
                  <a:pt x="300" y="1000"/>
                </a:cubicBezTo>
                <a:close/>
                <a:moveTo>
                  <a:pt x="325" y="868"/>
                </a:moveTo>
                <a:cubicBezTo>
                  <a:pt x="323" y="869"/>
                  <a:pt x="320" y="870"/>
                  <a:pt x="318" y="871"/>
                </a:cubicBezTo>
                <a:cubicBezTo>
                  <a:pt x="318" y="876"/>
                  <a:pt x="318" y="876"/>
                  <a:pt x="318" y="876"/>
                </a:cubicBezTo>
                <a:cubicBezTo>
                  <a:pt x="320" y="875"/>
                  <a:pt x="323" y="874"/>
                  <a:pt x="325" y="873"/>
                </a:cubicBezTo>
                <a:lnTo>
                  <a:pt x="325" y="868"/>
                </a:lnTo>
                <a:close/>
                <a:moveTo>
                  <a:pt x="290" y="983"/>
                </a:moveTo>
                <a:cubicBezTo>
                  <a:pt x="293" y="986"/>
                  <a:pt x="290" y="984"/>
                  <a:pt x="295" y="985"/>
                </a:cubicBezTo>
                <a:cubicBezTo>
                  <a:pt x="293" y="983"/>
                  <a:pt x="295" y="984"/>
                  <a:pt x="290" y="983"/>
                </a:cubicBezTo>
                <a:close/>
                <a:moveTo>
                  <a:pt x="290" y="990"/>
                </a:moveTo>
                <a:cubicBezTo>
                  <a:pt x="290" y="988"/>
                  <a:pt x="290" y="988"/>
                  <a:pt x="290" y="988"/>
                </a:cubicBezTo>
                <a:cubicBezTo>
                  <a:pt x="288" y="986"/>
                  <a:pt x="290" y="988"/>
                  <a:pt x="288" y="985"/>
                </a:cubicBezTo>
                <a:cubicBezTo>
                  <a:pt x="285" y="988"/>
                  <a:pt x="288" y="985"/>
                  <a:pt x="285" y="988"/>
                </a:cubicBezTo>
                <a:cubicBezTo>
                  <a:pt x="283" y="991"/>
                  <a:pt x="284" y="988"/>
                  <a:pt x="283" y="993"/>
                </a:cubicBezTo>
                <a:cubicBezTo>
                  <a:pt x="285" y="992"/>
                  <a:pt x="288" y="991"/>
                  <a:pt x="290" y="990"/>
                </a:cubicBezTo>
                <a:close/>
                <a:moveTo>
                  <a:pt x="318" y="816"/>
                </a:moveTo>
                <a:cubicBezTo>
                  <a:pt x="313" y="816"/>
                  <a:pt x="313" y="816"/>
                  <a:pt x="313" y="816"/>
                </a:cubicBezTo>
                <a:cubicBezTo>
                  <a:pt x="313" y="818"/>
                  <a:pt x="313" y="818"/>
                  <a:pt x="313" y="818"/>
                </a:cubicBezTo>
                <a:cubicBezTo>
                  <a:pt x="315" y="818"/>
                  <a:pt x="315" y="818"/>
                  <a:pt x="315" y="818"/>
                </a:cubicBezTo>
                <a:cubicBezTo>
                  <a:pt x="314" y="822"/>
                  <a:pt x="313" y="820"/>
                  <a:pt x="310" y="823"/>
                </a:cubicBezTo>
                <a:cubicBezTo>
                  <a:pt x="318" y="823"/>
                  <a:pt x="318" y="823"/>
                  <a:pt x="318" y="823"/>
                </a:cubicBezTo>
                <a:lnTo>
                  <a:pt x="318" y="816"/>
                </a:lnTo>
                <a:close/>
                <a:moveTo>
                  <a:pt x="318" y="946"/>
                </a:moveTo>
                <a:cubicBezTo>
                  <a:pt x="322" y="951"/>
                  <a:pt x="323" y="951"/>
                  <a:pt x="323" y="951"/>
                </a:cubicBezTo>
                <a:cubicBezTo>
                  <a:pt x="325" y="948"/>
                  <a:pt x="319" y="946"/>
                  <a:pt x="318" y="946"/>
                </a:cubicBezTo>
                <a:close/>
                <a:moveTo>
                  <a:pt x="300" y="961"/>
                </a:moveTo>
                <a:cubicBezTo>
                  <a:pt x="300" y="956"/>
                  <a:pt x="300" y="956"/>
                  <a:pt x="300" y="956"/>
                </a:cubicBezTo>
                <a:cubicBezTo>
                  <a:pt x="298" y="956"/>
                  <a:pt x="298" y="956"/>
                  <a:pt x="298" y="956"/>
                </a:cubicBezTo>
                <a:cubicBezTo>
                  <a:pt x="298" y="961"/>
                  <a:pt x="298" y="961"/>
                  <a:pt x="298" y="961"/>
                </a:cubicBezTo>
                <a:lnTo>
                  <a:pt x="300" y="961"/>
                </a:lnTo>
                <a:close/>
                <a:moveTo>
                  <a:pt x="348" y="1008"/>
                </a:moveTo>
                <a:cubicBezTo>
                  <a:pt x="348" y="1003"/>
                  <a:pt x="348" y="1003"/>
                  <a:pt x="348" y="1003"/>
                </a:cubicBezTo>
                <a:cubicBezTo>
                  <a:pt x="353" y="1003"/>
                  <a:pt x="353" y="1003"/>
                  <a:pt x="353" y="1003"/>
                </a:cubicBezTo>
                <a:cubicBezTo>
                  <a:pt x="353" y="995"/>
                  <a:pt x="353" y="995"/>
                  <a:pt x="353" y="995"/>
                </a:cubicBezTo>
                <a:cubicBezTo>
                  <a:pt x="343" y="995"/>
                  <a:pt x="343" y="995"/>
                  <a:pt x="343" y="995"/>
                </a:cubicBezTo>
                <a:cubicBezTo>
                  <a:pt x="344" y="1000"/>
                  <a:pt x="345" y="1004"/>
                  <a:pt x="345" y="1008"/>
                </a:cubicBezTo>
                <a:lnTo>
                  <a:pt x="348" y="1008"/>
                </a:lnTo>
                <a:close/>
                <a:moveTo>
                  <a:pt x="405" y="1008"/>
                </a:moveTo>
                <a:cubicBezTo>
                  <a:pt x="405" y="1003"/>
                  <a:pt x="405" y="1003"/>
                  <a:pt x="405" y="1003"/>
                </a:cubicBezTo>
                <a:cubicBezTo>
                  <a:pt x="400" y="1003"/>
                  <a:pt x="400" y="1003"/>
                  <a:pt x="400" y="1003"/>
                </a:cubicBezTo>
                <a:cubicBezTo>
                  <a:pt x="402" y="1006"/>
                  <a:pt x="400" y="1003"/>
                  <a:pt x="403" y="1005"/>
                </a:cubicBezTo>
                <a:cubicBezTo>
                  <a:pt x="403" y="1008"/>
                  <a:pt x="403" y="1008"/>
                  <a:pt x="403" y="1008"/>
                </a:cubicBezTo>
                <a:lnTo>
                  <a:pt x="405" y="1008"/>
                </a:lnTo>
                <a:close/>
                <a:moveTo>
                  <a:pt x="383" y="1088"/>
                </a:moveTo>
                <a:cubicBezTo>
                  <a:pt x="385" y="1088"/>
                  <a:pt x="385" y="1088"/>
                  <a:pt x="385" y="1088"/>
                </a:cubicBezTo>
                <a:cubicBezTo>
                  <a:pt x="385" y="1083"/>
                  <a:pt x="385" y="1083"/>
                  <a:pt x="385" y="1083"/>
                </a:cubicBezTo>
                <a:cubicBezTo>
                  <a:pt x="383" y="1083"/>
                  <a:pt x="383" y="1083"/>
                  <a:pt x="383" y="1083"/>
                </a:cubicBezTo>
                <a:lnTo>
                  <a:pt x="383" y="1088"/>
                </a:lnTo>
                <a:close/>
                <a:moveTo>
                  <a:pt x="383" y="1095"/>
                </a:moveTo>
                <a:cubicBezTo>
                  <a:pt x="380" y="1093"/>
                  <a:pt x="382" y="1096"/>
                  <a:pt x="380" y="1093"/>
                </a:cubicBezTo>
                <a:cubicBezTo>
                  <a:pt x="379" y="1094"/>
                  <a:pt x="377" y="1094"/>
                  <a:pt x="375" y="1095"/>
                </a:cubicBezTo>
                <a:cubicBezTo>
                  <a:pt x="375" y="1093"/>
                  <a:pt x="375" y="1093"/>
                  <a:pt x="375" y="1093"/>
                </a:cubicBezTo>
                <a:cubicBezTo>
                  <a:pt x="372" y="1090"/>
                  <a:pt x="374" y="1093"/>
                  <a:pt x="373" y="1088"/>
                </a:cubicBezTo>
                <a:cubicBezTo>
                  <a:pt x="367" y="1089"/>
                  <a:pt x="368" y="1089"/>
                  <a:pt x="365" y="1093"/>
                </a:cubicBezTo>
                <a:cubicBezTo>
                  <a:pt x="367" y="1092"/>
                  <a:pt x="369" y="1091"/>
                  <a:pt x="370" y="1090"/>
                </a:cubicBezTo>
                <a:cubicBezTo>
                  <a:pt x="370" y="1093"/>
                  <a:pt x="370" y="1093"/>
                  <a:pt x="370" y="1093"/>
                </a:cubicBezTo>
                <a:cubicBezTo>
                  <a:pt x="376" y="1096"/>
                  <a:pt x="374" y="1097"/>
                  <a:pt x="383" y="1098"/>
                </a:cubicBezTo>
                <a:lnTo>
                  <a:pt x="383" y="1095"/>
                </a:lnTo>
                <a:close/>
                <a:moveTo>
                  <a:pt x="360" y="1010"/>
                </a:moveTo>
                <a:cubicBezTo>
                  <a:pt x="354" y="1010"/>
                  <a:pt x="354" y="1009"/>
                  <a:pt x="350" y="1008"/>
                </a:cubicBezTo>
                <a:cubicBezTo>
                  <a:pt x="350" y="1010"/>
                  <a:pt x="350" y="1010"/>
                  <a:pt x="350" y="1010"/>
                </a:cubicBezTo>
                <a:cubicBezTo>
                  <a:pt x="353" y="1010"/>
                  <a:pt x="353" y="1010"/>
                  <a:pt x="353" y="1010"/>
                </a:cubicBezTo>
                <a:cubicBezTo>
                  <a:pt x="353" y="1013"/>
                  <a:pt x="353" y="1013"/>
                  <a:pt x="353" y="1013"/>
                </a:cubicBezTo>
                <a:cubicBezTo>
                  <a:pt x="358" y="1016"/>
                  <a:pt x="361" y="1009"/>
                  <a:pt x="363" y="1010"/>
                </a:cubicBezTo>
                <a:cubicBezTo>
                  <a:pt x="363" y="1005"/>
                  <a:pt x="363" y="1005"/>
                  <a:pt x="363" y="1005"/>
                </a:cubicBezTo>
                <a:cubicBezTo>
                  <a:pt x="360" y="1008"/>
                  <a:pt x="362" y="1005"/>
                  <a:pt x="360" y="1010"/>
                </a:cubicBezTo>
                <a:close/>
                <a:moveTo>
                  <a:pt x="385" y="1038"/>
                </a:moveTo>
                <a:cubicBezTo>
                  <a:pt x="383" y="1038"/>
                  <a:pt x="383" y="1038"/>
                  <a:pt x="383" y="1038"/>
                </a:cubicBezTo>
                <a:cubicBezTo>
                  <a:pt x="383" y="1043"/>
                  <a:pt x="383" y="1043"/>
                  <a:pt x="383" y="1043"/>
                </a:cubicBezTo>
                <a:cubicBezTo>
                  <a:pt x="385" y="1043"/>
                  <a:pt x="385" y="1043"/>
                  <a:pt x="385" y="1043"/>
                </a:cubicBezTo>
                <a:lnTo>
                  <a:pt x="385" y="1038"/>
                </a:lnTo>
                <a:close/>
                <a:moveTo>
                  <a:pt x="375" y="1113"/>
                </a:moveTo>
                <a:cubicBezTo>
                  <a:pt x="372" y="1110"/>
                  <a:pt x="375" y="1112"/>
                  <a:pt x="370" y="1110"/>
                </a:cubicBezTo>
                <a:cubicBezTo>
                  <a:pt x="373" y="1113"/>
                  <a:pt x="370" y="1111"/>
                  <a:pt x="375" y="1113"/>
                </a:cubicBezTo>
                <a:close/>
                <a:moveTo>
                  <a:pt x="398" y="1135"/>
                </a:moveTo>
                <a:cubicBezTo>
                  <a:pt x="396" y="1129"/>
                  <a:pt x="397" y="1131"/>
                  <a:pt x="393" y="1128"/>
                </a:cubicBezTo>
                <a:cubicBezTo>
                  <a:pt x="393" y="1130"/>
                  <a:pt x="393" y="1130"/>
                  <a:pt x="393" y="1130"/>
                </a:cubicBezTo>
                <a:cubicBezTo>
                  <a:pt x="395" y="1130"/>
                  <a:pt x="395" y="1130"/>
                  <a:pt x="395" y="1130"/>
                </a:cubicBezTo>
                <a:cubicBezTo>
                  <a:pt x="395" y="1133"/>
                  <a:pt x="395" y="1133"/>
                  <a:pt x="395" y="1133"/>
                </a:cubicBezTo>
                <a:cubicBezTo>
                  <a:pt x="393" y="1133"/>
                  <a:pt x="393" y="1133"/>
                  <a:pt x="393" y="1133"/>
                </a:cubicBezTo>
                <a:cubicBezTo>
                  <a:pt x="390" y="1137"/>
                  <a:pt x="396" y="1135"/>
                  <a:pt x="398" y="1135"/>
                </a:cubicBezTo>
                <a:close/>
                <a:moveTo>
                  <a:pt x="388" y="1148"/>
                </a:moveTo>
                <a:cubicBezTo>
                  <a:pt x="388" y="1148"/>
                  <a:pt x="395" y="1144"/>
                  <a:pt x="393" y="1143"/>
                </a:cubicBezTo>
                <a:cubicBezTo>
                  <a:pt x="390" y="1143"/>
                  <a:pt x="390" y="1143"/>
                  <a:pt x="390" y="1143"/>
                </a:cubicBezTo>
                <a:cubicBezTo>
                  <a:pt x="389" y="1144"/>
                  <a:pt x="389" y="1146"/>
                  <a:pt x="388" y="1148"/>
                </a:cubicBezTo>
                <a:close/>
                <a:moveTo>
                  <a:pt x="393" y="1075"/>
                </a:moveTo>
                <a:cubicBezTo>
                  <a:pt x="395" y="1078"/>
                  <a:pt x="397" y="1079"/>
                  <a:pt x="400" y="1080"/>
                </a:cubicBezTo>
                <a:cubicBezTo>
                  <a:pt x="397" y="1076"/>
                  <a:pt x="399" y="1077"/>
                  <a:pt x="393" y="1075"/>
                </a:cubicBezTo>
                <a:close/>
                <a:moveTo>
                  <a:pt x="403" y="1180"/>
                </a:moveTo>
                <a:cubicBezTo>
                  <a:pt x="400" y="1177"/>
                  <a:pt x="403" y="1179"/>
                  <a:pt x="398" y="1178"/>
                </a:cubicBezTo>
                <a:cubicBezTo>
                  <a:pt x="401" y="1181"/>
                  <a:pt x="398" y="1179"/>
                  <a:pt x="403" y="1180"/>
                </a:cubicBezTo>
                <a:close/>
                <a:moveTo>
                  <a:pt x="388" y="1003"/>
                </a:moveTo>
                <a:cubicBezTo>
                  <a:pt x="385" y="1003"/>
                  <a:pt x="385" y="1003"/>
                  <a:pt x="385" y="1003"/>
                </a:cubicBezTo>
                <a:cubicBezTo>
                  <a:pt x="385" y="1005"/>
                  <a:pt x="385" y="1005"/>
                  <a:pt x="385" y="1005"/>
                </a:cubicBezTo>
                <a:cubicBezTo>
                  <a:pt x="382" y="1008"/>
                  <a:pt x="384" y="1005"/>
                  <a:pt x="383" y="1010"/>
                </a:cubicBezTo>
                <a:cubicBezTo>
                  <a:pt x="378" y="1010"/>
                  <a:pt x="378" y="1010"/>
                  <a:pt x="378" y="1010"/>
                </a:cubicBezTo>
                <a:cubicBezTo>
                  <a:pt x="378" y="1015"/>
                  <a:pt x="378" y="1015"/>
                  <a:pt x="378" y="1015"/>
                </a:cubicBezTo>
                <a:cubicBezTo>
                  <a:pt x="380" y="1015"/>
                  <a:pt x="383" y="1014"/>
                  <a:pt x="385" y="1013"/>
                </a:cubicBezTo>
                <a:cubicBezTo>
                  <a:pt x="386" y="1010"/>
                  <a:pt x="387" y="1006"/>
                  <a:pt x="388" y="1003"/>
                </a:cubicBezTo>
                <a:close/>
                <a:moveTo>
                  <a:pt x="450" y="379"/>
                </a:moveTo>
                <a:cubicBezTo>
                  <a:pt x="447" y="376"/>
                  <a:pt x="450" y="378"/>
                  <a:pt x="445" y="376"/>
                </a:cubicBezTo>
                <a:cubicBezTo>
                  <a:pt x="448" y="379"/>
                  <a:pt x="445" y="377"/>
                  <a:pt x="450" y="379"/>
                </a:cubicBezTo>
                <a:close/>
                <a:moveTo>
                  <a:pt x="365" y="963"/>
                </a:moveTo>
                <a:cubicBezTo>
                  <a:pt x="357" y="966"/>
                  <a:pt x="361" y="967"/>
                  <a:pt x="355" y="961"/>
                </a:cubicBezTo>
                <a:cubicBezTo>
                  <a:pt x="353" y="961"/>
                  <a:pt x="353" y="961"/>
                  <a:pt x="353" y="961"/>
                </a:cubicBezTo>
                <a:cubicBezTo>
                  <a:pt x="354" y="959"/>
                  <a:pt x="355" y="957"/>
                  <a:pt x="355" y="956"/>
                </a:cubicBezTo>
                <a:cubicBezTo>
                  <a:pt x="353" y="956"/>
                  <a:pt x="353" y="956"/>
                  <a:pt x="353" y="956"/>
                </a:cubicBezTo>
                <a:cubicBezTo>
                  <a:pt x="351" y="958"/>
                  <a:pt x="353" y="956"/>
                  <a:pt x="350" y="958"/>
                </a:cubicBezTo>
                <a:cubicBezTo>
                  <a:pt x="350" y="965"/>
                  <a:pt x="350" y="965"/>
                  <a:pt x="350" y="965"/>
                </a:cubicBezTo>
                <a:cubicBezTo>
                  <a:pt x="358" y="965"/>
                  <a:pt x="358" y="965"/>
                  <a:pt x="358" y="965"/>
                </a:cubicBezTo>
                <a:cubicBezTo>
                  <a:pt x="358" y="968"/>
                  <a:pt x="358" y="968"/>
                  <a:pt x="358" y="968"/>
                </a:cubicBezTo>
                <a:cubicBezTo>
                  <a:pt x="363" y="968"/>
                  <a:pt x="363" y="968"/>
                  <a:pt x="363" y="968"/>
                </a:cubicBezTo>
                <a:cubicBezTo>
                  <a:pt x="364" y="966"/>
                  <a:pt x="365" y="965"/>
                  <a:pt x="365" y="963"/>
                </a:cubicBezTo>
                <a:close/>
                <a:moveTo>
                  <a:pt x="355" y="1053"/>
                </a:moveTo>
                <a:cubicBezTo>
                  <a:pt x="355" y="1050"/>
                  <a:pt x="355" y="1050"/>
                  <a:pt x="355" y="1050"/>
                </a:cubicBezTo>
                <a:cubicBezTo>
                  <a:pt x="348" y="1045"/>
                  <a:pt x="354" y="1046"/>
                  <a:pt x="350" y="1040"/>
                </a:cubicBezTo>
                <a:cubicBezTo>
                  <a:pt x="349" y="1039"/>
                  <a:pt x="345" y="1038"/>
                  <a:pt x="343" y="1035"/>
                </a:cubicBezTo>
                <a:cubicBezTo>
                  <a:pt x="340" y="1036"/>
                  <a:pt x="338" y="1037"/>
                  <a:pt x="335" y="1038"/>
                </a:cubicBezTo>
                <a:cubicBezTo>
                  <a:pt x="335" y="1040"/>
                  <a:pt x="335" y="1040"/>
                  <a:pt x="335" y="1040"/>
                </a:cubicBezTo>
                <a:cubicBezTo>
                  <a:pt x="343" y="1040"/>
                  <a:pt x="343" y="1040"/>
                  <a:pt x="343" y="1040"/>
                </a:cubicBezTo>
                <a:cubicBezTo>
                  <a:pt x="343" y="1045"/>
                  <a:pt x="343" y="1045"/>
                  <a:pt x="343" y="1045"/>
                </a:cubicBezTo>
                <a:cubicBezTo>
                  <a:pt x="348" y="1045"/>
                  <a:pt x="348" y="1045"/>
                  <a:pt x="348" y="1045"/>
                </a:cubicBezTo>
                <a:cubicBezTo>
                  <a:pt x="348" y="1053"/>
                  <a:pt x="348" y="1053"/>
                  <a:pt x="348" y="1053"/>
                </a:cubicBezTo>
                <a:lnTo>
                  <a:pt x="355" y="1053"/>
                </a:lnTo>
                <a:close/>
                <a:moveTo>
                  <a:pt x="363" y="748"/>
                </a:moveTo>
                <a:cubicBezTo>
                  <a:pt x="365" y="748"/>
                  <a:pt x="365" y="748"/>
                  <a:pt x="365" y="748"/>
                </a:cubicBezTo>
                <a:cubicBezTo>
                  <a:pt x="362" y="744"/>
                  <a:pt x="363" y="744"/>
                  <a:pt x="355" y="743"/>
                </a:cubicBezTo>
                <a:cubicBezTo>
                  <a:pt x="355" y="748"/>
                  <a:pt x="355" y="748"/>
                  <a:pt x="355" y="748"/>
                </a:cubicBezTo>
                <a:cubicBezTo>
                  <a:pt x="358" y="748"/>
                  <a:pt x="360" y="747"/>
                  <a:pt x="363" y="746"/>
                </a:cubicBezTo>
                <a:lnTo>
                  <a:pt x="363" y="748"/>
                </a:lnTo>
                <a:close/>
                <a:moveTo>
                  <a:pt x="343" y="1015"/>
                </a:moveTo>
                <a:cubicBezTo>
                  <a:pt x="344" y="1014"/>
                  <a:pt x="345" y="1012"/>
                  <a:pt x="345" y="1010"/>
                </a:cubicBezTo>
                <a:cubicBezTo>
                  <a:pt x="344" y="1011"/>
                  <a:pt x="342" y="1012"/>
                  <a:pt x="340" y="1013"/>
                </a:cubicBezTo>
                <a:cubicBezTo>
                  <a:pt x="335" y="1009"/>
                  <a:pt x="335" y="991"/>
                  <a:pt x="328" y="998"/>
                </a:cubicBezTo>
                <a:cubicBezTo>
                  <a:pt x="328" y="990"/>
                  <a:pt x="328" y="990"/>
                  <a:pt x="328" y="990"/>
                </a:cubicBezTo>
                <a:cubicBezTo>
                  <a:pt x="331" y="988"/>
                  <a:pt x="329" y="990"/>
                  <a:pt x="330" y="985"/>
                </a:cubicBezTo>
                <a:cubicBezTo>
                  <a:pt x="332" y="986"/>
                  <a:pt x="334" y="987"/>
                  <a:pt x="335" y="988"/>
                </a:cubicBezTo>
                <a:cubicBezTo>
                  <a:pt x="338" y="986"/>
                  <a:pt x="334" y="985"/>
                  <a:pt x="338" y="985"/>
                </a:cubicBezTo>
                <a:cubicBezTo>
                  <a:pt x="338" y="988"/>
                  <a:pt x="338" y="988"/>
                  <a:pt x="338" y="988"/>
                </a:cubicBezTo>
                <a:cubicBezTo>
                  <a:pt x="340" y="988"/>
                  <a:pt x="340" y="988"/>
                  <a:pt x="340" y="988"/>
                </a:cubicBezTo>
                <a:cubicBezTo>
                  <a:pt x="340" y="985"/>
                  <a:pt x="340" y="985"/>
                  <a:pt x="340" y="985"/>
                </a:cubicBezTo>
                <a:cubicBezTo>
                  <a:pt x="343" y="985"/>
                  <a:pt x="343" y="985"/>
                  <a:pt x="343" y="985"/>
                </a:cubicBezTo>
                <a:cubicBezTo>
                  <a:pt x="343" y="988"/>
                  <a:pt x="343" y="988"/>
                  <a:pt x="343" y="988"/>
                </a:cubicBezTo>
                <a:cubicBezTo>
                  <a:pt x="345" y="988"/>
                  <a:pt x="345" y="988"/>
                  <a:pt x="345" y="988"/>
                </a:cubicBezTo>
                <a:cubicBezTo>
                  <a:pt x="343" y="991"/>
                  <a:pt x="346" y="988"/>
                  <a:pt x="343" y="990"/>
                </a:cubicBezTo>
                <a:cubicBezTo>
                  <a:pt x="341" y="993"/>
                  <a:pt x="339" y="994"/>
                  <a:pt x="335" y="995"/>
                </a:cubicBezTo>
                <a:cubicBezTo>
                  <a:pt x="335" y="998"/>
                  <a:pt x="335" y="998"/>
                  <a:pt x="335" y="998"/>
                </a:cubicBezTo>
                <a:cubicBezTo>
                  <a:pt x="338" y="997"/>
                  <a:pt x="340" y="996"/>
                  <a:pt x="343" y="995"/>
                </a:cubicBezTo>
                <a:cubicBezTo>
                  <a:pt x="343" y="993"/>
                  <a:pt x="343" y="993"/>
                  <a:pt x="343" y="993"/>
                </a:cubicBezTo>
                <a:cubicBezTo>
                  <a:pt x="347" y="992"/>
                  <a:pt x="351" y="991"/>
                  <a:pt x="355" y="990"/>
                </a:cubicBezTo>
                <a:cubicBezTo>
                  <a:pt x="355" y="983"/>
                  <a:pt x="355" y="983"/>
                  <a:pt x="355" y="983"/>
                </a:cubicBezTo>
                <a:cubicBezTo>
                  <a:pt x="357" y="984"/>
                  <a:pt x="359" y="985"/>
                  <a:pt x="360" y="985"/>
                </a:cubicBezTo>
                <a:cubicBezTo>
                  <a:pt x="361" y="980"/>
                  <a:pt x="362" y="975"/>
                  <a:pt x="363" y="970"/>
                </a:cubicBezTo>
                <a:cubicBezTo>
                  <a:pt x="358" y="969"/>
                  <a:pt x="361" y="971"/>
                  <a:pt x="358" y="968"/>
                </a:cubicBezTo>
                <a:cubicBezTo>
                  <a:pt x="353" y="968"/>
                  <a:pt x="353" y="968"/>
                  <a:pt x="353" y="968"/>
                </a:cubicBezTo>
                <a:cubicBezTo>
                  <a:pt x="351" y="970"/>
                  <a:pt x="357" y="971"/>
                  <a:pt x="358" y="973"/>
                </a:cubicBezTo>
                <a:cubicBezTo>
                  <a:pt x="348" y="973"/>
                  <a:pt x="348" y="973"/>
                  <a:pt x="348" y="973"/>
                </a:cubicBezTo>
                <a:cubicBezTo>
                  <a:pt x="348" y="978"/>
                  <a:pt x="348" y="978"/>
                  <a:pt x="348" y="978"/>
                </a:cubicBezTo>
                <a:cubicBezTo>
                  <a:pt x="350" y="977"/>
                  <a:pt x="353" y="976"/>
                  <a:pt x="355" y="975"/>
                </a:cubicBezTo>
                <a:cubicBezTo>
                  <a:pt x="355" y="980"/>
                  <a:pt x="355" y="980"/>
                  <a:pt x="355" y="980"/>
                </a:cubicBezTo>
                <a:cubicBezTo>
                  <a:pt x="352" y="981"/>
                  <a:pt x="349" y="982"/>
                  <a:pt x="345" y="983"/>
                </a:cubicBezTo>
                <a:cubicBezTo>
                  <a:pt x="345" y="978"/>
                  <a:pt x="345" y="978"/>
                  <a:pt x="345" y="978"/>
                </a:cubicBezTo>
                <a:cubicBezTo>
                  <a:pt x="336" y="976"/>
                  <a:pt x="340" y="977"/>
                  <a:pt x="330" y="978"/>
                </a:cubicBezTo>
                <a:cubicBezTo>
                  <a:pt x="330" y="981"/>
                  <a:pt x="329" y="985"/>
                  <a:pt x="328" y="988"/>
                </a:cubicBezTo>
                <a:cubicBezTo>
                  <a:pt x="326" y="987"/>
                  <a:pt x="325" y="986"/>
                  <a:pt x="323" y="985"/>
                </a:cubicBezTo>
                <a:cubicBezTo>
                  <a:pt x="323" y="988"/>
                  <a:pt x="323" y="988"/>
                  <a:pt x="323" y="988"/>
                </a:cubicBezTo>
                <a:cubicBezTo>
                  <a:pt x="325" y="988"/>
                  <a:pt x="325" y="988"/>
                  <a:pt x="325" y="988"/>
                </a:cubicBezTo>
                <a:cubicBezTo>
                  <a:pt x="326" y="991"/>
                  <a:pt x="324" y="987"/>
                  <a:pt x="323" y="990"/>
                </a:cubicBezTo>
                <a:cubicBezTo>
                  <a:pt x="323" y="993"/>
                  <a:pt x="323" y="993"/>
                  <a:pt x="323" y="993"/>
                </a:cubicBezTo>
                <a:cubicBezTo>
                  <a:pt x="319" y="996"/>
                  <a:pt x="309" y="992"/>
                  <a:pt x="308" y="990"/>
                </a:cubicBezTo>
                <a:cubicBezTo>
                  <a:pt x="308" y="1000"/>
                  <a:pt x="308" y="1000"/>
                  <a:pt x="308" y="1000"/>
                </a:cubicBezTo>
                <a:cubicBezTo>
                  <a:pt x="314" y="999"/>
                  <a:pt x="320" y="997"/>
                  <a:pt x="325" y="995"/>
                </a:cubicBezTo>
                <a:cubicBezTo>
                  <a:pt x="325" y="998"/>
                  <a:pt x="325" y="998"/>
                  <a:pt x="325" y="998"/>
                </a:cubicBezTo>
                <a:cubicBezTo>
                  <a:pt x="328" y="999"/>
                  <a:pt x="330" y="1000"/>
                  <a:pt x="333" y="1000"/>
                </a:cubicBezTo>
                <a:cubicBezTo>
                  <a:pt x="333" y="1006"/>
                  <a:pt x="333" y="1007"/>
                  <a:pt x="335" y="1010"/>
                </a:cubicBezTo>
                <a:cubicBezTo>
                  <a:pt x="338" y="1010"/>
                  <a:pt x="338" y="1010"/>
                  <a:pt x="338" y="1010"/>
                </a:cubicBezTo>
                <a:cubicBezTo>
                  <a:pt x="337" y="1012"/>
                  <a:pt x="336" y="1014"/>
                  <a:pt x="335" y="1015"/>
                </a:cubicBezTo>
                <a:lnTo>
                  <a:pt x="343" y="1015"/>
                </a:lnTo>
                <a:close/>
                <a:moveTo>
                  <a:pt x="343" y="980"/>
                </a:moveTo>
                <a:cubicBezTo>
                  <a:pt x="343" y="983"/>
                  <a:pt x="343" y="983"/>
                  <a:pt x="343" y="983"/>
                </a:cubicBezTo>
                <a:cubicBezTo>
                  <a:pt x="338" y="982"/>
                  <a:pt x="341" y="983"/>
                  <a:pt x="338" y="980"/>
                </a:cubicBezTo>
                <a:lnTo>
                  <a:pt x="343" y="980"/>
                </a:lnTo>
                <a:close/>
                <a:moveTo>
                  <a:pt x="330" y="1023"/>
                </a:moveTo>
                <a:cubicBezTo>
                  <a:pt x="329" y="1018"/>
                  <a:pt x="329" y="1011"/>
                  <a:pt x="328" y="1003"/>
                </a:cubicBezTo>
                <a:cubicBezTo>
                  <a:pt x="322" y="1004"/>
                  <a:pt x="323" y="1004"/>
                  <a:pt x="320" y="1008"/>
                </a:cubicBezTo>
                <a:cubicBezTo>
                  <a:pt x="318" y="1008"/>
                  <a:pt x="318" y="1008"/>
                  <a:pt x="318" y="1008"/>
                </a:cubicBezTo>
                <a:cubicBezTo>
                  <a:pt x="313" y="1010"/>
                  <a:pt x="323" y="1010"/>
                  <a:pt x="323" y="1010"/>
                </a:cubicBezTo>
                <a:cubicBezTo>
                  <a:pt x="323" y="1005"/>
                  <a:pt x="323" y="1005"/>
                  <a:pt x="323" y="1005"/>
                </a:cubicBezTo>
                <a:cubicBezTo>
                  <a:pt x="326" y="1008"/>
                  <a:pt x="324" y="1005"/>
                  <a:pt x="325" y="1010"/>
                </a:cubicBezTo>
                <a:cubicBezTo>
                  <a:pt x="323" y="1010"/>
                  <a:pt x="323" y="1010"/>
                  <a:pt x="323" y="1010"/>
                </a:cubicBezTo>
                <a:cubicBezTo>
                  <a:pt x="322" y="1013"/>
                  <a:pt x="321" y="1015"/>
                  <a:pt x="320" y="1018"/>
                </a:cubicBezTo>
                <a:cubicBezTo>
                  <a:pt x="327" y="1019"/>
                  <a:pt x="326" y="1021"/>
                  <a:pt x="330" y="1023"/>
                </a:cubicBezTo>
                <a:close/>
                <a:moveTo>
                  <a:pt x="365" y="1033"/>
                </a:moveTo>
                <a:cubicBezTo>
                  <a:pt x="368" y="1031"/>
                  <a:pt x="366" y="1033"/>
                  <a:pt x="368" y="1030"/>
                </a:cubicBezTo>
                <a:cubicBezTo>
                  <a:pt x="370" y="1030"/>
                  <a:pt x="370" y="1030"/>
                  <a:pt x="370" y="1030"/>
                </a:cubicBezTo>
                <a:cubicBezTo>
                  <a:pt x="367" y="1028"/>
                  <a:pt x="370" y="1029"/>
                  <a:pt x="365" y="1028"/>
                </a:cubicBezTo>
                <a:lnTo>
                  <a:pt x="365" y="1033"/>
                </a:lnTo>
                <a:close/>
                <a:moveTo>
                  <a:pt x="363" y="1015"/>
                </a:moveTo>
                <a:cubicBezTo>
                  <a:pt x="360" y="1015"/>
                  <a:pt x="360" y="1015"/>
                  <a:pt x="360" y="1015"/>
                </a:cubicBezTo>
                <a:cubicBezTo>
                  <a:pt x="360" y="1020"/>
                  <a:pt x="360" y="1020"/>
                  <a:pt x="360" y="1020"/>
                </a:cubicBezTo>
                <a:cubicBezTo>
                  <a:pt x="363" y="1020"/>
                  <a:pt x="363" y="1020"/>
                  <a:pt x="363" y="1020"/>
                </a:cubicBezTo>
                <a:lnTo>
                  <a:pt x="363" y="1015"/>
                </a:lnTo>
                <a:close/>
                <a:moveTo>
                  <a:pt x="363" y="1033"/>
                </a:moveTo>
                <a:cubicBezTo>
                  <a:pt x="361" y="1027"/>
                  <a:pt x="362" y="1028"/>
                  <a:pt x="358" y="1025"/>
                </a:cubicBezTo>
                <a:cubicBezTo>
                  <a:pt x="357" y="1027"/>
                  <a:pt x="356" y="1029"/>
                  <a:pt x="355" y="1030"/>
                </a:cubicBezTo>
                <a:cubicBezTo>
                  <a:pt x="357" y="1030"/>
                  <a:pt x="359" y="1029"/>
                  <a:pt x="360" y="1028"/>
                </a:cubicBezTo>
                <a:cubicBezTo>
                  <a:pt x="360" y="1033"/>
                  <a:pt x="360" y="1033"/>
                  <a:pt x="360" y="1033"/>
                </a:cubicBezTo>
                <a:lnTo>
                  <a:pt x="363" y="1033"/>
                </a:lnTo>
                <a:close/>
                <a:moveTo>
                  <a:pt x="373" y="1020"/>
                </a:moveTo>
                <a:cubicBezTo>
                  <a:pt x="373" y="1018"/>
                  <a:pt x="373" y="1018"/>
                  <a:pt x="373" y="1018"/>
                </a:cubicBezTo>
                <a:cubicBezTo>
                  <a:pt x="370" y="1018"/>
                  <a:pt x="370" y="1018"/>
                  <a:pt x="370" y="1018"/>
                </a:cubicBezTo>
                <a:cubicBezTo>
                  <a:pt x="370" y="1020"/>
                  <a:pt x="370" y="1020"/>
                  <a:pt x="370" y="1020"/>
                </a:cubicBezTo>
                <a:lnTo>
                  <a:pt x="373" y="1020"/>
                </a:lnTo>
                <a:close/>
                <a:moveTo>
                  <a:pt x="443" y="464"/>
                </a:moveTo>
                <a:cubicBezTo>
                  <a:pt x="445" y="464"/>
                  <a:pt x="445" y="464"/>
                  <a:pt x="445" y="464"/>
                </a:cubicBezTo>
                <a:cubicBezTo>
                  <a:pt x="445" y="459"/>
                  <a:pt x="445" y="459"/>
                  <a:pt x="445" y="459"/>
                </a:cubicBezTo>
                <a:cubicBezTo>
                  <a:pt x="443" y="459"/>
                  <a:pt x="443" y="459"/>
                  <a:pt x="443" y="459"/>
                </a:cubicBezTo>
                <a:lnTo>
                  <a:pt x="443" y="464"/>
                </a:lnTo>
                <a:close/>
                <a:moveTo>
                  <a:pt x="440" y="1193"/>
                </a:moveTo>
                <a:cubicBezTo>
                  <a:pt x="438" y="1193"/>
                  <a:pt x="438" y="1193"/>
                  <a:pt x="438" y="1193"/>
                </a:cubicBezTo>
                <a:cubicBezTo>
                  <a:pt x="438" y="1195"/>
                  <a:pt x="438" y="1195"/>
                  <a:pt x="438" y="1195"/>
                </a:cubicBezTo>
                <a:cubicBezTo>
                  <a:pt x="441" y="1196"/>
                  <a:pt x="437" y="1194"/>
                  <a:pt x="440" y="1193"/>
                </a:cubicBezTo>
                <a:close/>
                <a:moveTo>
                  <a:pt x="433" y="1188"/>
                </a:moveTo>
                <a:cubicBezTo>
                  <a:pt x="433" y="1190"/>
                  <a:pt x="433" y="1190"/>
                  <a:pt x="433" y="1190"/>
                </a:cubicBezTo>
                <a:cubicBezTo>
                  <a:pt x="434" y="1191"/>
                  <a:pt x="436" y="1192"/>
                  <a:pt x="438" y="1193"/>
                </a:cubicBezTo>
                <a:cubicBezTo>
                  <a:pt x="436" y="1189"/>
                  <a:pt x="436" y="1190"/>
                  <a:pt x="433" y="1188"/>
                </a:cubicBezTo>
                <a:close/>
                <a:moveTo>
                  <a:pt x="443" y="731"/>
                </a:moveTo>
                <a:cubicBezTo>
                  <a:pt x="440" y="731"/>
                  <a:pt x="440" y="731"/>
                  <a:pt x="440" y="731"/>
                </a:cubicBezTo>
                <a:cubicBezTo>
                  <a:pt x="439" y="733"/>
                  <a:pt x="439" y="734"/>
                  <a:pt x="438" y="736"/>
                </a:cubicBezTo>
                <a:cubicBezTo>
                  <a:pt x="438" y="736"/>
                  <a:pt x="445" y="732"/>
                  <a:pt x="443" y="731"/>
                </a:cubicBezTo>
                <a:close/>
                <a:moveTo>
                  <a:pt x="440" y="476"/>
                </a:moveTo>
                <a:cubicBezTo>
                  <a:pt x="440" y="469"/>
                  <a:pt x="440" y="469"/>
                  <a:pt x="440" y="469"/>
                </a:cubicBezTo>
                <a:cubicBezTo>
                  <a:pt x="433" y="469"/>
                  <a:pt x="433" y="469"/>
                  <a:pt x="433" y="469"/>
                </a:cubicBezTo>
                <a:cubicBezTo>
                  <a:pt x="433" y="471"/>
                  <a:pt x="433" y="471"/>
                  <a:pt x="433" y="471"/>
                </a:cubicBezTo>
                <a:cubicBezTo>
                  <a:pt x="438" y="471"/>
                  <a:pt x="438" y="471"/>
                  <a:pt x="438" y="471"/>
                </a:cubicBezTo>
                <a:cubicBezTo>
                  <a:pt x="438" y="476"/>
                  <a:pt x="438" y="476"/>
                  <a:pt x="438" y="476"/>
                </a:cubicBezTo>
                <a:lnTo>
                  <a:pt x="440" y="476"/>
                </a:lnTo>
                <a:close/>
                <a:moveTo>
                  <a:pt x="443" y="1188"/>
                </a:moveTo>
                <a:cubicBezTo>
                  <a:pt x="450" y="1188"/>
                  <a:pt x="450" y="1188"/>
                  <a:pt x="450" y="1188"/>
                </a:cubicBezTo>
                <a:cubicBezTo>
                  <a:pt x="450" y="1183"/>
                  <a:pt x="450" y="1183"/>
                  <a:pt x="450" y="1183"/>
                </a:cubicBezTo>
                <a:cubicBezTo>
                  <a:pt x="442" y="1185"/>
                  <a:pt x="446" y="1184"/>
                  <a:pt x="438" y="1183"/>
                </a:cubicBezTo>
                <a:cubicBezTo>
                  <a:pt x="438" y="1185"/>
                  <a:pt x="442" y="1188"/>
                  <a:pt x="440" y="1193"/>
                </a:cubicBezTo>
                <a:cubicBezTo>
                  <a:pt x="443" y="1190"/>
                  <a:pt x="441" y="1193"/>
                  <a:pt x="443" y="1188"/>
                </a:cubicBezTo>
                <a:close/>
                <a:moveTo>
                  <a:pt x="443" y="366"/>
                </a:moveTo>
                <a:cubicBezTo>
                  <a:pt x="443" y="361"/>
                  <a:pt x="443" y="361"/>
                  <a:pt x="443" y="361"/>
                </a:cubicBezTo>
                <a:cubicBezTo>
                  <a:pt x="439" y="361"/>
                  <a:pt x="434" y="360"/>
                  <a:pt x="430" y="359"/>
                </a:cubicBezTo>
                <a:cubicBezTo>
                  <a:pt x="430" y="361"/>
                  <a:pt x="430" y="361"/>
                  <a:pt x="430" y="361"/>
                </a:cubicBezTo>
                <a:cubicBezTo>
                  <a:pt x="435" y="361"/>
                  <a:pt x="435" y="361"/>
                  <a:pt x="435" y="361"/>
                </a:cubicBezTo>
                <a:cubicBezTo>
                  <a:pt x="437" y="364"/>
                  <a:pt x="440" y="365"/>
                  <a:pt x="443" y="366"/>
                </a:cubicBezTo>
                <a:close/>
                <a:moveTo>
                  <a:pt x="433" y="349"/>
                </a:moveTo>
                <a:cubicBezTo>
                  <a:pt x="434" y="347"/>
                  <a:pt x="437" y="349"/>
                  <a:pt x="435" y="344"/>
                </a:cubicBezTo>
                <a:cubicBezTo>
                  <a:pt x="433" y="344"/>
                  <a:pt x="433" y="344"/>
                  <a:pt x="433" y="344"/>
                </a:cubicBezTo>
                <a:cubicBezTo>
                  <a:pt x="432" y="346"/>
                  <a:pt x="431" y="349"/>
                  <a:pt x="430" y="351"/>
                </a:cubicBezTo>
                <a:cubicBezTo>
                  <a:pt x="433" y="351"/>
                  <a:pt x="433" y="351"/>
                  <a:pt x="433" y="351"/>
                </a:cubicBezTo>
                <a:lnTo>
                  <a:pt x="433" y="349"/>
                </a:lnTo>
                <a:close/>
                <a:moveTo>
                  <a:pt x="453" y="691"/>
                </a:moveTo>
                <a:cubicBezTo>
                  <a:pt x="456" y="685"/>
                  <a:pt x="454" y="687"/>
                  <a:pt x="450" y="683"/>
                </a:cubicBezTo>
                <a:cubicBezTo>
                  <a:pt x="452" y="688"/>
                  <a:pt x="449" y="692"/>
                  <a:pt x="453" y="691"/>
                </a:cubicBezTo>
                <a:close/>
                <a:moveTo>
                  <a:pt x="410" y="1190"/>
                </a:moveTo>
                <a:cubicBezTo>
                  <a:pt x="410" y="1195"/>
                  <a:pt x="410" y="1195"/>
                  <a:pt x="410" y="1195"/>
                </a:cubicBezTo>
                <a:cubicBezTo>
                  <a:pt x="415" y="1195"/>
                  <a:pt x="415" y="1195"/>
                  <a:pt x="415" y="1195"/>
                </a:cubicBezTo>
                <a:cubicBezTo>
                  <a:pt x="415" y="1193"/>
                  <a:pt x="415" y="1193"/>
                  <a:pt x="415" y="1193"/>
                </a:cubicBezTo>
                <a:cubicBezTo>
                  <a:pt x="412" y="1191"/>
                  <a:pt x="415" y="1193"/>
                  <a:pt x="413" y="1190"/>
                </a:cubicBezTo>
                <a:lnTo>
                  <a:pt x="410" y="1190"/>
                </a:lnTo>
                <a:close/>
                <a:moveTo>
                  <a:pt x="435" y="451"/>
                </a:moveTo>
                <a:cubicBezTo>
                  <a:pt x="435" y="449"/>
                  <a:pt x="435" y="449"/>
                  <a:pt x="435" y="449"/>
                </a:cubicBezTo>
                <a:cubicBezTo>
                  <a:pt x="433" y="449"/>
                  <a:pt x="433" y="449"/>
                  <a:pt x="433" y="449"/>
                </a:cubicBezTo>
                <a:cubicBezTo>
                  <a:pt x="428" y="446"/>
                  <a:pt x="438" y="446"/>
                  <a:pt x="438" y="446"/>
                </a:cubicBezTo>
                <a:cubicBezTo>
                  <a:pt x="439" y="448"/>
                  <a:pt x="439" y="450"/>
                  <a:pt x="440" y="451"/>
                </a:cubicBezTo>
                <a:cubicBezTo>
                  <a:pt x="443" y="451"/>
                  <a:pt x="443" y="451"/>
                  <a:pt x="443" y="451"/>
                </a:cubicBezTo>
                <a:cubicBezTo>
                  <a:pt x="443" y="449"/>
                  <a:pt x="443" y="449"/>
                  <a:pt x="443" y="449"/>
                </a:cubicBezTo>
                <a:cubicBezTo>
                  <a:pt x="447" y="450"/>
                  <a:pt x="451" y="450"/>
                  <a:pt x="455" y="451"/>
                </a:cubicBezTo>
                <a:cubicBezTo>
                  <a:pt x="455" y="443"/>
                  <a:pt x="450" y="447"/>
                  <a:pt x="458" y="444"/>
                </a:cubicBezTo>
                <a:cubicBezTo>
                  <a:pt x="459" y="451"/>
                  <a:pt x="458" y="449"/>
                  <a:pt x="465" y="451"/>
                </a:cubicBezTo>
                <a:cubicBezTo>
                  <a:pt x="465" y="446"/>
                  <a:pt x="465" y="446"/>
                  <a:pt x="465" y="446"/>
                </a:cubicBezTo>
                <a:cubicBezTo>
                  <a:pt x="464" y="447"/>
                  <a:pt x="462" y="448"/>
                  <a:pt x="460" y="449"/>
                </a:cubicBezTo>
                <a:cubicBezTo>
                  <a:pt x="460" y="439"/>
                  <a:pt x="460" y="439"/>
                  <a:pt x="460" y="439"/>
                </a:cubicBezTo>
                <a:cubicBezTo>
                  <a:pt x="458" y="438"/>
                  <a:pt x="455" y="437"/>
                  <a:pt x="453" y="436"/>
                </a:cubicBezTo>
                <a:cubicBezTo>
                  <a:pt x="452" y="440"/>
                  <a:pt x="451" y="443"/>
                  <a:pt x="450" y="446"/>
                </a:cubicBezTo>
                <a:cubicBezTo>
                  <a:pt x="437" y="445"/>
                  <a:pt x="441" y="444"/>
                  <a:pt x="430" y="441"/>
                </a:cubicBezTo>
                <a:cubicBezTo>
                  <a:pt x="431" y="449"/>
                  <a:pt x="431" y="448"/>
                  <a:pt x="435" y="451"/>
                </a:cubicBezTo>
                <a:close/>
                <a:moveTo>
                  <a:pt x="408" y="1165"/>
                </a:moveTo>
                <a:cubicBezTo>
                  <a:pt x="408" y="1170"/>
                  <a:pt x="408" y="1170"/>
                  <a:pt x="408" y="1170"/>
                </a:cubicBezTo>
                <a:cubicBezTo>
                  <a:pt x="410" y="1170"/>
                  <a:pt x="410" y="1170"/>
                  <a:pt x="410" y="1170"/>
                </a:cubicBezTo>
                <a:cubicBezTo>
                  <a:pt x="411" y="1165"/>
                  <a:pt x="409" y="1167"/>
                  <a:pt x="408" y="1165"/>
                </a:cubicBezTo>
                <a:close/>
                <a:moveTo>
                  <a:pt x="423" y="1165"/>
                </a:moveTo>
                <a:cubicBezTo>
                  <a:pt x="425" y="1168"/>
                  <a:pt x="425" y="1166"/>
                  <a:pt x="423" y="1170"/>
                </a:cubicBezTo>
                <a:cubicBezTo>
                  <a:pt x="428" y="1170"/>
                  <a:pt x="428" y="1170"/>
                  <a:pt x="428" y="1170"/>
                </a:cubicBezTo>
                <a:cubicBezTo>
                  <a:pt x="425" y="1167"/>
                  <a:pt x="430" y="1167"/>
                  <a:pt x="423" y="1163"/>
                </a:cubicBezTo>
                <a:lnTo>
                  <a:pt x="423" y="1165"/>
                </a:lnTo>
                <a:close/>
                <a:moveTo>
                  <a:pt x="443" y="1020"/>
                </a:moveTo>
                <a:cubicBezTo>
                  <a:pt x="443" y="1025"/>
                  <a:pt x="443" y="1025"/>
                  <a:pt x="443" y="1025"/>
                </a:cubicBezTo>
                <a:cubicBezTo>
                  <a:pt x="448" y="1025"/>
                  <a:pt x="448" y="1025"/>
                  <a:pt x="448" y="1025"/>
                </a:cubicBezTo>
                <a:cubicBezTo>
                  <a:pt x="448" y="1023"/>
                  <a:pt x="448" y="1023"/>
                  <a:pt x="448" y="1023"/>
                </a:cubicBezTo>
                <a:cubicBezTo>
                  <a:pt x="445" y="1021"/>
                  <a:pt x="447" y="1023"/>
                  <a:pt x="445" y="1020"/>
                </a:cubicBezTo>
                <a:lnTo>
                  <a:pt x="443" y="1020"/>
                </a:lnTo>
                <a:close/>
                <a:moveTo>
                  <a:pt x="425" y="1173"/>
                </a:moveTo>
                <a:cubicBezTo>
                  <a:pt x="425" y="1178"/>
                  <a:pt x="425" y="1178"/>
                  <a:pt x="425" y="1178"/>
                </a:cubicBezTo>
                <a:cubicBezTo>
                  <a:pt x="420" y="1178"/>
                  <a:pt x="420" y="1178"/>
                  <a:pt x="420" y="1178"/>
                </a:cubicBezTo>
                <a:cubicBezTo>
                  <a:pt x="423" y="1181"/>
                  <a:pt x="420" y="1179"/>
                  <a:pt x="425" y="1180"/>
                </a:cubicBezTo>
                <a:cubicBezTo>
                  <a:pt x="425" y="1185"/>
                  <a:pt x="425" y="1185"/>
                  <a:pt x="425" y="1185"/>
                </a:cubicBezTo>
                <a:cubicBezTo>
                  <a:pt x="428" y="1182"/>
                  <a:pt x="426" y="1185"/>
                  <a:pt x="428" y="1180"/>
                </a:cubicBezTo>
                <a:cubicBezTo>
                  <a:pt x="431" y="1178"/>
                  <a:pt x="431" y="1178"/>
                  <a:pt x="433" y="1175"/>
                </a:cubicBezTo>
                <a:cubicBezTo>
                  <a:pt x="430" y="1175"/>
                  <a:pt x="430" y="1175"/>
                  <a:pt x="430" y="1175"/>
                </a:cubicBezTo>
                <a:cubicBezTo>
                  <a:pt x="430" y="1178"/>
                  <a:pt x="430" y="1178"/>
                  <a:pt x="430" y="1178"/>
                </a:cubicBezTo>
                <a:cubicBezTo>
                  <a:pt x="428" y="1182"/>
                  <a:pt x="428" y="1173"/>
                  <a:pt x="428" y="1173"/>
                </a:cubicBezTo>
                <a:cubicBezTo>
                  <a:pt x="432" y="1174"/>
                  <a:pt x="436" y="1174"/>
                  <a:pt x="440" y="1175"/>
                </a:cubicBezTo>
                <a:cubicBezTo>
                  <a:pt x="440" y="1173"/>
                  <a:pt x="440" y="1173"/>
                  <a:pt x="440" y="1173"/>
                </a:cubicBezTo>
                <a:cubicBezTo>
                  <a:pt x="435" y="1173"/>
                  <a:pt x="435" y="1173"/>
                  <a:pt x="435" y="1173"/>
                </a:cubicBezTo>
                <a:cubicBezTo>
                  <a:pt x="434" y="1171"/>
                  <a:pt x="434" y="1169"/>
                  <a:pt x="433" y="1168"/>
                </a:cubicBezTo>
                <a:cubicBezTo>
                  <a:pt x="431" y="1169"/>
                  <a:pt x="429" y="1169"/>
                  <a:pt x="428" y="1170"/>
                </a:cubicBezTo>
                <a:cubicBezTo>
                  <a:pt x="429" y="1173"/>
                  <a:pt x="426" y="1172"/>
                  <a:pt x="425" y="1173"/>
                </a:cubicBezTo>
                <a:close/>
                <a:moveTo>
                  <a:pt x="420" y="1170"/>
                </a:moveTo>
                <a:cubicBezTo>
                  <a:pt x="418" y="1170"/>
                  <a:pt x="418" y="1170"/>
                  <a:pt x="418" y="1170"/>
                </a:cubicBezTo>
                <a:cubicBezTo>
                  <a:pt x="416" y="1172"/>
                  <a:pt x="415" y="1177"/>
                  <a:pt x="410" y="1175"/>
                </a:cubicBezTo>
                <a:cubicBezTo>
                  <a:pt x="410" y="1173"/>
                  <a:pt x="410" y="1173"/>
                  <a:pt x="410" y="1173"/>
                </a:cubicBezTo>
                <a:cubicBezTo>
                  <a:pt x="408" y="1173"/>
                  <a:pt x="408" y="1173"/>
                  <a:pt x="408" y="1173"/>
                </a:cubicBezTo>
                <a:cubicBezTo>
                  <a:pt x="408" y="1170"/>
                  <a:pt x="408" y="1170"/>
                  <a:pt x="408" y="1170"/>
                </a:cubicBezTo>
                <a:cubicBezTo>
                  <a:pt x="405" y="1170"/>
                  <a:pt x="405" y="1170"/>
                  <a:pt x="405" y="1170"/>
                </a:cubicBezTo>
                <a:cubicBezTo>
                  <a:pt x="406" y="1173"/>
                  <a:pt x="407" y="1175"/>
                  <a:pt x="408" y="1178"/>
                </a:cubicBezTo>
                <a:cubicBezTo>
                  <a:pt x="411" y="1179"/>
                  <a:pt x="414" y="1179"/>
                  <a:pt x="418" y="1180"/>
                </a:cubicBezTo>
                <a:cubicBezTo>
                  <a:pt x="418" y="1174"/>
                  <a:pt x="419" y="1174"/>
                  <a:pt x="420" y="1170"/>
                </a:cubicBezTo>
                <a:close/>
                <a:moveTo>
                  <a:pt x="430" y="1085"/>
                </a:moveTo>
                <a:cubicBezTo>
                  <a:pt x="433" y="1085"/>
                  <a:pt x="433" y="1085"/>
                  <a:pt x="433" y="1085"/>
                </a:cubicBezTo>
                <a:cubicBezTo>
                  <a:pt x="435" y="1082"/>
                  <a:pt x="438" y="1081"/>
                  <a:pt x="440" y="1078"/>
                </a:cubicBezTo>
                <a:cubicBezTo>
                  <a:pt x="439" y="1077"/>
                  <a:pt x="437" y="1076"/>
                  <a:pt x="435" y="1075"/>
                </a:cubicBezTo>
                <a:cubicBezTo>
                  <a:pt x="433" y="1080"/>
                  <a:pt x="432" y="1079"/>
                  <a:pt x="430" y="1085"/>
                </a:cubicBezTo>
                <a:close/>
                <a:moveTo>
                  <a:pt x="440" y="980"/>
                </a:moveTo>
                <a:cubicBezTo>
                  <a:pt x="440" y="983"/>
                  <a:pt x="440" y="983"/>
                  <a:pt x="440" y="983"/>
                </a:cubicBezTo>
                <a:cubicBezTo>
                  <a:pt x="443" y="983"/>
                  <a:pt x="443" y="983"/>
                  <a:pt x="443" y="983"/>
                </a:cubicBezTo>
                <a:cubicBezTo>
                  <a:pt x="443" y="978"/>
                  <a:pt x="443" y="978"/>
                  <a:pt x="443" y="978"/>
                </a:cubicBezTo>
                <a:cubicBezTo>
                  <a:pt x="438" y="978"/>
                  <a:pt x="438" y="978"/>
                  <a:pt x="438" y="978"/>
                </a:cubicBezTo>
                <a:cubicBezTo>
                  <a:pt x="440" y="981"/>
                  <a:pt x="437" y="978"/>
                  <a:pt x="440" y="980"/>
                </a:cubicBezTo>
                <a:close/>
                <a:moveTo>
                  <a:pt x="430" y="499"/>
                </a:moveTo>
                <a:cubicBezTo>
                  <a:pt x="430" y="501"/>
                  <a:pt x="430" y="501"/>
                  <a:pt x="430" y="501"/>
                </a:cubicBezTo>
                <a:cubicBezTo>
                  <a:pt x="433" y="500"/>
                  <a:pt x="435" y="500"/>
                  <a:pt x="438" y="499"/>
                </a:cubicBezTo>
                <a:cubicBezTo>
                  <a:pt x="438" y="496"/>
                  <a:pt x="438" y="496"/>
                  <a:pt x="438" y="496"/>
                </a:cubicBezTo>
                <a:cubicBezTo>
                  <a:pt x="436" y="495"/>
                  <a:pt x="434" y="495"/>
                  <a:pt x="433" y="494"/>
                </a:cubicBezTo>
                <a:cubicBezTo>
                  <a:pt x="433" y="496"/>
                  <a:pt x="433" y="496"/>
                  <a:pt x="433" y="496"/>
                </a:cubicBezTo>
                <a:cubicBezTo>
                  <a:pt x="432" y="497"/>
                  <a:pt x="424" y="495"/>
                  <a:pt x="428" y="499"/>
                </a:cubicBezTo>
                <a:lnTo>
                  <a:pt x="430" y="499"/>
                </a:lnTo>
                <a:close/>
                <a:moveTo>
                  <a:pt x="433" y="459"/>
                </a:moveTo>
                <a:cubicBezTo>
                  <a:pt x="431" y="456"/>
                  <a:pt x="430" y="453"/>
                  <a:pt x="428" y="451"/>
                </a:cubicBezTo>
                <a:cubicBezTo>
                  <a:pt x="429" y="457"/>
                  <a:pt x="429" y="456"/>
                  <a:pt x="433" y="459"/>
                </a:cubicBezTo>
                <a:close/>
                <a:moveTo>
                  <a:pt x="363" y="1010"/>
                </a:moveTo>
                <a:cubicBezTo>
                  <a:pt x="366" y="1013"/>
                  <a:pt x="363" y="1017"/>
                  <a:pt x="365" y="1020"/>
                </a:cubicBezTo>
                <a:cubicBezTo>
                  <a:pt x="367" y="1020"/>
                  <a:pt x="369" y="1019"/>
                  <a:pt x="370" y="1018"/>
                </a:cubicBezTo>
                <a:cubicBezTo>
                  <a:pt x="371" y="1015"/>
                  <a:pt x="372" y="1013"/>
                  <a:pt x="373" y="1010"/>
                </a:cubicBezTo>
                <a:lnTo>
                  <a:pt x="363" y="1010"/>
                </a:lnTo>
                <a:close/>
                <a:moveTo>
                  <a:pt x="373" y="591"/>
                </a:moveTo>
                <a:cubicBezTo>
                  <a:pt x="371" y="599"/>
                  <a:pt x="370" y="599"/>
                  <a:pt x="378" y="604"/>
                </a:cubicBezTo>
                <a:cubicBezTo>
                  <a:pt x="378" y="601"/>
                  <a:pt x="378" y="601"/>
                  <a:pt x="378" y="601"/>
                </a:cubicBezTo>
                <a:cubicBezTo>
                  <a:pt x="375" y="601"/>
                  <a:pt x="375" y="601"/>
                  <a:pt x="375" y="601"/>
                </a:cubicBezTo>
                <a:cubicBezTo>
                  <a:pt x="376" y="598"/>
                  <a:pt x="377" y="594"/>
                  <a:pt x="378" y="591"/>
                </a:cubicBezTo>
                <a:cubicBezTo>
                  <a:pt x="375" y="591"/>
                  <a:pt x="375" y="591"/>
                  <a:pt x="375" y="591"/>
                </a:cubicBezTo>
                <a:cubicBezTo>
                  <a:pt x="375" y="589"/>
                  <a:pt x="375" y="589"/>
                  <a:pt x="375" y="589"/>
                </a:cubicBezTo>
                <a:cubicBezTo>
                  <a:pt x="368" y="589"/>
                  <a:pt x="368" y="589"/>
                  <a:pt x="368" y="589"/>
                </a:cubicBezTo>
                <a:cubicBezTo>
                  <a:pt x="368" y="586"/>
                  <a:pt x="368" y="586"/>
                  <a:pt x="368" y="586"/>
                </a:cubicBezTo>
                <a:cubicBezTo>
                  <a:pt x="373" y="586"/>
                  <a:pt x="373" y="586"/>
                  <a:pt x="373" y="586"/>
                </a:cubicBezTo>
                <a:cubicBezTo>
                  <a:pt x="375" y="584"/>
                  <a:pt x="376" y="584"/>
                  <a:pt x="378" y="581"/>
                </a:cubicBezTo>
                <a:cubicBezTo>
                  <a:pt x="380" y="583"/>
                  <a:pt x="383" y="584"/>
                  <a:pt x="385" y="586"/>
                </a:cubicBezTo>
                <a:cubicBezTo>
                  <a:pt x="385" y="589"/>
                  <a:pt x="385" y="589"/>
                  <a:pt x="385" y="589"/>
                </a:cubicBezTo>
                <a:cubicBezTo>
                  <a:pt x="380" y="589"/>
                  <a:pt x="380" y="589"/>
                  <a:pt x="380" y="589"/>
                </a:cubicBezTo>
                <a:cubicBezTo>
                  <a:pt x="380" y="586"/>
                  <a:pt x="380" y="586"/>
                  <a:pt x="380" y="586"/>
                </a:cubicBezTo>
                <a:cubicBezTo>
                  <a:pt x="376" y="584"/>
                  <a:pt x="378" y="589"/>
                  <a:pt x="378" y="591"/>
                </a:cubicBezTo>
                <a:cubicBezTo>
                  <a:pt x="380" y="591"/>
                  <a:pt x="380" y="591"/>
                  <a:pt x="380" y="591"/>
                </a:cubicBezTo>
                <a:cubicBezTo>
                  <a:pt x="380" y="601"/>
                  <a:pt x="380" y="601"/>
                  <a:pt x="380" y="601"/>
                </a:cubicBezTo>
                <a:cubicBezTo>
                  <a:pt x="383" y="601"/>
                  <a:pt x="383" y="601"/>
                  <a:pt x="383" y="601"/>
                </a:cubicBezTo>
                <a:cubicBezTo>
                  <a:pt x="383" y="591"/>
                  <a:pt x="383" y="591"/>
                  <a:pt x="383" y="591"/>
                </a:cubicBezTo>
                <a:cubicBezTo>
                  <a:pt x="390" y="589"/>
                  <a:pt x="389" y="590"/>
                  <a:pt x="390" y="581"/>
                </a:cubicBezTo>
                <a:cubicBezTo>
                  <a:pt x="388" y="580"/>
                  <a:pt x="385" y="579"/>
                  <a:pt x="383" y="579"/>
                </a:cubicBezTo>
                <a:cubicBezTo>
                  <a:pt x="383" y="574"/>
                  <a:pt x="383" y="574"/>
                  <a:pt x="383" y="574"/>
                </a:cubicBezTo>
                <a:cubicBezTo>
                  <a:pt x="385" y="574"/>
                  <a:pt x="388" y="575"/>
                  <a:pt x="390" y="576"/>
                </a:cubicBezTo>
                <a:cubicBezTo>
                  <a:pt x="390" y="574"/>
                  <a:pt x="390" y="574"/>
                  <a:pt x="390" y="574"/>
                </a:cubicBezTo>
                <a:cubicBezTo>
                  <a:pt x="388" y="571"/>
                  <a:pt x="387" y="569"/>
                  <a:pt x="385" y="566"/>
                </a:cubicBezTo>
                <a:cubicBezTo>
                  <a:pt x="394" y="565"/>
                  <a:pt x="398" y="565"/>
                  <a:pt x="400" y="556"/>
                </a:cubicBezTo>
                <a:cubicBezTo>
                  <a:pt x="403" y="554"/>
                  <a:pt x="401" y="556"/>
                  <a:pt x="403" y="554"/>
                </a:cubicBezTo>
                <a:cubicBezTo>
                  <a:pt x="398" y="554"/>
                  <a:pt x="398" y="554"/>
                  <a:pt x="398" y="554"/>
                </a:cubicBezTo>
                <a:cubicBezTo>
                  <a:pt x="398" y="561"/>
                  <a:pt x="398" y="561"/>
                  <a:pt x="398" y="561"/>
                </a:cubicBezTo>
                <a:cubicBezTo>
                  <a:pt x="395" y="561"/>
                  <a:pt x="395" y="561"/>
                  <a:pt x="395" y="561"/>
                </a:cubicBezTo>
                <a:cubicBezTo>
                  <a:pt x="395" y="556"/>
                  <a:pt x="395" y="556"/>
                  <a:pt x="395" y="556"/>
                </a:cubicBezTo>
                <a:cubicBezTo>
                  <a:pt x="385" y="556"/>
                  <a:pt x="385" y="556"/>
                  <a:pt x="385" y="556"/>
                </a:cubicBezTo>
                <a:cubicBezTo>
                  <a:pt x="385" y="559"/>
                  <a:pt x="385" y="559"/>
                  <a:pt x="385" y="559"/>
                </a:cubicBezTo>
                <a:cubicBezTo>
                  <a:pt x="390" y="560"/>
                  <a:pt x="387" y="558"/>
                  <a:pt x="390" y="561"/>
                </a:cubicBezTo>
                <a:cubicBezTo>
                  <a:pt x="380" y="561"/>
                  <a:pt x="380" y="561"/>
                  <a:pt x="380" y="561"/>
                </a:cubicBezTo>
                <a:cubicBezTo>
                  <a:pt x="380" y="556"/>
                  <a:pt x="380" y="556"/>
                  <a:pt x="380" y="556"/>
                </a:cubicBezTo>
                <a:cubicBezTo>
                  <a:pt x="373" y="554"/>
                  <a:pt x="378" y="556"/>
                  <a:pt x="378" y="549"/>
                </a:cubicBezTo>
                <a:cubicBezTo>
                  <a:pt x="381" y="549"/>
                  <a:pt x="378" y="548"/>
                  <a:pt x="380" y="551"/>
                </a:cubicBezTo>
                <a:cubicBezTo>
                  <a:pt x="384" y="550"/>
                  <a:pt x="383" y="549"/>
                  <a:pt x="385" y="546"/>
                </a:cubicBezTo>
                <a:cubicBezTo>
                  <a:pt x="383" y="545"/>
                  <a:pt x="380" y="544"/>
                  <a:pt x="378" y="544"/>
                </a:cubicBezTo>
                <a:cubicBezTo>
                  <a:pt x="377" y="547"/>
                  <a:pt x="376" y="550"/>
                  <a:pt x="375" y="554"/>
                </a:cubicBezTo>
                <a:cubicBezTo>
                  <a:pt x="373" y="554"/>
                  <a:pt x="373" y="554"/>
                  <a:pt x="373" y="554"/>
                </a:cubicBezTo>
                <a:cubicBezTo>
                  <a:pt x="373" y="548"/>
                  <a:pt x="374" y="547"/>
                  <a:pt x="375" y="544"/>
                </a:cubicBezTo>
                <a:cubicBezTo>
                  <a:pt x="378" y="544"/>
                  <a:pt x="378" y="544"/>
                  <a:pt x="378" y="544"/>
                </a:cubicBezTo>
                <a:cubicBezTo>
                  <a:pt x="378" y="541"/>
                  <a:pt x="378" y="541"/>
                  <a:pt x="378" y="541"/>
                </a:cubicBezTo>
                <a:cubicBezTo>
                  <a:pt x="376" y="541"/>
                  <a:pt x="373" y="543"/>
                  <a:pt x="368" y="544"/>
                </a:cubicBezTo>
                <a:cubicBezTo>
                  <a:pt x="371" y="533"/>
                  <a:pt x="370" y="541"/>
                  <a:pt x="375" y="536"/>
                </a:cubicBezTo>
                <a:cubicBezTo>
                  <a:pt x="375" y="534"/>
                  <a:pt x="375" y="534"/>
                  <a:pt x="375" y="534"/>
                </a:cubicBezTo>
                <a:cubicBezTo>
                  <a:pt x="378" y="534"/>
                  <a:pt x="378" y="534"/>
                  <a:pt x="378" y="534"/>
                </a:cubicBezTo>
                <a:cubicBezTo>
                  <a:pt x="379" y="530"/>
                  <a:pt x="379" y="525"/>
                  <a:pt x="380" y="521"/>
                </a:cubicBezTo>
                <a:cubicBezTo>
                  <a:pt x="383" y="521"/>
                  <a:pt x="383" y="521"/>
                  <a:pt x="383" y="521"/>
                </a:cubicBezTo>
                <a:cubicBezTo>
                  <a:pt x="384" y="519"/>
                  <a:pt x="386" y="516"/>
                  <a:pt x="388" y="514"/>
                </a:cubicBezTo>
                <a:cubicBezTo>
                  <a:pt x="382" y="512"/>
                  <a:pt x="383" y="513"/>
                  <a:pt x="380" y="509"/>
                </a:cubicBezTo>
                <a:cubicBezTo>
                  <a:pt x="376" y="510"/>
                  <a:pt x="372" y="512"/>
                  <a:pt x="368" y="514"/>
                </a:cubicBezTo>
                <a:cubicBezTo>
                  <a:pt x="368" y="517"/>
                  <a:pt x="370" y="513"/>
                  <a:pt x="370" y="516"/>
                </a:cubicBezTo>
                <a:cubicBezTo>
                  <a:pt x="375" y="518"/>
                  <a:pt x="365" y="519"/>
                  <a:pt x="365" y="519"/>
                </a:cubicBezTo>
                <a:cubicBezTo>
                  <a:pt x="365" y="526"/>
                  <a:pt x="365" y="526"/>
                  <a:pt x="365" y="526"/>
                </a:cubicBezTo>
                <a:cubicBezTo>
                  <a:pt x="355" y="526"/>
                  <a:pt x="357" y="525"/>
                  <a:pt x="350" y="521"/>
                </a:cubicBezTo>
                <a:cubicBezTo>
                  <a:pt x="350" y="536"/>
                  <a:pt x="350" y="536"/>
                  <a:pt x="350" y="536"/>
                </a:cubicBezTo>
                <a:cubicBezTo>
                  <a:pt x="353" y="536"/>
                  <a:pt x="353" y="536"/>
                  <a:pt x="353" y="536"/>
                </a:cubicBezTo>
                <a:cubicBezTo>
                  <a:pt x="353" y="531"/>
                  <a:pt x="353" y="531"/>
                  <a:pt x="353" y="531"/>
                </a:cubicBezTo>
                <a:cubicBezTo>
                  <a:pt x="358" y="531"/>
                  <a:pt x="358" y="531"/>
                  <a:pt x="358" y="531"/>
                </a:cubicBezTo>
                <a:cubicBezTo>
                  <a:pt x="358" y="536"/>
                  <a:pt x="358" y="536"/>
                  <a:pt x="358" y="536"/>
                </a:cubicBezTo>
                <a:cubicBezTo>
                  <a:pt x="363" y="536"/>
                  <a:pt x="363" y="536"/>
                  <a:pt x="363" y="536"/>
                </a:cubicBezTo>
                <a:cubicBezTo>
                  <a:pt x="359" y="543"/>
                  <a:pt x="358" y="546"/>
                  <a:pt x="360" y="554"/>
                </a:cubicBezTo>
                <a:cubicBezTo>
                  <a:pt x="358" y="553"/>
                  <a:pt x="355" y="552"/>
                  <a:pt x="353" y="551"/>
                </a:cubicBezTo>
                <a:cubicBezTo>
                  <a:pt x="353" y="554"/>
                  <a:pt x="353" y="554"/>
                  <a:pt x="353" y="554"/>
                </a:cubicBezTo>
                <a:cubicBezTo>
                  <a:pt x="361" y="559"/>
                  <a:pt x="359" y="564"/>
                  <a:pt x="358" y="574"/>
                </a:cubicBezTo>
                <a:cubicBezTo>
                  <a:pt x="363" y="574"/>
                  <a:pt x="363" y="574"/>
                  <a:pt x="363" y="574"/>
                </a:cubicBezTo>
                <a:cubicBezTo>
                  <a:pt x="360" y="566"/>
                  <a:pt x="361" y="565"/>
                  <a:pt x="363" y="559"/>
                </a:cubicBezTo>
                <a:cubicBezTo>
                  <a:pt x="365" y="559"/>
                  <a:pt x="365" y="559"/>
                  <a:pt x="365" y="559"/>
                </a:cubicBezTo>
                <a:cubicBezTo>
                  <a:pt x="365" y="576"/>
                  <a:pt x="365" y="576"/>
                  <a:pt x="365" y="576"/>
                </a:cubicBezTo>
                <a:cubicBezTo>
                  <a:pt x="363" y="577"/>
                  <a:pt x="360" y="578"/>
                  <a:pt x="358" y="579"/>
                </a:cubicBezTo>
                <a:cubicBezTo>
                  <a:pt x="357" y="585"/>
                  <a:pt x="357" y="585"/>
                  <a:pt x="355" y="589"/>
                </a:cubicBezTo>
                <a:cubicBezTo>
                  <a:pt x="353" y="589"/>
                  <a:pt x="353" y="589"/>
                  <a:pt x="353" y="589"/>
                </a:cubicBezTo>
                <a:cubicBezTo>
                  <a:pt x="353" y="586"/>
                  <a:pt x="353" y="586"/>
                  <a:pt x="353" y="586"/>
                </a:cubicBezTo>
                <a:cubicBezTo>
                  <a:pt x="351" y="581"/>
                  <a:pt x="350" y="591"/>
                  <a:pt x="350" y="591"/>
                </a:cubicBezTo>
                <a:cubicBezTo>
                  <a:pt x="361" y="593"/>
                  <a:pt x="362" y="592"/>
                  <a:pt x="373" y="591"/>
                </a:cubicBezTo>
                <a:close/>
                <a:moveTo>
                  <a:pt x="388" y="581"/>
                </a:moveTo>
                <a:cubicBezTo>
                  <a:pt x="388" y="584"/>
                  <a:pt x="388" y="584"/>
                  <a:pt x="388" y="584"/>
                </a:cubicBezTo>
                <a:cubicBezTo>
                  <a:pt x="383" y="582"/>
                  <a:pt x="386" y="584"/>
                  <a:pt x="383" y="581"/>
                </a:cubicBezTo>
                <a:lnTo>
                  <a:pt x="388" y="581"/>
                </a:lnTo>
                <a:close/>
                <a:moveTo>
                  <a:pt x="378" y="566"/>
                </a:moveTo>
                <a:cubicBezTo>
                  <a:pt x="378" y="564"/>
                  <a:pt x="378" y="564"/>
                  <a:pt x="378" y="564"/>
                </a:cubicBezTo>
                <a:cubicBezTo>
                  <a:pt x="380" y="564"/>
                  <a:pt x="380" y="564"/>
                  <a:pt x="380" y="564"/>
                </a:cubicBezTo>
                <a:cubicBezTo>
                  <a:pt x="380" y="574"/>
                  <a:pt x="380" y="574"/>
                  <a:pt x="380" y="574"/>
                </a:cubicBezTo>
                <a:cubicBezTo>
                  <a:pt x="378" y="574"/>
                  <a:pt x="378" y="574"/>
                  <a:pt x="378" y="574"/>
                </a:cubicBezTo>
                <a:cubicBezTo>
                  <a:pt x="375" y="570"/>
                  <a:pt x="373" y="570"/>
                  <a:pt x="370" y="566"/>
                </a:cubicBezTo>
                <a:lnTo>
                  <a:pt x="378" y="566"/>
                </a:lnTo>
                <a:close/>
                <a:moveTo>
                  <a:pt x="363" y="554"/>
                </a:moveTo>
                <a:cubicBezTo>
                  <a:pt x="361" y="545"/>
                  <a:pt x="360" y="549"/>
                  <a:pt x="363" y="541"/>
                </a:cubicBezTo>
                <a:cubicBezTo>
                  <a:pt x="366" y="544"/>
                  <a:pt x="364" y="541"/>
                  <a:pt x="365" y="546"/>
                </a:cubicBezTo>
                <a:cubicBezTo>
                  <a:pt x="370" y="546"/>
                  <a:pt x="370" y="546"/>
                  <a:pt x="370" y="546"/>
                </a:cubicBezTo>
                <a:cubicBezTo>
                  <a:pt x="369" y="548"/>
                  <a:pt x="369" y="549"/>
                  <a:pt x="368" y="551"/>
                </a:cubicBezTo>
                <a:cubicBezTo>
                  <a:pt x="370" y="551"/>
                  <a:pt x="370" y="551"/>
                  <a:pt x="370" y="551"/>
                </a:cubicBezTo>
                <a:cubicBezTo>
                  <a:pt x="370" y="554"/>
                  <a:pt x="370" y="554"/>
                  <a:pt x="370" y="554"/>
                </a:cubicBezTo>
                <a:lnTo>
                  <a:pt x="363" y="554"/>
                </a:lnTo>
                <a:close/>
                <a:moveTo>
                  <a:pt x="368" y="579"/>
                </a:moveTo>
                <a:cubicBezTo>
                  <a:pt x="368" y="584"/>
                  <a:pt x="368" y="584"/>
                  <a:pt x="368" y="584"/>
                </a:cubicBezTo>
                <a:cubicBezTo>
                  <a:pt x="365" y="581"/>
                  <a:pt x="367" y="584"/>
                  <a:pt x="365" y="581"/>
                </a:cubicBezTo>
                <a:cubicBezTo>
                  <a:pt x="363" y="579"/>
                  <a:pt x="365" y="581"/>
                  <a:pt x="363" y="579"/>
                </a:cubicBezTo>
                <a:lnTo>
                  <a:pt x="368" y="579"/>
                </a:lnTo>
                <a:close/>
                <a:moveTo>
                  <a:pt x="363" y="586"/>
                </a:moveTo>
                <a:cubicBezTo>
                  <a:pt x="366" y="589"/>
                  <a:pt x="364" y="586"/>
                  <a:pt x="365" y="591"/>
                </a:cubicBezTo>
                <a:cubicBezTo>
                  <a:pt x="363" y="591"/>
                  <a:pt x="363" y="591"/>
                  <a:pt x="363" y="591"/>
                </a:cubicBezTo>
                <a:lnTo>
                  <a:pt x="363" y="586"/>
                </a:lnTo>
                <a:close/>
                <a:moveTo>
                  <a:pt x="340" y="758"/>
                </a:moveTo>
                <a:cubicBezTo>
                  <a:pt x="345" y="758"/>
                  <a:pt x="345" y="758"/>
                  <a:pt x="345" y="758"/>
                </a:cubicBezTo>
                <a:cubicBezTo>
                  <a:pt x="345" y="751"/>
                  <a:pt x="345" y="751"/>
                  <a:pt x="345" y="751"/>
                </a:cubicBezTo>
                <a:cubicBezTo>
                  <a:pt x="340" y="751"/>
                  <a:pt x="340" y="751"/>
                  <a:pt x="340" y="751"/>
                </a:cubicBezTo>
                <a:cubicBezTo>
                  <a:pt x="341" y="752"/>
                  <a:pt x="342" y="754"/>
                  <a:pt x="343" y="756"/>
                </a:cubicBezTo>
                <a:cubicBezTo>
                  <a:pt x="343" y="756"/>
                  <a:pt x="337" y="756"/>
                  <a:pt x="340" y="758"/>
                </a:cubicBezTo>
                <a:close/>
                <a:moveTo>
                  <a:pt x="353" y="751"/>
                </a:moveTo>
                <a:cubicBezTo>
                  <a:pt x="351" y="745"/>
                  <a:pt x="350" y="745"/>
                  <a:pt x="348" y="741"/>
                </a:cubicBezTo>
                <a:cubicBezTo>
                  <a:pt x="343" y="741"/>
                  <a:pt x="343" y="741"/>
                  <a:pt x="343" y="741"/>
                </a:cubicBezTo>
                <a:cubicBezTo>
                  <a:pt x="343" y="743"/>
                  <a:pt x="343" y="743"/>
                  <a:pt x="343" y="743"/>
                </a:cubicBezTo>
                <a:cubicBezTo>
                  <a:pt x="345" y="743"/>
                  <a:pt x="345" y="743"/>
                  <a:pt x="345" y="743"/>
                </a:cubicBezTo>
                <a:cubicBezTo>
                  <a:pt x="348" y="746"/>
                  <a:pt x="345" y="744"/>
                  <a:pt x="350" y="746"/>
                </a:cubicBezTo>
                <a:cubicBezTo>
                  <a:pt x="350" y="751"/>
                  <a:pt x="350" y="751"/>
                  <a:pt x="350" y="751"/>
                </a:cubicBezTo>
                <a:lnTo>
                  <a:pt x="353" y="751"/>
                </a:lnTo>
                <a:close/>
                <a:moveTo>
                  <a:pt x="378" y="1000"/>
                </a:moveTo>
                <a:cubicBezTo>
                  <a:pt x="378" y="990"/>
                  <a:pt x="378" y="990"/>
                  <a:pt x="378" y="990"/>
                </a:cubicBezTo>
                <a:cubicBezTo>
                  <a:pt x="375" y="990"/>
                  <a:pt x="375" y="990"/>
                  <a:pt x="375" y="990"/>
                </a:cubicBezTo>
                <a:cubicBezTo>
                  <a:pt x="375" y="991"/>
                  <a:pt x="372" y="1000"/>
                  <a:pt x="370" y="998"/>
                </a:cubicBezTo>
                <a:cubicBezTo>
                  <a:pt x="370" y="995"/>
                  <a:pt x="370" y="995"/>
                  <a:pt x="370" y="995"/>
                </a:cubicBezTo>
                <a:cubicBezTo>
                  <a:pt x="365" y="995"/>
                  <a:pt x="365" y="995"/>
                  <a:pt x="365" y="995"/>
                </a:cubicBezTo>
                <a:cubicBezTo>
                  <a:pt x="365" y="990"/>
                  <a:pt x="365" y="990"/>
                  <a:pt x="365" y="990"/>
                </a:cubicBezTo>
                <a:cubicBezTo>
                  <a:pt x="361" y="993"/>
                  <a:pt x="360" y="994"/>
                  <a:pt x="358" y="998"/>
                </a:cubicBezTo>
                <a:cubicBezTo>
                  <a:pt x="360" y="997"/>
                  <a:pt x="361" y="996"/>
                  <a:pt x="363" y="995"/>
                </a:cubicBezTo>
                <a:cubicBezTo>
                  <a:pt x="363" y="1000"/>
                  <a:pt x="363" y="1000"/>
                  <a:pt x="363" y="1000"/>
                </a:cubicBezTo>
                <a:cubicBezTo>
                  <a:pt x="365" y="1000"/>
                  <a:pt x="365" y="1000"/>
                  <a:pt x="365" y="1000"/>
                </a:cubicBezTo>
                <a:cubicBezTo>
                  <a:pt x="365" y="998"/>
                  <a:pt x="365" y="998"/>
                  <a:pt x="365" y="998"/>
                </a:cubicBezTo>
                <a:cubicBezTo>
                  <a:pt x="370" y="998"/>
                  <a:pt x="370" y="1000"/>
                  <a:pt x="370" y="1000"/>
                </a:cubicBezTo>
                <a:cubicBezTo>
                  <a:pt x="372" y="1000"/>
                  <a:pt x="374" y="999"/>
                  <a:pt x="375" y="998"/>
                </a:cubicBezTo>
                <a:cubicBezTo>
                  <a:pt x="375" y="1000"/>
                  <a:pt x="375" y="1000"/>
                  <a:pt x="375" y="1000"/>
                </a:cubicBezTo>
                <a:lnTo>
                  <a:pt x="378" y="1000"/>
                </a:lnTo>
                <a:close/>
                <a:moveTo>
                  <a:pt x="358" y="931"/>
                </a:moveTo>
                <a:cubicBezTo>
                  <a:pt x="358" y="921"/>
                  <a:pt x="358" y="921"/>
                  <a:pt x="358" y="921"/>
                </a:cubicBezTo>
                <a:cubicBezTo>
                  <a:pt x="355" y="921"/>
                  <a:pt x="355" y="921"/>
                  <a:pt x="355" y="921"/>
                </a:cubicBezTo>
                <a:cubicBezTo>
                  <a:pt x="355" y="931"/>
                  <a:pt x="355" y="931"/>
                  <a:pt x="355" y="931"/>
                </a:cubicBezTo>
                <a:lnTo>
                  <a:pt x="358" y="931"/>
                </a:lnTo>
                <a:close/>
                <a:moveTo>
                  <a:pt x="380" y="1020"/>
                </a:moveTo>
                <a:cubicBezTo>
                  <a:pt x="377" y="1018"/>
                  <a:pt x="380" y="1019"/>
                  <a:pt x="375" y="1018"/>
                </a:cubicBezTo>
                <a:cubicBezTo>
                  <a:pt x="378" y="1021"/>
                  <a:pt x="375" y="1019"/>
                  <a:pt x="380" y="1020"/>
                </a:cubicBezTo>
                <a:close/>
                <a:moveTo>
                  <a:pt x="418" y="706"/>
                </a:moveTo>
                <a:cubicBezTo>
                  <a:pt x="421" y="709"/>
                  <a:pt x="418" y="707"/>
                  <a:pt x="423" y="708"/>
                </a:cubicBezTo>
                <a:cubicBezTo>
                  <a:pt x="420" y="706"/>
                  <a:pt x="423" y="707"/>
                  <a:pt x="418" y="706"/>
                </a:cubicBezTo>
                <a:close/>
                <a:moveTo>
                  <a:pt x="388" y="444"/>
                </a:moveTo>
                <a:cubicBezTo>
                  <a:pt x="387" y="444"/>
                  <a:pt x="388" y="442"/>
                  <a:pt x="383" y="441"/>
                </a:cubicBezTo>
                <a:cubicBezTo>
                  <a:pt x="383" y="446"/>
                  <a:pt x="383" y="446"/>
                  <a:pt x="383" y="446"/>
                </a:cubicBezTo>
                <a:cubicBezTo>
                  <a:pt x="390" y="444"/>
                  <a:pt x="388" y="444"/>
                  <a:pt x="395" y="446"/>
                </a:cubicBezTo>
                <a:cubicBezTo>
                  <a:pt x="394" y="444"/>
                  <a:pt x="394" y="442"/>
                  <a:pt x="390" y="441"/>
                </a:cubicBezTo>
                <a:cubicBezTo>
                  <a:pt x="388" y="443"/>
                  <a:pt x="391" y="445"/>
                  <a:pt x="388" y="444"/>
                </a:cubicBezTo>
                <a:close/>
                <a:moveTo>
                  <a:pt x="415" y="524"/>
                </a:moveTo>
                <a:cubicBezTo>
                  <a:pt x="414" y="526"/>
                  <a:pt x="412" y="529"/>
                  <a:pt x="410" y="531"/>
                </a:cubicBezTo>
                <a:cubicBezTo>
                  <a:pt x="413" y="531"/>
                  <a:pt x="413" y="531"/>
                  <a:pt x="413" y="531"/>
                </a:cubicBezTo>
                <a:cubicBezTo>
                  <a:pt x="414" y="529"/>
                  <a:pt x="416" y="526"/>
                  <a:pt x="418" y="524"/>
                </a:cubicBezTo>
                <a:lnTo>
                  <a:pt x="415" y="524"/>
                </a:lnTo>
                <a:close/>
                <a:moveTo>
                  <a:pt x="418" y="756"/>
                </a:moveTo>
                <a:cubicBezTo>
                  <a:pt x="418" y="761"/>
                  <a:pt x="418" y="761"/>
                  <a:pt x="418" y="761"/>
                </a:cubicBezTo>
                <a:cubicBezTo>
                  <a:pt x="423" y="761"/>
                  <a:pt x="423" y="761"/>
                  <a:pt x="423" y="761"/>
                </a:cubicBezTo>
                <a:cubicBezTo>
                  <a:pt x="423" y="758"/>
                  <a:pt x="423" y="758"/>
                  <a:pt x="423" y="758"/>
                </a:cubicBezTo>
                <a:cubicBezTo>
                  <a:pt x="420" y="756"/>
                  <a:pt x="422" y="759"/>
                  <a:pt x="420" y="756"/>
                </a:cubicBezTo>
                <a:lnTo>
                  <a:pt x="418" y="756"/>
                </a:lnTo>
                <a:close/>
                <a:moveTo>
                  <a:pt x="353" y="916"/>
                </a:moveTo>
                <a:cubicBezTo>
                  <a:pt x="356" y="918"/>
                  <a:pt x="353" y="917"/>
                  <a:pt x="358" y="918"/>
                </a:cubicBezTo>
                <a:cubicBezTo>
                  <a:pt x="355" y="915"/>
                  <a:pt x="358" y="917"/>
                  <a:pt x="353" y="916"/>
                </a:cubicBezTo>
                <a:close/>
                <a:moveTo>
                  <a:pt x="348" y="698"/>
                </a:moveTo>
                <a:cubicBezTo>
                  <a:pt x="352" y="704"/>
                  <a:pt x="353" y="703"/>
                  <a:pt x="353" y="703"/>
                </a:cubicBezTo>
                <a:cubicBezTo>
                  <a:pt x="355" y="701"/>
                  <a:pt x="349" y="699"/>
                  <a:pt x="348" y="698"/>
                </a:cubicBezTo>
                <a:close/>
                <a:moveTo>
                  <a:pt x="345" y="913"/>
                </a:moveTo>
                <a:cubicBezTo>
                  <a:pt x="346" y="912"/>
                  <a:pt x="349" y="913"/>
                  <a:pt x="348" y="908"/>
                </a:cubicBezTo>
                <a:cubicBezTo>
                  <a:pt x="345" y="908"/>
                  <a:pt x="345" y="908"/>
                  <a:pt x="345" y="908"/>
                </a:cubicBezTo>
                <a:cubicBezTo>
                  <a:pt x="345" y="911"/>
                  <a:pt x="344" y="913"/>
                  <a:pt x="343" y="916"/>
                </a:cubicBezTo>
                <a:cubicBezTo>
                  <a:pt x="345" y="916"/>
                  <a:pt x="345" y="916"/>
                  <a:pt x="345" y="916"/>
                </a:cubicBezTo>
                <a:lnTo>
                  <a:pt x="345" y="913"/>
                </a:lnTo>
                <a:close/>
                <a:moveTo>
                  <a:pt x="398" y="446"/>
                </a:moveTo>
                <a:cubicBezTo>
                  <a:pt x="398" y="446"/>
                  <a:pt x="405" y="442"/>
                  <a:pt x="403" y="441"/>
                </a:cubicBezTo>
                <a:cubicBezTo>
                  <a:pt x="400" y="441"/>
                  <a:pt x="400" y="441"/>
                  <a:pt x="400" y="441"/>
                </a:cubicBezTo>
                <a:cubicBezTo>
                  <a:pt x="399" y="443"/>
                  <a:pt x="399" y="445"/>
                  <a:pt x="398" y="446"/>
                </a:cubicBezTo>
                <a:close/>
                <a:moveTo>
                  <a:pt x="350" y="936"/>
                </a:moveTo>
                <a:cubicBezTo>
                  <a:pt x="348" y="933"/>
                  <a:pt x="350" y="936"/>
                  <a:pt x="348" y="933"/>
                </a:cubicBezTo>
                <a:cubicBezTo>
                  <a:pt x="345" y="933"/>
                  <a:pt x="345" y="933"/>
                  <a:pt x="345" y="933"/>
                </a:cubicBezTo>
                <a:cubicBezTo>
                  <a:pt x="345" y="938"/>
                  <a:pt x="345" y="938"/>
                  <a:pt x="345" y="938"/>
                </a:cubicBezTo>
                <a:cubicBezTo>
                  <a:pt x="350" y="938"/>
                  <a:pt x="350" y="938"/>
                  <a:pt x="350" y="938"/>
                </a:cubicBezTo>
                <a:lnTo>
                  <a:pt x="350" y="936"/>
                </a:lnTo>
                <a:close/>
                <a:moveTo>
                  <a:pt x="355" y="601"/>
                </a:moveTo>
                <a:cubicBezTo>
                  <a:pt x="358" y="604"/>
                  <a:pt x="355" y="602"/>
                  <a:pt x="360" y="604"/>
                </a:cubicBezTo>
                <a:cubicBezTo>
                  <a:pt x="358" y="601"/>
                  <a:pt x="360" y="603"/>
                  <a:pt x="355" y="601"/>
                </a:cubicBezTo>
                <a:close/>
                <a:moveTo>
                  <a:pt x="340" y="683"/>
                </a:moveTo>
                <a:cubicBezTo>
                  <a:pt x="348" y="683"/>
                  <a:pt x="348" y="683"/>
                  <a:pt x="348" y="683"/>
                </a:cubicBezTo>
                <a:cubicBezTo>
                  <a:pt x="351" y="681"/>
                  <a:pt x="348" y="682"/>
                  <a:pt x="353" y="681"/>
                </a:cubicBezTo>
                <a:cubicBezTo>
                  <a:pt x="352" y="683"/>
                  <a:pt x="351" y="684"/>
                  <a:pt x="350" y="686"/>
                </a:cubicBezTo>
                <a:cubicBezTo>
                  <a:pt x="353" y="686"/>
                  <a:pt x="353" y="686"/>
                  <a:pt x="353" y="686"/>
                </a:cubicBezTo>
                <a:cubicBezTo>
                  <a:pt x="353" y="683"/>
                  <a:pt x="353" y="683"/>
                  <a:pt x="353" y="683"/>
                </a:cubicBezTo>
                <a:cubicBezTo>
                  <a:pt x="355" y="683"/>
                  <a:pt x="355" y="683"/>
                  <a:pt x="355" y="683"/>
                </a:cubicBezTo>
                <a:cubicBezTo>
                  <a:pt x="357" y="684"/>
                  <a:pt x="359" y="685"/>
                  <a:pt x="360" y="686"/>
                </a:cubicBezTo>
                <a:cubicBezTo>
                  <a:pt x="360" y="681"/>
                  <a:pt x="360" y="681"/>
                  <a:pt x="360" y="681"/>
                </a:cubicBezTo>
                <a:cubicBezTo>
                  <a:pt x="355" y="681"/>
                  <a:pt x="355" y="681"/>
                  <a:pt x="355" y="681"/>
                </a:cubicBezTo>
                <a:cubicBezTo>
                  <a:pt x="355" y="676"/>
                  <a:pt x="355" y="676"/>
                  <a:pt x="355" y="676"/>
                </a:cubicBezTo>
                <a:cubicBezTo>
                  <a:pt x="353" y="676"/>
                  <a:pt x="353" y="676"/>
                  <a:pt x="353" y="676"/>
                </a:cubicBezTo>
                <a:cubicBezTo>
                  <a:pt x="353" y="678"/>
                  <a:pt x="353" y="678"/>
                  <a:pt x="353" y="678"/>
                </a:cubicBezTo>
                <a:cubicBezTo>
                  <a:pt x="351" y="683"/>
                  <a:pt x="350" y="673"/>
                  <a:pt x="350" y="673"/>
                </a:cubicBezTo>
                <a:cubicBezTo>
                  <a:pt x="345" y="673"/>
                  <a:pt x="345" y="673"/>
                  <a:pt x="345" y="673"/>
                </a:cubicBezTo>
                <a:cubicBezTo>
                  <a:pt x="342" y="677"/>
                  <a:pt x="345" y="681"/>
                  <a:pt x="345" y="681"/>
                </a:cubicBezTo>
                <a:cubicBezTo>
                  <a:pt x="340" y="681"/>
                  <a:pt x="340" y="681"/>
                  <a:pt x="340" y="681"/>
                </a:cubicBezTo>
                <a:lnTo>
                  <a:pt x="340" y="683"/>
                </a:lnTo>
                <a:close/>
                <a:moveTo>
                  <a:pt x="348" y="668"/>
                </a:moveTo>
                <a:cubicBezTo>
                  <a:pt x="349" y="670"/>
                  <a:pt x="350" y="672"/>
                  <a:pt x="350" y="673"/>
                </a:cubicBezTo>
                <a:cubicBezTo>
                  <a:pt x="355" y="673"/>
                  <a:pt x="355" y="673"/>
                  <a:pt x="355" y="673"/>
                </a:cubicBezTo>
                <a:cubicBezTo>
                  <a:pt x="353" y="671"/>
                  <a:pt x="351" y="670"/>
                  <a:pt x="348" y="668"/>
                </a:cubicBezTo>
                <a:close/>
                <a:moveTo>
                  <a:pt x="363" y="678"/>
                </a:moveTo>
                <a:cubicBezTo>
                  <a:pt x="360" y="676"/>
                  <a:pt x="363" y="677"/>
                  <a:pt x="358" y="676"/>
                </a:cubicBezTo>
                <a:cubicBezTo>
                  <a:pt x="361" y="679"/>
                  <a:pt x="358" y="677"/>
                  <a:pt x="363" y="678"/>
                </a:cubicBezTo>
                <a:close/>
                <a:moveTo>
                  <a:pt x="340" y="741"/>
                </a:moveTo>
                <a:cubicBezTo>
                  <a:pt x="338" y="741"/>
                  <a:pt x="338" y="741"/>
                  <a:pt x="338" y="741"/>
                </a:cubicBezTo>
                <a:cubicBezTo>
                  <a:pt x="338" y="746"/>
                  <a:pt x="338" y="746"/>
                  <a:pt x="338" y="746"/>
                </a:cubicBezTo>
                <a:cubicBezTo>
                  <a:pt x="340" y="746"/>
                  <a:pt x="340" y="746"/>
                  <a:pt x="340" y="746"/>
                </a:cubicBezTo>
                <a:lnTo>
                  <a:pt x="340" y="741"/>
                </a:lnTo>
                <a:close/>
                <a:moveTo>
                  <a:pt x="303" y="791"/>
                </a:moveTo>
                <a:cubicBezTo>
                  <a:pt x="308" y="791"/>
                  <a:pt x="308" y="791"/>
                  <a:pt x="308" y="791"/>
                </a:cubicBezTo>
                <a:cubicBezTo>
                  <a:pt x="308" y="786"/>
                  <a:pt x="308" y="786"/>
                  <a:pt x="308" y="786"/>
                </a:cubicBezTo>
                <a:cubicBezTo>
                  <a:pt x="303" y="786"/>
                  <a:pt x="303" y="786"/>
                  <a:pt x="303" y="786"/>
                </a:cubicBezTo>
                <a:lnTo>
                  <a:pt x="303" y="791"/>
                </a:lnTo>
                <a:close/>
                <a:moveTo>
                  <a:pt x="300" y="931"/>
                </a:moveTo>
                <a:cubicBezTo>
                  <a:pt x="300" y="933"/>
                  <a:pt x="300" y="933"/>
                  <a:pt x="300" y="933"/>
                </a:cubicBezTo>
                <a:cubicBezTo>
                  <a:pt x="299" y="932"/>
                  <a:pt x="297" y="931"/>
                  <a:pt x="295" y="931"/>
                </a:cubicBezTo>
                <a:cubicBezTo>
                  <a:pt x="295" y="933"/>
                  <a:pt x="295" y="933"/>
                  <a:pt x="295" y="933"/>
                </a:cubicBezTo>
                <a:cubicBezTo>
                  <a:pt x="298" y="933"/>
                  <a:pt x="298" y="933"/>
                  <a:pt x="298" y="933"/>
                </a:cubicBezTo>
                <a:cubicBezTo>
                  <a:pt x="301" y="936"/>
                  <a:pt x="298" y="935"/>
                  <a:pt x="303" y="933"/>
                </a:cubicBezTo>
                <a:cubicBezTo>
                  <a:pt x="306" y="936"/>
                  <a:pt x="300" y="936"/>
                  <a:pt x="305" y="938"/>
                </a:cubicBezTo>
                <a:cubicBezTo>
                  <a:pt x="305" y="933"/>
                  <a:pt x="305" y="933"/>
                  <a:pt x="305" y="933"/>
                </a:cubicBezTo>
                <a:cubicBezTo>
                  <a:pt x="306" y="932"/>
                  <a:pt x="307" y="932"/>
                  <a:pt x="307" y="932"/>
                </a:cubicBezTo>
                <a:cubicBezTo>
                  <a:pt x="306" y="931"/>
                  <a:pt x="306" y="930"/>
                  <a:pt x="300" y="931"/>
                </a:cubicBezTo>
                <a:close/>
                <a:moveTo>
                  <a:pt x="308" y="933"/>
                </a:moveTo>
                <a:cubicBezTo>
                  <a:pt x="308" y="933"/>
                  <a:pt x="308" y="933"/>
                  <a:pt x="308" y="933"/>
                </a:cubicBezTo>
                <a:cubicBezTo>
                  <a:pt x="308" y="934"/>
                  <a:pt x="308" y="938"/>
                  <a:pt x="308" y="938"/>
                </a:cubicBezTo>
                <a:cubicBezTo>
                  <a:pt x="313" y="938"/>
                  <a:pt x="313" y="938"/>
                  <a:pt x="313" y="938"/>
                </a:cubicBezTo>
                <a:cubicBezTo>
                  <a:pt x="313" y="933"/>
                  <a:pt x="313" y="933"/>
                  <a:pt x="313" y="933"/>
                </a:cubicBezTo>
                <a:cubicBezTo>
                  <a:pt x="315" y="934"/>
                  <a:pt x="318" y="935"/>
                  <a:pt x="320" y="936"/>
                </a:cubicBezTo>
                <a:cubicBezTo>
                  <a:pt x="320" y="928"/>
                  <a:pt x="320" y="928"/>
                  <a:pt x="320" y="928"/>
                </a:cubicBezTo>
                <a:cubicBezTo>
                  <a:pt x="323" y="928"/>
                  <a:pt x="323" y="928"/>
                  <a:pt x="323" y="928"/>
                </a:cubicBezTo>
                <a:cubicBezTo>
                  <a:pt x="325" y="931"/>
                  <a:pt x="327" y="932"/>
                  <a:pt x="330" y="933"/>
                </a:cubicBezTo>
                <a:cubicBezTo>
                  <a:pt x="330" y="935"/>
                  <a:pt x="329" y="936"/>
                  <a:pt x="328" y="938"/>
                </a:cubicBezTo>
                <a:cubicBezTo>
                  <a:pt x="330" y="938"/>
                  <a:pt x="330" y="938"/>
                  <a:pt x="330" y="938"/>
                </a:cubicBezTo>
                <a:cubicBezTo>
                  <a:pt x="330" y="941"/>
                  <a:pt x="330" y="941"/>
                  <a:pt x="330" y="941"/>
                </a:cubicBezTo>
                <a:cubicBezTo>
                  <a:pt x="343" y="941"/>
                  <a:pt x="343" y="941"/>
                  <a:pt x="343" y="941"/>
                </a:cubicBezTo>
                <a:cubicBezTo>
                  <a:pt x="342" y="938"/>
                  <a:pt x="341" y="936"/>
                  <a:pt x="340" y="933"/>
                </a:cubicBezTo>
                <a:cubicBezTo>
                  <a:pt x="343" y="933"/>
                  <a:pt x="343" y="933"/>
                  <a:pt x="343" y="933"/>
                </a:cubicBezTo>
                <a:cubicBezTo>
                  <a:pt x="343" y="931"/>
                  <a:pt x="343" y="931"/>
                  <a:pt x="343" y="931"/>
                </a:cubicBezTo>
                <a:cubicBezTo>
                  <a:pt x="335" y="931"/>
                  <a:pt x="335" y="931"/>
                  <a:pt x="335" y="931"/>
                </a:cubicBezTo>
                <a:cubicBezTo>
                  <a:pt x="335" y="928"/>
                  <a:pt x="335" y="928"/>
                  <a:pt x="335" y="928"/>
                </a:cubicBezTo>
                <a:cubicBezTo>
                  <a:pt x="340" y="928"/>
                  <a:pt x="340" y="928"/>
                  <a:pt x="340" y="928"/>
                </a:cubicBezTo>
                <a:cubicBezTo>
                  <a:pt x="342" y="925"/>
                  <a:pt x="339" y="926"/>
                  <a:pt x="338" y="926"/>
                </a:cubicBezTo>
                <a:cubicBezTo>
                  <a:pt x="336" y="921"/>
                  <a:pt x="338" y="923"/>
                  <a:pt x="335" y="921"/>
                </a:cubicBezTo>
                <a:cubicBezTo>
                  <a:pt x="335" y="923"/>
                  <a:pt x="335" y="923"/>
                  <a:pt x="335" y="923"/>
                </a:cubicBezTo>
                <a:cubicBezTo>
                  <a:pt x="331" y="922"/>
                  <a:pt x="327" y="921"/>
                  <a:pt x="323" y="921"/>
                </a:cubicBezTo>
                <a:cubicBezTo>
                  <a:pt x="323" y="923"/>
                  <a:pt x="323" y="923"/>
                  <a:pt x="323" y="923"/>
                </a:cubicBezTo>
                <a:cubicBezTo>
                  <a:pt x="320" y="925"/>
                  <a:pt x="319" y="927"/>
                  <a:pt x="318" y="931"/>
                </a:cubicBezTo>
                <a:cubicBezTo>
                  <a:pt x="315" y="931"/>
                  <a:pt x="315" y="931"/>
                  <a:pt x="315" y="931"/>
                </a:cubicBezTo>
                <a:cubicBezTo>
                  <a:pt x="315" y="930"/>
                  <a:pt x="317" y="922"/>
                  <a:pt x="313" y="926"/>
                </a:cubicBezTo>
                <a:cubicBezTo>
                  <a:pt x="313" y="928"/>
                  <a:pt x="313" y="928"/>
                  <a:pt x="313" y="928"/>
                </a:cubicBezTo>
                <a:cubicBezTo>
                  <a:pt x="310" y="928"/>
                  <a:pt x="310" y="928"/>
                  <a:pt x="310" y="928"/>
                </a:cubicBezTo>
                <a:cubicBezTo>
                  <a:pt x="310" y="931"/>
                  <a:pt x="310" y="931"/>
                  <a:pt x="310" y="931"/>
                </a:cubicBezTo>
                <a:cubicBezTo>
                  <a:pt x="313" y="931"/>
                  <a:pt x="313" y="931"/>
                  <a:pt x="313" y="931"/>
                </a:cubicBezTo>
                <a:cubicBezTo>
                  <a:pt x="315" y="935"/>
                  <a:pt x="309" y="933"/>
                  <a:pt x="308" y="933"/>
                </a:cubicBezTo>
                <a:close/>
                <a:moveTo>
                  <a:pt x="315" y="1010"/>
                </a:moveTo>
                <a:cubicBezTo>
                  <a:pt x="308" y="1010"/>
                  <a:pt x="308" y="1010"/>
                  <a:pt x="308" y="1010"/>
                </a:cubicBezTo>
                <a:cubicBezTo>
                  <a:pt x="308" y="1013"/>
                  <a:pt x="308" y="1013"/>
                  <a:pt x="308" y="1013"/>
                </a:cubicBezTo>
                <a:cubicBezTo>
                  <a:pt x="311" y="1016"/>
                  <a:pt x="309" y="1013"/>
                  <a:pt x="310" y="1018"/>
                </a:cubicBezTo>
                <a:cubicBezTo>
                  <a:pt x="315" y="1018"/>
                  <a:pt x="315" y="1018"/>
                  <a:pt x="315" y="1018"/>
                </a:cubicBezTo>
                <a:cubicBezTo>
                  <a:pt x="315" y="1016"/>
                  <a:pt x="314" y="1015"/>
                  <a:pt x="313" y="1013"/>
                </a:cubicBezTo>
                <a:cubicBezTo>
                  <a:pt x="315" y="1013"/>
                  <a:pt x="315" y="1013"/>
                  <a:pt x="315" y="1013"/>
                </a:cubicBezTo>
                <a:lnTo>
                  <a:pt x="315" y="1010"/>
                </a:lnTo>
                <a:close/>
                <a:moveTo>
                  <a:pt x="310" y="761"/>
                </a:moveTo>
                <a:cubicBezTo>
                  <a:pt x="309" y="756"/>
                  <a:pt x="308" y="759"/>
                  <a:pt x="310" y="753"/>
                </a:cubicBezTo>
                <a:cubicBezTo>
                  <a:pt x="308" y="753"/>
                  <a:pt x="308" y="753"/>
                  <a:pt x="308" y="753"/>
                </a:cubicBezTo>
                <a:cubicBezTo>
                  <a:pt x="306" y="759"/>
                  <a:pt x="306" y="756"/>
                  <a:pt x="308" y="761"/>
                </a:cubicBezTo>
                <a:cubicBezTo>
                  <a:pt x="303" y="761"/>
                  <a:pt x="303" y="761"/>
                  <a:pt x="303" y="761"/>
                </a:cubicBezTo>
                <a:cubicBezTo>
                  <a:pt x="303" y="763"/>
                  <a:pt x="303" y="763"/>
                  <a:pt x="303" y="763"/>
                </a:cubicBezTo>
                <a:cubicBezTo>
                  <a:pt x="308" y="763"/>
                  <a:pt x="308" y="763"/>
                  <a:pt x="308" y="763"/>
                </a:cubicBezTo>
                <a:cubicBezTo>
                  <a:pt x="310" y="760"/>
                  <a:pt x="308" y="763"/>
                  <a:pt x="310" y="761"/>
                </a:cubicBezTo>
                <a:close/>
                <a:moveTo>
                  <a:pt x="307" y="932"/>
                </a:moveTo>
                <a:cubicBezTo>
                  <a:pt x="307" y="932"/>
                  <a:pt x="308" y="933"/>
                  <a:pt x="308" y="933"/>
                </a:cubicBezTo>
                <a:cubicBezTo>
                  <a:pt x="308" y="933"/>
                  <a:pt x="307" y="932"/>
                  <a:pt x="307" y="932"/>
                </a:cubicBezTo>
                <a:close/>
                <a:moveTo>
                  <a:pt x="288" y="998"/>
                </a:moveTo>
                <a:cubicBezTo>
                  <a:pt x="278" y="998"/>
                  <a:pt x="278" y="998"/>
                  <a:pt x="278" y="998"/>
                </a:cubicBezTo>
                <a:cubicBezTo>
                  <a:pt x="278" y="1000"/>
                  <a:pt x="278" y="1000"/>
                  <a:pt x="278" y="1000"/>
                </a:cubicBezTo>
                <a:cubicBezTo>
                  <a:pt x="275" y="1000"/>
                  <a:pt x="275" y="1000"/>
                  <a:pt x="275" y="1000"/>
                </a:cubicBezTo>
                <a:cubicBezTo>
                  <a:pt x="275" y="1003"/>
                  <a:pt x="275" y="1003"/>
                  <a:pt x="275" y="1003"/>
                </a:cubicBezTo>
                <a:cubicBezTo>
                  <a:pt x="288" y="1003"/>
                  <a:pt x="288" y="1003"/>
                  <a:pt x="288" y="1003"/>
                </a:cubicBezTo>
                <a:lnTo>
                  <a:pt x="288" y="998"/>
                </a:lnTo>
                <a:close/>
                <a:moveTo>
                  <a:pt x="285" y="933"/>
                </a:moveTo>
                <a:cubicBezTo>
                  <a:pt x="283" y="936"/>
                  <a:pt x="286" y="933"/>
                  <a:pt x="283" y="936"/>
                </a:cubicBezTo>
                <a:cubicBezTo>
                  <a:pt x="284" y="938"/>
                  <a:pt x="285" y="941"/>
                  <a:pt x="285" y="943"/>
                </a:cubicBezTo>
                <a:cubicBezTo>
                  <a:pt x="294" y="945"/>
                  <a:pt x="292" y="948"/>
                  <a:pt x="300" y="951"/>
                </a:cubicBezTo>
                <a:cubicBezTo>
                  <a:pt x="300" y="946"/>
                  <a:pt x="300" y="946"/>
                  <a:pt x="300" y="946"/>
                </a:cubicBezTo>
                <a:cubicBezTo>
                  <a:pt x="293" y="946"/>
                  <a:pt x="293" y="946"/>
                  <a:pt x="293" y="946"/>
                </a:cubicBezTo>
                <a:cubicBezTo>
                  <a:pt x="291" y="942"/>
                  <a:pt x="286" y="939"/>
                  <a:pt x="285" y="938"/>
                </a:cubicBezTo>
                <a:cubicBezTo>
                  <a:pt x="286" y="936"/>
                  <a:pt x="287" y="935"/>
                  <a:pt x="288" y="933"/>
                </a:cubicBezTo>
                <a:lnTo>
                  <a:pt x="285" y="933"/>
                </a:lnTo>
                <a:close/>
                <a:moveTo>
                  <a:pt x="273" y="998"/>
                </a:moveTo>
                <a:cubicBezTo>
                  <a:pt x="273" y="1000"/>
                  <a:pt x="273" y="1000"/>
                  <a:pt x="273" y="1000"/>
                </a:cubicBezTo>
                <a:cubicBezTo>
                  <a:pt x="275" y="1000"/>
                  <a:pt x="275" y="1000"/>
                  <a:pt x="275" y="1000"/>
                </a:cubicBezTo>
                <a:cubicBezTo>
                  <a:pt x="275" y="998"/>
                  <a:pt x="275" y="998"/>
                  <a:pt x="275" y="998"/>
                </a:cubicBezTo>
                <a:lnTo>
                  <a:pt x="273" y="998"/>
                </a:lnTo>
                <a:close/>
                <a:moveTo>
                  <a:pt x="275" y="1013"/>
                </a:moveTo>
                <a:cubicBezTo>
                  <a:pt x="278" y="1013"/>
                  <a:pt x="278" y="1013"/>
                  <a:pt x="278" y="1013"/>
                </a:cubicBezTo>
                <a:cubicBezTo>
                  <a:pt x="278" y="1008"/>
                  <a:pt x="278" y="1008"/>
                  <a:pt x="278" y="1008"/>
                </a:cubicBezTo>
                <a:cubicBezTo>
                  <a:pt x="275" y="1008"/>
                  <a:pt x="275" y="1008"/>
                  <a:pt x="275" y="1008"/>
                </a:cubicBezTo>
                <a:lnTo>
                  <a:pt x="275" y="1013"/>
                </a:lnTo>
                <a:close/>
                <a:moveTo>
                  <a:pt x="338" y="499"/>
                </a:moveTo>
                <a:cubicBezTo>
                  <a:pt x="341" y="503"/>
                  <a:pt x="339" y="502"/>
                  <a:pt x="345" y="504"/>
                </a:cubicBezTo>
                <a:cubicBezTo>
                  <a:pt x="343" y="501"/>
                  <a:pt x="341" y="500"/>
                  <a:pt x="338" y="499"/>
                </a:cubicBezTo>
                <a:close/>
                <a:moveTo>
                  <a:pt x="348" y="594"/>
                </a:moveTo>
                <a:cubicBezTo>
                  <a:pt x="348" y="589"/>
                  <a:pt x="348" y="589"/>
                  <a:pt x="348" y="589"/>
                </a:cubicBezTo>
                <a:cubicBezTo>
                  <a:pt x="343" y="589"/>
                  <a:pt x="343" y="589"/>
                  <a:pt x="343" y="589"/>
                </a:cubicBezTo>
                <a:cubicBezTo>
                  <a:pt x="345" y="591"/>
                  <a:pt x="343" y="589"/>
                  <a:pt x="345" y="591"/>
                </a:cubicBezTo>
                <a:cubicBezTo>
                  <a:pt x="345" y="594"/>
                  <a:pt x="345" y="594"/>
                  <a:pt x="345" y="594"/>
                </a:cubicBezTo>
                <a:lnTo>
                  <a:pt x="348" y="594"/>
                </a:lnTo>
                <a:close/>
                <a:moveTo>
                  <a:pt x="345" y="549"/>
                </a:moveTo>
                <a:cubicBezTo>
                  <a:pt x="345" y="544"/>
                  <a:pt x="345" y="544"/>
                  <a:pt x="345" y="544"/>
                </a:cubicBezTo>
                <a:cubicBezTo>
                  <a:pt x="343" y="544"/>
                  <a:pt x="343" y="544"/>
                  <a:pt x="343" y="544"/>
                </a:cubicBezTo>
                <a:cubicBezTo>
                  <a:pt x="343" y="549"/>
                  <a:pt x="343" y="549"/>
                  <a:pt x="343" y="549"/>
                </a:cubicBezTo>
                <a:lnTo>
                  <a:pt x="345" y="549"/>
                </a:lnTo>
                <a:close/>
                <a:moveTo>
                  <a:pt x="355" y="559"/>
                </a:moveTo>
                <a:cubicBezTo>
                  <a:pt x="353" y="559"/>
                  <a:pt x="353" y="559"/>
                  <a:pt x="353" y="559"/>
                </a:cubicBezTo>
                <a:cubicBezTo>
                  <a:pt x="353" y="564"/>
                  <a:pt x="353" y="564"/>
                  <a:pt x="353" y="564"/>
                </a:cubicBezTo>
                <a:cubicBezTo>
                  <a:pt x="355" y="564"/>
                  <a:pt x="355" y="564"/>
                  <a:pt x="355" y="564"/>
                </a:cubicBezTo>
                <a:lnTo>
                  <a:pt x="355" y="559"/>
                </a:lnTo>
                <a:close/>
                <a:moveTo>
                  <a:pt x="355" y="544"/>
                </a:moveTo>
                <a:cubicBezTo>
                  <a:pt x="353" y="544"/>
                  <a:pt x="353" y="544"/>
                  <a:pt x="353" y="544"/>
                </a:cubicBezTo>
                <a:cubicBezTo>
                  <a:pt x="352" y="545"/>
                  <a:pt x="351" y="547"/>
                  <a:pt x="350" y="549"/>
                </a:cubicBezTo>
                <a:cubicBezTo>
                  <a:pt x="351" y="549"/>
                  <a:pt x="358" y="545"/>
                  <a:pt x="355" y="544"/>
                </a:cubicBezTo>
                <a:close/>
                <a:moveTo>
                  <a:pt x="303" y="621"/>
                </a:moveTo>
                <a:cubicBezTo>
                  <a:pt x="303" y="619"/>
                  <a:pt x="303" y="619"/>
                  <a:pt x="303" y="619"/>
                </a:cubicBezTo>
                <a:cubicBezTo>
                  <a:pt x="305" y="614"/>
                  <a:pt x="305" y="624"/>
                  <a:pt x="305" y="624"/>
                </a:cubicBezTo>
                <a:cubicBezTo>
                  <a:pt x="308" y="624"/>
                  <a:pt x="308" y="624"/>
                  <a:pt x="308" y="624"/>
                </a:cubicBezTo>
                <a:cubicBezTo>
                  <a:pt x="308" y="626"/>
                  <a:pt x="308" y="626"/>
                  <a:pt x="308" y="626"/>
                </a:cubicBezTo>
                <a:cubicBezTo>
                  <a:pt x="305" y="626"/>
                  <a:pt x="305" y="626"/>
                  <a:pt x="305" y="626"/>
                </a:cubicBezTo>
                <a:cubicBezTo>
                  <a:pt x="303" y="630"/>
                  <a:pt x="309" y="628"/>
                  <a:pt x="310" y="629"/>
                </a:cubicBezTo>
                <a:cubicBezTo>
                  <a:pt x="310" y="616"/>
                  <a:pt x="310" y="616"/>
                  <a:pt x="310" y="616"/>
                </a:cubicBezTo>
                <a:cubicBezTo>
                  <a:pt x="304" y="616"/>
                  <a:pt x="304" y="615"/>
                  <a:pt x="300" y="614"/>
                </a:cubicBezTo>
                <a:cubicBezTo>
                  <a:pt x="300" y="616"/>
                  <a:pt x="300" y="616"/>
                  <a:pt x="300" y="616"/>
                </a:cubicBezTo>
                <a:cubicBezTo>
                  <a:pt x="303" y="616"/>
                  <a:pt x="303" y="616"/>
                  <a:pt x="303" y="616"/>
                </a:cubicBezTo>
                <a:cubicBezTo>
                  <a:pt x="302" y="618"/>
                  <a:pt x="301" y="619"/>
                  <a:pt x="300" y="621"/>
                </a:cubicBezTo>
                <a:lnTo>
                  <a:pt x="303" y="621"/>
                </a:lnTo>
                <a:close/>
                <a:moveTo>
                  <a:pt x="310" y="686"/>
                </a:moveTo>
                <a:cubicBezTo>
                  <a:pt x="313" y="686"/>
                  <a:pt x="313" y="686"/>
                  <a:pt x="313" y="686"/>
                </a:cubicBezTo>
                <a:cubicBezTo>
                  <a:pt x="313" y="683"/>
                  <a:pt x="313" y="683"/>
                  <a:pt x="313" y="683"/>
                </a:cubicBezTo>
                <a:cubicBezTo>
                  <a:pt x="310" y="683"/>
                  <a:pt x="310" y="683"/>
                  <a:pt x="310" y="683"/>
                </a:cubicBezTo>
                <a:cubicBezTo>
                  <a:pt x="310" y="682"/>
                  <a:pt x="309" y="680"/>
                  <a:pt x="308" y="678"/>
                </a:cubicBezTo>
                <a:cubicBezTo>
                  <a:pt x="305" y="678"/>
                  <a:pt x="305" y="678"/>
                  <a:pt x="305" y="678"/>
                </a:cubicBezTo>
                <a:cubicBezTo>
                  <a:pt x="305" y="681"/>
                  <a:pt x="305" y="681"/>
                  <a:pt x="305" y="681"/>
                </a:cubicBezTo>
                <a:cubicBezTo>
                  <a:pt x="310" y="681"/>
                  <a:pt x="308" y="685"/>
                  <a:pt x="310" y="686"/>
                </a:cubicBezTo>
                <a:close/>
                <a:moveTo>
                  <a:pt x="305" y="681"/>
                </a:moveTo>
                <a:cubicBezTo>
                  <a:pt x="303" y="683"/>
                  <a:pt x="305" y="681"/>
                  <a:pt x="303" y="683"/>
                </a:cubicBezTo>
                <a:cubicBezTo>
                  <a:pt x="306" y="683"/>
                  <a:pt x="303" y="683"/>
                  <a:pt x="305" y="681"/>
                </a:cubicBezTo>
                <a:close/>
                <a:moveTo>
                  <a:pt x="320" y="681"/>
                </a:moveTo>
                <a:cubicBezTo>
                  <a:pt x="318" y="681"/>
                  <a:pt x="318" y="681"/>
                  <a:pt x="318" y="681"/>
                </a:cubicBezTo>
                <a:cubicBezTo>
                  <a:pt x="318" y="683"/>
                  <a:pt x="318" y="683"/>
                  <a:pt x="318" y="683"/>
                </a:cubicBezTo>
                <a:cubicBezTo>
                  <a:pt x="316" y="683"/>
                  <a:pt x="315" y="682"/>
                  <a:pt x="313" y="681"/>
                </a:cubicBezTo>
                <a:cubicBezTo>
                  <a:pt x="313" y="683"/>
                  <a:pt x="313" y="683"/>
                  <a:pt x="313" y="683"/>
                </a:cubicBezTo>
                <a:cubicBezTo>
                  <a:pt x="315" y="684"/>
                  <a:pt x="318" y="685"/>
                  <a:pt x="320" y="686"/>
                </a:cubicBezTo>
                <a:lnTo>
                  <a:pt x="320" y="681"/>
                </a:lnTo>
                <a:close/>
                <a:moveTo>
                  <a:pt x="320" y="678"/>
                </a:moveTo>
                <a:cubicBezTo>
                  <a:pt x="323" y="678"/>
                  <a:pt x="323" y="678"/>
                  <a:pt x="323" y="678"/>
                </a:cubicBezTo>
                <a:cubicBezTo>
                  <a:pt x="323" y="681"/>
                  <a:pt x="323" y="681"/>
                  <a:pt x="323" y="681"/>
                </a:cubicBezTo>
                <a:cubicBezTo>
                  <a:pt x="327" y="683"/>
                  <a:pt x="329" y="680"/>
                  <a:pt x="330" y="678"/>
                </a:cubicBezTo>
                <a:cubicBezTo>
                  <a:pt x="333" y="678"/>
                  <a:pt x="333" y="678"/>
                  <a:pt x="333" y="678"/>
                </a:cubicBezTo>
                <a:cubicBezTo>
                  <a:pt x="336" y="681"/>
                  <a:pt x="331" y="680"/>
                  <a:pt x="335" y="683"/>
                </a:cubicBezTo>
                <a:cubicBezTo>
                  <a:pt x="335" y="673"/>
                  <a:pt x="335" y="673"/>
                  <a:pt x="335" y="673"/>
                </a:cubicBezTo>
                <a:cubicBezTo>
                  <a:pt x="333" y="671"/>
                  <a:pt x="335" y="674"/>
                  <a:pt x="333" y="671"/>
                </a:cubicBezTo>
                <a:cubicBezTo>
                  <a:pt x="325" y="671"/>
                  <a:pt x="325" y="671"/>
                  <a:pt x="325" y="671"/>
                </a:cubicBezTo>
                <a:cubicBezTo>
                  <a:pt x="326" y="673"/>
                  <a:pt x="327" y="676"/>
                  <a:pt x="328" y="678"/>
                </a:cubicBezTo>
                <a:cubicBezTo>
                  <a:pt x="325" y="678"/>
                  <a:pt x="323" y="677"/>
                  <a:pt x="320" y="676"/>
                </a:cubicBezTo>
                <a:lnTo>
                  <a:pt x="320" y="678"/>
                </a:lnTo>
                <a:close/>
                <a:moveTo>
                  <a:pt x="360" y="693"/>
                </a:moveTo>
                <a:cubicBezTo>
                  <a:pt x="363" y="693"/>
                  <a:pt x="363" y="693"/>
                  <a:pt x="363" y="693"/>
                </a:cubicBezTo>
                <a:cubicBezTo>
                  <a:pt x="363" y="688"/>
                  <a:pt x="363" y="688"/>
                  <a:pt x="363" y="688"/>
                </a:cubicBezTo>
                <a:cubicBezTo>
                  <a:pt x="360" y="688"/>
                  <a:pt x="360" y="688"/>
                  <a:pt x="360" y="688"/>
                </a:cubicBezTo>
                <a:lnTo>
                  <a:pt x="360" y="693"/>
                </a:lnTo>
                <a:close/>
                <a:moveTo>
                  <a:pt x="1224" y="576"/>
                </a:moveTo>
                <a:cubicBezTo>
                  <a:pt x="1222" y="576"/>
                  <a:pt x="1222" y="576"/>
                  <a:pt x="1222" y="576"/>
                </a:cubicBezTo>
                <a:cubicBezTo>
                  <a:pt x="1222" y="579"/>
                  <a:pt x="1222" y="579"/>
                  <a:pt x="1222" y="579"/>
                </a:cubicBezTo>
                <a:cubicBezTo>
                  <a:pt x="1224" y="576"/>
                  <a:pt x="1222" y="579"/>
                  <a:pt x="1224" y="576"/>
                </a:cubicBezTo>
                <a:close/>
                <a:moveTo>
                  <a:pt x="1137" y="439"/>
                </a:moveTo>
                <a:cubicBezTo>
                  <a:pt x="1139" y="442"/>
                  <a:pt x="1137" y="440"/>
                  <a:pt x="1142" y="441"/>
                </a:cubicBezTo>
                <a:cubicBezTo>
                  <a:pt x="1139" y="438"/>
                  <a:pt x="1142" y="440"/>
                  <a:pt x="1137" y="439"/>
                </a:cubicBezTo>
                <a:close/>
                <a:moveTo>
                  <a:pt x="1219" y="616"/>
                </a:moveTo>
                <a:cubicBezTo>
                  <a:pt x="1224" y="617"/>
                  <a:pt x="1221" y="616"/>
                  <a:pt x="1224" y="619"/>
                </a:cubicBezTo>
                <a:cubicBezTo>
                  <a:pt x="1217" y="619"/>
                  <a:pt x="1217" y="619"/>
                  <a:pt x="1217" y="619"/>
                </a:cubicBezTo>
                <a:cubicBezTo>
                  <a:pt x="1214" y="616"/>
                  <a:pt x="1217" y="618"/>
                  <a:pt x="1212" y="616"/>
                </a:cubicBezTo>
                <a:cubicBezTo>
                  <a:pt x="1213" y="623"/>
                  <a:pt x="1214" y="624"/>
                  <a:pt x="1222" y="626"/>
                </a:cubicBezTo>
                <a:cubicBezTo>
                  <a:pt x="1222" y="621"/>
                  <a:pt x="1222" y="621"/>
                  <a:pt x="1222" y="621"/>
                </a:cubicBezTo>
                <a:cubicBezTo>
                  <a:pt x="1223" y="622"/>
                  <a:pt x="1225" y="623"/>
                  <a:pt x="1227" y="624"/>
                </a:cubicBezTo>
                <a:cubicBezTo>
                  <a:pt x="1227" y="621"/>
                  <a:pt x="1227" y="621"/>
                  <a:pt x="1227" y="621"/>
                </a:cubicBezTo>
                <a:cubicBezTo>
                  <a:pt x="1229" y="619"/>
                  <a:pt x="1227" y="621"/>
                  <a:pt x="1229" y="619"/>
                </a:cubicBezTo>
                <a:cubicBezTo>
                  <a:pt x="1225" y="616"/>
                  <a:pt x="1225" y="615"/>
                  <a:pt x="1219" y="614"/>
                </a:cubicBezTo>
                <a:lnTo>
                  <a:pt x="1219" y="616"/>
                </a:lnTo>
                <a:close/>
                <a:moveTo>
                  <a:pt x="1214" y="571"/>
                </a:moveTo>
                <a:cubicBezTo>
                  <a:pt x="1219" y="571"/>
                  <a:pt x="1219" y="571"/>
                  <a:pt x="1219" y="571"/>
                </a:cubicBezTo>
                <a:cubicBezTo>
                  <a:pt x="1217" y="574"/>
                  <a:pt x="1216" y="578"/>
                  <a:pt x="1214" y="581"/>
                </a:cubicBezTo>
                <a:cubicBezTo>
                  <a:pt x="1217" y="581"/>
                  <a:pt x="1217" y="581"/>
                  <a:pt x="1217" y="581"/>
                </a:cubicBezTo>
                <a:cubicBezTo>
                  <a:pt x="1217" y="579"/>
                  <a:pt x="1217" y="579"/>
                  <a:pt x="1217" y="579"/>
                </a:cubicBezTo>
                <a:cubicBezTo>
                  <a:pt x="1221" y="578"/>
                  <a:pt x="1219" y="581"/>
                  <a:pt x="1220" y="580"/>
                </a:cubicBezTo>
                <a:cubicBezTo>
                  <a:pt x="1219" y="580"/>
                  <a:pt x="1219" y="574"/>
                  <a:pt x="1219" y="574"/>
                </a:cubicBezTo>
                <a:cubicBezTo>
                  <a:pt x="1227" y="574"/>
                  <a:pt x="1227" y="574"/>
                  <a:pt x="1227" y="574"/>
                </a:cubicBezTo>
                <a:cubicBezTo>
                  <a:pt x="1227" y="571"/>
                  <a:pt x="1227" y="571"/>
                  <a:pt x="1227" y="571"/>
                </a:cubicBezTo>
                <a:cubicBezTo>
                  <a:pt x="1222" y="570"/>
                  <a:pt x="1218" y="569"/>
                  <a:pt x="1214" y="569"/>
                </a:cubicBezTo>
                <a:lnTo>
                  <a:pt x="1214" y="571"/>
                </a:lnTo>
                <a:close/>
                <a:moveTo>
                  <a:pt x="1244" y="636"/>
                </a:moveTo>
                <a:cubicBezTo>
                  <a:pt x="1244" y="638"/>
                  <a:pt x="1244" y="638"/>
                  <a:pt x="1244" y="638"/>
                </a:cubicBezTo>
                <a:cubicBezTo>
                  <a:pt x="1249" y="638"/>
                  <a:pt x="1249" y="638"/>
                  <a:pt x="1249" y="638"/>
                </a:cubicBezTo>
                <a:cubicBezTo>
                  <a:pt x="1250" y="637"/>
                  <a:pt x="1251" y="635"/>
                  <a:pt x="1251" y="634"/>
                </a:cubicBezTo>
                <a:cubicBezTo>
                  <a:pt x="1249" y="634"/>
                  <a:pt x="1249" y="634"/>
                  <a:pt x="1249" y="634"/>
                </a:cubicBezTo>
                <a:cubicBezTo>
                  <a:pt x="1246" y="636"/>
                  <a:pt x="1249" y="635"/>
                  <a:pt x="1244" y="636"/>
                </a:cubicBezTo>
                <a:close/>
                <a:moveTo>
                  <a:pt x="1222" y="579"/>
                </a:moveTo>
                <a:cubicBezTo>
                  <a:pt x="1221" y="579"/>
                  <a:pt x="1221" y="580"/>
                  <a:pt x="1220" y="580"/>
                </a:cubicBezTo>
                <a:cubicBezTo>
                  <a:pt x="1221" y="580"/>
                  <a:pt x="1221" y="580"/>
                  <a:pt x="1222" y="579"/>
                </a:cubicBezTo>
                <a:close/>
                <a:moveTo>
                  <a:pt x="1237" y="636"/>
                </a:moveTo>
                <a:cubicBezTo>
                  <a:pt x="1238" y="634"/>
                  <a:pt x="1232" y="632"/>
                  <a:pt x="1232" y="631"/>
                </a:cubicBezTo>
                <a:cubicBezTo>
                  <a:pt x="1236" y="636"/>
                  <a:pt x="1237" y="636"/>
                  <a:pt x="1237" y="636"/>
                </a:cubicBezTo>
                <a:close/>
                <a:moveTo>
                  <a:pt x="1241" y="626"/>
                </a:moveTo>
                <a:cubicBezTo>
                  <a:pt x="1244" y="629"/>
                  <a:pt x="1241" y="627"/>
                  <a:pt x="1246" y="629"/>
                </a:cubicBezTo>
                <a:cubicBezTo>
                  <a:pt x="1244" y="626"/>
                  <a:pt x="1246" y="628"/>
                  <a:pt x="1241" y="626"/>
                </a:cubicBezTo>
                <a:close/>
                <a:moveTo>
                  <a:pt x="1239" y="626"/>
                </a:moveTo>
                <a:cubicBezTo>
                  <a:pt x="1237" y="626"/>
                  <a:pt x="1237" y="626"/>
                  <a:pt x="1237" y="626"/>
                </a:cubicBezTo>
                <a:cubicBezTo>
                  <a:pt x="1237" y="631"/>
                  <a:pt x="1237" y="631"/>
                  <a:pt x="1237" y="631"/>
                </a:cubicBezTo>
                <a:cubicBezTo>
                  <a:pt x="1239" y="631"/>
                  <a:pt x="1239" y="631"/>
                  <a:pt x="1239" y="631"/>
                </a:cubicBezTo>
                <a:lnTo>
                  <a:pt x="1239" y="626"/>
                </a:lnTo>
                <a:close/>
                <a:moveTo>
                  <a:pt x="1234" y="658"/>
                </a:moveTo>
                <a:cubicBezTo>
                  <a:pt x="1237" y="661"/>
                  <a:pt x="1235" y="658"/>
                  <a:pt x="1237" y="663"/>
                </a:cubicBezTo>
                <a:cubicBezTo>
                  <a:pt x="1244" y="663"/>
                  <a:pt x="1244" y="663"/>
                  <a:pt x="1244" y="663"/>
                </a:cubicBezTo>
                <a:cubicBezTo>
                  <a:pt x="1244" y="658"/>
                  <a:pt x="1244" y="658"/>
                  <a:pt x="1244" y="658"/>
                </a:cubicBezTo>
                <a:cubicBezTo>
                  <a:pt x="1241" y="658"/>
                  <a:pt x="1237" y="657"/>
                  <a:pt x="1234" y="656"/>
                </a:cubicBezTo>
                <a:lnTo>
                  <a:pt x="1234" y="658"/>
                </a:lnTo>
                <a:close/>
                <a:moveTo>
                  <a:pt x="1222" y="601"/>
                </a:moveTo>
                <a:cubicBezTo>
                  <a:pt x="1222" y="596"/>
                  <a:pt x="1222" y="596"/>
                  <a:pt x="1222" y="596"/>
                </a:cubicBezTo>
                <a:cubicBezTo>
                  <a:pt x="1217" y="596"/>
                  <a:pt x="1217" y="596"/>
                  <a:pt x="1217" y="596"/>
                </a:cubicBezTo>
                <a:cubicBezTo>
                  <a:pt x="1219" y="599"/>
                  <a:pt x="1216" y="596"/>
                  <a:pt x="1219" y="599"/>
                </a:cubicBezTo>
                <a:cubicBezTo>
                  <a:pt x="1219" y="601"/>
                  <a:pt x="1219" y="601"/>
                  <a:pt x="1219" y="601"/>
                </a:cubicBezTo>
                <a:lnTo>
                  <a:pt x="1222" y="601"/>
                </a:lnTo>
                <a:close/>
                <a:moveTo>
                  <a:pt x="1197" y="484"/>
                </a:moveTo>
                <a:cubicBezTo>
                  <a:pt x="1194" y="481"/>
                  <a:pt x="1197" y="483"/>
                  <a:pt x="1192" y="481"/>
                </a:cubicBezTo>
                <a:cubicBezTo>
                  <a:pt x="1194" y="484"/>
                  <a:pt x="1192" y="482"/>
                  <a:pt x="1197" y="484"/>
                </a:cubicBezTo>
                <a:close/>
                <a:moveTo>
                  <a:pt x="1187" y="589"/>
                </a:moveTo>
                <a:cubicBezTo>
                  <a:pt x="1184" y="586"/>
                  <a:pt x="1187" y="588"/>
                  <a:pt x="1182" y="586"/>
                </a:cubicBezTo>
                <a:cubicBezTo>
                  <a:pt x="1184" y="589"/>
                  <a:pt x="1182" y="587"/>
                  <a:pt x="1187" y="589"/>
                </a:cubicBezTo>
                <a:close/>
                <a:moveTo>
                  <a:pt x="1187" y="616"/>
                </a:moveTo>
                <a:cubicBezTo>
                  <a:pt x="1189" y="616"/>
                  <a:pt x="1189" y="616"/>
                  <a:pt x="1189" y="616"/>
                </a:cubicBezTo>
                <a:cubicBezTo>
                  <a:pt x="1189" y="611"/>
                  <a:pt x="1189" y="611"/>
                  <a:pt x="1189" y="611"/>
                </a:cubicBezTo>
                <a:cubicBezTo>
                  <a:pt x="1187" y="611"/>
                  <a:pt x="1187" y="611"/>
                  <a:pt x="1187" y="611"/>
                </a:cubicBezTo>
                <a:lnTo>
                  <a:pt x="1187" y="616"/>
                </a:lnTo>
                <a:close/>
                <a:moveTo>
                  <a:pt x="1189" y="606"/>
                </a:moveTo>
                <a:cubicBezTo>
                  <a:pt x="1189" y="604"/>
                  <a:pt x="1189" y="604"/>
                  <a:pt x="1189" y="604"/>
                </a:cubicBezTo>
                <a:cubicBezTo>
                  <a:pt x="1182" y="604"/>
                  <a:pt x="1182" y="604"/>
                  <a:pt x="1182" y="604"/>
                </a:cubicBezTo>
                <a:cubicBezTo>
                  <a:pt x="1183" y="605"/>
                  <a:pt x="1185" y="608"/>
                  <a:pt x="1189" y="606"/>
                </a:cubicBezTo>
                <a:close/>
                <a:moveTo>
                  <a:pt x="1222" y="501"/>
                </a:moveTo>
                <a:cubicBezTo>
                  <a:pt x="1219" y="501"/>
                  <a:pt x="1219" y="501"/>
                  <a:pt x="1219" y="501"/>
                </a:cubicBezTo>
                <a:cubicBezTo>
                  <a:pt x="1222" y="504"/>
                  <a:pt x="1219" y="502"/>
                  <a:pt x="1224" y="504"/>
                </a:cubicBezTo>
                <a:cubicBezTo>
                  <a:pt x="1224" y="499"/>
                  <a:pt x="1224" y="499"/>
                  <a:pt x="1224" y="499"/>
                </a:cubicBezTo>
                <a:cubicBezTo>
                  <a:pt x="1221" y="501"/>
                  <a:pt x="1224" y="498"/>
                  <a:pt x="1222" y="501"/>
                </a:cubicBezTo>
                <a:close/>
                <a:moveTo>
                  <a:pt x="1229" y="494"/>
                </a:moveTo>
                <a:cubicBezTo>
                  <a:pt x="1226" y="491"/>
                  <a:pt x="1229" y="493"/>
                  <a:pt x="1224" y="491"/>
                </a:cubicBezTo>
                <a:cubicBezTo>
                  <a:pt x="1227" y="494"/>
                  <a:pt x="1224" y="492"/>
                  <a:pt x="1229" y="494"/>
                </a:cubicBezTo>
                <a:close/>
                <a:moveTo>
                  <a:pt x="1204" y="606"/>
                </a:moveTo>
                <a:cubicBezTo>
                  <a:pt x="1208" y="604"/>
                  <a:pt x="1205" y="606"/>
                  <a:pt x="1207" y="601"/>
                </a:cubicBezTo>
                <a:cubicBezTo>
                  <a:pt x="1209" y="601"/>
                  <a:pt x="1209" y="601"/>
                  <a:pt x="1209" y="601"/>
                </a:cubicBezTo>
                <a:cubicBezTo>
                  <a:pt x="1209" y="606"/>
                  <a:pt x="1209" y="606"/>
                  <a:pt x="1209" y="606"/>
                </a:cubicBezTo>
                <a:cubicBezTo>
                  <a:pt x="1212" y="607"/>
                  <a:pt x="1214" y="608"/>
                  <a:pt x="1217" y="609"/>
                </a:cubicBezTo>
                <a:cubicBezTo>
                  <a:pt x="1215" y="611"/>
                  <a:pt x="1213" y="611"/>
                  <a:pt x="1212" y="614"/>
                </a:cubicBezTo>
                <a:cubicBezTo>
                  <a:pt x="1217" y="614"/>
                  <a:pt x="1217" y="614"/>
                  <a:pt x="1217" y="614"/>
                </a:cubicBezTo>
                <a:cubicBezTo>
                  <a:pt x="1217" y="611"/>
                  <a:pt x="1217" y="611"/>
                  <a:pt x="1217" y="611"/>
                </a:cubicBezTo>
                <a:cubicBezTo>
                  <a:pt x="1221" y="608"/>
                  <a:pt x="1227" y="613"/>
                  <a:pt x="1229" y="614"/>
                </a:cubicBezTo>
                <a:cubicBezTo>
                  <a:pt x="1229" y="609"/>
                  <a:pt x="1229" y="609"/>
                  <a:pt x="1229" y="609"/>
                </a:cubicBezTo>
                <a:cubicBezTo>
                  <a:pt x="1234" y="609"/>
                  <a:pt x="1234" y="609"/>
                  <a:pt x="1234" y="609"/>
                </a:cubicBezTo>
                <a:cubicBezTo>
                  <a:pt x="1233" y="613"/>
                  <a:pt x="1232" y="617"/>
                  <a:pt x="1232" y="621"/>
                </a:cubicBezTo>
                <a:cubicBezTo>
                  <a:pt x="1233" y="622"/>
                  <a:pt x="1235" y="623"/>
                  <a:pt x="1237" y="624"/>
                </a:cubicBezTo>
                <a:cubicBezTo>
                  <a:pt x="1237" y="621"/>
                  <a:pt x="1237" y="621"/>
                  <a:pt x="1237" y="621"/>
                </a:cubicBezTo>
                <a:cubicBezTo>
                  <a:pt x="1234" y="621"/>
                  <a:pt x="1234" y="621"/>
                  <a:pt x="1234" y="621"/>
                </a:cubicBezTo>
                <a:cubicBezTo>
                  <a:pt x="1237" y="618"/>
                  <a:pt x="1239" y="614"/>
                  <a:pt x="1241" y="611"/>
                </a:cubicBezTo>
                <a:cubicBezTo>
                  <a:pt x="1237" y="611"/>
                  <a:pt x="1237" y="611"/>
                  <a:pt x="1237" y="611"/>
                </a:cubicBezTo>
                <a:cubicBezTo>
                  <a:pt x="1236" y="605"/>
                  <a:pt x="1236" y="605"/>
                  <a:pt x="1234" y="601"/>
                </a:cubicBezTo>
                <a:cubicBezTo>
                  <a:pt x="1232" y="601"/>
                  <a:pt x="1232" y="601"/>
                  <a:pt x="1232" y="601"/>
                </a:cubicBezTo>
                <a:cubicBezTo>
                  <a:pt x="1232" y="599"/>
                  <a:pt x="1232" y="599"/>
                  <a:pt x="1232" y="599"/>
                </a:cubicBezTo>
                <a:cubicBezTo>
                  <a:pt x="1234" y="599"/>
                  <a:pt x="1234" y="599"/>
                  <a:pt x="1234" y="599"/>
                </a:cubicBezTo>
                <a:cubicBezTo>
                  <a:pt x="1233" y="597"/>
                  <a:pt x="1232" y="595"/>
                  <a:pt x="1232" y="594"/>
                </a:cubicBezTo>
                <a:cubicBezTo>
                  <a:pt x="1227" y="597"/>
                  <a:pt x="1233" y="595"/>
                  <a:pt x="1229" y="599"/>
                </a:cubicBezTo>
                <a:cubicBezTo>
                  <a:pt x="1224" y="596"/>
                  <a:pt x="1224" y="596"/>
                  <a:pt x="1224" y="596"/>
                </a:cubicBezTo>
                <a:cubicBezTo>
                  <a:pt x="1224" y="604"/>
                  <a:pt x="1224" y="604"/>
                  <a:pt x="1224" y="604"/>
                </a:cubicBezTo>
                <a:cubicBezTo>
                  <a:pt x="1227" y="606"/>
                  <a:pt x="1225" y="604"/>
                  <a:pt x="1227" y="609"/>
                </a:cubicBezTo>
                <a:cubicBezTo>
                  <a:pt x="1224" y="609"/>
                  <a:pt x="1224" y="609"/>
                  <a:pt x="1224" y="609"/>
                </a:cubicBezTo>
                <a:cubicBezTo>
                  <a:pt x="1224" y="606"/>
                  <a:pt x="1224" y="606"/>
                  <a:pt x="1224" y="606"/>
                </a:cubicBezTo>
                <a:cubicBezTo>
                  <a:pt x="1214" y="606"/>
                  <a:pt x="1214" y="606"/>
                  <a:pt x="1214" y="606"/>
                </a:cubicBezTo>
                <a:cubicBezTo>
                  <a:pt x="1212" y="603"/>
                  <a:pt x="1209" y="599"/>
                  <a:pt x="1207" y="596"/>
                </a:cubicBezTo>
                <a:cubicBezTo>
                  <a:pt x="1210" y="594"/>
                  <a:pt x="1209" y="594"/>
                  <a:pt x="1212" y="591"/>
                </a:cubicBezTo>
                <a:cubicBezTo>
                  <a:pt x="1209" y="591"/>
                  <a:pt x="1209" y="591"/>
                  <a:pt x="1209" y="591"/>
                </a:cubicBezTo>
                <a:cubicBezTo>
                  <a:pt x="1207" y="595"/>
                  <a:pt x="1204" y="599"/>
                  <a:pt x="1202" y="604"/>
                </a:cubicBezTo>
                <a:cubicBezTo>
                  <a:pt x="1204" y="604"/>
                  <a:pt x="1204" y="604"/>
                  <a:pt x="1204" y="604"/>
                </a:cubicBezTo>
                <a:lnTo>
                  <a:pt x="1204" y="606"/>
                </a:lnTo>
                <a:close/>
                <a:moveTo>
                  <a:pt x="1227" y="591"/>
                </a:moveTo>
                <a:cubicBezTo>
                  <a:pt x="1216" y="588"/>
                  <a:pt x="1224" y="589"/>
                  <a:pt x="1219" y="584"/>
                </a:cubicBezTo>
                <a:cubicBezTo>
                  <a:pt x="1217" y="584"/>
                  <a:pt x="1217" y="584"/>
                  <a:pt x="1217" y="584"/>
                </a:cubicBezTo>
                <a:cubicBezTo>
                  <a:pt x="1217" y="586"/>
                  <a:pt x="1217" y="586"/>
                  <a:pt x="1217" y="586"/>
                </a:cubicBezTo>
                <a:cubicBezTo>
                  <a:pt x="1214" y="586"/>
                  <a:pt x="1214" y="586"/>
                  <a:pt x="1214" y="586"/>
                </a:cubicBezTo>
                <a:cubicBezTo>
                  <a:pt x="1214" y="589"/>
                  <a:pt x="1214" y="589"/>
                  <a:pt x="1214" y="589"/>
                </a:cubicBezTo>
                <a:cubicBezTo>
                  <a:pt x="1219" y="589"/>
                  <a:pt x="1219" y="589"/>
                  <a:pt x="1219" y="589"/>
                </a:cubicBezTo>
                <a:cubicBezTo>
                  <a:pt x="1219" y="594"/>
                  <a:pt x="1219" y="594"/>
                  <a:pt x="1219" y="594"/>
                </a:cubicBezTo>
                <a:cubicBezTo>
                  <a:pt x="1227" y="594"/>
                  <a:pt x="1227" y="594"/>
                  <a:pt x="1227" y="594"/>
                </a:cubicBezTo>
                <a:lnTo>
                  <a:pt x="1227" y="591"/>
                </a:lnTo>
                <a:close/>
                <a:moveTo>
                  <a:pt x="1227" y="481"/>
                </a:moveTo>
                <a:cubicBezTo>
                  <a:pt x="1222" y="481"/>
                  <a:pt x="1222" y="481"/>
                  <a:pt x="1222" y="481"/>
                </a:cubicBezTo>
                <a:cubicBezTo>
                  <a:pt x="1219" y="484"/>
                  <a:pt x="1222" y="482"/>
                  <a:pt x="1217" y="484"/>
                </a:cubicBezTo>
                <a:cubicBezTo>
                  <a:pt x="1217" y="479"/>
                  <a:pt x="1217" y="479"/>
                  <a:pt x="1217" y="479"/>
                </a:cubicBezTo>
                <a:cubicBezTo>
                  <a:pt x="1214" y="481"/>
                  <a:pt x="1216" y="478"/>
                  <a:pt x="1214" y="481"/>
                </a:cubicBezTo>
                <a:cubicBezTo>
                  <a:pt x="1211" y="484"/>
                  <a:pt x="1213" y="481"/>
                  <a:pt x="1212" y="486"/>
                </a:cubicBezTo>
                <a:cubicBezTo>
                  <a:pt x="1219" y="486"/>
                  <a:pt x="1222" y="485"/>
                  <a:pt x="1227" y="484"/>
                </a:cubicBezTo>
                <a:lnTo>
                  <a:pt x="1227" y="481"/>
                </a:lnTo>
                <a:close/>
                <a:moveTo>
                  <a:pt x="1244" y="619"/>
                </a:moveTo>
                <a:cubicBezTo>
                  <a:pt x="1244" y="616"/>
                  <a:pt x="1244" y="616"/>
                  <a:pt x="1244" y="616"/>
                </a:cubicBezTo>
                <a:cubicBezTo>
                  <a:pt x="1251" y="616"/>
                  <a:pt x="1251" y="616"/>
                  <a:pt x="1251" y="616"/>
                </a:cubicBezTo>
                <a:cubicBezTo>
                  <a:pt x="1251" y="614"/>
                  <a:pt x="1251" y="614"/>
                  <a:pt x="1251" y="614"/>
                </a:cubicBezTo>
                <a:cubicBezTo>
                  <a:pt x="1244" y="614"/>
                  <a:pt x="1244" y="614"/>
                  <a:pt x="1244" y="614"/>
                </a:cubicBezTo>
                <a:cubicBezTo>
                  <a:pt x="1243" y="615"/>
                  <a:pt x="1242" y="617"/>
                  <a:pt x="1241" y="619"/>
                </a:cubicBezTo>
                <a:lnTo>
                  <a:pt x="1244" y="619"/>
                </a:lnTo>
                <a:close/>
                <a:moveTo>
                  <a:pt x="1254" y="901"/>
                </a:moveTo>
                <a:cubicBezTo>
                  <a:pt x="1256" y="901"/>
                  <a:pt x="1256" y="901"/>
                  <a:pt x="1256" y="901"/>
                </a:cubicBezTo>
                <a:cubicBezTo>
                  <a:pt x="1256" y="896"/>
                  <a:pt x="1256" y="896"/>
                  <a:pt x="1256" y="896"/>
                </a:cubicBezTo>
                <a:cubicBezTo>
                  <a:pt x="1264" y="896"/>
                  <a:pt x="1264" y="896"/>
                  <a:pt x="1264" y="896"/>
                </a:cubicBezTo>
                <a:cubicBezTo>
                  <a:pt x="1264" y="893"/>
                  <a:pt x="1264" y="893"/>
                  <a:pt x="1264" y="893"/>
                </a:cubicBezTo>
                <a:cubicBezTo>
                  <a:pt x="1261" y="892"/>
                  <a:pt x="1259" y="891"/>
                  <a:pt x="1256" y="891"/>
                </a:cubicBezTo>
                <a:cubicBezTo>
                  <a:pt x="1256" y="894"/>
                  <a:pt x="1255" y="897"/>
                  <a:pt x="1254" y="901"/>
                </a:cubicBezTo>
                <a:close/>
                <a:moveTo>
                  <a:pt x="1241" y="913"/>
                </a:moveTo>
                <a:cubicBezTo>
                  <a:pt x="1241" y="906"/>
                  <a:pt x="1241" y="906"/>
                  <a:pt x="1241" y="906"/>
                </a:cubicBezTo>
                <a:cubicBezTo>
                  <a:pt x="1238" y="905"/>
                  <a:pt x="1235" y="904"/>
                  <a:pt x="1232" y="903"/>
                </a:cubicBezTo>
                <a:cubicBezTo>
                  <a:pt x="1233" y="910"/>
                  <a:pt x="1234" y="911"/>
                  <a:pt x="1241" y="913"/>
                </a:cubicBezTo>
                <a:close/>
                <a:moveTo>
                  <a:pt x="1254" y="878"/>
                </a:moveTo>
                <a:cubicBezTo>
                  <a:pt x="1257" y="876"/>
                  <a:pt x="1254" y="878"/>
                  <a:pt x="1256" y="876"/>
                </a:cubicBezTo>
                <a:cubicBezTo>
                  <a:pt x="1253" y="874"/>
                  <a:pt x="1250" y="867"/>
                  <a:pt x="1249" y="868"/>
                </a:cubicBezTo>
                <a:cubicBezTo>
                  <a:pt x="1249" y="871"/>
                  <a:pt x="1249" y="871"/>
                  <a:pt x="1249" y="871"/>
                </a:cubicBezTo>
                <a:cubicBezTo>
                  <a:pt x="1246" y="871"/>
                  <a:pt x="1246" y="871"/>
                  <a:pt x="1246" y="871"/>
                </a:cubicBezTo>
                <a:cubicBezTo>
                  <a:pt x="1246" y="881"/>
                  <a:pt x="1246" y="881"/>
                  <a:pt x="1246" y="881"/>
                </a:cubicBezTo>
                <a:cubicBezTo>
                  <a:pt x="1254" y="881"/>
                  <a:pt x="1254" y="881"/>
                  <a:pt x="1254" y="881"/>
                </a:cubicBezTo>
                <a:lnTo>
                  <a:pt x="1254" y="878"/>
                </a:lnTo>
                <a:close/>
                <a:moveTo>
                  <a:pt x="1261" y="851"/>
                </a:moveTo>
                <a:cubicBezTo>
                  <a:pt x="1259" y="848"/>
                  <a:pt x="1261" y="850"/>
                  <a:pt x="1256" y="848"/>
                </a:cubicBezTo>
                <a:cubicBezTo>
                  <a:pt x="1259" y="851"/>
                  <a:pt x="1256" y="849"/>
                  <a:pt x="1261" y="851"/>
                </a:cubicBezTo>
                <a:close/>
                <a:moveTo>
                  <a:pt x="1227" y="798"/>
                </a:moveTo>
                <a:cubicBezTo>
                  <a:pt x="1224" y="798"/>
                  <a:pt x="1224" y="798"/>
                  <a:pt x="1224" y="798"/>
                </a:cubicBezTo>
                <a:cubicBezTo>
                  <a:pt x="1224" y="803"/>
                  <a:pt x="1224" y="803"/>
                  <a:pt x="1224" y="803"/>
                </a:cubicBezTo>
                <a:cubicBezTo>
                  <a:pt x="1227" y="803"/>
                  <a:pt x="1227" y="803"/>
                  <a:pt x="1227" y="803"/>
                </a:cubicBezTo>
                <a:lnTo>
                  <a:pt x="1227" y="798"/>
                </a:lnTo>
                <a:close/>
                <a:moveTo>
                  <a:pt x="1227" y="808"/>
                </a:moveTo>
                <a:cubicBezTo>
                  <a:pt x="1226" y="811"/>
                  <a:pt x="1225" y="813"/>
                  <a:pt x="1224" y="816"/>
                </a:cubicBezTo>
                <a:cubicBezTo>
                  <a:pt x="1227" y="816"/>
                  <a:pt x="1227" y="816"/>
                  <a:pt x="1227" y="816"/>
                </a:cubicBezTo>
                <a:cubicBezTo>
                  <a:pt x="1227" y="813"/>
                  <a:pt x="1228" y="811"/>
                  <a:pt x="1229" y="808"/>
                </a:cubicBezTo>
                <a:lnTo>
                  <a:pt x="1227" y="808"/>
                </a:lnTo>
                <a:close/>
                <a:moveTo>
                  <a:pt x="1217" y="873"/>
                </a:moveTo>
                <a:cubicBezTo>
                  <a:pt x="1224" y="873"/>
                  <a:pt x="1224" y="873"/>
                  <a:pt x="1224" y="873"/>
                </a:cubicBezTo>
                <a:cubicBezTo>
                  <a:pt x="1224" y="861"/>
                  <a:pt x="1224" y="861"/>
                  <a:pt x="1224" y="861"/>
                </a:cubicBezTo>
                <a:cubicBezTo>
                  <a:pt x="1222" y="860"/>
                  <a:pt x="1219" y="859"/>
                  <a:pt x="1217" y="858"/>
                </a:cubicBezTo>
                <a:lnTo>
                  <a:pt x="1217" y="873"/>
                </a:lnTo>
                <a:close/>
                <a:moveTo>
                  <a:pt x="1224" y="836"/>
                </a:moveTo>
                <a:cubicBezTo>
                  <a:pt x="1224" y="838"/>
                  <a:pt x="1224" y="838"/>
                  <a:pt x="1224" y="838"/>
                </a:cubicBezTo>
                <a:cubicBezTo>
                  <a:pt x="1227" y="838"/>
                  <a:pt x="1227" y="838"/>
                  <a:pt x="1227" y="838"/>
                </a:cubicBezTo>
                <a:cubicBezTo>
                  <a:pt x="1227" y="833"/>
                  <a:pt x="1227" y="833"/>
                  <a:pt x="1227" y="833"/>
                </a:cubicBezTo>
                <a:cubicBezTo>
                  <a:pt x="1222" y="833"/>
                  <a:pt x="1222" y="833"/>
                  <a:pt x="1222" y="833"/>
                </a:cubicBezTo>
                <a:cubicBezTo>
                  <a:pt x="1224" y="836"/>
                  <a:pt x="1221" y="834"/>
                  <a:pt x="1224" y="836"/>
                </a:cubicBezTo>
                <a:close/>
                <a:moveTo>
                  <a:pt x="1222" y="671"/>
                </a:moveTo>
                <a:cubicBezTo>
                  <a:pt x="1219" y="670"/>
                  <a:pt x="1217" y="669"/>
                  <a:pt x="1214" y="668"/>
                </a:cubicBezTo>
                <a:cubicBezTo>
                  <a:pt x="1213" y="670"/>
                  <a:pt x="1212" y="672"/>
                  <a:pt x="1212" y="673"/>
                </a:cubicBezTo>
                <a:cubicBezTo>
                  <a:pt x="1222" y="673"/>
                  <a:pt x="1222" y="673"/>
                  <a:pt x="1222" y="673"/>
                </a:cubicBezTo>
                <a:cubicBezTo>
                  <a:pt x="1224" y="671"/>
                  <a:pt x="1222" y="672"/>
                  <a:pt x="1227" y="671"/>
                </a:cubicBezTo>
                <a:cubicBezTo>
                  <a:pt x="1227" y="668"/>
                  <a:pt x="1227" y="668"/>
                  <a:pt x="1227" y="668"/>
                </a:cubicBezTo>
                <a:cubicBezTo>
                  <a:pt x="1222" y="668"/>
                  <a:pt x="1222" y="668"/>
                  <a:pt x="1222" y="668"/>
                </a:cubicBezTo>
                <a:lnTo>
                  <a:pt x="1222" y="671"/>
                </a:lnTo>
                <a:close/>
                <a:moveTo>
                  <a:pt x="1227" y="816"/>
                </a:moveTo>
                <a:cubicBezTo>
                  <a:pt x="1229" y="820"/>
                  <a:pt x="1230" y="821"/>
                  <a:pt x="1234" y="823"/>
                </a:cubicBezTo>
                <a:cubicBezTo>
                  <a:pt x="1232" y="820"/>
                  <a:pt x="1227" y="816"/>
                  <a:pt x="1227" y="816"/>
                </a:cubicBezTo>
                <a:close/>
                <a:moveTo>
                  <a:pt x="1254" y="888"/>
                </a:moveTo>
                <a:cubicBezTo>
                  <a:pt x="1246" y="888"/>
                  <a:pt x="1246" y="888"/>
                  <a:pt x="1246" y="888"/>
                </a:cubicBezTo>
                <a:cubicBezTo>
                  <a:pt x="1246" y="893"/>
                  <a:pt x="1246" y="893"/>
                  <a:pt x="1246" y="893"/>
                </a:cubicBezTo>
                <a:cubicBezTo>
                  <a:pt x="1254" y="893"/>
                  <a:pt x="1254" y="893"/>
                  <a:pt x="1254" y="893"/>
                </a:cubicBezTo>
                <a:lnTo>
                  <a:pt x="1254" y="888"/>
                </a:lnTo>
                <a:close/>
                <a:moveTo>
                  <a:pt x="1256" y="636"/>
                </a:moveTo>
                <a:cubicBezTo>
                  <a:pt x="1254" y="636"/>
                  <a:pt x="1254" y="636"/>
                  <a:pt x="1254" y="636"/>
                </a:cubicBezTo>
                <a:cubicBezTo>
                  <a:pt x="1254" y="641"/>
                  <a:pt x="1254" y="641"/>
                  <a:pt x="1254" y="641"/>
                </a:cubicBezTo>
                <a:cubicBezTo>
                  <a:pt x="1256" y="641"/>
                  <a:pt x="1256" y="641"/>
                  <a:pt x="1256" y="641"/>
                </a:cubicBezTo>
                <a:lnTo>
                  <a:pt x="1256" y="636"/>
                </a:lnTo>
                <a:close/>
                <a:moveTo>
                  <a:pt x="1237" y="569"/>
                </a:moveTo>
                <a:cubicBezTo>
                  <a:pt x="1240" y="563"/>
                  <a:pt x="1238" y="565"/>
                  <a:pt x="1234" y="561"/>
                </a:cubicBezTo>
                <a:cubicBezTo>
                  <a:pt x="1236" y="565"/>
                  <a:pt x="1233" y="570"/>
                  <a:pt x="1237" y="569"/>
                </a:cubicBezTo>
                <a:close/>
                <a:moveTo>
                  <a:pt x="1222" y="773"/>
                </a:moveTo>
                <a:cubicBezTo>
                  <a:pt x="1222" y="766"/>
                  <a:pt x="1222" y="766"/>
                  <a:pt x="1222" y="766"/>
                </a:cubicBezTo>
                <a:cubicBezTo>
                  <a:pt x="1218" y="765"/>
                  <a:pt x="1215" y="764"/>
                  <a:pt x="1212" y="763"/>
                </a:cubicBezTo>
                <a:cubicBezTo>
                  <a:pt x="1213" y="771"/>
                  <a:pt x="1214" y="771"/>
                  <a:pt x="1222" y="773"/>
                </a:cubicBezTo>
                <a:close/>
                <a:moveTo>
                  <a:pt x="1214" y="634"/>
                </a:moveTo>
                <a:cubicBezTo>
                  <a:pt x="1206" y="636"/>
                  <a:pt x="1212" y="636"/>
                  <a:pt x="1204" y="634"/>
                </a:cubicBezTo>
                <a:cubicBezTo>
                  <a:pt x="1207" y="638"/>
                  <a:pt x="1206" y="637"/>
                  <a:pt x="1212" y="638"/>
                </a:cubicBezTo>
                <a:cubicBezTo>
                  <a:pt x="1212" y="637"/>
                  <a:pt x="1213" y="635"/>
                  <a:pt x="1214" y="634"/>
                </a:cubicBezTo>
                <a:close/>
                <a:moveTo>
                  <a:pt x="1234" y="748"/>
                </a:moveTo>
                <a:cubicBezTo>
                  <a:pt x="1227" y="748"/>
                  <a:pt x="1227" y="748"/>
                  <a:pt x="1227" y="748"/>
                </a:cubicBezTo>
                <a:cubicBezTo>
                  <a:pt x="1227" y="753"/>
                  <a:pt x="1227" y="753"/>
                  <a:pt x="1227" y="753"/>
                </a:cubicBezTo>
                <a:cubicBezTo>
                  <a:pt x="1234" y="753"/>
                  <a:pt x="1234" y="753"/>
                  <a:pt x="1234" y="753"/>
                </a:cubicBezTo>
                <a:lnTo>
                  <a:pt x="1234" y="748"/>
                </a:lnTo>
                <a:close/>
                <a:moveTo>
                  <a:pt x="1224" y="753"/>
                </a:moveTo>
                <a:cubicBezTo>
                  <a:pt x="1217" y="753"/>
                  <a:pt x="1217" y="753"/>
                  <a:pt x="1217" y="753"/>
                </a:cubicBezTo>
                <a:cubicBezTo>
                  <a:pt x="1217" y="758"/>
                  <a:pt x="1217" y="758"/>
                  <a:pt x="1217" y="758"/>
                </a:cubicBezTo>
                <a:cubicBezTo>
                  <a:pt x="1224" y="758"/>
                  <a:pt x="1224" y="758"/>
                  <a:pt x="1224" y="758"/>
                </a:cubicBezTo>
                <a:lnTo>
                  <a:pt x="1224" y="753"/>
                </a:lnTo>
                <a:close/>
                <a:moveTo>
                  <a:pt x="1234" y="788"/>
                </a:moveTo>
                <a:cubicBezTo>
                  <a:pt x="1234" y="791"/>
                  <a:pt x="1234" y="791"/>
                  <a:pt x="1234" y="791"/>
                </a:cubicBezTo>
                <a:cubicBezTo>
                  <a:pt x="1237" y="788"/>
                  <a:pt x="1235" y="791"/>
                  <a:pt x="1237" y="786"/>
                </a:cubicBezTo>
                <a:cubicBezTo>
                  <a:pt x="1238" y="784"/>
                  <a:pt x="1243" y="780"/>
                  <a:pt x="1241" y="776"/>
                </a:cubicBezTo>
                <a:cubicBezTo>
                  <a:pt x="1239" y="776"/>
                  <a:pt x="1239" y="776"/>
                  <a:pt x="1239" y="776"/>
                </a:cubicBezTo>
                <a:cubicBezTo>
                  <a:pt x="1239" y="781"/>
                  <a:pt x="1239" y="781"/>
                  <a:pt x="1239" y="781"/>
                </a:cubicBezTo>
                <a:cubicBezTo>
                  <a:pt x="1238" y="782"/>
                  <a:pt x="1231" y="784"/>
                  <a:pt x="1232" y="788"/>
                </a:cubicBezTo>
                <a:lnTo>
                  <a:pt x="1234" y="788"/>
                </a:lnTo>
                <a:close/>
                <a:moveTo>
                  <a:pt x="1237" y="898"/>
                </a:moveTo>
                <a:cubicBezTo>
                  <a:pt x="1244" y="898"/>
                  <a:pt x="1244" y="898"/>
                  <a:pt x="1244" y="898"/>
                </a:cubicBezTo>
                <a:cubicBezTo>
                  <a:pt x="1244" y="893"/>
                  <a:pt x="1244" y="893"/>
                  <a:pt x="1244" y="893"/>
                </a:cubicBezTo>
                <a:cubicBezTo>
                  <a:pt x="1237" y="893"/>
                  <a:pt x="1237" y="893"/>
                  <a:pt x="1237" y="893"/>
                </a:cubicBezTo>
                <a:lnTo>
                  <a:pt x="1237" y="898"/>
                </a:lnTo>
                <a:close/>
                <a:moveTo>
                  <a:pt x="1227" y="786"/>
                </a:moveTo>
                <a:cubicBezTo>
                  <a:pt x="1224" y="783"/>
                  <a:pt x="1227" y="785"/>
                  <a:pt x="1222" y="783"/>
                </a:cubicBezTo>
                <a:cubicBezTo>
                  <a:pt x="1224" y="786"/>
                  <a:pt x="1222" y="784"/>
                  <a:pt x="1227" y="786"/>
                </a:cubicBezTo>
                <a:close/>
                <a:moveTo>
                  <a:pt x="373" y="302"/>
                </a:moveTo>
                <a:cubicBezTo>
                  <a:pt x="375" y="302"/>
                  <a:pt x="375" y="302"/>
                  <a:pt x="375" y="302"/>
                </a:cubicBezTo>
                <a:cubicBezTo>
                  <a:pt x="372" y="299"/>
                  <a:pt x="375" y="301"/>
                  <a:pt x="370" y="299"/>
                </a:cubicBezTo>
                <a:cubicBezTo>
                  <a:pt x="370" y="304"/>
                  <a:pt x="370" y="304"/>
                  <a:pt x="370" y="304"/>
                </a:cubicBezTo>
                <a:cubicBezTo>
                  <a:pt x="373" y="302"/>
                  <a:pt x="371" y="304"/>
                  <a:pt x="373" y="302"/>
                </a:cubicBezTo>
                <a:close/>
                <a:moveTo>
                  <a:pt x="241" y="736"/>
                </a:moveTo>
                <a:cubicBezTo>
                  <a:pt x="240" y="739"/>
                  <a:pt x="239" y="743"/>
                  <a:pt x="238" y="746"/>
                </a:cubicBezTo>
                <a:cubicBezTo>
                  <a:pt x="241" y="746"/>
                  <a:pt x="241" y="746"/>
                  <a:pt x="241" y="746"/>
                </a:cubicBezTo>
                <a:cubicBezTo>
                  <a:pt x="241" y="741"/>
                  <a:pt x="241" y="741"/>
                  <a:pt x="241" y="741"/>
                </a:cubicBezTo>
                <a:cubicBezTo>
                  <a:pt x="242" y="739"/>
                  <a:pt x="245" y="740"/>
                  <a:pt x="243" y="736"/>
                </a:cubicBezTo>
                <a:lnTo>
                  <a:pt x="241" y="736"/>
                </a:lnTo>
                <a:close/>
                <a:moveTo>
                  <a:pt x="238" y="416"/>
                </a:moveTo>
                <a:cubicBezTo>
                  <a:pt x="236" y="416"/>
                  <a:pt x="236" y="416"/>
                  <a:pt x="236" y="416"/>
                </a:cubicBezTo>
                <a:cubicBezTo>
                  <a:pt x="236" y="421"/>
                  <a:pt x="236" y="421"/>
                  <a:pt x="236" y="421"/>
                </a:cubicBezTo>
                <a:cubicBezTo>
                  <a:pt x="241" y="421"/>
                  <a:pt x="241" y="421"/>
                  <a:pt x="241" y="421"/>
                </a:cubicBezTo>
                <a:cubicBezTo>
                  <a:pt x="241" y="419"/>
                  <a:pt x="241" y="419"/>
                  <a:pt x="241" y="419"/>
                </a:cubicBezTo>
                <a:cubicBezTo>
                  <a:pt x="238" y="417"/>
                  <a:pt x="240" y="419"/>
                  <a:pt x="238" y="416"/>
                </a:cubicBezTo>
                <a:close/>
                <a:moveTo>
                  <a:pt x="246" y="721"/>
                </a:moveTo>
                <a:cubicBezTo>
                  <a:pt x="248" y="724"/>
                  <a:pt x="246" y="722"/>
                  <a:pt x="251" y="723"/>
                </a:cubicBezTo>
                <a:cubicBezTo>
                  <a:pt x="248" y="721"/>
                  <a:pt x="251" y="722"/>
                  <a:pt x="246" y="721"/>
                </a:cubicBezTo>
                <a:close/>
                <a:moveTo>
                  <a:pt x="330" y="426"/>
                </a:moveTo>
                <a:cubicBezTo>
                  <a:pt x="330" y="425"/>
                  <a:pt x="329" y="423"/>
                  <a:pt x="328" y="421"/>
                </a:cubicBezTo>
                <a:cubicBezTo>
                  <a:pt x="325" y="421"/>
                  <a:pt x="325" y="421"/>
                  <a:pt x="325" y="421"/>
                </a:cubicBezTo>
                <a:cubicBezTo>
                  <a:pt x="327" y="425"/>
                  <a:pt x="327" y="424"/>
                  <a:pt x="330" y="426"/>
                </a:cubicBezTo>
                <a:close/>
                <a:moveTo>
                  <a:pt x="350" y="396"/>
                </a:moveTo>
                <a:cubicBezTo>
                  <a:pt x="353" y="396"/>
                  <a:pt x="353" y="396"/>
                  <a:pt x="353" y="396"/>
                </a:cubicBezTo>
                <a:cubicBezTo>
                  <a:pt x="353" y="396"/>
                  <a:pt x="354" y="402"/>
                  <a:pt x="355" y="399"/>
                </a:cubicBezTo>
                <a:cubicBezTo>
                  <a:pt x="355" y="391"/>
                  <a:pt x="355" y="391"/>
                  <a:pt x="355" y="391"/>
                </a:cubicBezTo>
                <a:cubicBezTo>
                  <a:pt x="353" y="391"/>
                  <a:pt x="353" y="391"/>
                  <a:pt x="353" y="391"/>
                </a:cubicBezTo>
                <a:cubicBezTo>
                  <a:pt x="352" y="393"/>
                  <a:pt x="351" y="395"/>
                  <a:pt x="350" y="396"/>
                </a:cubicBezTo>
                <a:close/>
                <a:moveTo>
                  <a:pt x="353" y="401"/>
                </a:moveTo>
                <a:cubicBezTo>
                  <a:pt x="350" y="401"/>
                  <a:pt x="350" y="401"/>
                  <a:pt x="350" y="401"/>
                </a:cubicBezTo>
                <a:cubicBezTo>
                  <a:pt x="350" y="406"/>
                  <a:pt x="350" y="406"/>
                  <a:pt x="350" y="406"/>
                </a:cubicBezTo>
                <a:cubicBezTo>
                  <a:pt x="355" y="406"/>
                  <a:pt x="355" y="406"/>
                  <a:pt x="355" y="406"/>
                </a:cubicBezTo>
                <a:cubicBezTo>
                  <a:pt x="355" y="404"/>
                  <a:pt x="355" y="404"/>
                  <a:pt x="355" y="404"/>
                </a:cubicBezTo>
                <a:cubicBezTo>
                  <a:pt x="353" y="402"/>
                  <a:pt x="355" y="404"/>
                  <a:pt x="353" y="401"/>
                </a:cubicBezTo>
                <a:close/>
                <a:moveTo>
                  <a:pt x="330" y="409"/>
                </a:moveTo>
                <a:cubicBezTo>
                  <a:pt x="328" y="409"/>
                  <a:pt x="328" y="409"/>
                  <a:pt x="328" y="409"/>
                </a:cubicBezTo>
                <a:cubicBezTo>
                  <a:pt x="324" y="416"/>
                  <a:pt x="323" y="411"/>
                  <a:pt x="325" y="419"/>
                </a:cubicBezTo>
                <a:cubicBezTo>
                  <a:pt x="320" y="419"/>
                  <a:pt x="320" y="419"/>
                  <a:pt x="320" y="419"/>
                </a:cubicBezTo>
                <a:cubicBezTo>
                  <a:pt x="316" y="421"/>
                  <a:pt x="325" y="421"/>
                  <a:pt x="325" y="421"/>
                </a:cubicBezTo>
                <a:cubicBezTo>
                  <a:pt x="325" y="419"/>
                  <a:pt x="332" y="413"/>
                  <a:pt x="330" y="409"/>
                </a:cubicBezTo>
                <a:close/>
                <a:moveTo>
                  <a:pt x="348" y="406"/>
                </a:moveTo>
                <a:cubicBezTo>
                  <a:pt x="350" y="404"/>
                  <a:pt x="344" y="402"/>
                  <a:pt x="343" y="401"/>
                </a:cubicBezTo>
                <a:cubicBezTo>
                  <a:pt x="347" y="407"/>
                  <a:pt x="348" y="406"/>
                  <a:pt x="348" y="406"/>
                </a:cubicBezTo>
                <a:close/>
                <a:moveTo>
                  <a:pt x="258" y="836"/>
                </a:moveTo>
                <a:cubicBezTo>
                  <a:pt x="258" y="838"/>
                  <a:pt x="258" y="838"/>
                  <a:pt x="258" y="838"/>
                </a:cubicBezTo>
                <a:cubicBezTo>
                  <a:pt x="263" y="838"/>
                  <a:pt x="263" y="838"/>
                  <a:pt x="263" y="838"/>
                </a:cubicBezTo>
                <a:cubicBezTo>
                  <a:pt x="264" y="837"/>
                  <a:pt x="265" y="835"/>
                  <a:pt x="265" y="833"/>
                </a:cubicBezTo>
                <a:cubicBezTo>
                  <a:pt x="263" y="833"/>
                  <a:pt x="263" y="833"/>
                  <a:pt x="263" y="833"/>
                </a:cubicBezTo>
                <a:cubicBezTo>
                  <a:pt x="260" y="836"/>
                  <a:pt x="263" y="834"/>
                  <a:pt x="258" y="836"/>
                </a:cubicBezTo>
                <a:close/>
                <a:moveTo>
                  <a:pt x="343" y="414"/>
                </a:moveTo>
                <a:cubicBezTo>
                  <a:pt x="345" y="416"/>
                  <a:pt x="346" y="419"/>
                  <a:pt x="348" y="421"/>
                </a:cubicBezTo>
                <a:cubicBezTo>
                  <a:pt x="350" y="421"/>
                  <a:pt x="350" y="421"/>
                  <a:pt x="350" y="421"/>
                </a:cubicBezTo>
                <a:cubicBezTo>
                  <a:pt x="352" y="419"/>
                  <a:pt x="344" y="415"/>
                  <a:pt x="343" y="414"/>
                </a:cubicBezTo>
                <a:close/>
                <a:moveTo>
                  <a:pt x="246" y="811"/>
                </a:moveTo>
                <a:cubicBezTo>
                  <a:pt x="248" y="814"/>
                  <a:pt x="246" y="812"/>
                  <a:pt x="251" y="813"/>
                </a:cubicBezTo>
                <a:cubicBezTo>
                  <a:pt x="248" y="810"/>
                  <a:pt x="251" y="812"/>
                  <a:pt x="246" y="811"/>
                </a:cubicBezTo>
                <a:close/>
                <a:moveTo>
                  <a:pt x="179" y="608"/>
                </a:moveTo>
                <a:cubicBezTo>
                  <a:pt x="179" y="608"/>
                  <a:pt x="178" y="608"/>
                  <a:pt x="178" y="608"/>
                </a:cubicBezTo>
                <a:cubicBezTo>
                  <a:pt x="179" y="608"/>
                  <a:pt x="179" y="608"/>
                  <a:pt x="179" y="608"/>
                </a:cubicBezTo>
                <a:close/>
                <a:moveTo>
                  <a:pt x="350" y="1215"/>
                </a:moveTo>
                <a:cubicBezTo>
                  <a:pt x="347" y="1213"/>
                  <a:pt x="349" y="1211"/>
                  <a:pt x="345" y="1210"/>
                </a:cubicBezTo>
                <a:cubicBezTo>
                  <a:pt x="345" y="1213"/>
                  <a:pt x="345" y="1213"/>
                  <a:pt x="345" y="1213"/>
                </a:cubicBezTo>
                <a:cubicBezTo>
                  <a:pt x="343" y="1213"/>
                  <a:pt x="343" y="1213"/>
                  <a:pt x="343" y="1213"/>
                </a:cubicBezTo>
                <a:cubicBezTo>
                  <a:pt x="343" y="1210"/>
                  <a:pt x="343" y="1210"/>
                  <a:pt x="343" y="1210"/>
                </a:cubicBezTo>
                <a:cubicBezTo>
                  <a:pt x="340" y="1209"/>
                  <a:pt x="342" y="1211"/>
                  <a:pt x="340" y="1213"/>
                </a:cubicBezTo>
                <a:cubicBezTo>
                  <a:pt x="338" y="1213"/>
                  <a:pt x="338" y="1213"/>
                  <a:pt x="338" y="1213"/>
                </a:cubicBezTo>
                <a:cubicBezTo>
                  <a:pt x="338" y="1215"/>
                  <a:pt x="338" y="1215"/>
                  <a:pt x="338" y="1215"/>
                </a:cubicBezTo>
                <a:cubicBezTo>
                  <a:pt x="348" y="1215"/>
                  <a:pt x="348" y="1215"/>
                  <a:pt x="348" y="1215"/>
                </a:cubicBezTo>
                <a:cubicBezTo>
                  <a:pt x="348" y="1218"/>
                  <a:pt x="348" y="1218"/>
                  <a:pt x="348" y="1218"/>
                </a:cubicBezTo>
                <a:cubicBezTo>
                  <a:pt x="345" y="1218"/>
                  <a:pt x="345" y="1218"/>
                  <a:pt x="345" y="1218"/>
                </a:cubicBezTo>
                <a:cubicBezTo>
                  <a:pt x="343" y="1220"/>
                  <a:pt x="345" y="1219"/>
                  <a:pt x="340" y="1220"/>
                </a:cubicBezTo>
                <a:cubicBezTo>
                  <a:pt x="340" y="1225"/>
                  <a:pt x="339" y="1230"/>
                  <a:pt x="338" y="1235"/>
                </a:cubicBezTo>
                <a:cubicBezTo>
                  <a:pt x="330" y="1235"/>
                  <a:pt x="330" y="1235"/>
                  <a:pt x="330" y="1235"/>
                </a:cubicBezTo>
                <a:cubicBezTo>
                  <a:pt x="330" y="1238"/>
                  <a:pt x="330" y="1238"/>
                  <a:pt x="330" y="1238"/>
                </a:cubicBezTo>
                <a:cubicBezTo>
                  <a:pt x="338" y="1238"/>
                  <a:pt x="338" y="1238"/>
                  <a:pt x="338" y="1238"/>
                </a:cubicBezTo>
                <a:cubicBezTo>
                  <a:pt x="338" y="1243"/>
                  <a:pt x="338" y="1243"/>
                  <a:pt x="338" y="1243"/>
                </a:cubicBezTo>
                <a:cubicBezTo>
                  <a:pt x="340" y="1243"/>
                  <a:pt x="340" y="1243"/>
                  <a:pt x="340" y="1243"/>
                </a:cubicBezTo>
                <a:cubicBezTo>
                  <a:pt x="340" y="1240"/>
                  <a:pt x="340" y="1240"/>
                  <a:pt x="340" y="1240"/>
                </a:cubicBezTo>
                <a:cubicBezTo>
                  <a:pt x="345" y="1242"/>
                  <a:pt x="350" y="1243"/>
                  <a:pt x="355" y="1245"/>
                </a:cubicBezTo>
                <a:cubicBezTo>
                  <a:pt x="355" y="1238"/>
                  <a:pt x="355" y="1238"/>
                  <a:pt x="355" y="1238"/>
                </a:cubicBezTo>
                <a:cubicBezTo>
                  <a:pt x="353" y="1238"/>
                  <a:pt x="353" y="1238"/>
                  <a:pt x="353" y="1238"/>
                </a:cubicBezTo>
                <a:cubicBezTo>
                  <a:pt x="353" y="1235"/>
                  <a:pt x="353" y="1235"/>
                  <a:pt x="353" y="1235"/>
                </a:cubicBezTo>
                <a:cubicBezTo>
                  <a:pt x="355" y="1235"/>
                  <a:pt x="355" y="1235"/>
                  <a:pt x="355" y="1235"/>
                </a:cubicBezTo>
                <a:cubicBezTo>
                  <a:pt x="356" y="1232"/>
                  <a:pt x="353" y="1236"/>
                  <a:pt x="353" y="1233"/>
                </a:cubicBezTo>
                <a:cubicBezTo>
                  <a:pt x="353" y="1232"/>
                  <a:pt x="355" y="1227"/>
                  <a:pt x="355" y="1223"/>
                </a:cubicBezTo>
                <a:cubicBezTo>
                  <a:pt x="350" y="1221"/>
                  <a:pt x="353" y="1223"/>
                  <a:pt x="350" y="1220"/>
                </a:cubicBezTo>
                <a:cubicBezTo>
                  <a:pt x="353" y="1217"/>
                  <a:pt x="351" y="1220"/>
                  <a:pt x="353" y="1215"/>
                </a:cubicBezTo>
                <a:cubicBezTo>
                  <a:pt x="358" y="1215"/>
                  <a:pt x="358" y="1215"/>
                  <a:pt x="358" y="1215"/>
                </a:cubicBezTo>
                <a:cubicBezTo>
                  <a:pt x="358" y="1213"/>
                  <a:pt x="358" y="1213"/>
                  <a:pt x="358" y="1213"/>
                </a:cubicBezTo>
                <a:cubicBezTo>
                  <a:pt x="355" y="1212"/>
                  <a:pt x="353" y="1211"/>
                  <a:pt x="350" y="1210"/>
                </a:cubicBezTo>
                <a:lnTo>
                  <a:pt x="350" y="1215"/>
                </a:lnTo>
                <a:close/>
                <a:moveTo>
                  <a:pt x="340" y="1235"/>
                </a:moveTo>
                <a:cubicBezTo>
                  <a:pt x="345" y="1235"/>
                  <a:pt x="345" y="1235"/>
                  <a:pt x="345" y="1235"/>
                </a:cubicBezTo>
                <a:cubicBezTo>
                  <a:pt x="345" y="1238"/>
                  <a:pt x="345" y="1238"/>
                  <a:pt x="345" y="1238"/>
                </a:cubicBezTo>
                <a:cubicBezTo>
                  <a:pt x="340" y="1236"/>
                  <a:pt x="343" y="1238"/>
                  <a:pt x="340" y="1235"/>
                </a:cubicBezTo>
                <a:close/>
                <a:moveTo>
                  <a:pt x="345" y="1240"/>
                </a:moveTo>
                <a:cubicBezTo>
                  <a:pt x="347" y="1237"/>
                  <a:pt x="345" y="1240"/>
                  <a:pt x="348" y="1238"/>
                </a:cubicBezTo>
                <a:cubicBezTo>
                  <a:pt x="348" y="1235"/>
                  <a:pt x="348" y="1235"/>
                  <a:pt x="348" y="1235"/>
                </a:cubicBezTo>
                <a:cubicBezTo>
                  <a:pt x="351" y="1238"/>
                  <a:pt x="349" y="1235"/>
                  <a:pt x="350" y="1240"/>
                </a:cubicBezTo>
                <a:lnTo>
                  <a:pt x="345" y="1240"/>
                </a:lnTo>
                <a:close/>
                <a:moveTo>
                  <a:pt x="328" y="1230"/>
                </a:moveTo>
                <a:cubicBezTo>
                  <a:pt x="328" y="1235"/>
                  <a:pt x="328" y="1235"/>
                  <a:pt x="328" y="1235"/>
                </a:cubicBezTo>
                <a:cubicBezTo>
                  <a:pt x="330" y="1235"/>
                  <a:pt x="330" y="1235"/>
                  <a:pt x="330" y="1235"/>
                </a:cubicBezTo>
                <a:cubicBezTo>
                  <a:pt x="330" y="1230"/>
                  <a:pt x="330" y="1230"/>
                  <a:pt x="330" y="1230"/>
                </a:cubicBezTo>
                <a:lnTo>
                  <a:pt x="328" y="1230"/>
                </a:lnTo>
                <a:close/>
                <a:moveTo>
                  <a:pt x="647" y="1218"/>
                </a:moveTo>
                <a:cubicBezTo>
                  <a:pt x="650" y="1218"/>
                  <a:pt x="650" y="1218"/>
                  <a:pt x="650" y="1218"/>
                </a:cubicBezTo>
                <a:cubicBezTo>
                  <a:pt x="650" y="1213"/>
                  <a:pt x="650" y="1213"/>
                  <a:pt x="650" y="1213"/>
                </a:cubicBezTo>
                <a:cubicBezTo>
                  <a:pt x="647" y="1213"/>
                  <a:pt x="647" y="1213"/>
                  <a:pt x="647" y="1213"/>
                </a:cubicBezTo>
                <a:lnTo>
                  <a:pt x="647" y="1218"/>
                </a:lnTo>
                <a:close/>
                <a:moveTo>
                  <a:pt x="181" y="891"/>
                </a:moveTo>
                <a:cubicBezTo>
                  <a:pt x="179" y="893"/>
                  <a:pt x="177" y="896"/>
                  <a:pt x="176" y="898"/>
                </a:cubicBezTo>
                <a:cubicBezTo>
                  <a:pt x="178" y="898"/>
                  <a:pt x="178" y="898"/>
                  <a:pt x="178" y="898"/>
                </a:cubicBezTo>
                <a:cubicBezTo>
                  <a:pt x="180" y="896"/>
                  <a:pt x="181" y="893"/>
                  <a:pt x="183" y="891"/>
                </a:cubicBezTo>
                <a:lnTo>
                  <a:pt x="181" y="891"/>
                </a:lnTo>
                <a:close/>
                <a:moveTo>
                  <a:pt x="263" y="1063"/>
                </a:moveTo>
                <a:cubicBezTo>
                  <a:pt x="258" y="1063"/>
                  <a:pt x="258" y="1063"/>
                  <a:pt x="258" y="1063"/>
                </a:cubicBezTo>
                <a:cubicBezTo>
                  <a:pt x="259" y="1070"/>
                  <a:pt x="261" y="1072"/>
                  <a:pt x="265" y="1075"/>
                </a:cubicBezTo>
                <a:cubicBezTo>
                  <a:pt x="265" y="1073"/>
                  <a:pt x="265" y="1073"/>
                  <a:pt x="265" y="1073"/>
                </a:cubicBezTo>
                <a:cubicBezTo>
                  <a:pt x="263" y="1073"/>
                  <a:pt x="263" y="1073"/>
                  <a:pt x="263" y="1073"/>
                </a:cubicBezTo>
                <a:lnTo>
                  <a:pt x="263" y="1063"/>
                </a:lnTo>
                <a:close/>
                <a:moveTo>
                  <a:pt x="188" y="893"/>
                </a:moveTo>
                <a:cubicBezTo>
                  <a:pt x="185" y="896"/>
                  <a:pt x="188" y="894"/>
                  <a:pt x="183" y="896"/>
                </a:cubicBezTo>
                <a:cubicBezTo>
                  <a:pt x="186" y="900"/>
                  <a:pt x="184" y="894"/>
                  <a:pt x="188" y="898"/>
                </a:cubicBezTo>
                <a:cubicBezTo>
                  <a:pt x="186" y="901"/>
                  <a:pt x="185" y="903"/>
                  <a:pt x="183" y="906"/>
                </a:cubicBezTo>
                <a:cubicBezTo>
                  <a:pt x="186" y="906"/>
                  <a:pt x="186" y="906"/>
                  <a:pt x="186" y="906"/>
                </a:cubicBezTo>
                <a:cubicBezTo>
                  <a:pt x="186" y="903"/>
                  <a:pt x="186" y="903"/>
                  <a:pt x="186" y="903"/>
                </a:cubicBezTo>
                <a:cubicBezTo>
                  <a:pt x="193" y="903"/>
                  <a:pt x="193" y="903"/>
                  <a:pt x="193" y="903"/>
                </a:cubicBezTo>
                <a:cubicBezTo>
                  <a:pt x="192" y="900"/>
                  <a:pt x="191" y="896"/>
                  <a:pt x="191" y="893"/>
                </a:cubicBezTo>
                <a:lnTo>
                  <a:pt x="188" y="893"/>
                </a:lnTo>
                <a:close/>
                <a:moveTo>
                  <a:pt x="273" y="1133"/>
                </a:moveTo>
                <a:cubicBezTo>
                  <a:pt x="270" y="1133"/>
                  <a:pt x="270" y="1133"/>
                  <a:pt x="270" y="1133"/>
                </a:cubicBezTo>
                <a:cubicBezTo>
                  <a:pt x="270" y="1138"/>
                  <a:pt x="270" y="1138"/>
                  <a:pt x="270" y="1138"/>
                </a:cubicBezTo>
                <a:cubicBezTo>
                  <a:pt x="275" y="1138"/>
                  <a:pt x="275" y="1138"/>
                  <a:pt x="275" y="1138"/>
                </a:cubicBezTo>
                <a:cubicBezTo>
                  <a:pt x="275" y="1135"/>
                  <a:pt x="275" y="1135"/>
                  <a:pt x="275" y="1135"/>
                </a:cubicBezTo>
                <a:cubicBezTo>
                  <a:pt x="273" y="1133"/>
                  <a:pt x="275" y="1136"/>
                  <a:pt x="273" y="1133"/>
                </a:cubicBezTo>
                <a:close/>
                <a:moveTo>
                  <a:pt x="343" y="1245"/>
                </a:moveTo>
                <a:cubicBezTo>
                  <a:pt x="346" y="1248"/>
                  <a:pt x="343" y="1246"/>
                  <a:pt x="348" y="1248"/>
                </a:cubicBezTo>
                <a:cubicBezTo>
                  <a:pt x="345" y="1245"/>
                  <a:pt x="348" y="1247"/>
                  <a:pt x="343" y="1245"/>
                </a:cubicBezTo>
                <a:close/>
                <a:moveTo>
                  <a:pt x="680" y="307"/>
                </a:moveTo>
                <a:cubicBezTo>
                  <a:pt x="682" y="307"/>
                  <a:pt x="682" y="307"/>
                  <a:pt x="682" y="307"/>
                </a:cubicBezTo>
                <a:cubicBezTo>
                  <a:pt x="682" y="302"/>
                  <a:pt x="682" y="302"/>
                  <a:pt x="682" y="302"/>
                </a:cubicBezTo>
                <a:cubicBezTo>
                  <a:pt x="680" y="302"/>
                  <a:pt x="680" y="302"/>
                  <a:pt x="680" y="302"/>
                </a:cubicBezTo>
                <a:lnTo>
                  <a:pt x="680" y="307"/>
                </a:lnTo>
                <a:close/>
                <a:moveTo>
                  <a:pt x="919" y="369"/>
                </a:moveTo>
                <a:cubicBezTo>
                  <a:pt x="917" y="369"/>
                  <a:pt x="917" y="369"/>
                  <a:pt x="917" y="369"/>
                </a:cubicBezTo>
                <a:cubicBezTo>
                  <a:pt x="917" y="376"/>
                  <a:pt x="917" y="376"/>
                  <a:pt x="917" y="376"/>
                </a:cubicBezTo>
                <a:cubicBezTo>
                  <a:pt x="919" y="376"/>
                  <a:pt x="919" y="376"/>
                  <a:pt x="919" y="376"/>
                </a:cubicBezTo>
                <a:lnTo>
                  <a:pt x="919" y="369"/>
                </a:lnTo>
                <a:close/>
                <a:moveTo>
                  <a:pt x="929" y="396"/>
                </a:moveTo>
                <a:cubicBezTo>
                  <a:pt x="931" y="394"/>
                  <a:pt x="925" y="392"/>
                  <a:pt x="924" y="391"/>
                </a:cubicBezTo>
                <a:cubicBezTo>
                  <a:pt x="929" y="397"/>
                  <a:pt x="929" y="396"/>
                  <a:pt x="929" y="396"/>
                </a:cubicBezTo>
                <a:close/>
                <a:moveTo>
                  <a:pt x="922" y="444"/>
                </a:moveTo>
                <a:cubicBezTo>
                  <a:pt x="919" y="442"/>
                  <a:pt x="917" y="440"/>
                  <a:pt x="914" y="439"/>
                </a:cubicBezTo>
                <a:cubicBezTo>
                  <a:pt x="916" y="442"/>
                  <a:pt x="918" y="445"/>
                  <a:pt x="919" y="449"/>
                </a:cubicBezTo>
                <a:cubicBezTo>
                  <a:pt x="922" y="449"/>
                  <a:pt x="922" y="449"/>
                  <a:pt x="922" y="449"/>
                </a:cubicBezTo>
                <a:lnTo>
                  <a:pt x="922" y="444"/>
                </a:lnTo>
                <a:close/>
                <a:moveTo>
                  <a:pt x="912" y="396"/>
                </a:moveTo>
                <a:cubicBezTo>
                  <a:pt x="909" y="396"/>
                  <a:pt x="909" y="396"/>
                  <a:pt x="909" y="396"/>
                </a:cubicBezTo>
                <a:cubicBezTo>
                  <a:pt x="909" y="401"/>
                  <a:pt x="909" y="401"/>
                  <a:pt x="909" y="401"/>
                </a:cubicBezTo>
                <a:cubicBezTo>
                  <a:pt x="912" y="401"/>
                  <a:pt x="912" y="401"/>
                  <a:pt x="912" y="401"/>
                </a:cubicBezTo>
                <a:lnTo>
                  <a:pt x="912" y="396"/>
                </a:lnTo>
                <a:close/>
                <a:moveTo>
                  <a:pt x="817" y="354"/>
                </a:moveTo>
                <a:cubicBezTo>
                  <a:pt x="815" y="354"/>
                  <a:pt x="815" y="354"/>
                  <a:pt x="815" y="354"/>
                </a:cubicBezTo>
                <a:cubicBezTo>
                  <a:pt x="817" y="357"/>
                  <a:pt x="814" y="354"/>
                  <a:pt x="817" y="356"/>
                </a:cubicBezTo>
                <a:cubicBezTo>
                  <a:pt x="820" y="359"/>
                  <a:pt x="817" y="357"/>
                  <a:pt x="822" y="359"/>
                </a:cubicBezTo>
                <a:cubicBezTo>
                  <a:pt x="821" y="356"/>
                  <a:pt x="820" y="354"/>
                  <a:pt x="820" y="351"/>
                </a:cubicBezTo>
                <a:cubicBezTo>
                  <a:pt x="817" y="354"/>
                  <a:pt x="819" y="351"/>
                  <a:pt x="817" y="354"/>
                </a:cubicBezTo>
                <a:close/>
                <a:moveTo>
                  <a:pt x="900" y="331"/>
                </a:moveTo>
                <a:cubicBezTo>
                  <a:pt x="902" y="334"/>
                  <a:pt x="900" y="332"/>
                  <a:pt x="905" y="334"/>
                </a:cubicBezTo>
                <a:cubicBezTo>
                  <a:pt x="902" y="331"/>
                  <a:pt x="904" y="333"/>
                  <a:pt x="900" y="331"/>
                </a:cubicBezTo>
                <a:close/>
                <a:moveTo>
                  <a:pt x="964" y="379"/>
                </a:moveTo>
                <a:cubicBezTo>
                  <a:pt x="963" y="384"/>
                  <a:pt x="961" y="389"/>
                  <a:pt x="959" y="394"/>
                </a:cubicBezTo>
                <a:cubicBezTo>
                  <a:pt x="964" y="390"/>
                  <a:pt x="967" y="383"/>
                  <a:pt x="964" y="379"/>
                </a:cubicBezTo>
                <a:close/>
                <a:moveTo>
                  <a:pt x="882" y="454"/>
                </a:moveTo>
                <a:cubicBezTo>
                  <a:pt x="884" y="457"/>
                  <a:pt x="882" y="454"/>
                  <a:pt x="885" y="456"/>
                </a:cubicBezTo>
                <a:cubicBezTo>
                  <a:pt x="885" y="449"/>
                  <a:pt x="885" y="449"/>
                  <a:pt x="885" y="449"/>
                </a:cubicBezTo>
                <a:cubicBezTo>
                  <a:pt x="882" y="449"/>
                  <a:pt x="882" y="449"/>
                  <a:pt x="882" y="449"/>
                </a:cubicBezTo>
                <a:cubicBezTo>
                  <a:pt x="879" y="452"/>
                  <a:pt x="882" y="450"/>
                  <a:pt x="877" y="451"/>
                </a:cubicBezTo>
                <a:cubicBezTo>
                  <a:pt x="880" y="454"/>
                  <a:pt x="877" y="452"/>
                  <a:pt x="882" y="454"/>
                </a:cubicBezTo>
                <a:close/>
                <a:moveTo>
                  <a:pt x="957" y="396"/>
                </a:moveTo>
                <a:cubicBezTo>
                  <a:pt x="960" y="394"/>
                  <a:pt x="957" y="397"/>
                  <a:pt x="959" y="394"/>
                </a:cubicBezTo>
                <a:cubicBezTo>
                  <a:pt x="954" y="395"/>
                  <a:pt x="957" y="390"/>
                  <a:pt x="954" y="394"/>
                </a:cubicBezTo>
                <a:cubicBezTo>
                  <a:pt x="957" y="394"/>
                  <a:pt x="957" y="394"/>
                  <a:pt x="957" y="394"/>
                </a:cubicBezTo>
                <a:lnTo>
                  <a:pt x="957" y="396"/>
                </a:lnTo>
                <a:close/>
                <a:moveTo>
                  <a:pt x="944" y="394"/>
                </a:moveTo>
                <a:cubicBezTo>
                  <a:pt x="942" y="394"/>
                  <a:pt x="942" y="394"/>
                  <a:pt x="942" y="394"/>
                </a:cubicBezTo>
                <a:cubicBezTo>
                  <a:pt x="941" y="396"/>
                  <a:pt x="940" y="397"/>
                  <a:pt x="939" y="399"/>
                </a:cubicBezTo>
                <a:cubicBezTo>
                  <a:pt x="940" y="399"/>
                  <a:pt x="947" y="395"/>
                  <a:pt x="944" y="394"/>
                </a:cubicBezTo>
                <a:close/>
                <a:moveTo>
                  <a:pt x="348" y="371"/>
                </a:moveTo>
                <a:cubicBezTo>
                  <a:pt x="347" y="373"/>
                  <a:pt x="346" y="375"/>
                  <a:pt x="345" y="376"/>
                </a:cubicBezTo>
                <a:cubicBezTo>
                  <a:pt x="346" y="376"/>
                  <a:pt x="353" y="372"/>
                  <a:pt x="350" y="371"/>
                </a:cubicBezTo>
                <a:lnTo>
                  <a:pt x="348" y="371"/>
                </a:lnTo>
                <a:close/>
                <a:moveTo>
                  <a:pt x="375" y="304"/>
                </a:moveTo>
                <a:cubicBezTo>
                  <a:pt x="372" y="307"/>
                  <a:pt x="375" y="305"/>
                  <a:pt x="370" y="307"/>
                </a:cubicBezTo>
                <a:cubicBezTo>
                  <a:pt x="370" y="309"/>
                  <a:pt x="370" y="309"/>
                  <a:pt x="370" y="309"/>
                </a:cubicBezTo>
                <a:cubicBezTo>
                  <a:pt x="375" y="309"/>
                  <a:pt x="375" y="309"/>
                  <a:pt x="375" y="309"/>
                </a:cubicBezTo>
                <a:cubicBezTo>
                  <a:pt x="375" y="307"/>
                  <a:pt x="375" y="307"/>
                  <a:pt x="375" y="307"/>
                </a:cubicBezTo>
                <a:cubicBezTo>
                  <a:pt x="377" y="307"/>
                  <a:pt x="379" y="308"/>
                  <a:pt x="380" y="309"/>
                </a:cubicBezTo>
                <a:cubicBezTo>
                  <a:pt x="378" y="306"/>
                  <a:pt x="379" y="306"/>
                  <a:pt x="375" y="304"/>
                </a:cubicBezTo>
                <a:close/>
                <a:moveTo>
                  <a:pt x="383" y="319"/>
                </a:moveTo>
                <a:cubicBezTo>
                  <a:pt x="383" y="324"/>
                  <a:pt x="383" y="324"/>
                  <a:pt x="383" y="324"/>
                </a:cubicBezTo>
                <a:cubicBezTo>
                  <a:pt x="385" y="324"/>
                  <a:pt x="385" y="324"/>
                  <a:pt x="385" y="324"/>
                </a:cubicBezTo>
                <a:cubicBezTo>
                  <a:pt x="385" y="319"/>
                  <a:pt x="385" y="319"/>
                  <a:pt x="385" y="319"/>
                </a:cubicBezTo>
                <a:lnTo>
                  <a:pt x="383" y="319"/>
                </a:lnTo>
                <a:close/>
                <a:moveTo>
                  <a:pt x="385" y="324"/>
                </a:moveTo>
                <a:cubicBezTo>
                  <a:pt x="388" y="327"/>
                  <a:pt x="385" y="325"/>
                  <a:pt x="390" y="326"/>
                </a:cubicBezTo>
                <a:cubicBezTo>
                  <a:pt x="387" y="324"/>
                  <a:pt x="390" y="325"/>
                  <a:pt x="385" y="324"/>
                </a:cubicBezTo>
                <a:close/>
                <a:moveTo>
                  <a:pt x="390" y="329"/>
                </a:moveTo>
                <a:cubicBezTo>
                  <a:pt x="388" y="329"/>
                  <a:pt x="388" y="329"/>
                  <a:pt x="388" y="329"/>
                </a:cubicBezTo>
                <a:cubicBezTo>
                  <a:pt x="388" y="334"/>
                  <a:pt x="388" y="334"/>
                  <a:pt x="388" y="334"/>
                </a:cubicBezTo>
                <a:cubicBezTo>
                  <a:pt x="393" y="334"/>
                  <a:pt x="393" y="334"/>
                  <a:pt x="393" y="334"/>
                </a:cubicBezTo>
                <a:cubicBezTo>
                  <a:pt x="393" y="331"/>
                  <a:pt x="393" y="331"/>
                  <a:pt x="393" y="331"/>
                </a:cubicBezTo>
                <a:cubicBezTo>
                  <a:pt x="390" y="329"/>
                  <a:pt x="392" y="332"/>
                  <a:pt x="390" y="329"/>
                </a:cubicBezTo>
                <a:close/>
                <a:moveTo>
                  <a:pt x="692" y="1013"/>
                </a:moveTo>
                <a:cubicBezTo>
                  <a:pt x="689" y="1010"/>
                  <a:pt x="692" y="1012"/>
                  <a:pt x="687" y="1010"/>
                </a:cubicBezTo>
                <a:cubicBezTo>
                  <a:pt x="690" y="1013"/>
                  <a:pt x="687" y="1011"/>
                  <a:pt x="692" y="1013"/>
                </a:cubicBezTo>
                <a:close/>
                <a:moveTo>
                  <a:pt x="375" y="312"/>
                </a:moveTo>
                <a:cubicBezTo>
                  <a:pt x="378" y="314"/>
                  <a:pt x="375" y="313"/>
                  <a:pt x="380" y="314"/>
                </a:cubicBezTo>
                <a:cubicBezTo>
                  <a:pt x="377" y="311"/>
                  <a:pt x="380" y="313"/>
                  <a:pt x="375" y="312"/>
                </a:cubicBezTo>
                <a:close/>
                <a:moveTo>
                  <a:pt x="632" y="289"/>
                </a:moveTo>
                <a:cubicBezTo>
                  <a:pt x="637" y="294"/>
                  <a:pt x="637" y="294"/>
                  <a:pt x="637" y="294"/>
                </a:cubicBezTo>
                <a:cubicBezTo>
                  <a:pt x="639" y="292"/>
                  <a:pt x="633" y="290"/>
                  <a:pt x="632" y="289"/>
                </a:cubicBezTo>
                <a:close/>
                <a:moveTo>
                  <a:pt x="617" y="297"/>
                </a:moveTo>
                <a:cubicBezTo>
                  <a:pt x="622" y="297"/>
                  <a:pt x="622" y="297"/>
                  <a:pt x="622" y="297"/>
                </a:cubicBezTo>
                <a:cubicBezTo>
                  <a:pt x="625" y="299"/>
                  <a:pt x="622" y="297"/>
                  <a:pt x="625" y="299"/>
                </a:cubicBezTo>
                <a:cubicBezTo>
                  <a:pt x="625" y="294"/>
                  <a:pt x="625" y="294"/>
                  <a:pt x="625" y="294"/>
                </a:cubicBezTo>
                <a:cubicBezTo>
                  <a:pt x="617" y="294"/>
                  <a:pt x="617" y="294"/>
                  <a:pt x="617" y="294"/>
                </a:cubicBezTo>
                <a:lnTo>
                  <a:pt x="617" y="297"/>
                </a:lnTo>
                <a:close/>
                <a:moveTo>
                  <a:pt x="1249" y="738"/>
                </a:moveTo>
                <a:cubicBezTo>
                  <a:pt x="1244" y="738"/>
                  <a:pt x="1244" y="738"/>
                  <a:pt x="1244" y="738"/>
                </a:cubicBezTo>
                <a:cubicBezTo>
                  <a:pt x="1244" y="743"/>
                  <a:pt x="1244" y="743"/>
                  <a:pt x="1244" y="743"/>
                </a:cubicBezTo>
                <a:cubicBezTo>
                  <a:pt x="1249" y="743"/>
                  <a:pt x="1249" y="743"/>
                  <a:pt x="1249" y="743"/>
                </a:cubicBezTo>
                <a:lnTo>
                  <a:pt x="1249" y="738"/>
                </a:lnTo>
                <a:close/>
                <a:moveTo>
                  <a:pt x="570" y="366"/>
                </a:moveTo>
                <a:cubicBezTo>
                  <a:pt x="573" y="366"/>
                  <a:pt x="573" y="366"/>
                  <a:pt x="573" y="366"/>
                </a:cubicBezTo>
                <a:cubicBezTo>
                  <a:pt x="573" y="364"/>
                  <a:pt x="573" y="364"/>
                  <a:pt x="573" y="364"/>
                </a:cubicBezTo>
                <a:cubicBezTo>
                  <a:pt x="570" y="364"/>
                  <a:pt x="570" y="364"/>
                  <a:pt x="570" y="364"/>
                </a:cubicBezTo>
                <a:lnTo>
                  <a:pt x="570" y="366"/>
                </a:lnTo>
                <a:close/>
                <a:moveTo>
                  <a:pt x="642" y="329"/>
                </a:moveTo>
                <a:cubicBezTo>
                  <a:pt x="643" y="333"/>
                  <a:pt x="644" y="337"/>
                  <a:pt x="645" y="341"/>
                </a:cubicBezTo>
                <a:cubicBezTo>
                  <a:pt x="650" y="341"/>
                  <a:pt x="650" y="341"/>
                  <a:pt x="650" y="341"/>
                </a:cubicBezTo>
                <a:cubicBezTo>
                  <a:pt x="651" y="344"/>
                  <a:pt x="652" y="346"/>
                  <a:pt x="652" y="349"/>
                </a:cubicBezTo>
                <a:cubicBezTo>
                  <a:pt x="650" y="349"/>
                  <a:pt x="650" y="349"/>
                  <a:pt x="650" y="349"/>
                </a:cubicBezTo>
                <a:cubicBezTo>
                  <a:pt x="650" y="351"/>
                  <a:pt x="650" y="351"/>
                  <a:pt x="650" y="351"/>
                </a:cubicBezTo>
                <a:cubicBezTo>
                  <a:pt x="647" y="351"/>
                  <a:pt x="647" y="351"/>
                  <a:pt x="647" y="351"/>
                </a:cubicBezTo>
                <a:cubicBezTo>
                  <a:pt x="647" y="349"/>
                  <a:pt x="647" y="349"/>
                  <a:pt x="647" y="349"/>
                </a:cubicBezTo>
                <a:cubicBezTo>
                  <a:pt x="646" y="350"/>
                  <a:pt x="644" y="351"/>
                  <a:pt x="642" y="351"/>
                </a:cubicBezTo>
                <a:cubicBezTo>
                  <a:pt x="645" y="354"/>
                  <a:pt x="642" y="352"/>
                  <a:pt x="645" y="354"/>
                </a:cubicBezTo>
                <a:cubicBezTo>
                  <a:pt x="645" y="356"/>
                  <a:pt x="645" y="356"/>
                  <a:pt x="645" y="356"/>
                </a:cubicBezTo>
                <a:cubicBezTo>
                  <a:pt x="649" y="359"/>
                  <a:pt x="656" y="357"/>
                  <a:pt x="657" y="356"/>
                </a:cubicBezTo>
                <a:cubicBezTo>
                  <a:pt x="657" y="354"/>
                  <a:pt x="657" y="354"/>
                  <a:pt x="657" y="354"/>
                </a:cubicBezTo>
                <a:cubicBezTo>
                  <a:pt x="666" y="356"/>
                  <a:pt x="662" y="360"/>
                  <a:pt x="672" y="356"/>
                </a:cubicBezTo>
                <a:cubicBezTo>
                  <a:pt x="666" y="350"/>
                  <a:pt x="664" y="355"/>
                  <a:pt x="657" y="351"/>
                </a:cubicBezTo>
                <a:cubicBezTo>
                  <a:pt x="657" y="350"/>
                  <a:pt x="656" y="348"/>
                  <a:pt x="655" y="346"/>
                </a:cubicBezTo>
                <a:cubicBezTo>
                  <a:pt x="652" y="346"/>
                  <a:pt x="652" y="346"/>
                  <a:pt x="652" y="346"/>
                </a:cubicBezTo>
                <a:cubicBezTo>
                  <a:pt x="652" y="341"/>
                  <a:pt x="652" y="341"/>
                  <a:pt x="652" y="341"/>
                </a:cubicBezTo>
                <a:cubicBezTo>
                  <a:pt x="651" y="341"/>
                  <a:pt x="649" y="340"/>
                  <a:pt x="647" y="339"/>
                </a:cubicBezTo>
                <a:cubicBezTo>
                  <a:pt x="647" y="334"/>
                  <a:pt x="647" y="334"/>
                  <a:pt x="647" y="334"/>
                </a:cubicBezTo>
                <a:cubicBezTo>
                  <a:pt x="645" y="334"/>
                  <a:pt x="645" y="334"/>
                  <a:pt x="645" y="334"/>
                </a:cubicBezTo>
                <a:cubicBezTo>
                  <a:pt x="643" y="330"/>
                  <a:pt x="642" y="327"/>
                  <a:pt x="645" y="326"/>
                </a:cubicBezTo>
                <a:cubicBezTo>
                  <a:pt x="645" y="324"/>
                  <a:pt x="645" y="324"/>
                  <a:pt x="645" y="324"/>
                </a:cubicBezTo>
                <a:cubicBezTo>
                  <a:pt x="643" y="325"/>
                  <a:pt x="642" y="326"/>
                  <a:pt x="640" y="326"/>
                </a:cubicBezTo>
                <a:cubicBezTo>
                  <a:pt x="640" y="329"/>
                  <a:pt x="640" y="329"/>
                  <a:pt x="640" y="329"/>
                </a:cubicBezTo>
                <a:lnTo>
                  <a:pt x="642" y="329"/>
                </a:lnTo>
                <a:close/>
                <a:moveTo>
                  <a:pt x="573" y="374"/>
                </a:moveTo>
                <a:cubicBezTo>
                  <a:pt x="575" y="366"/>
                  <a:pt x="572" y="371"/>
                  <a:pt x="580" y="371"/>
                </a:cubicBezTo>
                <a:cubicBezTo>
                  <a:pt x="580" y="369"/>
                  <a:pt x="580" y="369"/>
                  <a:pt x="580" y="369"/>
                </a:cubicBezTo>
                <a:cubicBezTo>
                  <a:pt x="578" y="368"/>
                  <a:pt x="575" y="367"/>
                  <a:pt x="573" y="366"/>
                </a:cubicBezTo>
                <a:cubicBezTo>
                  <a:pt x="572" y="369"/>
                  <a:pt x="571" y="371"/>
                  <a:pt x="570" y="374"/>
                </a:cubicBezTo>
                <a:lnTo>
                  <a:pt x="573" y="374"/>
                </a:lnTo>
                <a:close/>
                <a:moveTo>
                  <a:pt x="650" y="326"/>
                </a:moveTo>
                <a:cubicBezTo>
                  <a:pt x="648" y="322"/>
                  <a:pt x="647" y="331"/>
                  <a:pt x="647" y="331"/>
                </a:cubicBezTo>
                <a:cubicBezTo>
                  <a:pt x="650" y="333"/>
                  <a:pt x="652" y="335"/>
                  <a:pt x="655" y="336"/>
                </a:cubicBezTo>
                <a:cubicBezTo>
                  <a:pt x="654" y="334"/>
                  <a:pt x="653" y="331"/>
                  <a:pt x="652" y="329"/>
                </a:cubicBezTo>
                <a:cubicBezTo>
                  <a:pt x="650" y="329"/>
                  <a:pt x="650" y="329"/>
                  <a:pt x="650" y="329"/>
                </a:cubicBezTo>
                <a:lnTo>
                  <a:pt x="650" y="326"/>
                </a:lnTo>
                <a:close/>
                <a:moveTo>
                  <a:pt x="565" y="366"/>
                </a:moveTo>
                <a:cubicBezTo>
                  <a:pt x="563" y="366"/>
                  <a:pt x="563" y="366"/>
                  <a:pt x="563" y="366"/>
                </a:cubicBezTo>
                <a:cubicBezTo>
                  <a:pt x="563" y="371"/>
                  <a:pt x="563" y="371"/>
                  <a:pt x="563" y="371"/>
                </a:cubicBezTo>
                <a:cubicBezTo>
                  <a:pt x="563" y="370"/>
                  <a:pt x="567" y="371"/>
                  <a:pt x="565" y="366"/>
                </a:cubicBezTo>
                <a:close/>
                <a:moveTo>
                  <a:pt x="523" y="399"/>
                </a:moveTo>
                <a:cubicBezTo>
                  <a:pt x="521" y="398"/>
                  <a:pt x="519" y="397"/>
                  <a:pt x="518" y="396"/>
                </a:cubicBezTo>
                <a:cubicBezTo>
                  <a:pt x="518" y="399"/>
                  <a:pt x="518" y="399"/>
                  <a:pt x="518" y="399"/>
                </a:cubicBezTo>
                <a:cubicBezTo>
                  <a:pt x="520" y="399"/>
                  <a:pt x="520" y="399"/>
                  <a:pt x="520" y="399"/>
                </a:cubicBezTo>
                <a:cubicBezTo>
                  <a:pt x="520" y="401"/>
                  <a:pt x="520" y="401"/>
                  <a:pt x="520" y="401"/>
                </a:cubicBezTo>
                <a:cubicBezTo>
                  <a:pt x="523" y="401"/>
                  <a:pt x="525" y="400"/>
                  <a:pt x="528" y="399"/>
                </a:cubicBezTo>
                <a:cubicBezTo>
                  <a:pt x="528" y="394"/>
                  <a:pt x="528" y="394"/>
                  <a:pt x="528" y="394"/>
                </a:cubicBezTo>
                <a:cubicBezTo>
                  <a:pt x="523" y="394"/>
                  <a:pt x="523" y="394"/>
                  <a:pt x="523" y="394"/>
                </a:cubicBezTo>
                <a:lnTo>
                  <a:pt x="523" y="399"/>
                </a:lnTo>
                <a:close/>
                <a:moveTo>
                  <a:pt x="715" y="1295"/>
                </a:moveTo>
                <a:cubicBezTo>
                  <a:pt x="715" y="1290"/>
                  <a:pt x="715" y="1290"/>
                  <a:pt x="715" y="1290"/>
                </a:cubicBezTo>
                <a:cubicBezTo>
                  <a:pt x="717" y="1290"/>
                  <a:pt x="717" y="1290"/>
                  <a:pt x="717" y="1290"/>
                </a:cubicBezTo>
                <a:cubicBezTo>
                  <a:pt x="717" y="1283"/>
                  <a:pt x="717" y="1283"/>
                  <a:pt x="717" y="1283"/>
                </a:cubicBezTo>
                <a:cubicBezTo>
                  <a:pt x="720" y="1283"/>
                  <a:pt x="720" y="1283"/>
                  <a:pt x="720" y="1283"/>
                </a:cubicBezTo>
                <a:cubicBezTo>
                  <a:pt x="720" y="1280"/>
                  <a:pt x="720" y="1280"/>
                  <a:pt x="720" y="1280"/>
                </a:cubicBezTo>
                <a:cubicBezTo>
                  <a:pt x="717" y="1280"/>
                  <a:pt x="717" y="1280"/>
                  <a:pt x="717" y="1280"/>
                </a:cubicBezTo>
                <a:cubicBezTo>
                  <a:pt x="714" y="1283"/>
                  <a:pt x="717" y="1281"/>
                  <a:pt x="712" y="1283"/>
                </a:cubicBezTo>
                <a:cubicBezTo>
                  <a:pt x="712" y="1295"/>
                  <a:pt x="712" y="1295"/>
                  <a:pt x="712" y="1295"/>
                </a:cubicBezTo>
                <a:lnTo>
                  <a:pt x="715" y="1295"/>
                </a:lnTo>
                <a:close/>
                <a:moveTo>
                  <a:pt x="687" y="341"/>
                </a:moveTo>
                <a:cubicBezTo>
                  <a:pt x="690" y="341"/>
                  <a:pt x="690" y="341"/>
                  <a:pt x="690" y="341"/>
                </a:cubicBezTo>
                <a:cubicBezTo>
                  <a:pt x="687" y="337"/>
                  <a:pt x="688" y="343"/>
                  <a:pt x="685" y="339"/>
                </a:cubicBezTo>
                <a:cubicBezTo>
                  <a:pt x="685" y="344"/>
                  <a:pt x="685" y="344"/>
                  <a:pt x="685" y="344"/>
                </a:cubicBezTo>
                <a:cubicBezTo>
                  <a:pt x="688" y="342"/>
                  <a:pt x="685" y="344"/>
                  <a:pt x="687" y="341"/>
                </a:cubicBezTo>
                <a:close/>
                <a:moveTo>
                  <a:pt x="812" y="364"/>
                </a:moveTo>
                <a:cubicBezTo>
                  <a:pt x="813" y="362"/>
                  <a:pt x="814" y="361"/>
                  <a:pt x="815" y="359"/>
                </a:cubicBezTo>
                <a:cubicBezTo>
                  <a:pt x="812" y="359"/>
                  <a:pt x="812" y="359"/>
                  <a:pt x="812" y="359"/>
                </a:cubicBezTo>
                <a:cubicBezTo>
                  <a:pt x="812" y="361"/>
                  <a:pt x="812" y="361"/>
                  <a:pt x="812" y="361"/>
                </a:cubicBezTo>
                <a:cubicBezTo>
                  <a:pt x="805" y="361"/>
                  <a:pt x="805" y="361"/>
                  <a:pt x="805" y="361"/>
                </a:cubicBezTo>
                <a:cubicBezTo>
                  <a:pt x="805" y="369"/>
                  <a:pt x="805" y="369"/>
                  <a:pt x="805" y="369"/>
                </a:cubicBezTo>
                <a:cubicBezTo>
                  <a:pt x="807" y="369"/>
                  <a:pt x="807" y="369"/>
                  <a:pt x="807" y="369"/>
                </a:cubicBezTo>
                <a:cubicBezTo>
                  <a:pt x="807" y="366"/>
                  <a:pt x="807" y="366"/>
                  <a:pt x="807" y="366"/>
                </a:cubicBezTo>
                <a:cubicBezTo>
                  <a:pt x="817" y="366"/>
                  <a:pt x="817" y="366"/>
                  <a:pt x="817" y="366"/>
                </a:cubicBezTo>
                <a:cubicBezTo>
                  <a:pt x="817" y="369"/>
                  <a:pt x="817" y="369"/>
                  <a:pt x="817" y="369"/>
                </a:cubicBezTo>
                <a:cubicBezTo>
                  <a:pt x="820" y="369"/>
                  <a:pt x="820" y="369"/>
                  <a:pt x="820" y="369"/>
                </a:cubicBezTo>
                <a:cubicBezTo>
                  <a:pt x="818" y="362"/>
                  <a:pt x="815" y="367"/>
                  <a:pt x="812" y="364"/>
                </a:cubicBezTo>
                <a:close/>
                <a:moveTo>
                  <a:pt x="832" y="379"/>
                </a:moveTo>
                <a:cubicBezTo>
                  <a:pt x="832" y="381"/>
                  <a:pt x="832" y="381"/>
                  <a:pt x="832" y="381"/>
                </a:cubicBezTo>
                <a:cubicBezTo>
                  <a:pt x="835" y="381"/>
                  <a:pt x="837" y="380"/>
                  <a:pt x="840" y="379"/>
                </a:cubicBezTo>
                <a:cubicBezTo>
                  <a:pt x="839" y="376"/>
                  <a:pt x="838" y="374"/>
                  <a:pt x="837" y="371"/>
                </a:cubicBezTo>
                <a:cubicBezTo>
                  <a:pt x="833" y="373"/>
                  <a:pt x="833" y="373"/>
                  <a:pt x="827" y="374"/>
                </a:cubicBezTo>
                <a:cubicBezTo>
                  <a:pt x="827" y="379"/>
                  <a:pt x="827" y="379"/>
                  <a:pt x="827" y="379"/>
                </a:cubicBezTo>
                <a:lnTo>
                  <a:pt x="832" y="379"/>
                </a:lnTo>
                <a:close/>
                <a:moveTo>
                  <a:pt x="1266" y="861"/>
                </a:moveTo>
                <a:cubicBezTo>
                  <a:pt x="1266" y="868"/>
                  <a:pt x="1266" y="868"/>
                  <a:pt x="1266" y="868"/>
                </a:cubicBezTo>
                <a:cubicBezTo>
                  <a:pt x="1274" y="868"/>
                  <a:pt x="1274" y="868"/>
                  <a:pt x="1274" y="868"/>
                </a:cubicBezTo>
                <a:cubicBezTo>
                  <a:pt x="1272" y="861"/>
                  <a:pt x="1273" y="863"/>
                  <a:pt x="1266" y="861"/>
                </a:cubicBezTo>
                <a:close/>
                <a:moveTo>
                  <a:pt x="435" y="336"/>
                </a:moveTo>
                <a:cubicBezTo>
                  <a:pt x="435" y="331"/>
                  <a:pt x="435" y="331"/>
                  <a:pt x="435" y="331"/>
                </a:cubicBezTo>
                <a:cubicBezTo>
                  <a:pt x="433" y="331"/>
                  <a:pt x="433" y="331"/>
                  <a:pt x="433" y="331"/>
                </a:cubicBezTo>
                <a:cubicBezTo>
                  <a:pt x="434" y="336"/>
                  <a:pt x="432" y="334"/>
                  <a:pt x="435" y="336"/>
                </a:cubicBezTo>
                <a:close/>
                <a:moveTo>
                  <a:pt x="533" y="384"/>
                </a:moveTo>
                <a:cubicBezTo>
                  <a:pt x="530" y="384"/>
                  <a:pt x="530" y="384"/>
                  <a:pt x="530" y="384"/>
                </a:cubicBezTo>
                <a:cubicBezTo>
                  <a:pt x="530" y="384"/>
                  <a:pt x="532" y="375"/>
                  <a:pt x="528" y="379"/>
                </a:cubicBezTo>
                <a:cubicBezTo>
                  <a:pt x="528" y="381"/>
                  <a:pt x="528" y="381"/>
                  <a:pt x="528" y="381"/>
                </a:cubicBezTo>
                <a:cubicBezTo>
                  <a:pt x="526" y="382"/>
                  <a:pt x="524" y="383"/>
                  <a:pt x="523" y="384"/>
                </a:cubicBezTo>
                <a:cubicBezTo>
                  <a:pt x="523" y="386"/>
                  <a:pt x="523" y="386"/>
                  <a:pt x="523" y="386"/>
                </a:cubicBezTo>
                <a:cubicBezTo>
                  <a:pt x="528" y="386"/>
                  <a:pt x="528" y="386"/>
                  <a:pt x="528" y="386"/>
                </a:cubicBezTo>
                <a:cubicBezTo>
                  <a:pt x="529" y="388"/>
                  <a:pt x="523" y="389"/>
                  <a:pt x="523" y="391"/>
                </a:cubicBezTo>
                <a:cubicBezTo>
                  <a:pt x="528" y="391"/>
                  <a:pt x="528" y="391"/>
                  <a:pt x="528" y="391"/>
                </a:cubicBezTo>
                <a:cubicBezTo>
                  <a:pt x="528" y="394"/>
                  <a:pt x="528" y="394"/>
                  <a:pt x="528" y="394"/>
                </a:cubicBezTo>
                <a:cubicBezTo>
                  <a:pt x="529" y="395"/>
                  <a:pt x="531" y="396"/>
                  <a:pt x="533" y="396"/>
                </a:cubicBezTo>
                <a:cubicBezTo>
                  <a:pt x="533" y="391"/>
                  <a:pt x="533" y="391"/>
                  <a:pt x="533" y="391"/>
                </a:cubicBezTo>
                <a:cubicBezTo>
                  <a:pt x="530" y="389"/>
                  <a:pt x="532" y="391"/>
                  <a:pt x="530" y="386"/>
                </a:cubicBezTo>
                <a:cubicBezTo>
                  <a:pt x="535" y="386"/>
                  <a:pt x="535" y="386"/>
                  <a:pt x="535" y="386"/>
                </a:cubicBezTo>
                <a:cubicBezTo>
                  <a:pt x="535" y="381"/>
                  <a:pt x="535" y="381"/>
                  <a:pt x="535" y="381"/>
                </a:cubicBezTo>
                <a:cubicBezTo>
                  <a:pt x="533" y="381"/>
                  <a:pt x="533" y="381"/>
                  <a:pt x="533" y="381"/>
                </a:cubicBezTo>
                <a:lnTo>
                  <a:pt x="533" y="384"/>
                </a:lnTo>
                <a:close/>
                <a:moveTo>
                  <a:pt x="415" y="314"/>
                </a:moveTo>
                <a:cubicBezTo>
                  <a:pt x="414" y="313"/>
                  <a:pt x="412" y="312"/>
                  <a:pt x="410" y="312"/>
                </a:cubicBezTo>
                <a:cubicBezTo>
                  <a:pt x="411" y="315"/>
                  <a:pt x="412" y="311"/>
                  <a:pt x="413" y="314"/>
                </a:cubicBezTo>
                <a:cubicBezTo>
                  <a:pt x="414" y="317"/>
                  <a:pt x="407" y="318"/>
                  <a:pt x="413" y="324"/>
                </a:cubicBezTo>
                <a:cubicBezTo>
                  <a:pt x="415" y="324"/>
                  <a:pt x="415" y="324"/>
                  <a:pt x="415" y="324"/>
                </a:cubicBezTo>
                <a:lnTo>
                  <a:pt x="415" y="314"/>
                </a:lnTo>
                <a:close/>
                <a:moveTo>
                  <a:pt x="929" y="379"/>
                </a:moveTo>
                <a:cubicBezTo>
                  <a:pt x="929" y="376"/>
                  <a:pt x="929" y="376"/>
                  <a:pt x="929" y="376"/>
                </a:cubicBezTo>
                <a:cubicBezTo>
                  <a:pt x="927" y="376"/>
                  <a:pt x="927" y="376"/>
                  <a:pt x="927" y="376"/>
                </a:cubicBezTo>
                <a:cubicBezTo>
                  <a:pt x="929" y="379"/>
                  <a:pt x="927" y="377"/>
                  <a:pt x="929" y="379"/>
                </a:cubicBezTo>
                <a:close/>
                <a:moveTo>
                  <a:pt x="425" y="346"/>
                </a:moveTo>
                <a:cubicBezTo>
                  <a:pt x="430" y="344"/>
                  <a:pt x="429" y="343"/>
                  <a:pt x="435" y="341"/>
                </a:cubicBezTo>
                <a:cubicBezTo>
                  <a:pt x="435" y="339"/>
                  <a:pt x="435" y="339"/>
                  <a:pt x="435" y="339"/>
                </a:cubicBezTo>
                <a:cubicBezTo>
                  <a:pt x="430" y="339"/>
                  <a:pt x="430" y="339"/>
                  <a:pt x="430" y="339"/>
                </a:cubicBezTo>
                <a:cubicBezTo>
                  <a:pt x="430" y="331"/>
                  <a:pt x="430" y="331"/>
                  <a:pt x="430" y="331"/>
                </a:cubicBezTo>
                <a:cubicBezTo>
                  <a:pt x="433" y="331"/>
                  <a:pt x="433" y="331"/>
                  <a:pt x="433" y="331"/>
                </a:cubicBezTo>
                <a:cubicBezTo>
                  <a:pt x="434" y="330"/>
                  <a:pt x="434" y="328"/>
                  <a:pt x="435" y="326"/>
                </a:cubicBezTo>
                <a:cubicBezTo>
                  <a:pt x="438" y="326"/>
                  <a:pt x="438" y="326"/>
                  <a:pt x="438" y="326"/>
                </a:cubicBezTo>
                <a:cubicBezTo>
                  <a:pt x="438" y="336"/>
                  <a:pt x="438" y="336"/>
                  <a:pt x="438" y="336"/>
                </a:cubicBezTo>
                <a:cubicBezTo>
                  <a:pt x="443" y="336"/>
                  <a:pt x="443" y="336"/>
                  <a:pt x="443" y="336"/>
                </a:cubicBezTo>
                <a:cubicBezTo>
                  <a:pt x="442" y="338"/>
                  <a:pt x="441" y="340"/>
                  <a:pt x="440" y="341"/>
                </a:cubicBezTo>
                <a:cubicBezTo>
                  <a:pt x="443" y="341"/>
                  <a:pt x="443" y="341"/>
                  <a:pt x="443" y="341"/>
                </a:cubicBezTo>
                <a:cubicBezTo>
                  <a:pt x="445" y="339"/>
                  <a:pt x="442" y="341"/>
                  <a:pt x="445" y="339"/>
                </a:cubicBezTo>
                <a:cubicBezTo>
                  <a:pt x="447" y="334"/>
                  <a:pt x="449" y="332"/>
                  <a:pt x="450" y="326"/>
                </a:cubicBezTo>
                <a:cubicBezTo>
                  <a:pt x="440" y="326"/>
                  <a:pt x="440" y="326"/>
                  <a:pt x="440" y="326"/>
                </a:cubicBezTo>
                <a:cubicBezTo>
                  <a:pt x="439" y="325"/>
                  <a:pt x="439" y="323"/>
                  <a:pt x="438" y="321"/>
                </a:cubicBezTo>
                <a:cubicBezTo>
                  <a:pt x="435" y="322"/>
                  <a:pt x="433" y="323"/>
                  <a:pt x="430" y="324"/>
                </a:cubicBezTo>
                <a:cubicBezTo>
                  <a:pt x="431" y="322"/>
                  <a:pt x="432" y="321"/>
                  <a:pt x="433" y="319"/>
                </a:cubicBezTo>
                <a:cubicBezTo>
                  <a:pt x="430" y="319"/>
                  <a:pt x="430" y="319"/>
                  <a:pt x="430" y="319"/>
                </a:cubicBezTo>
                <a:cubicBezTo>
                  <a:pt x="430" y="321"/>
                  <a:pt x="430" y="321"/>
                  <a:pt x="430" y="321"/>
                </a:cubicBezTo>
                <a:cubicBezTo>
                  <a:pt x="429" y="321"/>
                  <a:pt x="427" y="320"/>
                  <a:pt x="425" y="319"/>
                </a:cubicBezTo>
                <a:cubicBezTo>
                  <a:pt x="425" y="321"/>
                  <a:pt x="425" y="321"/>
                  <a:pt x="425" y="321"/>
                </a:cubicBezTo>
                <a:cubicBezTo>
                  <a:pt x="427" y="323"/>
                  <a:pt x="430" y="323"/>
                  <a:pt x="430" y="326"/>
                </a:cubicBezTo>
                <a:cubicBezTo>
                  <a:pt x="425" y="326"/>
                  <a:pt x="425" y="326"/>
                  <a:pt x="425" y="326"/>
                </a:cubicBezTo>
                <a:cubicBezTo>
                  <a:pt x="426" y="329"/>
                  <a:pt x="430" y="329"/>
                  <a:pt x="430" y="329"/>
                </a:cubicBezTo>
                <a:cubicBezTo>
                  <a:pt x="429" y="331"/>
                  <a:pt x="429" y="332"/>
                  <a:pt x="428" y="334"/>
                </a:cubicBezTo>
                <a:cubicBezTo>
                  <a:pt x="429" y="336"/>
                  <a:pt x="429" y="339"/>
                  <a:pt x="430" y="341"/>
                </a:cubicBezTo>
                <a:cubicBezTo>
                  <a:pt x="428" y="341"/>
                  <a:pt x="428" y="341"/>
                  <a:pt x="428" y="341"/>
                </a:cubicBezTo>
                <a:cubicBezTo>
                  <a:pt x="426" y="345"/>
                  <a:pt x="426" y="344"/>
                  <a:pt x="423" y="346"/>
                </a:cubicBezTo>
                <a:cubicBezTo>
                  <a:pt x="423" y="349"/>
                  <a:pt x="423" y="349"/>
                  <a:pt x="423" y="349"/>
                </a:cubicBezTo>
                <a:cubicBezTo>
                  <a:pt x="426" y="350"/>
                  <a:pt x="422" y="348"/>
                  <a:pt x="425" y="346"/>
                </a:cubicBezTo>
                <a:close/>
                <a:moveTo>
                  <a:pt x="408" y="302"/>
                </a:moveTo>
                <a:cubicBezTo>
                  <a:pt x="411" y="304"/>
                  <a:pt x="409" y="302"/>
                  <a:pt x="410" y="307"/>
                </a:cubicBezTo>
                <a:cubicBezTo>
                  <a:pt x="413" y="307"/>
                  <a:pt x="415" y="308"/>
                  <a:pt x="418" y="309"/>
                </a:cubicBezTo>
                <a:cubicBezTo>
                  <a:pt x="417" y="307"/>
                  <a:pt x="416" y="304"/>
                  <a:pt x="415" y="302"/>
                </a:cubicBezTo>
                <a:cubicBezTo>
                  <a:pt x="413" y="301"/>
                  <a:pt x="410" y="300"/>
                  <a:pt x="408" y="299"/>
                </a:cubicBezTo>
                <a:lnTo>
                  <a:pt x="408" y="302"/>
                </a:lnTo>
                <a:close/>
                <a:moveTo>
                  <a:pt x="428" y="294"/>
                </a:moveTo>
                <a:cubicBezTo>
                  <a:pt x="425" y="294"/>
                  <a:pt x="425" y="294"/>
                  <a:pt x="425" y="294"/>
                </a:cubicBezTo>
                <a:cubicBezTo>
                  <a:pt x="425" y="299"/>
                  <a:pt x="425" y="299"/>
                  <a:pt x="425" y="299"/>
                </a:cubicBezTo>
                <a:cubicBezTo>
                  <a:pt x="428" y="303"/>
                  <a:pt x="428" y="294"/>
                  <a:pt x="428" y="294"/>
                </a:cubicBezTo>
                <a:close/>
                <a:moveTo>
                  <a:pt x="203" y="469"/>
                </a:moveTo>
                <a:cubicBezTo>
                  <a:pt x="201" y="469"/>
                  <a:pt x="201" y="469"/>
                  <a:pt x="201" y="469"/>
                </a:cubicBezTo>
                <a:cubicBezTo>
                  <a:pt x="201" y="471"/>
                  <a:pt x="201" y="471"/>
                  <a:pt x="201" y="471"/>
                </a:cubicBezTo>
                <a:cubicBezTo>
                  <a:pt x="201" y="471"/>
                  <a:pt x="206" y="471"/>
                  <a:pt x="203" y="469"/>
                </a:cubicBezTo>
                <a:close/>
                <a:moveTo>
                  <a:pt x="568" y="354"/>
                </a:moveTo>
                <a:cubicBezTo>
                  <a:pt x="564" y="351"/>
                  <a:pt x="562" y="346"/>
                  <a:pt x="560" y="341"/>
                </a:cubicBezTo>
                <a:cubicBezTo>
                  <a:pt x="558" y="341"/>
                  <a:pt x="558" y="341"/>
                  <a:pt x="558" y="341"/>
                </a:cubicBezTo>
                <a:cubicBezTo>
                  <a:pt x="557" y="348"/>
                  <a:pt x="557" y="350"/>
                  <a:pt x="555" y="354"/>
                </a:cubicBezTo>
                <a:cubicBezTo>
                  <a:pt x="553" y="354"/>
                  <a:pt x="553" y="354"/>
                  <a:pt x="553" y="354"/>
                </a:cubicBezTo>
                <a:cubicBezTo>
                  <a:pt x="553" y="351"/>
                  <a:pt x="553" y="351"/>
                  <a:pt x="553" y="351"/>
                </a:cubicBezTo>
                <a:cubicBezTo>
                  <a:pt x="550" y="352"/>
                  <a:pt x="548" y="353"/>
                  <a:pt x="545" y="354"/>
                </a:cubicBezTo>
                <a:cubicBezTo>
                  <a:pt x="546" y="361"/>
                  <a:pt x="547" y="354"/>
                  <a:pt x="545" y="361"/>
                </a:cubicBezTo>
                <a:cubicBezTo>
                  <a:pt x="542" y="361"/>
                  <a:pt x="546" y="360"/>
                  <a:pt x="543" y="359"/>
                </a:cubicBezTo>
                <a:cubicBezTo>
                  <a:pt x="540" y="354"/>
                  <a:pt x="540" y="364"/>
                  <a:pt x="540" y="364"/>
                </a:cubicBezTo>
                <a:cubicBezTo>
                  <a:pt x="545" y="364"/>
                  <a:pt x="545" y="364"/>
                  <a:pt x="545" y="364"/>
                </a:cubicBezTo>
                <a:cubicBezTo>
                  <a:pt x="545" y="369"/>
                  <a:pt x="545" y="369"/>
                  <a:pt x="545" y="369"/>
                </a:cubicBezTo>
                <a:cubicBezTo>
                  <a:pt x="542" y="367"/>
                  <a:pt x="545" y="369"/>
                  <a:pt x="543" y="366"/>
                </a:cubicBezTo>
                <a:cubicBezTo>
                  <a:pt x="540" y="364"/>
                  <a:pt x="542" y="367"/>
                  <a:pt x="540" y="364"/>
                </a:cubicBezTo>
                <a:cubicBezTo>
                  <a:pt x="533" y="364"/>
                  <a:pt x="533" y="364"/>
                  <a:pt x="533" y="364"/>
                </a:cubicBezTo>
                <a:cubicBezTo>
                  <a:pt x="533" y="366"/>
                  <a:pt x="533" y="366"/>
                  <a:pt x="533" y="366"/>
                </a:cubicBezTo>
                <a:cubicBezTo>
                  <a:pt x="537" y="370"/>
                  <a:pt x="539" y="368"/>
                  <a:pt x="535" y="371"/>
                </a:cubicBezTo>
                <a:cubicBezTo>
                  <a:pt x="535" y="374"/>
                  <a:pt x="535" y="374"/>
                  <a:pt x="535" y="374"/>
                </a:cubicBezTo>
                <a:cubicBezTo>
                  <a:pt x="533" y="373"/>
                  <a:pt x="532" y="372"/>
                  <a:pt x="530" y="371"/>
                </a:cubicBezTo>
                <a:cubicBezTo>
                  <a:pt x="530" y="374"/>
                  <a:pt x="530" y="374"/>
                  <a:pt x="530" y="374"/>
                </a:cubicBezTo>
                <a:cubicBezTo>
                  <a:pt x="533" y="377"/>
                  <a:pt x="533" y="378"/>
                  <a:pt x="535" y="381"/>
                </a:cubicBezTo>
                <a:cubicBezTo>
                  <a:pt x="543" y="381"/>
                  <a:pt x="543" y="381"/>
                  <a:pt x="543" y="381"/>
                </a:cubicBezTo>
                <a:cubicBezTo>
                  <a:pt x="543" y="376"/>
                  <a:pt x="543" y="376"/>
                  <a:pt x="543" y="376"/>
                </a:cubicBezTo>
                <a:cubicBezTo>
                  <a:pt x="545" y="378"/>
                  <a:pt x="545" y="379"/>
                  <a:pt x="548" y="381"/>
                </a:cubicBezTo>
                <a:cubicBezTo>
                  <a:pt x="546" y="375"/>
                  <a:pt x="545" y="376"/>
                  <a:pt x="543" y="371"/>
                </a:cubicBezTo>
                <a:cubicBezTo>
                  <a:pt x="548" y="371"/>
                  <a:pt x="548" y="371"/>
                  <a:pt x="548" y="371"/>
                </a:cubicBezTo>
                <a:cubicBezTo>
                  <a:pt x="550" y="376"/>
                  <a:pt x="549" y="375"/>
                  <a:pt x="555" y="376"/>
                </a:cubicBezTo>
                <a:cubicBezTo>
                  <a:pt x="555" y="374"/>
                  <a:pt x="555" y="374"/>
                  <a:pt x="555" y="374"/>
                </a:cubicBezTo>
                <a:cubicBezTo>
                  <a:pt x="553" y="374"/>
                  <a:pt x="553" y="374"/>
                  <a:pt x="553" y="374"/>
                </a:cubicBezTo>
                <a:cubicBezTo>
                  <a:pt x="548" y="372"/>
                  <a:pt x="558" y="371"/>
                  <a:pt x="558" y="371"/>
                </a:cubicBezTo>
                <a:cubicBezTo>
                  <a:pt x="560" y="375"/>
                  <a:pt x="561" y="377"/>
                  <a:pt x="565" y="379"/>
                </a:cubicBezTo>
                <a:cubicBezTo>
                  <a:pt x="564" y="376"/>
                  <a:pt x="563" y="374"/>
                  <a:pt x="563" y="371"/>
                </a:cubicBezTo>
                <a:cubicBezTo>
                  <a:pt x="558" y="370"/>
                  <a:pt x="560" y="372"/>
                  <a:pt x="558" y="369"/>
                </a:cubicBezTo>
                <a:cubicBezTo>
                  <a:pt x="560" y="366"/>
                  <a:pt x="559" y="369"/>
                  <a:pt x="560" y="364"/>
                </a:cubicBezTo>
                <a:cubicBezTo>
                  <a:pt x="564" y="362"/>
                  <a:pt x="566" y="362"/>
                  <a:pt x="573" y="361"/>
                </a:cubicBezTo>
                <a:cubicBezTo>
                  <a:pt x="573" y="364"/>
                  <a:pt x="573" y="364"/>
                  <a:pt x="573" y="364"/>
                </a:cubicBezTo>
                <a:cubicBezTo>
                  <a:pt x="575" y="364"/>
                  <a:pt x="575" y="364"/>
                  <a:pt x="575" y="364"/>
                </a:cubicBezTo>
                <a:cubicBezTo>
                  <a:pt x="574" y="361"/>
                  <a:pt x="573" y="359"/>
                  <a:pt x="573" y="356"/>
                </a:cubicBezTo>
                <a:cubicBezTo>
                  <a:pt x="568" y="356"/>
                  <a:pt x="568" y="356"/>
                  <a:pt x="568" y="356"/>
                </a:cubicBezTo>
                <a:lnTo>
                  <a:pt x="568" y="354"/>
                </a:lnTo>
                <a:close/>
                <a:moveTo>
                  <a:pt x="538" y="376"/>
                </a:moveTo>
                <a:cubicBezTo>
                  <a:pt x="538" y="371"/>
                  <a:pt x="538" y="371"/>
                  <a:pt x="538" y="371"/>
                </a:cubicBezTo>
                <a:cubicBezTo>
                  <a:pt x="540" y="374"/>
                  <a:pt x="538" y="371"/>
                  <a:pt x="540" y="374"/>
                </a:cubicBezTo>
                <a:cubicBezTo>
                  <a:pt x="543" y="374"/>
                  <a:pt x="543" y="374"/>
                  <a:pt x="543" y="374"/>
                </a:cubicBezTo>
                <a:cubicBezTo>
                  <a:pt x="540" y="377"/>
                  <a:pt x="543" y="375"/>
                  <a:pt x="538" y="376"/>
                </a:cubicBezTo>
                <a:close/>
                <a:moveTo>
                  <a:pt x="553" y="371"/>
                </a:moveTo>
                <a:cubicBezTo>
                  <a:pt x="548" y="370"/>
                  <a:pt x="550" y="372"/>
                  <a:pt x="548" y="369"/>
                </a:cubicBezTo>
                <a:cubicBezTo>
                  <a:pt x="553" y="369"/>
                  <a:pt x="553" y="369"/>
                  <a:pt x="553" y="369"/>
                </a:cubicBezTo>
                <a:lnTo>
                  <a:pt x="553" y="371"/>
                </a:lnTo>
                <a:close/>
                <a:moveTo>
                  <a:pt x="555" y="359"/>
                </a:moveTo>
                <a:cubicBezTo>
                  <a:pt x="555" y="356"/>
                  <a:pt x="555" y="356"/>
                  <a:pt x="555" y="356"/>
                </a:cubicBezTo>
                <a:cubicBezTo>
                  <a:pt x="558" y="354"/>
                  <a:pt x="556" y="356"/>
                  <a:pt x="558" y="351"/>
                </a:cubicBezTo>
                <a:cubicBezTo>
                  <a:pt x="564" y="356"/>
                  <a:pt x="563" y="357"/>
                  <a:pt x="555" y="359"/>
                </a:cubicBezTo>
                <a:close/>
                <a:moveTo>
                  <a:pt x="443" y="321"/>
                </a:moveTo>
                <a:cubicBezTo>
                  <a:pt x="443" y="319"/>
                  <a:pt x="443" y="319"/>
                  <a:pt x="443" y="319"/>
                </a:cubicBezTo>
                <a:cubicBezTo>
                  <a:pt x="445" y="320"/>
                  <a:pt x="448" y="321"/>
                  <a:pt x="450" y="321"/>
                </a:cubicBezTo>
                <a:cubicBezTo>
                  <a:pt x="450" y="316"/>
                  <a:pt x="450" y="316"/>
                  <a:pt x="450" y="316"/>
                </a:cubicBezTo>
                <a:cubicBezTo>
                  <a:pt x="444" y="317"/>
                  <a:pt x="444" y="317"/>
                  <a:pt x="440" y="319"/>
                </a:cubicBezTo>
                <a:cubicBezTo>
                  <a:pt x="443" y="321"/>
                  <a:pt x="439" y="321"/>
                  <a:pt x="443" y="321"/>
                </a:cubicBezTo>
                <a:close/>
                <a:moveTo>
                  <a:pt x="615" y="351"/>
                </a:moveTo>
                <a:cubicBezTo>
                  <a:pt x="617" y="351"/>
                  <a:pt x="617" y="351"/>
                  <a:pt x="617" y="351"/>
                </a:cubicBezTo>
                <a:cubicBezTo>
                  <a:pt x="617" y="349"/>
                  <a:pt x="617" y="349"/>
                  <a:pt x="617" y="349"/>
                </a:cubicBezTo>
                <a:cubicBezTo>
                  <a:pt x="615" y="349"/>
                  <a:pt x="615" y="349"/>
                  <a:pt x="615" y="349"/>
                </a:cubicBezTo>
                <a:lnTo>
                  <a:pt x="615" y="351"/>
                </a:lnTo>
                <a:close/>
                <a:moveTo>
                  <a:pt x="1256" y="958"/>
                </a:moveTo>
                <a:cubicBezTo>
                  <a:pt x="1259" y="958"/>
                  <a:pt x="1259" y="958"/>
                  <a:pt x="1259" y="958"/>
                </a:cubicBezTo>
                <a:cubicBezTo>
                  <a:pt x="1259" y="956"/>
                  <a:pt x="1259" y="956"/>
                  <a:pt x="1259" y="956"/>
                </a:cubicBezTo>
                <a:cubicBezTo>
                  <a:pt x="1256" y="956"/>
                  <a:pt x="1256" y="956"/>
                  <a:pt x="1256" y="956"/>
                </a:cubicBezTo>
                <a:lnTo>
                  <a:pt x="1256" y="958"/>
                </a:lnTo>
                <a:close/>
                <a:moveTo>
                  <a:pt x="600" y="344"/>
                </a:moveTo>
                <a:cubicBezTo>
                  <a:pt x="597" y="342"/>
                  <a:pt x="600" y="344"/>
                  <a:pt x="597" y="341"/>
                </a:cubicBezTo>
                <a:cubicBezTo>
                  <a:pt x="595" y="344"/>
                  <a:pt x="596" y="341"/>
                  <a:pt x="595" y="346"/>
                </a:cubicBezTo>
                <a:cubicBezTo>
                  <a:pt x="600" y="346"/>
                  <a:pt x="600" y="346"/>
                  <a:pt x="600" y="346"/>
                </a:cubicBezTo>
                <a:lnTo>
                  <a:pt x="600" y="344"/>
                </a:lnTo>
                <a:close/>
                <a:moveTo>
                  <a:pt x="380" y="334"/>
                </a:moveTo>
                <a:cubicBezTo>
                  <a:pt x="377" y="334"/>
                  <a:pt x="380" y="333"/>
                  <a:pt x="378" y="336"/>
                </a:cubicBezTo>
                <a:cubicBezTo>
                  <a:pt x="380" y="336"/>
                  <a:pt x="380" y="336"/>
                  <a:pt x="380" y="336"/>
                </a:cubicBezTo>
                <a:lnTo>
                  <a:pt x="380" y="334"/>
                </a:lnTo>
                <a:close/>
                <a:moveTo>
                  <a:pt x="1264" y="1100"/>
                </a:moveTo>
                <a:cubicBezTo>
                  <a:pt x="1256" y="1100"/>
                  <a:pt x="1256" y="1100"/>
                  <a:pt x="1256" y="1100"/>
                </a:cubicBezTo>
                <a:cubicBezTo>
                  <a:pt x="1256" y="1098"/>
                  <a:pt x="1256" y="1098"/>
                  <a:pt x="1256" y="1098"/>
                </a:cubicBezTo>
                <a:cubicBezTo>
                  <a:pt x="1259" y="1098"/>
                  <a:pt x="1259" y="1098"/>
                  <a:pt x="1259" y="1098"/>
                </a:cubicBezTo>
                <a:cubicBezTo>
                  <a:pt x="1260" y="1093"/>
                  <a:pt x="1252" y="1091"/>
                  <a:pt x="1246" y="1090"/>
                </a:cubicBezTo>
                <a:cubicBezTo>
                  <a:pt x="1246" y="1095"/>
                  <a:pt x="1246" y="1095"/>
                  <a:pt x="1246" y="1095"/>
                </a:cubicBezTo>
                <a:cubicBezTo>
                  <a:pt x="1254" y="1095"/>
                  <a:pt x="1254" y="1095"/>
                  <a:pt x="1254" y="1095"/>
                </a:cubicBezTo>
                <a:cubicBezTo>
                  <a:pt x="1254" y="1098"/>
                  <a:pt x="1254" y="1098"/>
                  <a:pt x="1254" y="1098"/>
                </a:cubicBezTo>
                <a:cubicBezTo>
                  <a:pt x="1249" y="1098"/>
                  <a:pt x="1249" y="1098"/>
                  <a:pt x="1249" y="1098"/>
                </a:cubicBezTo>
                <a:cubicBezTo>
                  <a:pt x="1245" y="1100"/>
                  <a:pt x="1254" y="1100"/>
                  <a:pt x="1254" y="1100"/>
                </a:cubicBezTo>
                <a:cubicBezTo>
                  <a:pt x="1254" y="1105"/>
                  <a:pt x="1254" y="1105"/>
                  <a:pt x="1254" y="1105"/>
                </a:cubicBezTo>
                <a:cubicBezTo>
                  <a:pt x="1257" y="1108"/>
                  <a:pt x="1257" y="1109"/>
                  <a:pt x="1259" y="1113"/>
                </a:cubicBezTo>
                <a:cubicBezTo>
                  <a:pt x="1256" y="1113"/>
                  <a:pt x="1256" y="1113"/>
                  <a:pt x="1256" y="1113"/>
                </a:cubicBezTo>
                <a:cubicBezTo>
                  <a:pt x="1256" y="1115"/>
                  <a:pt x="1256" y="1115"/>
                  <a:pt x="1256" y="1115"/>
                </a:cubicBezTo>
                <a:cubicBezTo>
                  <a:pt x="1254" y="1113"/>
                  <a:pt x="1256" y="1116"/>
                  <a:pt x="1254" y="1113"/>
                </a:cubicBezTo>
                <a:cubicBezTo>
                  <a:pt x="1251" y="1113"/>
                  <a:pt x="1251" y="1113"/>
                  <a:pt x="1251" y="1113"/>
                </a:cubicBezTo>
                <a:cubicBezTo>
                  <a:pt x="1252" y="1110"/>
                  <a:pt x="1253" y="1108"/>
                  <a:pt x="1254" y="1105"/>
                </a:cubicBezTo>
                <a:cubicBezTo>
                  <a:pt x="1252" y="1104"/>
                  <a:pt x="1251" y="1104"/>
                  <a:pt x="1249" y="1103"/>
                </a:cubicBezTo>
                <a:cubicBezTo>
                  <a:pt x="1249" y="1105"/>
                  <a:pt x="1249" y="1105"/>
                  <a:pt x="1249" y="1105"/>
                </a:cubicBezTo>
                <a:cubicBezTo>
                  <a:pt x="1251" y="1105"/>
                  <a:pt x="1251" y="1105"/>
                  <a:pt x="1251" y="1105"/>
                </a:cubicBezTo>
                <a:cubicBezTo>
                  <a:pt x="1251" y="1108"/>
                  <a:pt x="1251" y="1108"/>
                  <a:pt x="1251" y="1108"/>
                </a:cubicBezTo>
                <a:cubicBezTo>
                  <a:pt x="1249" y="1108"/>
                  <a:pt x="1249" y="1108"/>
                  <a:pt x="1249" y="1108"/>
                </a:cubicBezTo>
                <a:cubicBezTo>
                  <a:pt x="1249" y="1118"/>
                  <a:pt x="1249" y="1118"/>
                  <a:pt x="1249" y="1118"/>
                </a:cubicBezTo>
                <a:cubicBezTo>
                  <a:pt x="1253" y="1119"/>
                  <a:pt x="1257" y="1119"/>
                  <a:pt x="1261" y="1120"/>
                </a:cubicBezTo>
                <a:cubicBezTo>
                  <a:pt x="1263" y="1117"/>
                  <a:pt x="1265" y="1117"/>
                  <a:pt x="1266" y="1115"/>
                </a:cubicBezTo>
                <a:cubicBezTo>
                  <a:pt x="1266" y="1113"/>
                  <a:pt x="1265" y="1110"/>
                  <a:pt x="1264" y="1108"/>
                </a:cubicBezTo>
                <a:cubicBezTo>
                  <a:pt x="1266" y="1108"/>
                  <a:pt x="1266" y="1108"/>
                  <a:pt x="1266" y="1108"/>
                </a:cubicBezTo>
                <a:cubicBezTo>
                  <a:pt x="1266" y="1105"/>
                  <a:pt x="1266" y="1105"/>
                  <a:pt x="1266" y="1105"/>
                </a:cubicBezTo>
                <a:cubicBezTo>
                  <a:pt x="1264" y="1102"/>
                  <a:pt x="1265" y="1105"/>
                  <a:pt x="1264" y="1100"/>
                </a:cubicBezTo>
                <a:close/>
                <a:moveTo>
                  <a:pt x="1244" y="1113"/>
                </a:moveTo>
                <a:cubicBezTo>
                  <a:pt x="1241" y="1110"/>
                  <a:pt x="1243" y="1113"/>
                  <a:pt x="1241" y="1108"/>
                </a:cubicBezTo>
                <a:cubicBezTo>
                  <a:pt x="1246" y="1108"/>
                  <a:pt x="1246" y="1108"/>
                  <a:pt x="1246" y="1108"/>
                </a:cubicBezTo>
                <a:cubicBezTo>
                  <a:pt x="1246" y="1103"/>
                  <a:pt x="1246" y="1103"/>
                  <a:pt x="1246" y="1103"/>
                </a:cubicBezTo>
                <a:cubicBezTo>
                  <a:pt x="1244" y="1103"/>
                  <a:pt x="1244" y="1103"/>
                  <a:pt x="1244" y="1103"/>
                </a:cubicBezTo>
                <a:cubicBezTo>
                  <a:pt x="1244" y="1105"/>
                  <a:pt x="1244" y="1105"/>
                  <a:pt x="1244" y="1105"/>
                </a:cubicBezTo>
                <a:cubicBezTo>
                  <a:pt x="1241" y="1105"/>
                  <a:pt x="1241" y="1105"/>
                  <a:pt x="1241" y="1105"/>
                </a:cubicBezTo>
                <a:cubicBezTo>
                  <a:pt x="1239" y="1108"/>
                  <a:pt x="1241" y="1106"/>
                  <a:pt x="1237" y="1108"/>
                </a:cubicBezTo>
                <a:cubicBezTo>
                  <a:pt x="1237" y="1113"/>
                  <a:pt x="1237" y="1113"/>
                  <a:pt x="1237" y="1113"/>
                </a:cubicBezTo>
                <a:cubicBezTo>
                  <a:pt x="1239" y="1114"/>
                  <a:pt x="1241" y="1114"/>
                  <a:pt x="1244" y="1115"/>
                </a:cubicBezTo>
                <a:lnTo>
                  <a:pt x="1244" y="1113"/>
                </a:lnTo>
                <a:close/>
                <a:moveTo>
                  <a:pt x="1266" y="1110"/>
                </a:moveTo>
                <a:cubicBezTo>
                  <a:pt x="1269" y="1110"/>
                  <a:pt x="1269" y="1110"/>
                  <a:pt x="1269" y="1110"/>
                </a:cubicBezTo>
                <a:cubicBezTo>
                  <a:pt x="1269" y="1108"/>
                  <a:pt x="1269" y="1108"/>
                  <a:pt x="1269" y="1108"/>
                </a:cubicBezTo>
                <a:cubicBezTo>
                  <a:pt x="1266" y="1108"/>
                  <a:pt x="1266" y="1108"/>
                  <a:pt x="1266" y="1108"/>
                </a:cubicBezTo>
                <a:lnTo>
                  <a:pt x="1266" y="1110"/>
                </a:lnTo>
                <a:close/>
                <a:moveTo>
                  <a:pt x="948" y="384"/>
                </a:moveTo>
                <a:cubicBezTo>
                  <a:pt x="948" y="384"/>
                  <a:pt x="947" y="384"/>
                  <a:pt x="947" y="384"/>
                </a:cubicBezTo>
                <a:cubicBezTo>
                  <a:pt x="947" y="384"/>
                  <a:pt x="947" y="384"/>
                  <a:pt x="947" y="384"/>
                </a:cubicBezTo>
                <a:lnTo>
                  <a:pt x="948" y="384"/>
                </a:lnTo>
                <a:close/>
                <a:moveTo>
                  <a:pt x="236" y="1063"/>
                </a:moveTo>
                <a:cubicBezTo>
                  <a:pt x="233" y="1060"/>
                  <a:pt x="236" y="1062"/>
                  <a:pt x="231" y="1060"/>
                </a:cubicBezTo>
                <a:cubicBezTo>
                  <a:pt x="233" y="1063"/>
                  <a:pt x="231" y="1061"/>
                  <a:pt x="236" y="1063"/>
                </a:cubicBezTo>
                <a:close/>
                <a:moveTo>
                  <a:pt x="1144" y="1332"/>
                </a:moveTo>
                <a:cubicBezTo>
                  <a:pt x="1147" y="1332"/>
                  <a:pt x="1147" y="1332"/>
                  <a:pt x="1147" y="1332"/>
                </a:cubicBezTo>
                <a:cubicBezTo>
                  <a:pt x="1147" y="1327"/>
                  <a:pt x="1147" y="1327"/>
                  <a:pt x="1147" y="1327"/>
                </a:cubicBezTo>
                <a:cubicBezTo>
                  <a:pt x="1144" y="1327"/>
                  <a:pt x="1144" y="1327"/>
                  <a:pt x="1144" y="1327"/>
                </a:cubicBezTo>
                <a:lnTo>
                  <a:pt x="1144" y="1332"/>
                </a:lnTo>
                <a:close/>
                <a:moveTo>
                  <a:pt x="470" y="307"/>
                </a:moveTo>
                <a:cubicBezTo>
                  <a:pt x="470" y="304"/>
                  <a:pt x="470" y="304"/>
                  <a:pt x="470" y="304"/>
                </a:cubicBezTo>
                <a:cubicBezTo>
                  <a:pt x="473" y="304"/>
                  <a:pt x="473" y="304"/>
                  <a:pt x="473" y="304"/>
                </a:cubicBezTo>
                <a:cubicBezTo>
                  <a:pt x="473" y="302"/>
                  <a:pt x="473" y="302"/>
                  <a:pt x="473" y="302"/>
                </a:cubicBezTo>
                <a:cubicBezTo>
                  <a:pt x="470" y="302"/>
                  <a:pt x="470" y="302"/>
                  <a:pt x="470" y="302"/>
                </a:cubicBezTo>
                <a:cubicBezTo>
                  <a:pt x="469" y="303"/>
                  <a:pt x="469" y="305"/>
                  <a:pt x="468" y="307"/>
                </a:cubicBezTo>
                <a:lnTo>
                  <a:pt x="470" y="307"/>
                </a:lnTo>
                <a:close/>
                <a:moveTo>
                  <a:pt x="405" y="284"/>
                </a:moveTo>
                <a:cubicBezTo>
                  <a:pt x="409" y="284"/>
                  <a:pt x="404" y="282"/>
                  <a:pt x="408" y="282"/>
                </a:cubicBezTo>
                <a:cubicBezTo>
                  <a:pt x="405" y="282"/>
                  <a:pt x="405" y="282"/>
                  <a:pt x="405" y="282"/>
                </a:cubicBezTo>
                <a:lnTo>
                  <a:pt x="405" y="284"/>
                </a:lnTo>
                <a:close/>
                <a:moveTo>
                  <a:pt x="1239" y="494"/>
                </a:moveTo>
                <a:cubicBezTo>
                  <a:pt x="1237" y="494"/>
                  <a:pt x="1237" y="494"/>
                  <a:pt x="1237" y="494"/>
                </a:cubicBezTo>
                <a:cubicBezTo>
                  <a:pt x="1237" y="496"/>
                  <a:pt x="1237" y="496"/>
                  <a:pt x="1237" y="496"/>
                </a:cubicBezTo>
                <a:cubicBezTo>
                  <a:pt x="1234" y="499"/>
                  <a:pt x="1236" y="496"/>
                  <a:pt x="1234" y="501"/>
                </a:cubicBezTo>
                <a:cubicBezTo>
                  <a:pt x="1239" y="501"/>
                  <a:pt x="1239" y="501"/>
                  <a:pt x="1239" y="501"/>
                </a:cubicBezTo>
                <a:lnTo>
                  <a:pt x="1239" y="494"/>
                </a:lnTo>
                <a:close/>
                <a:moveTo>
                  <a:pt x="1152" y="464"/>
                </a:moveTo>
                <a:cubicBezTo>
                  <a:pt x="1152" y="461"/>
                  <a:pt x="1152" y="461"/>
                  <a:pt x="1152" y="461"/>
                </a:cubicBezTo>
                <a:cubicBezTo>
                  <a:pt x="1154" y="458"/>
                  <a:pt x="1153" y="461"/>
                  <a:pt x="1154" y="456"/>
                </a:cubicBezTo>
                <a:cubicBezTo>
                  <a:pt x="1149" y="456"/>
                  <a:pt x="1149" y="456"/>
                  <a:pt x="1149" y="456"/>
                </a:cubicBezTo>
                <a:cubicBezTo>
                  <a:pt x="1149" y="464"/>
                  <a:pt x="1149" y="464"/>
                  <a:pt x="1149" y="464"/>
                </a:cubicBezTo>
                <a:lnTo>
                  <a:pt x="1152" y="464"/>
                </a:lnTo>
                <a:close/>
                <a:moveTo>
                  <a:pt x="1259" y="898"/>
                </a:moveTo>
                <a:cubicBezTo>
                  <a:pt x="1259" y="903"/>
                  <a:pt x="1259" y="903"/>
                  <a:pt x="1259" y="903"/>
                </a:cubicBezTo>
                <a:cubicBezTo>
                  <a:pt x="1261" y="902"/>
                  <a:pt x="1264" y="901"/>
                  <a:pt x="1266" y="901"/>
                </a:cubicBezTo>
                <a:cubicBezTo>
                  <a:pt x="1266" y="898"/>
                  <a:pt x="1266" y="898"/>
                  <a:pt x="1266" y="898"/>
                </a:cubicBezTo>
                <a:lnTo>
                  <a:pt x="1259" y="898"/>
                </a:lnTo>
                <a:close/>
                <a:moveTo>
                  <a:pt x="1234" y="589"/>
                </a:moveTo>
                <a:cubicBezTo>
                  <a:pt x="1237" y="589"/>
                  <a:pt x="1237" y="589"/>
                  <a:pt x="1237" y="589"/>
                </a:cubicBezTo>
                <a:cubicBezTo>
                  <a:pt x="1237" y="586"/>
                  <a:pt x="1237" y="586"/>
                  <a:pt x="1237" y="586"/>
                </a:cubicBezTo>
                <a:cubicBezTo>
                  <a:pt x="1234" y="588"/>
                  <a:pt x="1236" y="586"/>
                  <a:pt x="1234" y="589"/>
                </a:cubicBezTo>
                <a:close/>
                <a:moveTo>
                  <a:pt x="972" y="401"/>
                </a:moveTo>
                <a:cubicBezTo>
                  <a:pt x="974" y="402"/>
                  <a:pt x="975" y="403"/>
                  <a:pt x="977" y="404"/>
                </a:cubicBezTo>
                <a:cubicBezTo>
                  <a:pt x="975" y="401"/>
                  <a:pt x="974" y="399"/>
                  <a:pt x="972" y="396"/>
                </a:cubicBezTo>
                <a:cubicBezTo>
                  <a:pt x="978" y="396"/>
                  <a:pt x="980" y="395"/>
                  <a:pt x="984" y="394"/>
                </a:cubicBezTo>
                <a:cubicBezTo>
                  <a:pt x="984" y="391"/>
                  <a:pt x="984" y="391"/>
                  <a:pt x="984" y="391"/>
                </a:cubicBezTo>
                <a:cubicBezTo>
                  <a:pt x="983" y="391"/>
                  <a:pt x="981" y="390"/>
                  <a:pt x="979" y="389"/>
                </a:cubicBezTo>
                <a:cubicBezTo>
                  <a:pt x="979" y="392"/>
                  <a:pt x="980" y="389"/>
                  <a:pt x="982" y="391"/>
                </a:cubicBezTo>
                <a:cubicBezTo>
                  <a:pt x="985" y="395"/>
                  <a:pt x="976" y="394"/>
                  <a:pt x="974" y="394"/>
                </a:cubicBezTo>
                <a:cubicBezTo>
                  <a:pt x="974" y="391"/>
                  <a:pt x="974" y="391"/>
                  <a:pt x="974" y="391"/>
                </a:cubicBezTo>
                <a:cubicBezTo>
                  <a:pt x="970" y="392"/>
                  <a:pt x="972" y="395"/>
                  <a:pt x="969" y="396"/>
                </a:cubicBezTo>
                <a:cubicBezTo>
                  <a:pt x="968" y="396"/>
                  <a:pt x="966" y="395"/>
                  <a:pt x="964" y="394"/>
                </a:cubicBezTo>
                <a:cubicBezTo>
                  <a:pt x="964" y="399"/>
                  <a:pt x="964" y="399"/>
                  <a:pt x="964" y="399"/>
                </a:cubicBezTo>
                <a:cubicBezTo>
                  <a:pt x="962" y="399"/>
                  <a:pt x="962" y="399"/>
                  <a:pt x="962" y="399"/>
                </a:cubicBezTo>
                <a:cubicBezTo>
                  <a:pt x="963" y="402"/>
                  <a:pt x="964" y="406"/>
                  <a:pt x="964" y="409"/>
                </a:cubicBezTo>
                <a:cubicBezTo>
                  <a:pt x="967" y="407"/>
                  <a:pt x="969" y="406"/>
                  <a:pt x="972" y="404"/>
                </a:cubicBezTo>
                <a:lnTo>
                  <a:pt x="972" y="401"/>
                </a:lnTo>
                <a:close/>
                <a:moveTo>
                  <a:pt x="1254" y="599"/>
                </a:moveTo>
                <a:cubicBezTo>
                  <a:pt x="1249" y="610"/>
                  <a:pt x="1249" y="600"/>
                  <a:pt x="1244" y="609"/>
                </a:cubicBezTo>
                <a:cubicBezTo>
                  <a:pt x="1250" y="607"/>
                  <a:pt x="1245" y="607"/>
                  <a:pt x="1251" y="609"/>
                </a:cubicBezTo>
                <a:cubicBezTo>
                  <a:pt x="1252" y="608"/>
                  <a:pt x="1252" y="605"/>
                  <a:pt x="1256" y="606"/>
                </a:cubicBezTo>
                <a:cubicBezTo>
                  <a:pt x="1256" y="599"/>
                  <a:pt x="1256" y="599"/>
                  <a:pt x="1256" y="599"/>
                </a:cubicBezTo>
                <a:lnTo>
                  <a:pt x="1254" y="599"/>
                </a:lnTo>
                <a:close/>
                <a:moveTo>
                  <a:pt x="1276" y="866"/>
                </a:moveTo>
                <a:cubicBezTo>
                  <a:pt x="1276" y="871"/>
                  <a:pt x="1276" y="871"/>
                  <a:pt x="1276" y="871"/>
                </a:cubicBezTo>
                <a:cubicBezTo>
                  <a:pt x="1279" y="871"/>
                  <a:pt x="1279" y="871"/>
                  <a:pt x="1279" y="871"/>
                </a:cubicBezTo>
                <a:cubicBezTo>
                  <a:pt x="1280" y="866"/>
                  <a:pt x="1278" y="867"/>
                  <a:pt x="1276" y="866"/>
                </a:cubicBezTo>
                <a:close/>
                <a:moveTo>
                  <a:pt x="1177" y="701"/>
                </a:moveTo>
                <a:cubicBezTo>
                  <a:pt x="1182" y="701"/>
                  <a:pt x="1182" y="701"/>
                  <a:pt x="1182" y="701"/>
                </a:cubicBezTo>
                <a:cubicBezTo>
                  <a:pt x="1182" y="706"/>
                  <a:pt x="1182" y="706"/>
                  <a:pt x="1182" y="706"/>
                </a:cubicBezTo>
                <a:cubicBezTo>
                  <a:pt x="1187" y="706"/>
                  <a:pt x="1187" y="706"/>
                  <a:pt x="1187" y="706"/>
                </a:cubicBezTo>
                <a:cubicBezTo>
                  <a:pt x="1186" y="703"/>
                  <a:pt x="1185" y="701"/>
                  <a:pt x="1184" y="698"/>
                </a:cubicBezTo>
                <a:cubicBezTo>
                  <a:pt x="1177" y="698"/>
                  <a:pt x="1177" y="698"/>
                  <a:pt x="1177" y="698"/>
                </a:cubicBezTo>
                <a:lnTo>
                  <a:pt x="1177" y="701"/>
                </a:lnTo>
                <a:close/>
                <a:moveTo>
                  <a:pt x="1209" y="666"/>
                </a:moveTo>
                <a:cubicBezTo>
                  <a:pt x="1207" y="666"/>
                  <a:pt x="1207" y="666"/>
                  <a:pt x="1207" y="666"/>
                </a:cubicBezTo>
                <a:cubicBezTo>
                  <a:pt x="1207" y="668"/>
                  <a:pt x="1207" y="668"/>
                  <a:pt x="1207" y="668"/>
                </a:cubicBezTo>
                <a:cubicBezTo>
                  <a:pt x="1209" y="668"/>
                  <a:pt x="1209" y="668"/>
                  <a:pt x="1209" y="668"/>
                </a:cubicBezTo>
                <a:lnTo>
                  <a:pt x="1209" y="666"/>
                </a:lnTo>
                <a:close/>
                <a:moveTo>
                  <a:pt x="772" y="341"/>
                </a:moveTo>
                <a:cubicBezTo>
                  <a:pt x="772" y="339"/>
                  <a:pt x="772" y="339"/>
                  <a:pt x="772" y="339"/>
                </a:cubicBezTo>
                <a:cubicBezTo>
                  <a:pt x="775" y="339"/>
                  <a:pt x="775" y="339"/>
                  <a:pt x="775" y="339"/>
                </a:cubicBezTo>
                <a:cubicBezTo>
                  <a:pt x="775" y="336"/>
                  <a:pt x="775" y="336"/>
                  <a:pt x="775" y="336"/>
                </a:cubicBezTo>
                <a:cubicBezTo>
                  <a:pt x="772" y="336"/>
                  <a:pt x="772" y="336"/>
                  <a:pt x="772" y="336"/>
                </a:cubicBezTo>
                <a:cubicBezTo>
                  <a:pt x="771" y="338"/>
                  <a:pt x="771" y="340"/>
                  <a:pt x="770" y="341"/>
                </a:cubicBezTo>
                <a:lnTo>
                  <a:pt x="772" y="341"/>
                </a:lnTo>
                <a:close/>
                <a:moveTo>
                  <a:pt x="967" y="1372"/>
                </a:moveTo>
                <a:cubicBezTo>
                  <a:pt x="969" y="1372"/>
                  <a:pt x="969" y="1372"/>
                  <a:pt x="969" y="1372"/>
                </a:cubicBezTo>
                <a:cubicBezTo>
                  <a:pt x="969" y="1370"/>
                  <a:pt x="969" y="1370"/>
                  <a:pt x="969" y="1370"/>
                </a:cubicBezTo>
                <a:cubicBezTo>
                  <a:pt x="967" y="1372"/>
                  <a:pt x="969" y="1370"/>
                  <a:pt x="967" y="1372"/>
                </a:cubicBezTo>
                <a:close/>
                <a:moveTo>
                  <a:pt x="1114" y="1290"/>
                </a:moveTo>
                <a:cubicBezTo>
                  <a:pt x="1112" y="1290"/>
                  <a:pt x="1112" y="1290"/>
                  <a:pt x="1112" y="1290"/>
                </a:cubicBezTo>
                <a:cubicBezTo>
                  <a:pt x="1112" y="1292"/>
                  <a:pt x="1112" y="1292"/>
                  <a:pt x="1112" y="1292"/>
                </a:cubicBezTo>
                <a:cubicBezTo>
                  <a:pt x="1110" y="1297"/>
                  <a:pt x="1109" y="1288"/>
                  <a:pt x="1109" y="1288"/>
                </a:cubicBezTo>
                <a:cubicBezTo>
                  <a:pt x="1114" y="1288"/>
                  <a:pt x="1114" y="1288"/>
                  <a:pt x="1114" y="1288"/>
                </a:cubicBezTo>
                <a:cubicBezTo>
                  <a:pt x="1114" y="1283"/>
                  <a:pt x="1114" y="1283"/>
                  <a:pt x="1114" y="1283"/>
                </a:cubicBezTo>
                <a:cubicBezTo>
                  <a:pt x="1117" y="1283"/>
                  <a:pt x="1117" y="1283"/>
                  <a:pt x="1117" y="1283"/>
                </a:cubicBezTo>
                <a:cubicBezTo>
                  <a:pt x="1117" y="1278"/>
                  <a:pt x="1117" y="1278"/>
                  <a:pt x="1117" y="1278"/>
                </a:cubicBezTo>
                <a:cubicBezTo>
                  <a:pt x="1114" y="1278"/>
                  <a:pt x="1112" y="1279"/>
                  <a:pt x="1109" y="1280"/>
                </a:cubicBezTo>
                <a:cubicBezTo>
                  <a:pt x="1109" y="1275"/>
                  <a:pt x="1109" y="1275"/>
                  <a:pt x="1109" y="1275"/>
                </a:cubicBezTo>
                <a:cubicBezTo>
                  <a:pt x="1107" y="1275"/>
                  <a:pt x="1107" y="1275"/>
                  <a:pt x="1107" y="1275"/>
                </a:cubicBezTo>
                <a:cubicBezTo>
                  <a:pt x="1107" y="1278"/>
                  <a:pt x="1107" y="1278"/>
                  <a:pt x="1107" y="1278"/>
                </a:cubicBezTo>
                <a:cubicBezTo>
                  <a:pt x="1104" y="1279"/>
                  <a:pt x="1102" y="1281"/>
                  <a:pt x="1099" y="1283"/>
                </a:cubicBezTo>
                <a:cubicBezTo>
                  <a:pt x="1100" y="1285"/>
                  <a:pt x="1101" y="1288"/>
                  <a:pt x="1102" y="1290"/>
                </a:cubicBezTo>
                <a:cubicBezTo>
                  <a:pt x="1107" y="1290"/>
                  <a:pt x="1107" y="1290"/>
                  <a:pt x="1107" y="1290"/>
                </a:cubicBezTo>
                <a:cubicBezTo>
                  <a:pt x="1108" y="1292"/>
                  <a:pt x="1108" y="1295"/>
                  <a:pt x="1109" y="1297"/>
                </a:cubicBezTo>
                <a:cubicBezTo>
                  <a:pt x="1113" y="1295"/>
                  <a:pt x="1113" y="1296"/>
                  <a:pt x="1114" y="1290"/>
                </a:cubicBezTo>
                <a:close/>
                <a:moveTo>
                  <a:pt x="1032" y="1268"/>
                </a:moveTo>
                <a:cubicBezTo>
                  <a:pt x="1033" y="1270"/>
                  <a:pt x="1033" y="1278"/>
                  <a:pt x="1034" y="1280"/>
                </a:cubicBezTo>
                <a:cubicBezTo>
                  <a:pt x="1036" y="1281"/>
                  <a:pt x="1038" y="1282"/>
                  <a:pt x="1039" y="1283"/>
                </a:cubicBezTo>
                <a:cubicBezTo>
                  <a:pt x="1039" y="1278"/>
                  <a:pt x="1039" y="1278"/>
                  <a:pt x="1039" y="1278"/>
                </a:cubicBezTo>
                <a:cubicBezTo>
                  <a:pt x="1042" y="1275"/>
                  <a:pt x="1044" y="1276"/>
                  <a:pt x="1049" y="1275"/>
                </a:cubicBezTo>
                <a:cubicBezTo>
                  <a:pt x="1049" y="1270"/>
                  <a:pt x="1049" y="1270"/>
                  <a:pt x="1049" y="1270"/>
                </a:cubicBezTo>
                <a:cubicBezTo>
                  <a:pt x="1047" y="1270"/>
                  <a:pt x="1047" y="1270"/>
                  <a:pt x="1047" y="1270"/>
                </a:cubicBezTo>
                <a:cubicBezTo>
                  <a:pt x="1047" y="1273"/>
                  <a:pt x="1047" y="1273"/>
                  <a:pt x="1047" y="1273"/>
                </a:cubicBezTo>
                <a:cubicBezTo>
                  <a:pt x="1040" y="1275"/>
                  <a:pt x="1042" y="1266"/>
                  <a:pt x="1034" y="1273"/>
                </a:cubicBezTo>
                <a:cubicBezTo>
                  <a:pt x="1034" y="1268"/>
                  <a:pt x="1034" y="1268"/>
                  <a:pt x="1034" y="1268"/>
                </a:cubicBezTo>
                <a:cubicBezTo>
                  <a:pt x="1039" y="1268"/>
                  <a:pt x="1039" y="1268"/>
                  <a:pt x="1039" y="1268"/>
                </a:cubicBezTo>
                <a:cubicBezTo>
                  <a:pt x="1039" y="1263"/>
                  <a:pt x="1039" y="1263"/>
                  <a:pt x="1039" y="1263"/>
                </a:cubicBezTo>
                <a:cubicBezTo>
                  <a:pt x="1037" y="1263"/>
                  <a:pt x="1034" y="1267"/>
                  <a:pt x="1029" y="1265"/>
                </a:cubicBezTo>
                <a:cubicBezTo>
                  <a:pt x="1029" y="1263"/>
                  <a:pt x="1029" y="1263"/>
                  <a:pt x="1029" y="1263"/>
                </a:cubicBezTo>
                <a:cubicBezTo>
                  <a:pt x="1034" y="1263"/>
                  <a:pt x="1034" y="1263"/>
                  <a:pt x="1034" y="1263"/>
                </a:cubicBezTo>
                <a:cubicBezTo>
                  <a:pt x="1034" y="1260"/>
                  <a:pt x="1034" y="1260"/>
                  <a:pt x="1034" y="1260"/>
                </a:cubicBezTo>
                <a:cubicBezTo>
                  <a:pt x="1042" y="1260"/>
                  <a:pt x="1042" y="1260"/>
                  <a:pt x="1042" y="1260"/>
                </a:cubicBezTo>
                <a:cubicBezTo>
                  <a:pt x="1041" y="1258"/>
                  <a:pt x="1040" y="1255"/>
                  <a:pt x="1039" y="1253"/>
                </a:cubicBezTo>
                <a:cubicBezTo>
                  <a:pt x="1036" y="1255"/>
                  <a:pt x="1038" y="1253"/>
                  <a:pt x="1037" y="1258"/>
                </a:cubicBezTo>
                <a:cubicBezTo>
                  <a:pt x="1034" y="1258"/>
                  <a:pt x="1032" y="1259"/>
                  <a:pt x="1029" y="1260"/>
                </a:cubicBezTo>
                <a:cubicBezTo>
                  <a:pt x="1029" y="1258"/>
                  <a:pt x="1029" y="1258"/>
                  <a:pt x="1029" y="1258"/>
                </a:cubicBezTo>
                <a:cubicBezTo>
                  <a:pt x="1025" y="1255"/>
                  <a:pt x="1025" y="1251"/>
                  <a:pt x="1022" y="1255"/>
                </a:cubicBezTo>
                <a:cubicBezTo>
                  <a:pt x="1019" y="1255"/>
                  <a:pt x="1019" y="1255"/>
                  <a:pt x="1019" y="1255"/>
                </a:cubicBezTo>
                <a:cubicBezTo>
                  <a:pt x="1019" y="1261"/>
                  <a:pt x="1018" y="1267"/>
                  <a:pt x="1017" y="1273"/>
                </a:cubicBezTo>
                <a:cubicBezTo>
                  <a:pt x="1017" y="1273"/>
                  <a:pt x="1013" y="1275"/>
                  <a:pt x="1012" y="1278"/>
                </a:cubicBezTo>
                <a:cubicBezTo>
                  <a:pt x="1014" y="1278"/>
                  <a:pt x="1014" y="1278"/>
                  <a:pt x="1014" y="1278"/>
                </a:cubicBezTo>
                <a:cubicBezTo>
                  <a:pt x="1017" y="1275"/>
                  <a:pt x="1016" y="1275"/>
                  <a:pt x="1019" y="1273"/>
                </a:cubicBezTo>
                <a:cubicBezTo>
                  <a:pt x="1019" y="1275"/>
                  <a:pt x="1019" y="1275"/>
                  <a:pt x="1019" y="1275"/>
                </a:cubicBezTo>
                <a:cubicBezTo>
                  <a:pt x="1022" y="1275"/>
                  <a:pt x="1022" y="1275"/>
                  <a:pt x="1022" y="1275"/>
                </a:cubicBezTo>
                <a:cubicBezTo>
                  <a:pt x="1021" y="1277"/>
                  <a:pt x="1020" y="1278"/>
                  <a:pt x="1019" y="1280"/>
                </a:cubicBezTo>
                <a:cubicBezTo>
                  <a:pt x="1020" y="1281"/>
                  <a:pt x="1023" y="1279"/>
                  <a:pt x="1022" y="1283"/>
                </a:cubicBezTo>
                <a:cubicBezTo>
                  <a:pt x="1029" y="1283"/>
                  <a:pt x="1029" y="1283"/>
                  <a:pt x="1029" y="1283"/>
                </a:cubicBezTo>
                <a:cubicBezTo>
                  <a:pt x="1029" y="1268"/>
                  <a:pt x="1029" y="1268"/>
                  <a:pt x="1029" y="1268"/>
                </a:cubicBezTo>
                <a:lnTo>
                  <a:pt x="1032" y="1268"/>
                </a:lnTo>
                <a:close/>
                <a:moveTo>
                  <a:pt x="1024" y="1265"/>
                </a:moveTo>
                <a:cubicBezTo>
                  <a:pt x="1024" y="1263"/>
                  <a:pt x="1024" y="1263"/>
                  <a:pt x="1024" y="1263"/>
                </a:cubicBezTo>
                <a:cubicBezTo>
                  <a:pt x="1021" y="1260"/>
                  <a:pt x="1023" y="1263"/>
                  <a:pt x="1022" y="1258"/>
                </a:cubicBezTo>
                <a:cubicBezTo>
                  <a:pt x="1026" y="1260"/>
                  <a:pt x="1025" y="1259"/>
                  <a:pt x="1027" y="1265"/>
                </a:cubicBezTo>
                <a:lnTo>
                  <a:pt x="1024" y="1265"/>
                </a:lnTo>
                <a:close/>
                <a:moveTo>
                  <a:pt x="1034" y="1280"/>
                </a:moveTo>
                <a:cubicBezTo>
                  <a:pt x="1032" y="1280"/>
                  <a:pt x="1032" y="1280"/>
                  <a:pt x="1032" y="1280"/>
                </a:cubicBezTo>
                <a:cubicBezTo>
                  <a:pt x="1032" y="1283"/>
                  <a:pt x="1032" y="1283"/>
                  <a:pt x="1032" y="1283"/>
                </a:cubicBezTo>
                <a:cubicBezTo>
                  <a:pt x="1035" y="1280"/>
                  <a:pt x="1032" y="1283"/>
                  <a:pt x="1034" y="1280"/>
                </a:cubicBezTo>
                <a:close/>
                <a:moveTo>
                  <a:pt x="1124" y="1292"/>
                </a:moveTo>
                <a:cubicBezTo>
                  <a:pt x="1123" y="1290"/>
                  <a:pt x="1121" y="1288"/>
                  <a:pt x="1119" y="1285"/>
                </a:cubicBezTo>
                <a:cubicBezTo>
                  <a:pt x="1122" y="1283"/>
                  <a:pt x="1120" y="1285"/>
                  <a:pt x="1122" y="1283"/>
                </a:cubicBezTo>
                <a:cubicBezTo>
                  <a:pt x="1124" y="1283"/>
                  <a:pt x="1127" y="1284"/>
                  <a:pt x="1129" y="1285"/>
                </a:cubicBezTo>
                <a:cubicBezTo>
                  <a:pt x="1125" y="1278"/>
                  <a:pt x="1125" y="1281"/>
                  <a:pt x="1117" y="1283"/>
                </a:cubicBezTo>
                <a:cubicBezTo>
                  <a:pt x="1117" y="1290"/>
                  <a:pt x="1117" y="1290"/>
                  <a:pt x="1117" y="1290"/>
                </a:cubicBezTo>
                <a:cubicBezTo>
                  <a:pt x="1119" y="1291"/>
                  <a:pt x="1122" y="1292"/>
                  <a:pt x="1124" y="1292"/>
                </a:cubicBezTo>
                <a:close/>
                <a:moveTo>
                  <a:pt x="181" y="626"/>
                </a:moveTo>
                <a:cubicBezTo>
                  <a:pt x="181" y="629"/>
                  <a:pt x="181" y="629"/>
                  <a:pt x="181" y="629"/>
                </a:cubicBezTo>
                <a:cubicBezTo>
                  <a:pt x="182" y="629"/>
                  <a:pt x="184" y="630"/>
                  <a:pt x="186" y="631"/>
                </a:cubicBezTo>
                <a:cubicBezTo>
                  <a:pt x="186" y="634"/>
                  <a:pt x="186" y="634"/>
                  <a:pt x="186" y="634"/>
                </a:cubicBezTo>
                <a:cubicBezTo>
                  <a:pt x="188" y="634"/>
                  <a:pt x="188" y="634"/>
                  <a:pt x="188" y="634"/>
                </a:cubicBezTo>
                <a:cubicBezTo>
                  <a:pt x="187" y="631"/>
                  <a:pt x="186" y="629"/>
                  <a:pt x="186" y="626"/>
                </a:cubicBezTo>
                <a:lnTo>
                  <a:pt x="181" y="626"/>
                </a:lnTo>
                <a:close/>
                <a:moveTo>
                  <a:pt x="358" y="374"/>
                </a:moveTo>
                <a:cubicBezTo>
                  <a:pt x="355" y="377"/>
                  <a:pt x="358" y="375"/>
                  <a:pt x="353" y="376"/>
                </a:cubicBezTo>
                <a:cubicBezTo>
                  <a:pt x="353" y="381"/>
                  <a:pt x="353" y="381"/>
                  <a:pt x="353" y="381"/>
                </a:cubicBezTo>
                <a:cubicBezTo>
                  <a:pt x="359" y="378"/>
                  <a:pt x="357" y="377"/>
                  <a:pt x="368" y="376"/>
                </a:cubicBezTo>
                <a:cubicBezTo>
                  <a:pt x="368" y="371"/>
                  <a:pt x="368" y="371"/>
                  <a:pt x="368" y="371"/>
                </a:cubicBezTo>
                <a:cubicBezTo>
                  <a:pt x="360" y="371"/>
                  <a:pt x="360" y="371"/>
                  <a:pt x="360" y="371"/>
                </a:cubicBezTo>
                <a:cubicBezTo>
                  <a:pt x="360" y="374"/>
                  <a:pt x="360" y="374"/>
                  <a:pt x="360" y="374"/>
                </a:cubicBezTo>
                <a:lnTo>
                  <a:pt x="358" y="374"/>
                </a:lnTo>
                <a:close/>
                <a:moveTo>
                  <a:pt x="533" y="1240"/>
                </a:moveTo>
                <a:cubicBezTo>
                  <a:pt x="528" y="1244"/>
                  <a:pt x="526" y="1249"/>
                  <a:pt x="525" y="1255"/>
                </a:cubicBezTo>
                <a:cubicBezTo>
                  <a:pt x="528" y="1255"/>
                  <a:pt x="528" y="1255"/>
                  <a:pt x="528" y="1255"/>
                </a:cubicBezTo>
                <a:cubicBezTo>
                  <a:pt x="528" y="1253"/>
                  <a:pt x="529" y="1252"/>
                  <a:pt x="530" y="1250"/>
                </a:cubicBezTo>
                <a:cubicBezTo>
                  <a:pt x="533" y="1246"/>
                  <a:pt x="531" y="1249"/>
                  <a:pt x="535" y="1250"/>
                </a:cubicBezTo>
                <a:cubicBezTo>
                  <a:pt x="535" y="1248"/>
                  <a:pt x="535" y="1248"/>
                  <a:pt x="535" y="1248"/>
                </a:cubicBezTo>
                <a:cubicBezTo>
                  <a:pt x="533" y="1248"/>
                  <a:pt x="533" y="1248"/>
                  <a:pt x="533" y="1248"/>
                </a:cubicBezTo>
                <a:lnTo>
                  <a:pt x="533" y="1240"/>
                </a:lnTo>
                <a:close/>
                <a:moveTo>
                  <a:pt x="533" y="1238"/>
                </a:moveTo>
                <a:cubicBezTo>
                  <a:pt x="533" y="1240"/>
                  <a:pt x="533" y="1240"/>
                  <a:pt x="533" y="1240"/>
                </a:cubicBezTo>
                <a:cubicBezTo>
                  <a:pt x="535" y="1240"/>
                  <a:pt x="535" y="1240"/>
                  <a:pt x="535" y="1240"/>
                </a:cubicBezTo>
                <a:cubicBezTo>
                  <a:pt x="535" y="1238"/>
                  <a:pt x="535" y="1238"/>
                  <a:pt x="535" y="1238"/>
                </a:cubicBezTo>
                <a:lnTo>
                  <a:pt x="533" y="1238"/>
                </a:lnTo>
                <a:close/>
                <a:moveTo>
                  <a:pt x="675" y="1230"/>
                </a:moveTo>
                <a:cubicBezTo>
                  <a:pt x="670" y="1230"/>
                  <a:pt x="670" y="1230"/>
                  <a:pt x="670" y="1230"/>
                </a:cubicBezTo>
                <a:cubicBezTo>
                  <a:pt x="672" y="1233"/>
                  <a:pt x="673" y="1237"/>
                  <a:pt x="675" y="1240"/>
                </a:cubicBezTo>
                <a:cubicBezTo>
                  <a:pt x="677" y="1240"/>
                  <a:pt x="677" y="1240"/>
                  <a:pt x="677" y="1240"/>
                </a:cubicBezTo>
                <a:cubicBezTo>
                  <a:pt x="677" y="1239"/>
                  <a:pt x="675" y="1234"/>
                  <a:pt x="675" y="1230"/>
                </a:cubicBezTo>
                <a:close/>
                <a:moveTo>
                  <a:pt x="1177" y="1258"/>
                </a:moveTo>
                <a:cubicBezTo>
                  <a:pt x="1172" y="1260"/>
                  <a:pt x="1176" y="1258"/>
                  <a:pt x="1174" y="1263"/>
                </a:cubicBezTo>
                <a:cubicBezTo>
                  <a:pt x="1172" y="1263"/>
                  <a:pt x="1172" y="1263"/>
                  <a:pt x="1172" y="1263"/>
                </a:cubicBezTo>
                <a:cubicBezTo>
                  <a:pt x="1172" y="1258"/>
                  <a:pt x="1172" y="1258"/>
                  <a:pt x="1172" y="1258"/>
                </a:cubicBezTo>
                <a:cubicBezTo>
                  <a:pt x="1164" y="1258"/>
                  <a:pt x="1164" y="1258"/>
                  <a:pt x="1164" y="1258"/>
                </a:cubicBezTo>
                <a:cubicBezTo>
                  <a:pt x="1163" y="1261"/>
                  <a:pt x="1162" y="1264"/>
                  <a:pt x="1162" y="1268"/>
                </a:cubicBezTo>
                <a:cubicBezTo>
                  <a:pt x="1157" y="1268"/>
                  <a:pt x="1157" y="1268"/>
                  <a:pt x="1157" y="1268"/>
                </a:cubicBezTo>
                <a:cubicBezTo>
                  <a:pt x="1156" y="1273"/>
                  <a:pt x="1156" y="1274"/>
                  <a:pt x="1154" y="1278"/>
                </a:cubicBezTo>
                <a:cubicBezTo>
                  <a:pt x="1157" y="1278"/>
                  <a:pt x="1159" y="1279"/>
                  <a:pt x="1162" y="1280"/>
                </a:cubicBezTo>
                <a:cubicBezTo>
                  <a:pt x="1162" y="1278"/>
                  <a:pt x="1162" y="1278"/>
                  <a:pt x="1162" y="1278"/>
                </a:cubicBezTo>
                <a:cubicBezTo>
                  <a:pt x="1159" y="1278"/>
                  <a:pt x="1159" y="1278"/>
                  <a:pt x="1159" y="1278"/>
                </a:cubicBezTo>
                <a:cubicBezTo>
                  <a:pt x="1156" y="1270"/>
                  <a:pt x="1163" y="1269"/>
                  <a:pt x="1164" y="1268"/>
                </a:cubicBezTo>
                <a:cubicBezTo>
                  <a:pt x="1164" y="1263"/>
                  <a:pt x="1164" y="1263"/>
                  <a:pt x="1164" y="1263"/>
                </a:cubicBezTo>
                <a:cubicBezTo>
                  <a:pt x="1170" y="1264"/>
                  <a:pt x="1171" y="1264"/>
                  <a:pt x="1174" y="1268"/>
                </a:cubicBezTo>
                <a:cubicBezTo>
                  <a:pt x="1177" y="1270"/>
                  <a:pt x="1175" y="1268"/>
                  <a:pt x="1177" y="1273"/>
                </a:cubicBezTo>
                <a:cubicBezTo>
                  <a:pt x="1174" y="1273"/>
                  <a:pt x="1174" y="1273"/>
                  <a:pt x="1174" y="1273"/>
                </a:cubicBezTo>
                <a:cubicBezTo>
                  <a:pt x="1174" y="1268"/>
                  <a:pt x="1174" y="1268"/>
                  <a:pt x="1174" y="1268"/>
                </a:cubicBezTo>
                <a:cubicBezTo>
                  <a:pt x="1172" y="1268"/>
                  <a:pt x="1172" y="1268"/>
                  <a:pt x="1172" y="1268"/>
                </a:cubicBezTo>
                <a:cubicBezTo>
                  <a:pt x="1172" y="1275"/>
                  <a:pt x="1172" y="1275"/>
                  <a:pt x="1172" y="1275"/>
                </a:cubicBezTo>
                <a:cubicBezTo>
                  <a:pt x="1169" y="1275"/>
                  <a:pt x="1169" y="1275"/>
                  <a:pt x="1169" y="1275"/>
                </a:cubicBezTo>
                <a:cubicBezTo>
                  <a:pt x="1169" y="1270"/>
                  <a:pt x="1169" y="1270"/>
                  <a:pt x="1169" y="1270"/>
                </a:cubicBezTo>
                <a:cubicBezTo>
                  <a:pt x="1164" y="1270"/>
                  <a:pt x="1164" y="1270"/>
                  <a:pt x="1164" y="1270"/>
                </a:cubicBezTo>
                <a:cubicBezTo>
                  <a:pt x="1166" y="1273"/>
                  <a:pt x="1167" y="1275"/>
                  <a:pt x="1169" y="1278"/>
                </a:cubicBezTo>
                <a:cubicBezTo>
                  <a:pt x="1174" y="1276"/>
                  <a:pt x="1179" y="1274"/>
                  <a:pt x="1184" y="1273"/>
                </a:cubicBezTo>
                <a:cubicBezTo>
                  <a:pt x="1183" y="1267"/>
                  <a:pt x="1181" y="1265"/>
                  <a:pt x="1179" y="1260"/>
                </a:cubicBezTo>
                <a:cubicBezTo>
                  <a:pt x="1184" y="1260"/>
                  <a:pt x="1184" y="1260"/>
                  <a:pt x="1184" y="1260"/>
                </a:cubicBezTo>
                <a:cubicBezTo>
                  <a:pt x="1184" y="1258"/>
                  <a:pt x="1184" y="1258"/>
                  <a:pt x="1184" y="1258"/>
                </a:cubicBezTo>
                <a:cubicBezTo>
                  <a:pt x="1182" y="1257"/>
                  <a:pt x="1179" y="1256"/>
                  <a:pt x="1177" y="1255"/>
                </a:cubicBezTo>
                <a:lnTo>
                  <a:pt x="1177" y="1258"/>
                </a:lnTo>
                <a:close/>
                <a:moveTo>
                  <a:pt x="1281" y="858"/>
                </a:moveTo>
                <a:cubicBezTo>
                  <a:pt x="1283" y="856"/>
                  <a:pt x="1277" y="854"/>
                  <a:pt x="1276" y="853"/>
                </a:cubicBezTo>
                <a:cubicBezTo>
                  <a:pt x="1281" y="859"/>
                  <a:pt x="1281" y="858"/>
                  <a:pt x="1281" y="858"/>
                </a:cubicBezTo>
                <a:close/>
                <a:moveTo>
                  <a:pt x="1256" y="961"/>
                </a:moveTo>
                <a:cubicBezTo>
                  <a:pt x="1254" y="961"/>
                  <a:pt x="1254" y="961"/>
                  <a:pt x="1254" y="961"/>
                </a:cubicBezTo>
                <a:cubicBezTo>
                  <a:pt x="1254" y="965"/>
                  <a:pt x="1254" y="965"/>
                  <a:pt x="1254" y="965"/>
                </a:cubicBezTo>
                <a:cubicBezTo>
                  <a:pt x="1256" y="965"/>
                  <a:pt x="1256" y="965"/>
                  <a:pt x="1256" y="965"/>
                </a:cubicBezTo>
                <a:lnTo>
                  <a:pt x="1256" y="961"/>
                </a:lnTo>
                <a:close/>
                <a:moveTo>
                  <a:pt x="1276" y="803"/>
                </a:moveTo>
                <a:cubicBezTo>
                  <a:pt x="1274" y="803"/>
                  <a:pt x="1274" y="803"/>
                  <a:pt x="1274" y="803"/>
                </a:cubicBezTo>
                <a:cubicBezTo>
                  <a:pt x="1274" y="808"/>
                  <a:pt x="1274" y="808"/>
                  <a:pt x="1274" y="808"/>
                </a:cubicBezTo>
                <a:cubicBezTo>
                  <a:pt x="1276" y="808"/>
                  <a:pt x="1276" y="808"/>
                  <a:pt x="1276" y="808"/>
                </a:cubicBezTo>
                <a:lnTo>
                  <a:pt x="1276" y="803"/>
                </a:lnTo>
                <a:close/>
                <a:moveTo>
                  <a:pt x="1259" y="1128"/>
                </a:moveTo>
                <a:cubicBezTo>
                  <a:pt x="1256" y="1128"/>
                  <a:pt x="1256" y="1128"/>
                  <a:pt x="1256" y="1128"/>
                </a:cubicBezTo>
                <a:cubicBezTo>
                  <a:pt x="1256" y="1133"/>
                  <a:pt x="1256" y="1133"/>
                  <a:pt x="1256" y="1133"/>
                </a:cubicBezTo>
                <a:cubicBezTo>
                  <a:pt x="1259" y="1133"/>
                  <a:pt x="1259" y="1133"/>
                  <a:pt x="1259" y="1133"/>
                </a:cubicBezTo>
                <a:lnTo>
                  <a:pt x="1259" y="1128"/>
                </a:lnTo>
                <a:close/>
                <a:moveTo>
                  <a:pt x="1241" y="1158"/>
                </a:moveTo>
                <a:cubicBezTo>
                  <a:pt x="1239" y="1158"/>
                  <a:pt x="1239" y="1158"/>
                  <a:pt x="1239" y="1158"/>
                </a:cubicBezTo>
                <a:cubicBezTo>
                  <a:pt x="1240" y="1160"/>
                  <a:pt x="1241" y="1163"/>
                  <a:pt x="1241" y="1165"/>
                </a:cubicBezTo>
                <a:cubicBezTo>
                  <a:pt x="1239" y="1165"/>
                  <a:pt x="1239" y="1165"/>
                  <a:pt x="1239" y="1165"/>
                </a:cubicBezTo>
                <a:cubicBezTo>
                  <a:pt x="1239" y="1168"/>
                  <a:pt x="1239" y="1168"/>
                  <a:pt x="1239" y="1168"/>
                </a:cubicBezTo>
                <a:cubicBezTo>
                  <a:pt x="1237" y="1166"/>
                  <a:pt x="1234" y="1164"/>
                  <a:pt x="1232" y="1163"/>
                </a:cubicBezTo>
                <a:cubicBezTo>
                  <a:pt x="1232" y="1165"/>
                  <a:pt x="1232" y="1165"/>
                  <a:pt x="1232" y="1165"/>
                </a:cubicBezTo>
                <a:cubicBezTo>
                  <a:pt x="1234" y="1167"/>
                  <a:pt x="1232" y="1165"/>
                  <a:pt x="1234" y="1168"/>
                </a:cubicBezTo>
                <a:cubicBezTo>
                  <a:pt x="1238" y="1169"/>
                  <a:pt x="1238" y="1170"/>
                  <a:pt x="1244" y="1170"/>
                </a:cubicBezTo>
                <a:cubicBezTo>
                  <a:pt x="1244" y="1168"/>
                  <a:pt x="1244" y="1168"/>
                  <a:pt x="1244" y="1168"/>
                </a:cubicBezTo>
                <a:cubicBezTo>
                  <a:pt x="1241" y="1168"/>
                  <a:pt x="1241" y="1168"/>
                  <a:pt x="1241" y="1168"/>
                </a:cubicBezTo>
                <a:cubicBezTo>
                  <a:pt x="1242" y="1166"/>
                  <a:pt x="1243" y="1164"/>
                  <a:pt x="1244" y="1163"/>
                </a:cubicBezTo>
                <a:cubicBezTo>
                  <a:pt x="1241" y="1163"/>
                  <a:pt x="1241" y="1163"/>
                  <a:pt x="1241" y="1163"/>
                </a:cubicBezTo>
                <a:lnTo>
                  <a:pt x="1241" y="1158"/>
                </a:lnTo>
                <a:close/>
                <a:moveTo>
                  <a:pt x="1244" y="1163"/>
                </a:moveTo>
                <a:cubicBezTo>
                  <a:pt x="1246" y="1163"/>
                  <a:pt x="1246" y="1163"/>
                  <a:pt x="1246" y="1163"/>
                </a:cubicBezTo>
                <a:cubicBezTo>
                  <a:pt x="1246" y="1160"/>
                  <a:pt x="1246" y="1160"/>
                  <a:pt x="1246" y="1160"/>
                </a:cubicBezTo>
                <a:cubicBezTo>
                  <a:pt x="1243" y="1160"/>
                  <a:pt x="1246" y="1160"/>
                  <a:pt x="1244" y="1163"/>
                </a:cubicBezTo>
                <a:close/>
                <a:moveTo>
                  <a:pt x="495" y="1220"/>
                </a:moveTo>
                <a:cubicBezTo>
                  <a:pt x="493" y="1220"/>
                  <a:pt x="493" y="1220"/>
                  <a:pt x="493" y="1220"/>
                </a:cubicBezTo>
                <a:cubicBezTo>
                  <a:pt x="493" y="1223"/>
                  <a:pt x="493" y="1223"/>
                  <a:pt x="493" y="1223"/>
                </a:cubicBezTo>
                <a:cubicBezTo>
                  <a:pt x="493" y="1223"/>
                  <a:pt x="498" y="1222"/>
                  <a:pt x="495" y="1220"/>
                </a:cubicBezTo>
                <a:close/>
                <a:moveTo>
                  <a:pt x="1266" y="1130"/>
                </a:moveTo>
                <a:cubicBezTo>
                  <a:pt x="1264" y="1130"/>
                  <a:pt x="1264" y="1130"/>
                  <a:pt x="1264" y="1130"/>
                </a:cubicBezTo>
                <a:cubicBezTo>
                  <a:pt x="1263" y="1132"/>
                  <a:pt x="1262" y="1134"/>
                  <a:pt x="1261" y="1135"/>
                </a:cubicBezTo>
                <a:cubicBezTo>
                  <a:pt x="1262" y="1135"/>
                  <a:pt x="1269" y="1131"/>
                  <a:pt x="1266" y="1130"/>
                </a:cubicBezTo>
                <a:close/>
                <a:moveTo>
                  <a:pt x="1266" y="1123"/>
                </a:moveTo>
                <a:cubicBezTo>
                  <a:pt x="1264" y="1123"/>
                  <a:pt x="1264" y="1123"/>
                  <a:pt x="1264" y="1123"/>
                </a:cubicBezTo>
                <a:cubicBezTo>
                  <a:pt x="1264" y="1128"/>
                  <a:pt x="1264" y="1128"/>
                  <a:pt x="1264" y="1128"/>
                </a:cubicBezTo>
                <a:cubicBezTo>
                  <a:pt x="1266" y="1128"/>
                  <a:pt x="1266" y="1128"/>
                  <a:pt x="1266" y="1128"/>
                </a:cubicBezTo>
                <a:lnTo>
                  <a:pt x="1266" y="1123"/>
                </a:lnTo>
                <a:close/>
                <a:moveTo>
                  <a:pt x="880" y="1307"/>
                </a:moveTo>
                <a:cubicBezTo>
                  <a:pt x="880" y="1308"/>
                  <a:pt x="885" y="1305"/>
                  <a:pt x="890" y="1305"/>
                </a:cubicBezTo>
                <a:cubicBezTo>
                  <a:pt x="890" y="1310"/>
                  <a:pt x="890" y="1310"/>
                  <a:pt x="890" y="1310"/>
                </a:cubicBezTo>
                <a:cubicBezTo>
                  <a:pt x="897" y="1310"/>
                  <a:pt x="897" y="1310"/>
                  <a:pt x="897" y="1310"/>
                </a:cubicBezTo>
                <a:cubicBezTo>
                  <a:pt x="897" y="1300"/>
                  <a:pt x="897" y="1300"/>
                  <a:pt x="897" y="1300"/>
                </a:cubicBezTo>
                <a:cubicBezTo>
                  <a:pt x="888" y="1299"/>
                  <a:pt x="878" y="1295"/>
                  <a:pt x="872" y="1300"/>
                </a:cubicBezTo>
                <a:cubicBezTo>
                  <a:pt x="880" y="1300"/>
                  <a:pt x="880" y="1300"/>
                  <a:pt x="880" y="1300"/>
                </a:cubicBezTo>
                <a:cubicBezTo>
                  <a:pt x="880" y="1302"/>
                  <a:pt x="880" y="1302"/>
                  <a:pt x="880" y="1302"/>
                </a:cubicBezTo>
                <a:cubicBezTo>
                  <a:pt x="875" y="1302"/>
                  <a:pt x="875" y="1302"/>
                  <a:pt x="875" y="1302"/>
                </a:cubicBezTo>
                <a:cubicBezTo>
                  <a:pt x="875" y="1305"/>
                  <a:pt x="875" y="1305"/>
                  <a:pt x="875" y="1305"/>
                </a:cubicBezTo>
                <a:cubicBezTo>
                  <a:pt x="880" y="1305"/>
                  <a:pt x="880" y="1305"/>
                  <a:pt x="880" y="1305"/>
                </a:cubicBezTo>
                <a:lnTo>
                  <a:pt x="880" y="1307"/>
                </a:lnTo>
                <a:close/>
                <a:moveTo>
                  <a:pt x="450" y="1243"/>
                </a:moveTo>
                <a:cubicBezTo>
                  <a:pt x="448" y="1245"/>
                  <a:pt x="451" y="1243"/>
                  <a:pt x="448" y="1245"/>
                </a:cubicBezTo>
                <a:cubicBezTo>
                  <a:pt x="450" y="1248"/>
                  <a:pt x="447" y="1245"/>
                  <a:pt x="450" y="1248"/>
                </a:cubicBezTo>
                <a:cubicBezTo>
                  <a:pt x="451" y="1246"/>
                  <a:pt x="452" y="1244"/>
                  <a:pt x="453" y="1243"/>
                </a:cubicBezTo>
                <a:lnTo>
                  <a:pt x="450" y="1243"/>
                </a:lnTo>
                <a:close/>
                <a:moveTo>
                  <a:pt x="258" y="471"/>
                </a:moveTo>
                <a:cubicBezTo>
                  <a:pt x="265" y="471"/>
                  <a:pt x="265" y="471"/>
                  <a:pt x="265" y="471"/>
                </a:cubicBezTo>
                <a:cubicBezTo>
                  <a:pt x="267" y="467"/>
                  <a:pt x="267" y="467"/>
                  <a:pt x="268" y="461"/>
                </a:cubicBezTo>
                <a:cubicBezTo>
                  <a:pt x="265" y="460"/>
                  <a:pt x="263" y="459"/>
                  <a:pt x="261" y="456"/>
                </a:cubicBezTo>
                <a:cubicBezTo>
                  <a:pt x="258" y="456"/>
                  <a:pt x="258" y="456"/>
                  <a:pt x="258" y="456"/>
                </a:cubicBezTo>
                <a:cubicBezTo>
                  <a:pt x="256" y="464"/>
                  <a:pt x="262" y="469"/>
                  <a:pt x="258" y="471"/>
                </a:cubicBezTo>
                <a:close/>
                <a:moveTo>
                  <a:pt x="241" y="426"/>
                </a:moveTo>
                <a:cubicBezTo>
                  <a:pt x="238" y="426"/>
                  <a:pt x="238" y="426"/>
                  <a:pt x="238" y="426"/>
                </a:cubicBezTo>
                <a:cubicBezTo>
                  <a:pt x="238" y="429"/>
                  <a:pt x="238" y="429"/>
                  <a:pt x="238" y="429"/>
                </a:cubicBezTo>
                <a:cubicBezTo>
                  <a:pt x="238" y="429"/>
                  <a:pt x="243" y="429"/>
                  <a:pt x="241" y="426"/>
                </a:cubicBezTo>
                <a:close/>
                <a:moveTo>
                  <a:pt x="211" y="584"/>
                </a:moveTo>
                <a:cubicBezTo>
                  <a:pt x="211" y="579"/>
                  <a:pt x="211" y="579"/>
                  <a:pt x="211" y="579"/>
                </a:cubicBezTo>
                <a:cubicBezTo>
                  <a:pt x="206" y="579"/>
                  <a:pt x="206" y="579"/>
                  <a:pt x="206" y="579"/>
                </a:cubicBezTo>
                <a:cubicBezTo>
                  <a:pt x="206" y="584"/>
                  <a:pt x="206" y="584"/>
                  <a:pt x="206" y="584"/>
                </a:cubicBezTo>
                <a:lnTo>
                  <a:pt x="211" y="584"/>
                </a:lnTo>
                <a:close/>
                <a:moveTo>
                  <a:pt x="208" y="611"/>
                </a:moveTo>
                <a:cubicBezTo>
                  <a:pt x="211" y="611"/>
                  <a:pt x="211" y="611"/>
                  <a:pt x="211" y="611"/>
                </a:cubicBezTo>
                <a:cubicBezTo>
                  <a:pt x="210" y="609"/>
                  <a:pt x="209" y="606"/>
                  <a:pt x="208" y="604"/>
                </a:cubicBezTo>
                <a:cubicBezTo>
                  <a:pt x="210" y="601"/>
                  <a:pt x="210" y="606"/>
                  <a:pt x="213" y="601"/>
                </a:cubicBezTo>
                <a:cubicBezTo>
                  <a:pt x="211" y="602"/>
                  <a:pt x="208" y="603"/>
                  <a:pt x="206" y="604"/>
                </a:cubicBezTo>
                <a:cubicBezTo>
                  <a:pt x="206" y="601"/>
                  <a:pt x="206" y="601"/>
                  <a:pt x="206" y="601"/>
                </a:cubicBezTo>
                <a:cubicBezTo>
                  <a:pt x="203" y="601"/>
                  <a:pt x="203" y="601"/>
                  <a:pt x="203" y="601"/>
                </a:cubicBezTo>
                <a:cubicBezTo>
                  <a:pt x="203" y="604"/>
                  <a:pt x="203" y="604"/>
                  <a:pt x="203" y="604"/>
                </a:cubicBezTo>
                <a:cubicBezTo>
                  <a:pt x="206" y="606"/>
                  <a:pt x="207" y="608"/>
                  <a:pt x="208" y="611"/>
                </a:cubicBezTo>
                <a:close/>
                <a:moveTo>
                  <a:pt x="348" y="384"/>
                </a:moveTo>
                <a:cubicBezTo>
                  <a:pt x="348" y="386"/>
                  <a:pt x="348" y="386"/>
                  <a:pt x="348" y="386"/>
                </a:cubicBezTo>
                <a:cubicBezTo>
                  <a:pt x="350" y="387"/>
                  <a:pt x="353" y="388"/>
                  <a:pt x="355" y="389"/>
                </a:cubicBezTo>
                <a:cubicBezTo>
                  <a:pt x="355" y="386"/>
                  <a:pt x="355" y="386"/>
                  <a:pt x="355" y="386"/>
                </a:cubicBezTo>
                <a:cubicBezTo>
                  <a:pt x="351" y="384"/>
                  <a:pt x="352" y="385"/>
                  <a:pt x="350" y="379"/>
                </a:cubicBezTo>
                <a:cubicBezTo>
                  <a:pt x="347" y="380"/>
                  <a:pt x="346" y="383"/>
                  <a:pt x="340" y="381"/>
                </a:cubicBezTo>
                <a:cubicBezTo>
                  <a:pt x="340" y="384"/>
                  <a:pt x="340" y="384"/>
                  <a:pt x="340" y="384"/>
                </a:cubicBezTo>
                <a:lnTo>
                  <a:pt x="348" y="384"/>
                </a:lnTo>
                <a:close/>
                <a:moveTo>
                  <a:pt x="258" y="658"/>
                </a:moveTo>
                <a:cubicBezTo>
                  <a:pt x="258" y="653"/>
                  <a:pt x="258" y="653"/>
                  <a:pt x="258" y="653"/>
                </a:cubicBezTo>
                <a:cubicBezTo>
                  <a:pt x="254" y="655"/>
                  <a:pt x="254" y="655"/>
                  <a:pt x="248" y="656"/>
                </a:cubicBezTo>
                <a:cubicBezTo>
                  <a:pt x="248" y="661"/>
                  <a:pt x="248" y="661"/>
                  <a:pt x="248" y="661"/>
                </a:cubicBezTo>
                <a:cubicBezTo>
                  <a:pt x="253" y="661"/>
                  <a:pt x="253" y="661"/>
                  <a:pt x="253" y="661"/>
                </a:cubicBezTo>
                <a:cubicBezTo>
                  <a:pt x="253" y="658"/>
                  <a:pt x="253" y="658"/>
                  <a:pt x="253" y="658"/>
                </a:cubicBezTo>
                <a:lnTo>
                  <a:pt x="258" y="658"/>
                </a:lnTo>
                <a:close/>
                <a:moveTo>
                  <a:pt x="278" y="441"/>
                </a:moveTo>
                <a:cubicBezTo>
                  <a:pt x="278" y="444"/>
                  <a:pt x="278" y="444"/>
                  <a:pt x="278" y="444"/>
                </a:cubicBezTo>
                <a:cubicBezTo>
                  <a:pt x="283" y="444"/>
                  <a:pt x="283" y="444"/>
                  <a:pt x="283" y="444"/>
                </a:cubicBezTo>
                <a:cubicBezTo>
                  <a:pt x="283" y="441"/>
                  <a:pt x="283" y="441"/>
                  <a:pt x="283" y="441"/>
                </a:cubicBezTo>
                <a:cubicBezTo>
                  <a:pt x="285" y="442"/>
                  <a:pt x="288" y="443"/>
                  <a:pt x="290" y="444"/>
                </a:cubicBezTo>
                <a:cubicBezTo>
                  <a:pt x="294" y="455"/>
                  <a:pt x="289" y="460"/>
                  <a:pt x="303" y="461"/>
                </a:cubicBezTo>
                <a:cubicBezTo>
                  <a:pt x="303" y="459"/>
                  <a:pt x="303" y="459"/>
                  <a:pt x="303" y="459"/>
                </a:cubicBezTo>
                <a:cubicBezTo>
                  <a:pt x="306" y="459"/>
                  <a:pt x="302" y="459"/>
                  <a:pt x="305" y="461"/>
                </a:cubicBezTo>
                <a:cubicBezTo>
                  <a:pt x="308" y="461"/>
                  <a:pt x="308" y="461"/>
                  <a:pt x="308" y="461"/>
                </a:cubicBezTo>
                <a:cubicBezTo>
                  <a:pt x="308" y="459"/>
                  <a:pt x="308" y="459"/>
                  <a:pt x="308" y="459"/>
                </a:cubicBezTo>
                <a:cubicBezTo>
                  <a:pt x="310" y="460"/>
                  <a:pt x="311" y="460"/>
                  <a:pt x="313" y="461"/>
                </a:cubicBezTo>
                <a:cubicBezTo>
                  <a:pt x="313" y="459"/>
                  <a:pt x="313" y="459"/>
                  <a:pt x="313" y="459"/>
                </a:cubicBezTo>
                <a:cubicBezTo>
                  <a:pt x="320" y="454"/>
                  <a:pt x="314" y="454"/>
                  <a:pt x="318" y="449"/>
                </a:cubicBezTo>
                <a:cubicBezTo>
                  <a:pt x="320" y="449"/>
                  <a:pt x="320" y="449"/>
                  <a:pt x="320" y="449"/>
                </a:cubicBezTo>
                <a:cubicBezTo>
                  <a:pt x="320" y="451"/>
                  <a:pt x="320" y="451"/>
                  <a:pt x="320" y="451"/>
                </a:cubicBezTo>
                <a:cubicBezTo>
                  <a:pt x="323" y="451"/>
                  <a:pt x="323" y="451"/>
                  <a:pt x="323" y="451"/>
                </a:cubicBezTo>
                <a:cubicBezTo>
                  <a:pt x="321" y="455"/>
                  <a:pt x="320" y="458"/>
                  <a:pt x="318" y="461"/>
                </a:cubicBezTo>
                <a:cubicBezTo>
                  <a:pt x="321" y="461"/>
                  <a:pt x="317" y="459"/>
                  <a:pt x="320" y="459"/>
                </a:cubicBezTo>
                <a:cubicBezTo>
                  <a:pt x="323" y="454"/>
                  <a:pt x="323" y="464"/>
                  <a:pt x="323" y="464"/>
                </a:cubicBezTo>
                <a:cubicBezTo>
                  <a:pt x="328" y="464"/>
                  <a:pt x="328" y="464"/>
                  <a:pt x="328" y="464"/>
                </a:cubicBezTo>
                <a:cubicBezTo>
                  <a:pt x="328" y="459"/>
                  <a:pt x="328" y="459"/>
                  <a:pt x="328" y="459"/>
                </a:cubicBezTo>
                <a:cubicBezTo>
                  <a:pt x="323" y="457"/>
                  <a:pt x="326" y="459"/>
                  <a:pt x="323" y="456"/>
                </a:cubicBezTo>
                <a:cubicBezTo>
                  <a:pt x="325" y="456"/>
                  <a:pt x="325" y="456"/>
                  <a:pt x="325" y="456"/>
                </a:cubicBezTo>
                <a:cubicBezTo>
                  <a:pt x="325" y="449"/>
                  <a:pt x="325" y="449"/>
                  <a:pt x="325" y="449"/>
                </a:cubicBezTo>
                <a:cubicBezTo>
                  <a:pt x="330" y="449"/>
                  <a:pt x="330" y="449"/>
                  <a:pt x="330" y="449"/>
                </a:cubicBezTo>
                <a:cubicBezTo>
                  <a:pt x="330" y="451"/>
                  <a:pt x="329" y="454"/>
                  <a:pt x="328" y="456"/>
                </a:cubicBezTo>
                <a:cubicBezTo>
                  <a:pt x="330" y="456"/>
                  <a:pt x="330" y="456"/>
                  <a:pt x="330" y="456"/>
                </a:cubicBezTo>
                <a:cubicBezTo>
                  <a:pt x="331" y="454"/>
                  <a:pt x="328" y="450"/>
                  <a:pt x="333" y="451"/>
                </a:cubicBezTo>
                <a:cubicBezTo>
                  <a:pt x="333" y="454"/>
                  <a:pt x="333" y="454"/>
                  <a:pt x="333" y="454"/>
                </a:cubicBezTo>
                <a:cubicBezTo>
                  <a:pt x="335" y="454"/>
                  <a:pt x="335" y="454"/>
                  <a:pt x="335" y="454"/>
                </a:cubicBezTo>
                <a:cubicBezTo>
                  <a:pt x="335" y="449"/>
                  <a:pt x="335" y="449"/>
                  <a:pt x="335" y="449"/>
                </a:cubicBezTo>
                <a:cubicBezTo>
                  <a:pt x="330" y="447"/>
                  <a:pt x="333" y="449"/>
                  <a:pt x="330" y="446"/>
                </a:cubicBezTo>
                <a:cubicBezTo>
                  <a:pt x="335" y="446"/>
                  <a:pt x="335" y="446"/>
                  <a:pt x="335" y="446"/>
                </a:cubicBezTo>
                <a:cubicBezTo>
                  <a:pt x="335" y="449"/>
                  <a:pt x="335" y="449"/>
                  <a:pt x="335" y="449"/>
                </a:cubicBezTo>
                <a:cubicBezTo>
                  <a:pt x="345" y="449"/>
                  <a:pt x="345" y="449"/>
                  <a:pt x="345" y="449"/>
                </a:cubicBezTo>
                <a:cubicBezTo>
                  <a:pt x="343" y="442"/>
                  <a:pt x="344" y="437"/>
                  <a:pt x="345" y="431"/>
                </a:cubicBezTo>
                <a:cubicBezTo>
                  <a:pt x="348" y="433"/>
                  <a:pt x="346" y="431"/>
                  <a:pt x="348" y="434"/>
                </a:cubicBezTo>
                <a:cubicBezTo>
                  <a:pt x="350" y="434"/>
                  <a:pt x="350" y="434"/>
                  <a:pt x="350" y="434"/>
                </a:cubicBezTo>
                <a:cubicBezTo>
                  <a:pt x="350" y="444"/>
                  <a:pt x="350" y="444"/>
                  <a:pt x="350" y="444"/>
                </a:cubicBezTo>
                <a:cubicBezTo>
                  <a:pt x="355" y="444"/>
                  <a:pt x="355" y="444"/>
                  <a:pt x="355" y="444"/>
                </a:cubicBezTo>
                <a:cubicBezTo>
                  <a:pt x="355" y="441"/>
                  <a:pt x="355" y="441"/>
                  <a:pt x="355" y="441"/>
                </a:cubicBezTo>
                <a:cubicBezTo>
                  <a:pt x="358" y="441"/>
                  <a:pt x="358" y="441"/>
                  <a:pt x="358" y="441"/>
                </a:cubicBezTo>
                <a:cubicBezTo>
                  <a:pt x="357" y="439"/>
                  <a:pt x="356" y="436"/>
                  <a:pt x="355" y="434"/>
                </a:cubicBezTo>
                <a:cubicBezTo>
                  <a:pt x="358" y="434"/>
                  <a:pt x="358" y="434"/>
                  <a:pt x="358" y="434"/>
                </a:cubicBezTo>
                <a:cubicBezTo>
                  <a:pt x="358" y="431"/>
                  <a:pt x="358" y="431"/>
                  <a:pt x="358" y="431"/>
                </a:cubicBezTo>
                <a:cubicBezTo>
                  <a:pt x="353" y="431"/>
                  <a:pt x="353" y="431"/>
                  <a:pt x="353" y="431"/>
                </a:cubicBezTo>
                <a:cubicBezTo>
                  <a:pt x="353" y="426"/>
                  <a:pt x="353" y="426"/>
                  <a:pt x="353" y="426"/>
                </a:cubicBezTo>
                <a:cubicBezTo>
                  <a:pt x="348" y="427"/>
                  <a:pt x="343" y="428"/>
                  <a:pt x="338" y="429"/>
                </a:cubicBezTo>
                <a:cubicBezTo>
                  <a:pt x="338" y="426"/>
                  <a:pt x="338" y="426"/>
                  <a:pt x="338" y="426"/>
                </a:cubicBezTo>
                <a:cubicBezTo>
                  <a:pt x="341" y="424"/>
                  <a:pt x="341" y="425"/>
                  <a:pt x="343" y="421"/>
                </a:cubicBezTo>
                <a:cubicBezTo>
                  <a:pt x="341" y="421"/>
                  <a:pt x="340" y="420"/>
                  <a:pt x="338" y="419"/>
                </a:cubicBezTo>
                <a:cubicBezTo>
                  <a:pt x="336" y="416"/>
                  <a:pt x="338" y="418"/>
                  <a:pt x="335" y="416"/>
                </a:cubicBezTo>
                <a:cubicBezTo>
                  <a:pt x="335" y="423"/>
                  <a:pt x="334" y="425"/>
                  <a:pt x="333" y="429"/>
                </a:cubicBezTo>
                <a:cubicBezTo>
                  <a:pt x="328" y="429"/>
                  <a:pt x="325" y="429"/>
                  <a:pt x="323" y="426"/>
                </a:cubicBezTo>
                <a:cubicBezTo>
                  <a:pt x="323" y="431"/>
                  <a:pt x="323" y="431"/>
                  <a:pt x="323" y="431"/>
                </a:cubicBezTo>
                <a:cubicBezTo>
                  <a:pt x="333" y="431"/>
                  <a:pt x="333" y="431"/>
                  <a:pt x="333" y="431"/>
                </a:cubicBezTo>
                <a:cubicBezTo>
                  <a:pt x="333" y="434"/>
                  <a:pt x="333" y="434"/>
                  <a:pt x="333" y="434"/>
                </a:cubicBezTo>
                <a:cubicBezTo>
                  <a:pt x="330" y="434"/>
                  <a:pt x="330" y="434"/>
                  <a:pt x="330" y="434"/>
                </a:cubicBezTo>
                <a:cubicBezTo>
                  <a:pt x="330" y="436"/>
                  <a:pt x="330" y="436"/>
                  <a:pt x="330" y="436"/>
                </a:cubicBezTo>
                <a:cubicBezTo>
                  <a:pt x="323" y="436"/>
                  <a:pt x="323" y="436"/>
                  <a:pt x="323" y="436"/>
                </a:cubicBezTo>
                <a:cubicBezTo>
                  <a:pt x="323" y="431"/>
                  <a:pt x="323" y="431"/>
                  <a:pt x="323" y="431"/>
                </a:cubicBezTo>
                <a:cubicBezTo>
                  <a:pt x="320" y="433"/>
                  <a:pt x="318" y="435"/>
                  <a:pt x="315" y="436"/>
                </a:cubicBezTo>
                <a:cubicBezTo>
                  <a:pt x="315" y="439"/>
                  <a:pt x="315" y="439"/>
                  <a:pt x="315" y="439"/>
                </a:cubicBezTo>
                <a:cubicBezTo>
                  <a:pt x="313" y="439"/>
                  <a:pt x="313" y="439"/>
                  <a:pt x="313" y="439"/>
                </a:cubicBezTo>
                <a:cubicBezTo>
                  <a:pt x="313" y="449"/>
                  <a:pt x="313" y="449"/>
                  <a:pt x="313" y="449"/>
                </a:cubicBezTo>
                <a:cubicBezTo>
                  <a:pt x="310" y="449"/>
                  <a:pt x="310" y="449"/>
                  <a:pt x="310" y="449"/>
                </a:cubicBezTo>
                <a:cubicBezTo>
                  <a:pt x="311" y="450"/>
                  <a:pt x="312" y="452"/>
                  <a:pt x="313" y="454"/>
                </a:cubicBezTo>
                <a:cubicBezTo>
                  <a:pt x="310" y="454"/>
                  <a:pt x="310" y="454"/>
                  <a:pt x="310" y="454"/>
                </a:cubicBezTo>
                <a:cubicBezTo>
                  <a:pt x="308" y="457"/>
                  <a:pt x="310" y="455"/>
                  <a:pt x="305" y="456"/>
                </a:cubicBezTo>
                <a:cubicBezTo>
                  <a:pt x="308" y="453"/>
                  <a:pt x="305" y="456"/>
                  <a:pt x="308" y="454"/>
                </a:cubicBezTo>
                <a:cubicBezTo>
                  <a:pt x="305" y="444"/>
                  <a:pt x="306" y="450"/>
                  <a:pt x="310" y="441"/>
                </a:cubicBezTo>
                <a:cubicBezTo>
                  <a:pt x="305" y="440"/>
                  <a:pt x="308" y="442"/>
                  <a:pt x="305" y="439"/>
                </a:cubicBezTo>
                <a:cubicBezTo>
                  <a:pt x="313" y="439"/>
                  <a:pt x="313" y="439"/>
                  <a:pt x="313" y="439"/>
                </a:cubicBezTo>
                <a:cubicBezTo>
                  <a:pt x="313" y="436"/>
                  <a:pt x="313" y="436"/>
                  <a:pt x="313" y="436"/>
                </a:cubicBezTo>
                <a:cubicBezTo>
                  <a:pt x="308" y="437"/>
                  <a:pt x="303" y="438"/>
                  <a:pt x="298" y="439"/>
                </a:cubicBezTo>
                <a:cubicBezTo>
                  <a:pt x="295" y="431"/>
                  <a:pt x="296" y="433"/>
                  <a:pt x="298" y="424"/>
                </a:cubicBezTo>
                <a:cubicBezTo>
                  <a:pt x="295" y="424"/>
                  <a:pt x="295" y="424"/>
                  <a:pt x="295" y="424"/>
                </a:cubicBezTo>
                <a:cubicBezTo>
                  <a:pt x="295" y="429"/>
                  <a:pt x="295" y="429"/>
                  <a:pt x="295" y="429"/>
                </a:cubicBezTo>
                <a:cubicBezTo>
                  <a:pt x="293" y="429"/>
                  <a:pt x="293" y="429"/>
                  <a:pt x="293" y="429"/>
                </a:cubicBezTo>
                <a:cubicBezTo>
                  <a:pt x="291" y="437"/>
                  <a:pt x="287" y="440"/>
                  <a:pt x="278" y="441"/>
                </a:cubicBezTo>
                <a:close/>
                <a:moveTo>
                  <a:pt x="343" y="431"/>
                </a:moveTo>
                <a:cubicBezTo>
                  <a:pt x="343" y="434"/>
                  <a:pt x="343" y="434"/>
                  <a:pt x="343" y="434"/>
                </a:cubicBezTo>
                <a:cubicBezTo>
                  <a:pt x="338" y="432"/>
                  <a:pt x="341" y="434"/>
                  <a:pt x="338" y="431"/>
                </a:cubicBezTo>
                <a:lnTo>
                  <a:pt x="343" y="431"/>
                </a:lnTo>
                <a:close/>
                <a:moveTo>
                  <a:pt x="315" y="441"/>
                </a:moveTo>
                <a:cubicBezTo>
                  <a:pt x="318" y="444"/>
                  <a:pt x="316" y="441"/>
                  <a:pt x="318" y="446"/>
                </a:cubicBezTo>
                <a:cubicBezTo>
                  <a:pt x="315" y="446"/>
                  <a:pt x="315" y="446"/>
                  <a:pt x="315" y="446"/>
                </a:cubicBezTo>
                <a:lnTo>
                  <a:pt x="315" y="441"/>
                </a:lnTo>
                <a:close/>
                <a:moveTo>
                  <a:pt x="360" y="451"/>
                </a:moveTo>
                <a:cubicBezTo>
                  <a:pt x="360" y="449"/>
                  <a:pt x="360" y="449"/>
                  <a:pt x="360" y="449"/>
                </a:cubicBezTo>
                <a:cubicBezTo>
                  <a:pt x="355" y="449"/>
                  <a:pt x="355" y="449"/>
                  <a:pt x="355" y="449"/>
                </a:cubicBezTo>
                <a:cubicBezTo>
                  <a:pt x="358" y="452"/>
                  <a:pt x="355" y="450"/>
                  <a:pt x="360" y="451"/>
                </a:cubicBezTo>
                <a:close/>
                <a:moveTo>
                  <a:pt x="355" y="449"/>
                </a:moveTo>
                <a:cubicBezTo>
                  <a:pt x="355" y="446"/>
                  <a:pt x="355" y="446"/>
                  <a:pt x="355" y="446"/>
                </a:cubicBezTo>
                <a:cubicBezTo>
                  <a:pt x="358" y="446"/>
                  <a:pt x="358" y="446"/>
                  <a:pt x="358" y="446"/>
                </a:cubicBezTo>
                <a:cubicBezTo>
                  <a:pt x="358" y="444"/>
                  <a:pt x="358" y="444"/>
                  <a:pt x="358" y="444"/>
                </a:cubicBezTo>
                <a:cubicBezTo>
                  <a:pt x="355" y="444"/>
                  <a:pt x="355" y="444"/>
                  <a:pt x="355" y="444"/>
                </a:cubicBezTo>
                <a:cubicBezTo>
                  <a:pt x="355" y="445"/>
                  <a:pt x="354" y="447"/>
                  <a:pt x="353" y="449"/>
                </a:cubicBezTo>
                <a:lnTo>
                  <a:pt x="355" y="449"/>
                </a:lnTo>
                <a:close/>
                <a:moveTo>
                  <a:pt x="216" y="489"/>
                </a:moveTo>
                <a:cubicBezTo>
                  <a:pt x="218" y="493"/>
                  <a:pt x="220" y="490"/>
                  <a:pt x="221" y="491"/>
                </a:cubicBezTo>
                <a:cubicBezTo>
                  <a:pt x="220" y="494"/>
                  <a:pt x="219" y="496"/>
                  <a:pt x="218" y="499"/>
                </a:cubicBezTo>
                <a:cubicBezTo>
                  <a:pt x="221" y="499"/>
                  <a:pt x="221" y="499"/>
                  <a:pt x="221" y="499"/>
                </a:cubicBezTo>
                <a:cubicBezTo>
                  <a:pt x="221" y="511"/>
                  <a:pt x="221" y="511"/>
                  <a:pt x="221" y="511"/>
                </a:cubicBezTo>
                <a:cubicBezTo>
                  <a:pt x="228" y="510"/>
                  <a:pt x="221" y="509"/>
                  <a:pt x="228" y="511"/>
                </a:cubicBezTo>
                <a:cubicBezTo>
                  <a:pt x="228" y="509"/>
                  <a:pt x="228" y="509"/>
                  <a:pt x="228" y="509"/>
                </a:cubicBezTo>
                <a:cubicBezTo>
                  <a:pt x="226" y="508"/>
                  <a:pt x="225" y="507"/>
                  <a:pt x="223" y="506"/>
                </a:cubicBezTo>
                <a:cubicBezTo>
                  <a:pt x="223" y="504"/>
                  <a:pt x="223" y="504"/>
                  <a:pt x="223" y="504"/>
                </a:cubicBezTo>
                <a:cubicBezTo>
                  <a:pt x="226" y="504"/>
                  <a:pt x="226" y="504"/>
                  <a:pt x="226" y="504"/>
                </a:cubicBezTo>
                <a:cubicBezTo>
                  <a:pt x="226" y="489"/>
                  <a:pt x="226" y="489"/>
                  <a:pt x="226" y="489"/>
                </a:cubicBezTo>
                <a:cubicBezTo>
                  <a:pt x="228" y="489"/>
                  <a:pt x="228" y="489"/>
                  <a:pt x="228" y="489"/>
                </a:cubicBezTo>
                <a:cubicBezTo>
                  <a:pt x="227" y="486"/>
                  <a:pt x="226" y="484"/>
                  <a:pt x="226" y="481"/>
                </a:cubicBezTo>
                <a:cubicBezTo>
                  <a:pt x="221" y="481"/>
                  <a:pt x="221" y="481"/>
                  <a:pt x="221" y="481"/>
                </a:cubicBezTo>
                <a:cubicBezTo>
                  <a:pt x="219" y="487"/>
                  <a:pt x="220" y="486"/>
                  <a:pt x="216" y="489"/>
                </a:cubicBezTo>
                <a:close/>
                <a:moveTo>
                  <a:pt x="370" y="1185"/>
                </a:moveTo>
                <a:cubicBezTo>
                  <a:pt x="375" y="1188"/>
                  <a:pt x="380" y="1191"/>
                  <a:pt x="383" y="1195"/>
                </a:cubicBezTo>
                <a:cubicBezTo>
                  <a:pt x="385" y="1195"/>
                  <a:pt x="385" y="1195"/>
                  <a:pt x="385" y="1195"/>
                </a:cubicBezTo>
                <a:cubicBezTo>
                  <a:pt x="385" y="1193"/>
                  <a:pt x="385" y="1193"/>
                  <a:pt x="385" y="1193"/>
                </a:cubicBezTo>
                <a:cubicBezTo>
                  <a:pt x="388" y="1193"/>
                  <a:pt x="390" y="1194"/>
                  <a:pt x="393" y="1195"/>
                </a:cubicBezTo>
                <a:cubicBezTo>
                  <a:pt x="393" y="1193"/>
                  <a:pt x="393" y="1193"/>
                  <a:pt x="393" y="1193"/>
                </a:cubicBezTo>
                <a:cubicBezTo>
                  <a:pt x="390" y="1190"/>
                  <a:pt x="392" y="1193"/>
                  <a:pt x="390" y="1188"/>
                </a:cubicBezTo>
                <a:cubicBezTo>
                  <a:pt x="385" y="1188"/>
                  <a:pt x="385" y="1188"/>
                  <a:pt x="385" y="1188"/>
                </a:cubicBezTo>
                <a:cubicBezTo>
                  <a:pt x="386" y="1179"/>
                  <a:pt x="388" y="1179"/>
                  <a:pt x="385" y="1170"/>
                </a:cubicBezTo>
                <a:cubicBezTo>
                  <a:pt x="383" y="1170"/>
                  <a:pt x="383" y="1170"/>
                  <a:pt x="383" y="1170"/>
                </a:cubicBezTo>
                <a:cubicBezTo>
                  <a:pt x="383" y="1178"/>
                  <a:pt x="383" y="1178"/>
                  <a:pt x="383" y="1178"/>
                </a:cubicBezTo>
                <a:cubicBezTo>
                  <a:pt x="378" y="1178"/>
                  <a:pt x="378" y="1178"/>
                  <a:pt x="378" y="1178"/>
                </a:cubicBezTo>
                <a:cubicBezTo>
                  <a:pt x="379" y="1175"/>
                  <a:pt x="379" y="1173"/>
                  <a:pt x="380" y="1170"/>
                </a:cubicBezTo>
                <a:cubicBezTo>
                  <a:pt x="375" y="1170"/>
                  <a:pt x="375" y="1170"/>
                  <a:pt x="375" y="1170"/>
                </a:cubicBezTo>
                <a:cubicBezTo>
                  <a:pt x="374" y="1171"/>
                  <a:pt x="372" y="1175"/>
                  <a:pt x="368" y="1173"/>
                </a:cubicBezTo>
                <a:cubicBezTo>
                  <a:pt x="369" y="1171"/>
                  <a:pt x="369" y="1169"/>
                  <a:pt x="370" y="1168"/>
                </a:cubicBezTo>
                <a:cubicBezTo>
                  <a:pt x="380" y="1168"/>
                  <a:pt x="380" y="1168"/>
                  <a:pt x="380" y="1168"/>
                </a:cubicBezTo>
                <a:cubicBezTo>
                  <a:pt x="380" y="1170"/>
                  <a:pt x="380" y="1170"/>
                  <a:pt x="380" y="1170"/>
                </a:cubicBezTo>
                <a:cubicBezTo>
                  <a:pt x="383" y="1170"/>
                  <a:pt x="383" y="1170"/>
                  <a:pt x="383" y="1170"/>
                </a:cubicBezTo>
                <a:cubicBezTo>
                  <a:pt x="384" y="1169"/>
                  <a:pt x="384" y="1167"/>
                  <a:pt x="385" y="1165"/>
                </a:cubicBezTo>
                <a:cubicBezTo>
                  <a:pt x="383" y="1165"/>
                  <a:pt x="383" y="1165"/>
                  <a:pt x="383" y="1165"/>
                </a:cubicBezTo>
                <a:cubicBezTo>
                  <a:pt x="382" y="1163"/>
                  <a:pt x="381" y="1160"/>
                  <a:pt x="380" y="1158"/>
                </a:cubicBezTo>
                <a:cubicBezTo>
                  <a:pt x="379" y="1157"/>
                  <a:pt x="375" y="1162"/>
                  <a:pt x="370" y="1160"/>
                </a:cubicBezTo>
                <a:cubicBezTo>
                  <a:pt x="369" y="1159"/>
                  <a:pt x="369" y="1157"/>
                  <a:pt x="368" y="1155"/>
                </a:cubicBezTo>
                <a:cubicBezTo>
                  <a:pt x="363" y="1155"/>
                  <a:pt x="363" y="1155"/>
                  <a:pt x="363" y="1155"/>
                </a:cubicBezTo>
                <a:cubicBezTo>
                  <a:pt x="363" y="1153"/>
                  <a:pt x="363" y="1153"/>
                  <a:pt x="363" y="1153"/>
                </a:cubicBezTo>
                <a:cubicBezTo>
                  <a:pt x="358" y="1153"/>
                  <a:pt x="358" y="1153"/>
                  <a:pt x="358" y="1153"/>
                </a:cubicBezTo>
                <a:cubicBezTo>
                  <a:pt x="358" y="1155"/>
                  <a:pt x="358" y="1155"/>
                  <a:pt x="358" y="1155"/>
                </a:cubicBezTo>
                <a:cubicBezTo>
                  <a:pt x="360" y="1155"/>
                  <a:pt x="360" y="1155"/>
                  <a:pt x="360" y="1155"/>
                </a:cubicBezTo>
                <a:cubicBezTo>
                  <a:pt x="360" y="1160"/>
                  <a:pt x="360" y="1160"/>
                  <a:pt x="360" y="1160"/>
                </a:cubicBezTo>
                <a:cubicBezTo>
                  <a:pt x="362" y="1161"/>
                  <a:pt x="364" y="1162"/>
                  <a:pt x="365" y="1163"/>
                </a:cubicBezTo>
                <a:cubicBezTo>
                  <a:pt x="365" y="1165"/>
                  <a:pt x="365" y="1165"/>
                  <a:pt x="365" y="1165"/>
                </a:cubicBezTo>
                <a:cubicBezTo>
                  <a:pt x="363" y="1165"/>
                  <a:pt x="363" y="1165"/>
                  <a:pt x="363" y="1165"/>
                </a:cubicBezTo>
                <a:cubicBezTo>
                  <a:pt x="364" y="1170"/>
                  <a:pt x="365" y="1175"/>
                  <a:pt x="365" y="1180"/>
                </a:cubicBezTo>
                <a:cubicBezTo>
                  <a:pt x="370" y="1180"/>
                  <a:pt x="370" y="1180"/>
                  <a:pt x="370" y="1180"/>
                </a:cubicBezTo>
                <a:lnTo>
                  <a:pt x="370" y="1185"/>
                </a:lnTo>
                <a:close/>
                <a:moveTo>
                  <a:pt x="368" y="1193"/>
                </a:moveTo>
                <a:cubicBezTo>
                  <a:pt x="368" y="1190"/>
                  <a:pt x="368" y="1190"/>
                  <a:pt x="368" y="1190"/>
                </a:cubicBezTo>
                <a:cubicBezTo>
                  <a:pt x="365" y="1190"/>
                  <a:pt x="365" y="1190"/>
                  <a:pt x="365" y="1190"/>
                </a:cubicBezTo>
                <a:cubicBezTo>
                  <a:pt x="365" y="1193"/>
                  <a:pt x="365" y="1193"/>
                  <a:pt x="365" y="1193"/>
                </a:cubicBezTo>
                <a:lnTo>
                  <a:pt x="368" y="1193"/>
                </a:lnTo>
                <a:close/>
                <a:moveTo>
                  <a:pt x="348" y="1150"/>
                </a:moveTo>
                <a:cubicBezTo>
                  <a:pt x="350" y="1153"/>
                  <a:pt x="348" y="1151"/>
                  <a:pt x="350" y="1153"/>
                </a:cubicBezTo>
                <a:cubicBezTo>
                  <a:pt x="353" y="1155"/>
                  <a:pt x="350" y="1154"/>
                  <a:pt x="355" y="1155"/>
                </a:cubicBezTo>
                <a:cubicBezTo>
                  <a:pt x="355" y="1153"/>
                  <a:pt x="355" y="1153"/>
                  <a:pt x="355" y="1153"/>
                </a:cubicBezTo>
                <a:cubicBezTo>
                  <a:pt x="358" y="1153"/>
                  <a:pt x="358" y="1153"/>
                  <a:pt x="358" y="1153"/>
                </a:cubicBezTo>
                <a:cubicBezTo>
                  <a:pt x="357" y="1151"/>
                  <a:pt x="356" y="1149"/>
                  <a:pt x="355" y="1148"/>
                </a:cubicBezTo>
                <a:cubicBezTo>
                  <a:pt x="353" y="1149"/>
                  <a:pt x="350" y="1149"/>
                  <a:pt x="348" y="1150"/>
                </a:cubicBezTo>
                <a:close/>
                <a:moveTo>
                  <a:pt x="400" y="1280"/>
                </a:moveTo>
                <a:cubicBezTo>
                  <a:pt x="395" y="1280"/>
                  <a:pt x="395" y="1280"/>
                  <a:pt x="395" y="1280"/>
                </a:cubicBezTo>
                <a:cubicBezTo>
                  <a:pt x="395" y="1285"/>
                  <a:pt x="395" y="1285"/>
                  <a:pt x="395" y="1285"/>
                </a:cubicBezTo>
                <a:cubicBezTo>
                  <a:pt x="399" y="1283"/>
                  <a:pt x="398" y="1283"/>
                  <a:pt x="400" y="1280"/>
                </a:cubicBezTo>
                <a:close/>
                <a:moveTo>
                  <a:pt x="258" y="763"/>
                </a:moveTo>
                <a:cubicBezTo>
                  <a:pt x="258" y="764"/>
                  <a:pt x="259" y="764"/>
                  <a:pt x="259" y="765"/>
                </a:cubicBezTo>
                <a:cubicBezTo>
                  <a:pt x="259" y="764"/>
                  <a:pt x="259" y="764"/>
                  <a:pt x="258" y="763"/>
                </a:cubicBezTo>
                <a:close/>
                <a:moveTo>
                  <a:pt x="273" y="678"/>
                </a:moveTo>
                <a:cubicBezTo>
                  <a:pt x="270" y="678"/>
                  <a:pt x="270" y="678"/>
                  <a:pt x="270" y="678"/>
                </a:cubicBezTo>
                <a:cubicBezTo>
                  <a:pt x="270" y="681"/>
                  <a:pt x="270" y="681"/>
                  <a:pt x="270" y="681"/>
                </a:cubicBezTo>
                <a:cubicBezTo>
                  <a:pt x="273" y="681"/>
                  <a:pt x="273" y="681"/>
                  <a:pt x="273" y="681"/>
                </a:cubicBezTo>
                <a:lnTo>
                  <a:pt x="273" y="678"/>
                </a:lnTo>
                <a:close/>
                <a:moveTo>
                  <a:pt x="256" y="1040"/>
                </a:moveTo>
                <a:cubicBezTo>
                  <a:pt x="256" y="1043"/>
                  <a:pt x="256" y="1043"/>
                  <a:pt x="256" y="1043"/>
                </a:cubicBezTo>
                <a:cubicBezTo>
                  <a:pt x="253" y="1045"/>
                  <a:pt x="252" y="1047"/>
                  <a:pt x="251" y="1050"/>
                </a:cubicBezTo>
                <a:cubicBezTo>
                  <a:pt x="253" y="1050"/>
                  <a:pt x="253" y="1050"/>
                  <a:pt x="253" y="1050"/>
                </a:cubicBezTo>
                <a:cubicBezTo>
                  <a:pt x="253" y="1048"/>
                  <a:pt x="253" y="1048"/>
                  <a:pt x="253" y="1048"/>
                </a:cubicBezTo>
                <a:cubicBezTo>
                  <a:pt x="255" y="1049"/>
                  <a:pt x="256" y="1050"/>
                  <a:pt x="258" y="1050"/>
                </a:cubicBezTo>
                <a:cubicBezTo>
                  <a:pt x="258" y="1045"/>
                  <a:pt x="258" y="1045"/>
                  <a:pt x="258" y="1045"/>
                </a:cubicBezTo>
                <a:cubicBezTo>
                  <a:pt x="263" y="1045"/>
                  <a:pt x="263" y="1045"/>
                  <a:pt x="263" y="1045"/>
                </a:cubicBezTo>
                <a:cubicBezTo>
                  <a:pt x="265" y="1051"/>
                  <a:pt x="264" y="1050"/>
                  <a:pt x="268" y="1053"/>
                </a:cubicBezTo>
                <a:cubicBezTo>
                  <a:pt x="268" y="1055"/>
                  <a:pt x="268" y="1055"/>
                  <a:pt x="268" y="1055"/>
                </a:cubicBezTo>
                <a:cubicBezTo>
                  <a:pt x="270" y="1055"/>
                  <a:pt x="270" y="1055"/>
                  <a:pt x="270" y="1055"/>
                </a:cubicBezTo>
                <a:cubicBezTo>
                  <a:pt x="270" y="1053"/>
                  <a:pt x="270" y="1053"/>
                  <a:pt x="270" y="1053"/>
                </a:cubicBezTo>
                <a:cubicBezTo>
                  <a:pt x="273" y="1050"/>
                  <a:pt x="271" y="1053"/>
                  <a:pt x="273" y="1048"/>
                </a:cubicBezTo>
                <a:cubicBezTo>
                  <a:pt x="279" y="1041"/>
                  <a:pt x="267" y="1039"/>
                  <a:pt x="263" y="1035"/>
                </a:cubicBezTo>
                <a:cubicBezTo>
                  <a:pt x="262" y="1038"/>
                  <a:pt x="261" y="1040"/>
                  <a:pt x="261" y="1043"/>
                </a:cubicBezTo>
                <a:cubicBezTo>
                  <a:pt x="259" y="1042"/>
                  <a:pt x="257" y="1041"/>
                  <a:pt x="256" y="1040"/>
                </a:cubicBezTo>
                <a:close/>
                <a:moveTo>
                  <a:pt x="256" y="761"/>
                </a:moveTo>
                <a:cubicBezTo>
                  <a:pt x="256" y="763"/>
                  <a:pt x="256" y="763"/>
                  <a:pt x="256" y="763"/>
                </a:cubicBezTo>
                <a:cubicBezTo>
                  <a:pt x="258" y="763"/>
                  <a:pt x="258" y="763"/>
                  <a:pt x="258" y="763"/>
                </a:cubicBezTo>
                <a:cubicBezTo>
                  <a:pt x="256" y="760"/>
                  <a:pt x="258" y="763"/>
                  <a:pt x="256" y="761"/>
                </a:cubicBezTo>
                <a:close/>
                <a:moveTo>
                  <a:pt x="278" y="823"/>
                </a:moveTo>
                <a:cubicBezTo>
                  <a:pt x="278" y="816"/>
                  <a:pt x="278" y="816"/>
                  <a:pt x="278" y="816"/>
                </a:cubicBezTo>
                <a:cubicBezTo>
                  <a:pt x="285" y="816"/>
                  <a:pt x="285" y="816"/>
                  <a:pt x="285" y="816"/>
                </a:cubicBezTo>
                <a:cubicBezTo>
                  <a:pt x="285" y="823"/>
                  <a:pt x="285" y="823"/>
                  <a:pt x="285" y="823"/>
                </a:cubicBezTo>
                <a:cubicBezTo>
                  <a:pt x="283" y="824"/>
                  <a:pt x="280" y="825"/>
                  <a:pt x="278" y="826"/>
                </a:cubicBezTo>
                <a:cubicBezTo>
                  <a:pt x="279" y="827"/>
                  <a:pt x="280" y="829"/>
                  <a:pt x="280" y="831"/>
                </a:cubicBezTo>
                <a:cubicBezTo>
                  <a:pt x="283" y="832"/>
                  <a:pt x="285" y="832"/>
                  <a:pt x="288" y="833"/>
                </a:cubicBezTo>
                <a:cubicBezTo>
                  <a:pt x="289" y="836"/>
                  <a:pt x="290" y="838"/>
                  <a:pt x="290" y="841"/>
                </a:cubicBezTo>
                <a:cubicBezTo>
                  <a:pt x="290" y="841"/>
                  <a:pt x="285" y="841"/>
                  <a:pt x="288" y="843"/>
                </a:cubicBezTo>
                <a:cubicBezTo>
                  <a:pt x="293" y="843"/>
                  <a:pt x="293" y="843"/>
                  <a:pt x="293" y="843"/>
                </a:cubicBezTo>
                <a:cubicBezTo>
                  <a:pt x="292" y="841"/>
                  <a:pt x="291" y="838"/>
                  <a:pt x="290" y="836"/>
                </a:cubicBezTo>
                <a:cubicBezTo>
                  <a:pt x="292" y="835"/>
                  <a:pt x="294" y="834"/>
                  <a:pt x="295" y="833"/>
                </a:cubicBezTo>
                <a:cubicBezTo>
                  <a:pt x="295" y="828"/>
                  <a:pt x="295" y="828"/>
                  <a:pt x="295" y="828"/>
                </a:cubicBezTo>
                <a:cubicBezTo>
                  <a:pt x="298" y="829"/>
                  <a:pt x="300" y="830"/>
                  <a:pt x="303" y="831"/>
                </a:cubicBezTo>
                <a:cubicBezTo>
                  <a:pt x="303" y="828"/>
                  <a:pt x="303" y="828"/>
                  <a:pt x="303" y="828"/>
                </a:cubicBezTo>
                <a:cubicBezTo>
                  <a:pt x="298" y="827"/>
                  <a:pt x="301" y="829"/>
                  <a:pt x="298" y="826"/>
                </a:cubicBezTo>
                <a:cubicBezTo>
                  <a:pt x="301" y="823"/>
                  <a:pt x="299" y="826"/>
                  <a:pt x="300" y="821"/>
                </a:cubicBezTo>
                <a:cubicBezTo>
                  <a:pt x="295" y="821"/>
                  <a:pt x="295" y="821"/>
                  <a:pt x="295" y="821"/>
                </a:cubicBezTo>
                <a:cubicBezTo>
                  <a:pt x="295" y="816"/>
                  <a:pt x="295" y="816"/>
                  <a:pt x="295" y="816"/>
                </a:cubicBezTo>
                <a:cubicBezTo>
                  <a:pt x="297" y="817"/>
                  <a:pt x="299" y="817"/>
                  <a:pt x="300" y="818"/>
                </a:cubicBezTo>
                <a:cubicBezTo>
                  <a:pt x="300" y="817"/>
                  <a:pt x="299" y="815"/>
                  <a:pt x="298" y="813"/>
                </a:cubicBezTo>
                <a:cubicBezTo>
                  <a:pt x="295" y="815"/>
                  <a:pt x="293" y="817"/>
                  <a:pt x="290" y="818"/>
                </a:cubicBezTo>
                <a:cubicBezTo>
                  <a:pt x="289" y="813"/>
                  <a:pt x="291" y="816"/>
                  <a:pt x="288" y="813"/>
                </a:cubicBezTo>
                <a:cubicBezTo>
                  <a:pt x="290" y="811"/>
                  <a:pt x="291" y="808"/>
                  <a:pt x="293" y="806"/>
                </a:cubicBezTo>
                <a:cubicBezTo>
                  <a:pt x="290" y="805"/>
                  <a:pt x="286" y="804"/>
                  <a:pt x="283" y="803"/>
                </a:cubicBezTo>
                <a:cubicBezTo>
                  <a:pt x="283" y="808"/>
                  <a:pt x="283" y="808"/>
                  <a:pt x="283" y="808"/>
                </a:cubicBezTo>
                <a:cubicBezTo>
                  <a:pt x="288" y="808"/>
                  <a:pt x="288" y="808"/>
                  <a:pt x="288" y="808"/>
                </a:cubicBezTo>
                <a:cubicBezTo>
                  <a:pt x="286" y="811"/>
                  <a:pt x="288" y="809"/>
                  <a:pt x="285" y="811"/>
                </a:cubicBezTo>
                <a:cubicBezTo>
                  <a:pt x="284" y="812"/>
                  <a:pt x="285" y="814"/>
                  <a:pt x="280" y="813"/>
                </a:cubicBezTo>
                <a:cubicBezTo>
                  <a:pt x="281" y="812"/>
                  <a:pt x="282" y="810"/>
                  <a:pt x="283" y="808"/>
                </a:cubicBezTo>
                <a:cubicBezTo>
                  <a:pt x="280" y="807"/>
                  <a:pt x="278" y="807"/>
                  <a:pt x="275" y="806"/>
                </a:cubicBezTo>
                <a:cubicBezTo>
                  <a:pt x="275" y="798"/>
                  <a:pt x="275" y="798"/>
                  <a:pt x="275" y="798"/>
                </a:cubicBezTo>
                <a:cubicBezTo>
                  <a:pt x="273" y="799"/>
                  <a:pt x="270" y="800"/>
                  <a:pt x="268" y="801"/>
                </a:cubicBezTo>
                <a:cubicBezTo>
                  <a:pt x="268" y="798"/>
                  <a:pt x="268" y="798"/>
                  <a:pt x="268" y="798"/>
                </a:cubicBezTo>
                <a:cubicBezTo>
                  <a:pt x="264" y="801"/>
                  <a:pt x="264" y="805"/>
                  <a:pt x="261" y="808"/>
                </a:cubicBezTo>
                <a:cubicBezTo>
                  <a:pt x="261" y="811"/>
                  <a:pt x="261" y="811"/>
                  <a:pt x="261" y="811"/>
                </a:cubicBezTo>
                <a:cubicBezTo>
                  <a:pt x="266" y="815"/>
                  <a:pt x="272" y="819"/>
                  <a:pt x="278" y="823"/>
                </a:cubicBezTo>
                <a:close/>
                <a:moveTo>
                  <a:pt x="283" y="831"/>
                </a:moveTo>
                <a:cubicBezTo>
                  <a:pt x="283" y="826"/>
                  <a:pt x="283" y="826"/>
                  <a:pt x="283" y="826"/>
                </a:cubicBezTo>
                <a:cubicBezTo>
                  <a:pt x="286" y="829"/>
                  <a:pt x="284" y="826"/>
                  <a:pt x="285" y="831"/>
                </a:cubicBezTo>
                <a:lnTo>
                  <a:pt x="283" y="831"/>
                </a:lnTo>
                <a:close/>
                <a:moveTo>
                  <a:pt x="288" y="821"/>
                </a:moveTo>
                <a:cubicBezTo>
                  <a:pt x="290" y="822"/>
                  <a:pt x="293" y="822"/>
                  <a:pt x="295" y="823"/>
                </a:cubicBezTo>
                <a:cubicBezTo>
                  <a:pt x="295" y="826"/>
                  <a:pt x="295" y="826"/>
                  <a:pt x="295" y="826"/>
                </a:cubicBezTo>
                <a:cubicBezTo>
                  <a:pt x="288" y="826"/>
                  <a:pt x="288" y="826"/>
                  <a:pt x="288" y="826"/>
                </a:cubicBezTo>
                <a:lnTo>
                  <a:pt x="288" y="821"/>
                </a:lnTo>
                <a:close/>
                <a:moveTo>
                  <a:pt x="270" y="811"/>
                </a:moveTo>
                <a:cubicBezTo>
                  <a:pt x="273" y="813"/>
                  <a:pt x="271" y="810"/>
                  <a:pt x="273" y="813"/>
                </a:cubicBezTo>
                <a:cubicBezTo>
                  <a:pt x="275" y="813"/>
                  <a:pt x="275" y="813"/>
                  <a:pt x="275" y="813"/>
                </a:cubicBezTo>
                <a:cubicBezTo>
                  <a:pt x="273" y="816"/>
                  <a:pt x="275" y="814"/>
                  <a:pt x="270" y="816"/>
                </a:cubicBezTo>
                <a:lnTo>
                  <a:pt x="270" y="811"/>
                </a:lnTo>
                <a:close/>
                <a:moveTo>
                  <a:pt x="632" y="309"/>
                </a:moveTo>
                <a:cubicBezTo>
                  <a:pt x="637" y="314"/>
                  <a:pt x="637" y="314"/>
                  <a:pt x="637" y="314"/>
                </a:cubicBezTo>
                <a:cubicBezTo>
                  <a:pt x="639" y="312"/>
                  <a:pt x="633" y="310"/>
                  <a:pt x="632" y="309"/>
                </a:cubicBezTo>
                <a:close/>
                <a:moveTo>
                  <a:pt x="770" y="1180"/>
                </a:moveTo>
                <a:cubicBezTo>
                  <a:pt x="767" y="1179"/>
                  <a:pt x="765" y="1179"/>
                  <a:pt x="762" y="1178"/>
                </a:cubicBezTo>
                <a:cubicBezTo>
                  <a:pt x="761" y="1180"/>
                  <a:pt x="761" y="1183"/>
                  <a:pt x="760" y="1185"/>
                </a:cubicBezTo>
                <a:cubicBezTo>
                  <a:pt x="762" y="1185"/>
                  <a:pt x="762" y="1185"/>
                  <a:pt x="762" y="1185"/>
                </a:cubicBezTo>
                <a:cubicBezTo>
                  <a:pt x="762" y="1183"/>
                  <a:pt x="762" y="1183"/>
                  <a:pt x="762" y="1183"/>
                </a:cubicBezTo>
                <a:cubicBezTo>
                  <a:pt x="770" y="1183"/>
                  <a:pt x="770" y="1183"/>
                  <a:pt x="770" y="1183"/>
                </a:cubicBezTo>
                <a:lnTo>
                  <a:pt x="770" y="1180"/>
                </a:lnTo>
                <a:close/>
                <a:moveTo>
                  <a:pt x="817" y="1075"/>
                </a:moveTo>
                <a:cubicBezTo>
                  <a:pt x="814" y="1072"/>
                  <a:pt x="817" y="1074"/>
                  <a:pt x="812" y="1073"/>
                </a:cubicBezTo>
                <a:cubicBezTo>
                  <a:pt x="815" y="1076"/>
                  <a:pt x="812" y="1074"/>
                  <a:pt x="817" y="1075"/>
                </a:cubicBezTo>
                <a:close/>
                <a:moveTo>
                  <a:pt x="762" y="1213"/>
                </a:moveTo>
                <a:cubicBezTo>
                  <a:pt x="762" y="1218"/>
                  <a:pt x="762" y="1218"/>
                  <a:pt x="762" y="1218"/>
                </a:cubicBezTo>
                <a:cubicBezTo>
                  <a:pt x="767" y="1218"/>
                  <a:pt x="767" y="1218"/>
                  <a:pt x="767" y="1218"/>
                </a:cubicBezTo>
                <a:cubicBezTo>
                  <a:pt x="767" y="1215"/>
                  <a:pt x="767" y="1215"/>
                  <a:pt x="767" y="1215"/>
                </a:cubicBezTo>
                <a:cubicBezTo>
                  <a:pt x="764" y="1213"/>
                  <a:pt x="767" y="1215"/>
                  <a:pt x="765" y="1213"/>
                </a:cubicBezTo>
                <a:lnTo>
                  <a:pt x="762" y="1213"/>
                </a:lnTo>
                <a:close/>
                <a:moveTo>
                  <a:pt x="765" y="1193"/>
                </a:moveTo>
                <a:cubicBezTo>
                  <a:pt x="763" y="1199"/>
                  <a:pt x="762" y="1198"/>
                  <a:pt x="760" y="1203"/>
                </a:cubicBezTo>
                <a:cubicBezTo>
                  <a:pt x="767" y="1203"/>
                  <a:pt x="767" y="1203"/>
                  <a:pt x="767" y="1203"/>
                </a:cubicBezTo>
                <a:cubicBezTo>
                  <a:pt x="767" y="1205"/>
                  <a:pt x="767" y="1205"/>
                  <a:pt x="767" y="1205"/>
                </a:cubicBezTo>
                <a:cubicBezTo>
                  <a:pt x="762" y="1205"/>
                  <a:pt x="762" y="1205"/>
                  <a:pt x="762" y="1205"/>
                </a:cubicBezTo>
                <a:cubicBezTo>
                  <a:pt x="762" y="1210"/>
                  <a:pt x="762" y="1210"/>
                  <a:pt x="762" y="1210"/>
                </a:cubicBezTo>
                <a:cubicBezTo>
                  <a:pt x="764" y="1209"/>
                  <a:pt x="766" y="1208"/>
                  <a:pt x="767" y="1208"/>
                </a:cubicBezTo>
                <a:cubicBezTo>
                  <a:pt x="768" y="1206"/>
                  <a:pt x="769" y="1204"/>
                  <a:pt x="770" y="1203"/>
                </a:cubicBezTo>
                <a:cubicBezTo>
                  <a:pt x="763" y="1197"/>
                  <a:pt x="766" y="1199"/>
                  <a:pt x="770" y="1193"/>
                </a:cubicBezTo>
                <a:lnTo>
                  <a:pt x="765" y="1193"/>
                </a:lnTo>
                <a:close/>
                <a:moveTo>
                  <a:pt x="817" y="491"/>
                </a:moveTo>
                <a:cubicBezTo>
                  <a:pt x="815" y="491"/>
                  <a:pt x="815" y="491"/>
                  <a:pt x="815" y="491"/>
                </a:cubicBezTo>
                <a:cubicBezTo>
                  <a:pt x="815" y="496"/>
                  <a:pt x="815" y="496"/>
                  <a:pt x="815" y="496"/>
                </a:cubicBezTo>
                <a:cubicBezTo>
                  <a:pt x="817" y="496"/>
                  <a:pt x="817" y="496"/>
                  <a:pt x="817" y="496"/>
                </a:cubicBezTo>
                <a:lnTo>
                  <a:pt x="817" y="491"/>
                </a:lnTo>
                <a:close/>
                <a:moveTo>
                  <a:pt x="820" y="1078"/>
                </a:moveTo>
                <a:cubicBezTo>
                  <a:pt x="817" y="1078"/>
                  <a:pt x="817" y="1078"/>
                  <a:pt x="817" y="1078"/>
                </a:cubicBezTo>
                <a:cubicBezTo>
                  <a:pt x="817" y="1085"/>
                  <a:pt x="817" y="1085"/>
                  <a:pt x="817" y="1085"/>
                </a:cubicBezTo>
                <a:cubicBezTo>
                  <a:pt x="822" y="1085"/>
                  <a:pt x="822" y="1085"/>
                  <a:pt x="822" y="1085"/>
                </a:cubicBezTo>
                <a:cubicBezTo>
                  <a:pt x="821" y="1083"/>
                  <a:pt x="820" y="1080"/>
                  <a:pt x="820" y="1078"/>
                </a:cubicBezTo>
                <a:close/>
                <a:moveTo>
                  <a:pt x="805" y="471"/>
                </a:moveTo>
                <a:cubicBezTo>
                  <a:pt x="805" y="474"/>
                  <a:pt x="805" y="474"/>
                  <a:pt x="805" y="474"/>
                </a:cubicBezTo>
                <a:cubicBezTo>
                  <a:pt x="807" y="474"/>
                  <a:pt x="807" y="474"/>
                  <a:pt x="807" y="474"/>
                </a:cubicBezTo>
                <a:cubicBezTo>
                  <a:pt x="807" y="486"/>
                  <a:pt x="807" y="486"/>
                  <a:pt x="807" y="486"/>
                </a:cubicBezTo>
                <a:cubicBezTo>
                  <a:pt x="810" y="486"/>
                  <a:pt x="810" y="486"/>
                  <a:pt x="810" y="486"/>
                </a:cubicBezTo>
                <a:cubicBezTo>
                  <a:pt x="810" y="484"/>
                  <a:pt x="810" y="484"/>
                  <a:pt x="810" y="484"/>
                </a:cubicBezTo>
                <a:cubicBezTo>
                  <a:pt x="812" y="484"/>
                  <a:pt x="812" y="484"/>
                  <a:pt x="812" y="484"/>
                </a:cubicBezTo>
                <a:cubicBezTo>
                  <a:pt x="812" y="482"/>
                  <a:pt x="810" y="479"/>
                  <a:pt x="810" y="474"/>
                </a:cubicBezTo>
                <a:cubicBezTo>
                  <a:pt x="808" y="473"/>
                  <a:pt x="806" y="472"/>
                  <a:pt x="805" y="471"/>
                </a:cubicBezTo>
                <a:close/>
                <a:moveTo>
                  <a:pt x="815" y="536"/>
                </a:moveTo>
                <a:cubicBezTo>
                  <a:pt x="810" y="536"/>
                  <a:pt x="810" y="536"/>
                  <a:pt x="810" y="536"/>
                </a:cubicBezTo>
                <a:cubicBezTo>
                  <a:pt x="812" y="539"/>
                  <a:pt x="809" y="537"/>
                  <a:pt x="812" y="539"/>
                </a:cubicBezTo>
                <a:cubicBezTo>
                  <a:pt x="812" y="541"/>
                  <a:pt x="812" y="541"/>
                  <a:pt x="812" y="541"/>
                </a:cubicBezTo>
                <a:cubicBezTo>
                  <a:pt x="815" y="541"/>
                  <a:pt x="815" y="541"/>
                  <a:pt x="815" y="541"/>
                </a:cubicBezTo>
                <a:lnTo>
                  <a:pt x="815" y="536"/>
                </a:lnTo>
                <a:close/>
                <a:moveTo>
                  <a:pt x="712" y="1110"/>
                </a:moveTo>
                <a:cubicBezTo>
                  <a:pt x="713" y="1112"/>
                  <a:pt x="714" y="1114"/>
                  <a:pt x="715" y="1115"/>
                </a:cubicBezTo>
                <a:cubicBezTo>
                  <a:pt x="717" y="1115"/>
                  <a:pt x="717" y="1115"/>
                  <a:pt x="717" y="1115"/>
                </a:cubicBezTo>
                <a:cubicBezTo>
                  <a:pt x="717" y="1113"/>
                  <a:pt x="717" y="1113"/>
                  <a:pt x="717" y="1113"/>
                </a:cubicBezTo>
                <a:cubicBezTo>
                  <a:pt x="722" y="1113"/>
                  <a:pt x="721" y="1117"/>
                  <a:pt x="722" y="1118"/>
                </a:cubicBezTo>
                <a:cubicBezTo>
                  <a:pt x="727" y="1118"/>
                  <a:pt x="727" y="1118"/>
                  <a:pt x="727" y="1118"/>
                </a:cubicBezTo>
                <a:cubicBezTo>
                  <a:pt x="727" y="1120"/>
                  <a:pt x="727" y="1120"/>
                  <a:pt x="727" y="1120"/>
                </a:cubicBezTo>
                <a:cubicBezTo>
                  <a:pt x="730" y="1120"/>
                  <a:pt x="730" y="1120"/>
                  <a:pt x="730" y="1120"/>
                </a:cubicBezTo>
                <a:cubicBezTo>
                  <a:pt x="730" y="1118"/>
                  <a:pt x="730" y="1118"/>
                  <a:pt x="730" y="1118"/>
                </a:cubicBezTo>
                <a:cubicBezTo>
                  <a:pt x="740" y="1118"/>
                  <a:pt x="740" y="1118"/>
                  <a:pt x="740" y="1118"/>
                </a:cubicBezTo>
                <a:cubicBezTo>
                  <a:pt x="743" y="1117"/>
                  <a:pt x="739" y="1115"/>
                  <a:pt x="742" y="1115"/>
                </a:cubicBezTo>
                <a:cubicBezTo>
                  <a:pt x="742" y="1118"/>
                  <a:pt x="742" y="1118"/>
                  <a:pt x="742" y="1118"/>
                </a:cubicBezTo>
                <a:cubicBezTo>
                  <a:pt x="745" y="1118"/>
                  <a:pt x="745" y="1118"/>
                  <a:pt x="745" y="1118"/>
                </a:cubicBezTo>
                <a:cubicBezTo>
                  <a:pt x="742" y="1113"/>
                  <a:pt x="743" y="1114"/>
                  <a:pt x="737" y="1113"/>
                </a:cubicBezTo>
                <a:cubicBezTo>
                  <a:pt x="734" y="1116"/>
                  <a:pt x="737" y="1114"/>
                  <a:pt x="732" y="1115"/>
                </a:cubicBezTo>
                <a:cubicBezTo>
                  <a:pt x="732" y="1110"/>
                  <a:pt x="732" y="1110"/>
                  <a:pt x="732" y="1110"/>
                </a:cubicBezTo>
                <a:cubicBezTo>
                  <a:pt x="735" y="1112"/>
                  <a:pt x="733" y="1110"/>
                  <a:pt x="735" y="1113"/>
                </a:cubicBezTo>
                <a:cubicBezTo>
                  <a:pt x="737" y="1113"/>
                  <a:pt x="737" y="1113"/>
                  <a:pt x="737" y="1113"/>
                </a:cubicBezTo>
                <a:cubicBezTo>
                  <a:pt x="738" y="1102"/>
                  <a:pt x="739" y="1104"/>
                  <a:pt x="742" y="1098"/>
                </a:cubicBezTo>
                <a:cubicBezTo>
                  <a:pt x="739" y="1098"/>
                  <a:pt x="732" y="1100"/>
                  <a:pt x="732" y="1100"/>
                </a:cubicBezTo>
                <a:cubicBezTo>
                  <a:pt x="731" y="1098"/>
                  <a:pt x="731" y="1095"/>
                  <a:pt x="730" y="1093"/>
                </a:cubicBezTo>
                <a:cubicBezTo>
                  <a:pt x="726" y="1091"/>
                  <a:pt x="726" y="1094"/>
                  <a:pt x="725" y="1095"/>
                </a:cubicBezTo>
                <a:cubicBezTo>
                  <a:pt x="723" y="1094"/>
                  <a:pt x="721" y="1094"/>
                  <a:pt x="720" y="1093"/>
                </a:cubicBezTo>
                <a:cubicBezTo>
                  <a:pt x="721" y="1090"/>
                  <a:pt x="721" y="1088"/>
                  <a:pt x="722" y="1085"/>
                </a:cubicBezTo>
                <a:cubicBezTo>
                  <a:pt x="725" y="1085"/>
                  <a:pt x="725" y="1085"/>
                  <a:pt x="725" y="1085"/>
                </a:cubicBezTo>
                <a:cubicBezTo>
                  <a:pt x="726" y="1087"/>
                  <a:pt x="729" y="1090"/>
                  <a:pt x="732" y="1090"/>
                </a:cubicBezTo>
                <a:cubicBezTo>
                  <a:pt x="732" y="1088"/>
                  <a:pt x="732" y="1088"/>
                  <a:pt x="732" y="1088"/>
                </a:cubicBezTo>
                <a:cubicBezTo>
                  <a:pt x="735" y="1088"/>
                  <a:pt x="735" y="1088"/>
                  <a:pt x="735" y="1088"/>
                </a:cubicBezTo>
                <a:cubicBezTo>
                  <a:pt x="735" y="1093"/>
                  <a:pt x="735" y="1093"/>
                  <a:pt x="735" y="1093"/>
                </a:cubicBezTo>
                <a:cubicBezTo>
                  <a:pt x="737" y="1092"/>
                  <a:pt x="738" y="1086"/>
                  <a:pt x="740" y="1088"/>
                </a:cubicBezTo>
                <a:cubicBezTo>
                  <a:pt x="740" y="1095"/>
                  <a:pt x="740" y="1095"/>
                  <a:pt x="740" y="1095"/>
                </a:cubicBezTo>
                <a:cubicBezTo>
                  <a:pt x="743" y="1096"/>
                  <a:pt x="740" y="1095"/>
                  <a:pt x="742" y="1093"/>
                </a:cubicBezTo>
                <a:cubicBezTo>
                  <a:pt x="746" y="1095"/>
                  <a:pt x="747" y="1097"/>
                  <a:pt x="750" y="1100"/>
                </a:cubicBezTo>
                <a:cubicBezTo>
                  <a:pt x="752" y="1099"/>
                  <a:pt x="755" y="1099"/>
                  <a:pt x="757" y="1098"/>
                </a:cubicBezTo>
                <a:cubicBezTo>
                  <a:pt x="757" y="1095"/>
                  <a:pt x="757" y="1095"/>
                  <a:pt x="757" y="1095"/>
                </a:cubicBezTo>
                <a:cubicBezTo>
                  <a:pt x="752" y="1092"/>
                  <a:pt x="750" y="1089"/>
                  <a:pt x="750" y="1080"/>
                </a:cubicBezTo>
                <a:cubicBezTo>
                  <a:pt x="747" y="1081"/>
                  <a:pt x="745" y="1082"/>
                  <a:pt x="742" y="1083"/>
                </a:cubicBezTo>
                <a:cubicBezTo>
                  <a:pt x="742" y="1073"/>
                  <a:pt x="742" y="1073"/>
                  <a:pt x="742" y="1073"/>
                </a:cubicBezTo>
                <a:cubicBezTo>
                  <a:pt x="745" y="1073"/>
                  <a:pt x="745" y="1073"/>
                  <a:pt x="745" y="1073"/>
                </a:cubicBezTo>
                <a:cubicBezTo>
                  <a:pt x="746" y="1070"/>
                  <a:pt x="743" y="1073"/>
                  <a:pt x="742" y="1070"/>
                </a:cubicBezTo>
                <a:cubicBezTo>
                  <a:pt x="743" y="1065"/>
                  <a:pt x="744" y="1060"/>
                  <a:pt x="745" y="1055"/>
                </a:cubicBezTo>
                <a:cubicBezTo>
                  <a:pt x="742" y="1054"/>
                  <a:pt x="740" y="1052"/>
                  <a:pt x="737" y="1050"/>
                </a:cubicBezTo>
                <a:cubicBezTo>
                  <a:pt x="737" y="1050"/>
                  <a:pt x="740" y="1043"/>
                  <a:pt x="740" y="1040"/>
                </a:cubicBezTo>
                <a:cubicBezTo>
                  <a:pt x="743" y="1040"/>
                  <a:pt x="746" y="1039"/>
                  <a:pt x="750" y="1038"/>
                </a:cubicBezTo>
                <a:cubicBezTo>
                  <a:pt x="750" y="1033"/>
                  <a:pt x="750" y="1033"/>
                  <a:pt x="750" y="1033"/>
                </a:cubicBezTo>
                <a:cubicBezTo>
                  <a:pt x="746" y="1033"/>
                  <a:pt x="751" y="1034"/>
                  <a:pt x="747" y="1035"/>
                </a:cubicBezTo>
                <a:cubicBezTo>
                  <a:pt x="744" y="1033"/>
                  <a:pt x="741" y="1030"/>
                  <a:pt x="737" y="1028"/>
                </a:cubicBezTo>
                <a:cubicBezTo>
                  <a:pt x="738" y="1030"/>
                  <a:pt x="739" y="1031"/>
                  <a:pt x="740" y="1033"/>
                </a:cubicBezTo>
                <a:cubicBezTo>
                  <a:pt x="735" y="1033"/>
                  <a:pt x="735" y="1033"/>
                  <a:pt x="735" y="1033"/>
                </a:cubicBezTo>
                <a:cubicBezTo>
                  <a:pt x="735" y="1033"/>
                  <a:pt x="737" y="1039"/>
                  <a:pt x="737" y="1043"/>
                </a:cubicBezTo>
                <a:cubicBezTo>
                  <a:pt x="732" y="1043"/>
                  <a:pt x="732" y="1043"/>
                  <a:pt x="732" y="1043"/>
                </a:cubicBezTo>
                <a:cubicBezTo>
                  <a:pt x="732" y="1040"/>
                  <a:pt x="732" y="1040"/>
                  <a:pt x="732" y="1040"/>
                </a:cubicBezTo>
                <a:cubicBezTo>
                  <a:pt x="730" y="1040"/>
                  <a:pt x="727" y="1046"/>
                  <a:pt x="722" y="1043"/>
                </a:cubicBezTo>
                <a:cubicBezTo>
                  <a:pt x="722" y="1040"/>
                  <a:pt x="722" y="1040"/>
                  <a:pt x="722" y="1040"/>
                </a:cubicBezTo>
                <a:cubicBezTo>
                  <a:pt x="717" y="1039"/>
                  <a:pt x="720" y="1041"/>
                  <a:pt x="717" y="1038"/>
                </a:cubicBezTo>
                <a:cubicBezTo>
                  <a:pt x="715" y="1038"/>
                  <a:pt x="715" y="1038"/>
                  <a:pt x="715" y="1038"/>
                </a:cubicBezTo>
                <a:cubicBezTo>
                  <a:pt x="713" y="1035"/>
                  <a:pt x="713" y="1035"/>
                  <a:pt x="710" y="1033"/>
                </a:cubicBezTo>
                <a:cubicBezTo>
                  <a:pt x="710" y="1035"/>
                  <a:pt x="710" y="1035"/>
                  <a:pt x="710" y="1035"/>
                </a:cubicBezTo>
                <a:cubicBezTo>
                  <a:pt x="707" y="1038"/>
                  <a:pt x="709" y="1035"/>
                  <a:pt x="707" y="1038"/>
                </a:cubicBezTo>
                <a:cubicBezTo>
                  <a:pt x="710" y="1038"/>
                  <a:pt x="710" y="1038"/>
                  <a:pt x="710" y="1038"/>
                </a:cubicBezTo>
                <a:cubicBezTo>
                  <a:pt x="710" y="1040"/>
                  <a:pt x="710" y="1040"/>
                  <a:pt x="710" y="1040"/>
                </a:cubicBezTo>
                <a:cubicBezTo>
                  <a:pt x="702" y="1040"/>
                  <a:pt x="702" y="1040"/>
                  <a:pt x="702" y="1040"/>
                </a:cubicBezTo>
                <a:cubicBezTo>
                  <a:pt x="702" y="1038"/>
                  <a:pt x="702" y="1038"/>
                  <a:pt x="702" y="1038"/>
                </a:cubicBezTo>
                <a:cubicBezTo>
                  <a:pt x="700" y="1033"/>
                  <a:pt x="700" y="1043"/>
                  <a:pt x="700" y="1043"/>
                </a:cubicBezTo>
                <a:cubicBezTo>
                  <a:pt x="702" y="1043"/>
                  <a:pt x="702" y="1043"/>
                  <a:pt x="702" y="1043"/>
                </a:cubicBezTo>
                <a:cubicBezTo>
                  <a:pt x="703" y="1045"/>
                  <a:pt x="704" y="1048"/>
                  <a:pt x="705" y="1050"/>
                </a:cubicBezTo>
                <a:cubicBezTo>
                  <a:pt x="700" y="1050"/>
                  <a:pt x="700" y="1050"/>
                  <a:pt x="700" y="1050"/>
                </a:cubicBezTo>
                <a:cubicBezTo>
                  <a:pt x="699" y="1048"/>
                  <a:pt x="698" y="1045"/>
                  <a:pt x="697" y="1043"/>
                </a:cubicBezTo>
                <a:cubicBezTo>
                  <a:pt x="694" y="1044"/>
                  <a:pt x="691" y="1045"/>
                  <a:pt x="687" y="1045"/>
                </a:cubicBezTo>
                <a:cubicBezTo>
                  <a:pt x="687" y="1043"/>
                  <a:pt x="687" y="1043"/>
                  <a:pt x="687" y="1043"/>
                </a:cubicBezTo>
                <a:cubicBezTo>
                  <a:pt x="685" y="1043"/>
                  <a:pt x="685" y="1043"/>
                  <a:pt x="685" y="1043"/>
                </a:cubicBezTo>
                <a:cubicBezTo>
                  <a:pt x="685" y="1048"/>
                  <a:pt x="685" y="1048"/>
                  <a:pt x="685" y="1048"/>
                </a:cubicBezTo>
                <a:cubicBezTo>
                  <a:pt x="691" y="1047"/>
                  <a:pt x="691" y="1047"/>
                  <a:pt x="695" y="1045"/>
                </a:cubicBezTo>
                <a:cubicBezTo>
                  <a:pt x="696" y="1057"/>
                  <a:pt x="701" y="1057"/>
                  <a:pt x="702" y="1068"/>
                </a:cubicBezTo>
                <a:cubicBezTo>
                  <a:pt x="697" y="1068"/>
                  <a:pt x="697" y="1068"/>
                  <a:pt x="697" y="1068"/>
                </a:cubicBezTo>
                <a:cubicBezTo>
                  <a:pt x="697" y="1070"/>
                  <a:pt x="697" y="1070"/>
                  <a:pt x="697" y="1070"/>
                </a:cubicBezTo>
                <a:cubicBezTo>
                  <a:pt x="692" y="1069"/>
                  <a:pt x="695" y="1071"/>
                  <a:pt x="692" y="1068"/>
                </a:cubicBezTo>
                <a:cubicBezTo>
                  <a:pt x="697" y="1068"/>
                  <a:pt x="697" y="1068"/>
                  <a:pt x="697" y="1068"/>
                </a:cubicBezTo>
                <a:cubicBezTo>
                  <a:pt x="696" y="1065"/>
                  <a:pt x="696" y="1061"/>
                  <a:pt x="695" y="1058"/>
                </a:cubicBezTo>
                <a:cubicBezTo>
                  <a:pt x="692" y="1058"/>
                  <a:pt x="692" y="1058"/>
                  <a:pt x="692" y="1058"/>
                </a:cubicBezTo>
                <a:cubicBezTo>
                  <a:pt x="692" y="1060"/>
                  <a:pt x="692" y="1060"/>
                  <a:pt x="692" y="1060"/>
                </a:cubicBezTo>
                <a:cubicBezTo>
                  <a:pt x="690" y="1060"/>
                  <a:pt x="687" y="1059"/>
                  <a:pt x="685" y="1058"/>
                </a:cubicBezTo>
                <a:cubicBezTo>
                  <a:pt x="685" y="1061"/>
                  <a:pt x="684" y="1059"/>
                  <a:pt x="687" y="1060"/>
                </a:cubicBezTo>
                <a:cubicBezTo>
                  <a:pt x="683" y="1066"/>
                  <a:pt x="683" y="1060"/>
                  <a:pt x="680" y="1063"/>
                </a:cubicBezTo>
                <a:cubicBezTo>
                  <a:pt x="680" y="1065"/>
                  <a:pt x="680" y="1065"/>
                  <a:pt x="680" y="1065"/>
                </a:cubicBezTo>
                <a:cubicBezTo>
                  <a:pt x="683" y="1067"/>
                  <a:pt x="683" y="1067"/>
                  <a:pt x="685" y="1070"/>
                </a:cubicBezTo>
                <a:cubicBezTo>
                  <a:pt x="677" y="1070"/>
                  <a:pt x="677" y="1070"/>
                  <a:pt x="677" y="1070"/>
                </a:cubicBezTo>
                <a:cubicBezTo>
                  <a:pt x="677" y="1073"/>
                  <a:pt x="677" y="1073"/>
                  <a:pt x="677" y="1073"/>
                </a:cubicBezTo>
                <a:cubicBezTo>
                  <a:pt x="680" y="1073"/>
                  <a:pt x="680" y="1073"/>
                  <a:pt x="680" y="1073"/>
                </a:cubicBezTo>
                <a:cubicBezTo>
                  <a:pt x="680" y="1075"/>
                  <a:pt x="680" y="1075"/>
                  <a:pt x="680" y="1075"/>
                </a:cubicBezTo>
                <a:cubicBezTo>
                  <a:pt x="692" y="1069"/>
                  <a:pt x="690" y="1072"/>
                  <a:pt x="707" y="1073"/>
                </a:cubicBezTo>
                <a:cubicBezTo>
                  <a:pt x="707" y="1078"/>
                  <a:pt x="707" y="1078"/>
                  <a:pt x="707" y="1078"/>
                </a:cubicBezTo>
                <a:cubicBezTo>
                  <a:pt x="710" y="1079"/>
                  <a:pt x="712" y="1079"/>
                  <a:pt x="715" y="1080"/>
                </a:cubicBezTo>
                <a:cubicBezTo>
                  <a:pt x="715" y="1083"/>
                  <a:pt x="715" y="1083"/>
                  <a:pt x="715" y="1083"/>
                </a:cubicBezTo>
                <a:cubicBezTo>
                  <a:pt x="716" y="1082"/>
                  <a:pt x="718" y="1081"/>
                  <a:pt x="720" y="1080"/>
                </a:cubicBezTo>
                <a:cubicBezTo>
                  <a:pt x="720" y="1088"/>
                  <a:pt x="720" y="1088"/>
                  <a:pt x="720" y="1088"/>
                </a:cubicBezTo>
                <a:cubicBezTo>
                  <a:pt x="718" y="1087"/>
                  <a:pt x="716" y="1086"/>
                  <a:pt x="715" y="1085"/>
                </a:cubicBezTo>
                <a:cubicBezTo>
                  <a:pt x="715" y="1088"/>
                  <a:pt x="715" y="1088"/>
                  <a:pt x="715" y="1088"/>
                </a:cubicBezTo>
                <a:cubicBezTo>
                  <a:pt x="717" y="1088"/>
                  <a:pt x="717" y="1088"/>
                  <a:pt x="717" y="1088"/>
                </a:cubicBezTo>
                <a:cubicBezTo>
                  <a:pt x="718" y="1093"/>
                  <a:pt x="719" y="1098"/>
                  <a:pt x="720" y="1103"/>
                </a:cubicBezTo>
                <a:cubicBezTo>
                  <a:pt x="717" y="1103"/>
                  <a:pt x="717" y="1103"/>
                  <a:pt x="717" y="1103"/>
                </a:cubicBezTo>
                <a:cubicBezTo>
                  <a:pt x="717" y="1105"/>
                  <a:pt x="717" y="1105"/>
                  <a:pt x="717" y="1105"/>
                </a:cubicBezTo>
                <a:cubicBezTo>
                  <a:pt x="720" y="1108"/>
                  <a:pt x="718" y="1105"/>
                  <a:pt x="720" y="1110"/>
                </a:cubicBezTo>
                <a:cubicBezTo>
                  <a:pt x="717" y="1110"/>
                  <a:pt x="717" y="1110"/>
                  <a:pt x="717" y="1110"/>
                </a:cubicBezTo>
                <a:cubicBezTo>
                  <a:pt x="717" y="1105"/>
                  <a:pt x="717" y="1105"/>
                  <a:pt x="717" y="1105"/>
                </a:cubicBezTo>
                <a:cubicBezTo>
                  <a:pt x="712" y="1105"/>
                  <a:pt x="712" y="1105"/>
                  <a:pt x="712" y="1105"/>
                </a:cubicBezTo>
                <a:cubicBezTo>
                  <a:pt x="712" y="1108"/>
                  <a:pt x="712" y="1108"/>
                  <a:pt x="712" y="1108"/>
                </a:cubicBezTo>
                <a:cubicBezTo>
                  <a:pt x="715" y="1108"/>
                  <a:pt x="715" y="1108"/>
                  <a:pt x="715" y="1108"/>
                </a:cubicBezTo>
                <a:cubicBezTo>
                  <a:pt x="715" y="1110"/>
                  <a:pt x="715" y="1110"/>
                  <a:pt x="715" y="1110"/>
                </a:cubicBezTo>
                <a:lnTo>
                  <a:pt x="712" y="1110"/>
                </a:lnTo>
                <a:close/>
                <a:moveTo>
                  <a:pt x="725" y="1100"/>
                </a:moveTo>
                <a:cubicBezTo>
                  <a:pt x="730" y="1100"/>
                  <a:pt x="730" y="1100"/>
                  <a:pt x="730" y="1100"/>
                </a:cubicBezTo>
                <a:cubicBezTo>
                  <a:pt x="728" y="1106"/>
                  <a:pt x="727" y="1103"/>
                  <a:pt x="730" y="1108"/>
                </a:cubicBezTo>
                <a:cubicBezTo>
                  <a:pt x="727" y="1108"/>
                  <a:pt x="727" y="1108"/>
                  <a:pt x="727" y="1108"/>
                </a:cubicBezTo>
                <a:cubicBezTo>
                  <a:pt x="727" y="1110"/>
                  <a:pt x="727" y="1110"/>
                  <a:pt x="727" y="1110"/>
                </a:cubicBezTo>
                <a:cubicBezTo>
                  <a:pt x="725" y="1110"/>
                  <a:pt x="725" y="1110"/>
                  <a:pt x="725" y="1110"/>
                </a:cubicBezTo>
                <a:lnTo>
                  <a:pt x="725" y="1100"/>
                </a:lnTo>
                <a:close/>
                <a:moveTo>
                  <a:pt x="735" y="1083"/>
                </a:moveTo>
                <a:cubicBezTo>
                  <a:pt x="727" y="1083"/>
                  <a:pt x="727" y="1083"/>
                  <a:pt x="727" y="1083"/>
                </a:cubicBezTo>
                <a:cubicBezTo>
                  <a:pt x="727" y="1078"/>
                  <a:pt x="727" y="1078"/>
                  <a:pt x="727" y="1078"/>
                </a:cubicBezTo>
                <a:cubicBezTo>
                  <a:pt x="720" y="1078"/>
                  <a:pt x="720" y="1078"/>
                  <a:pt x="720" y="1078"/>
                </a:cubicBezTo>
                <a:cubicBezTo>
                  <a:pt x="720" y="1075"/>
                  <a:pt x="720" y="1075"/>
                  <a:pt x="720" y="1075"/>
                </a:cubicBezTo>
                <a:cubicBezTo>
                  <a:pt x="727" y="1075"/>
                  <a:pt x="727" y="1075"/>
                  <a:pt x="727" y="1075"/>
                </a:cubicBezTo>
                <a:cubicBezTo>
                  <a:pt x="727" y="1078"/>
                  <a:pt x="727" y="1078"/>
                  <a:pt x="727" y="1078"/>
                </a:cubicBezTo>
                <a:cubicBezTo>
                  <a:pt x="730" y="1079"/>
                  <a:pt x="732" y="1079"/>
                  <a:pt x="735" y="1080"/>
                </a:cubicBezTo>
                <a:lnTo>
                  <a:pt x="735" y="1083"/>
                </a:lnTo>
                <a:close/>
                <a:moveTo>
                  <a:pt x="730" y="1058"/>
                </a:moveTo>
                <a:cubicBezTo>
                  <a:pt x="730" y="1060"/>
                  <a:pt x="730" y="1060"/>
                  <a:pt x="730" y="1060"/>
                </a:cubicBezTo>
                <a:cubicBezTo>
                  <a:pt x="735" y="1060"/>
                  <a:pt x="735" y="1060"/>
                  <a:pt x="735" y="1060"/>
                </a:cubicBezTo>
                <a:cubicBezTo>
                  <a:pt x="735" y="1063"/>
                  <a:pt x="735" y="1063"/>
                  <a:pt x="735" y="1063"/>
                </a:cubicBezTo>
                <a:cubicBezTo>
                  <a:pt x="730" y="1061"/>
                  <a:pt x="733" y="1063"/>
                  <a:pt x="730" y="1060"/>
                </a:cubicBezTo>
                <a:cubicBezTo>
                  <a:pt x="725" y="1059"/>
                  <a:pt x="728" y="1061"/>
                  <a:pt x="725" y="1058"/>
                </a:cubicBezTo>
                <a:lnTo>
                  <a:pt x="730" y="1058"/>
                </a:lnTo>
                <a:close/>
                <a:moveTo>
                  <a:pt x="710" y="1063"/>
                </a:moveTo>
                <a:cubicBezTo>
                  <a:pt x="710" y="1060"/>
                  <a:pt x="710" y="1060"/>
                  <a:pt x="710" y="1060"/>
                </a:cubicBezTo>
                <a:cubicBezTo>
                  <a:pt x="712" y="1060"/>
                  <a:pt x="712" y="1060"/>
                  <a:pt x="712" y="1060"/>
                </a:cubicBezTo>
                <a:cubicBezTo>
                  <a:pt x="715" y="1057"/>
                  <a:pt x="717" y="1057"/>
                  <a:pt x="720" y="1053"/>
                </a:cubicBezTo>
                <a:cubicBezTo>
                  <a:pt x="721" y="1054"/>
                  <a:pt x="724" y="1053"/>
                  <a:pt x="722" y="1058"/>
                </a:cubicBezTo>
                <a:cubicBezTo>
                  <a:pt x="720" y="1058"/>
                  <a:pt x="720" y="1058"/>
                  <a:pt x="720" y="1058"/>
                </a:cubicBezTo>
                <a:cubicBezTo>
                  <a:pt x="717" y="1061"/>
                  <a:pt x="715" y="1062"/>
                  <a:pt x="710" y="1063"/>
                </a:cubicBezTo>
                <a:close/>
                <a:moveTo>
                  <a:pt x="722" y="1065"/>
                </a:moveTo>
                <a:cubicBezTo>
                  <a:pt x="717" y="1065"/>
                  <a:pt x="717" y="1065"/>
                  <a:pt x="717" y="1065"/>
                </a:cubicBezTo>
                <a:cubicBezTo>
                  <a:pt x="719" y="1063"/>
                  <a:pt x="717" y="1065"/>
                  <a:pt x="720" y="1063"/>
                </a:cubicBezTo>
                <a:cubicBezTo>
                  <a:pt x="720" y="1060"/>
                  <a:pt x="720" y="1060"/>
                  <a:pt x="720" y="1060"/>
                </a:cubicBezTo>
                <a:cubicBezTo>
                  <a:pt x="723" y="1063"/>
                  <a:pt x="721" y="1060"/>
                  <a:pt x="722" y="1065"/>
                </a:cubicBezTo>
                <a:close/>
                <a:moveTo>
                  <a:pt x="715" y="1078"/>
                </a:moveTo>
                <a:cubicBezTo>
                  <a:pt x="716" y="1075"/>
                  <a:pt x="716" y="1073"/>
                  <a:pt x="717" y="1070"/>
                </a:cubicBezTo>
                <a:cubicBezTo>
                  <a:pt x="727" y="1070"/>
                  <a:pt x="727" y="1070"/>
                  <a:pt x="727" y="1070"/>
                </a:cubicBezTo>
                <a:cubicBezTo>
                  <a:pt x="727" y="1073"/>
                  <a:pt x="727" y="1073"/>
                  <a:pt x="727" y="1073"/>
                </a:cubicBezTo>
                <a:cubicBezTo>
                  <a:pt x="719" y="1074"/>
                  <a:pt x="720" y="1075"/>
                  <a:pt x="715" y="1078"/>
                </a:cubicBezTo>
                <a:close/>
                <a:moveTo>
                  <a:pt x="807" y="544"/>
                </a:moveTo>
                <a:cubicBezTo>
                  <a:pt x="809" y="541"/>
                  <a:pt x="803" y="539"/>
                  <a:pt x="802" y="539"/>
                </a:cubicBezTo>
                <a:cubicBezTo>
                  <a:pt x="806" y="544"/>
                  <a:pt x="807" y="544"/>
                  <a:pt x="807" y="544"/>
                </a:cubicBezTo>
                <a:close/>
                <a:moveTo>
                  <a:pt x="805" y="499"/>
                </a:moveTo>
                <a:cubicBezTo>
                  <a:pt x="810" y="499"/>
                  <a:pt x="810" y="499"/>
                  <a:pt x="810" y="499"/>
                </a:cubicBezTo>
                <a:cubicBezTo>
                  <a:pt x="808" y="496"/>
                  <a:pt x="810" y="498"/>
                  <a:pt x="807" y="496"/>
                </a:cubicBezTo>
                <a:cubicBezTo>
                  <a:pt x="807" y="491"/>
                  <a:pt x="807" y="491"/>
                  <a:pt x="807" y="491"/>
                </a:cubicBezTo>
                <a:cubicBezTo>
                  <a:pt x="805" y="491"/>
                  <a:pt x="805" y="491"/>
                  <a:pt x="805" y="491"/>
                </a:cubicBezTo>
                <a:lnTo>
                  <a:pt x="805" y="499"/>
                </a:lnTo>
                <a:close/>
                <a:moveTo>
                  <a:pt x="722" y="1040"/>
                </a:moveTo>
                <a:cubicBezTo>
                  <a:pt x="727" y="1040"/>
                  <a:pt x="727" y="1040"/>
                  <a:pt x="727" y="1040"/>
                </a:cubicBezTo>
                <a:cubicBezTo>
                  <a:pt x="726" y="1038"/>
                  <a:pt x="726" y="1035"/>
                  <a:pt x="725" y="1033"/>
                </a:cubicBezTo>
                <a:cubicBezTo>
                  <a:pt x="727" y="1034"/>
                  <a:pt x="730" y="1035"/>
                  <a:pt x="732" y="1035"/>
                </a:cubicBezTo>
                <a:cubicBezTo>
                  <a:pt x="731" y="1034"/>
                  <a:pt x="731" y="1032"/>
                  <a:pt x="730" y="1030"/>
                </a:cubicBezTo>
                <a:cubicBezTo>
                  <a:pt x="735" y="1030"/>
                  <a:pt x="735" y="1030"/>
                  <a:pt x="735" y="1030"/>
                </a:cubicBezTo>
                <a:cubicBezTo>
                  <a:pt x="735" y="1025"/>
                  <a:pt x="735" y="1025"/>
                  <a:pt x="735" y="1025"/>
                </a:cubicBezTo>
                <a:cubicBezTo>
                  <a:pt x="731" y="1028"/>
                  <a:pt x="726" y="1030"/>
                  <a:pt x="722" y="1033"/>
                </a:cubicBezTo>
                <a:cubicBezTo>
                  <a:pt x="722" y="1028"/>
                  <a:pt x="722" y="1028"/>
                  <a:pt x="722" y="1028"/>
                </a:cubicBezTo>
                <a:cubicBezTo>
                  <a:pt x="726" y="1026"/>
                  <a:pt x="728" y="1024"/>
                  <a:pt x="730" y="1020"/>
                </a:cubicBezTo>
                <a:cubicBezTo>
                  <a:pt x="727" y="1020"/>
                  <a:pt x="727" y="1020"/>
                  <a:pt x="727" y="1020"/>
                </a:cubicBezTo>
                <a:cubicBezTo>
                  <a:pt x="724" y="1023"/>
                  <a:pt x="727" y="1021"/>
                  <a:pt x="722" y="1023"/>
                </a:cubicBezTo>
                <a:cubicBezTo>
                  <a:pt x="722" y="1027"/>
                  <a:pt x="716" y="1028"/>
                  <a:pt x="715" y="1030"/>
                </a:cubicBezTo>
                <a:cubicBezTo>
                  <a:pt x="716" y="1033"/>
                  <a:pt x="716" y="1035"/>
                  <a:pt x="717" y="1038"/>
                </a:cubicBezTo>
                <a:cubicBezTo>
                  <a:pt x="722" y="1038"/>
                  <a:pt x="722" y="1038"/>
                  <a:pt x="722" y="1038"/>
                </a:cubicBezTo>
                <a:lnTo>
                  <a:pt x="722" y="1040"/>
                </a:lnTo>
                <a:close/>
                <a:moveTo>
                  <a:pt x="710" y="1098"/>
                </a:moveTo>
                <a:cubicBezTo>
                  <a:pt x="712" y="1099"/>
                  <a:pt x="715" y="1101"/>
                  <a:pt x="717" y="1103"/>
                </a:cubicBezTo>
                <a:cubicBezTo>
                  <a:pt x="715" y="1100"/>
                  <a:pt x="718" y="1102"/>
                  <a:pt x="715" y="1100"/>
                </a:cubicBezTo>
                <a:cubicBezTo>
                  <a:pt x="714" y="1098"/>
                  <a:pt x="713" y="1095"/>
                  <a:pt x="712" y="1093"/>
                </a:cubicBezTo>
                <a:cubicBezTo>
                  <a:pt x="705" y="1093"/>
                  <a:pt x="705" y="1093"/>
                  <a:pt x="705" y="1093"/>
                </a:cubicBezTo>
                <a:cubicBezTo>
                  <a:pt x="705" y="1095"/>
                  <a:pt x="705" y="1095"/>
                  <a:pt x="705" y="1095"/>
                </a:cubicBezTo>
                <a:cubicBezTo>
                  <a:pt x="702" y="1095"/>
                  <a:pt x="702" y="1095"/>
                  <a:pt x="702" y="1095"/>
                </a:cubicBezTo>
                <a:cubicBezTo>
                  <a:pt x="702" y="1103"/>
                  <a:pt x="702" y="1103"/>
                  <a:pt x="702" y="1103"/>
                </a:cubicBezTo>
                <a:cubicBezTo>
                  <a:pt x="707" y="1103"/>
                  <a:pt x="707" y="1103"/>
                  <a:pt x="707" y="1103"/>
                </a:cubicBezTo>
                <a:cubicBezTo>
                  <a:pt x="706" y="1110"/>
                  <a:pt x="705" y="1103"/>
                  <a:pt x="707" y="1110"/>
                </a:cubicBezTo>
                <a:cubicBezTo>
                  <a:pt x="710" y="1110"/>
                  <a:pt x="710" y="1110"/>
                  <a:pt x="710" y="1110"/>
                </a:cubicBezTo>
                <a:cubicBezTo>
                  <a:pt x="710" y="1110"/>
                  <a:pt x="708" y="1102"/>
                  <a:pt x="712" y="1105"/>
                </a:cubicBezTo>
                <a:cubicBezTo>
                  <a:pt x="712" y="1103"/>
                  <a:pt x="712" y="1103"/>
                  <a:pt x="712" y="1103"/>
                </a:cubicBezTo>
                <a:cubicBezTo>
                  <a:pt x="709" y="1100"/>
                  <a:pt x="711" y="1103"/>
                  <a:pt x="710" y="1098"/>
                </a:cubicBezTo>
                <a:close/>
                <a:moveTo>
                  <a:pt x="720" y="1018"/>
                </a:moveTo>
                <a:cubicBezTo>
                  <a:pt x="720" y="1023"/>
                  <a:pt x="720" y="1020"/>
                  <a:pt x="722" y="1023"/>
                </a:cubicBezTo>
                <a:cubicBezTo>
                  <a:pt x="722" y="1018"/>
                  <a:pt x="722" y="1018"/>
                  <a:pt x="722" y="1018"/>
                </a:cubicBezTo>
                <a:lnTo>
                  <a:pt x="720" y="1018"/>
                </a:lnTo>
                <a:close/>
                <a:moveTo>
                  <a:pt x="762" y="1165"/>
                </a:moveTo>
                <a:cubicBezTo>
                  <a:pt x="762" y="1170"/>
                  <a:pt x="762" y="1170"/>
                  <a:pt x="762" y="1170"/>
                </a:cubicBezTo>
                <a:cubicBezTo>
                  <a:pt x="765" y="1170"/>
                  <a:pt x="765" y="1170"/>
                  <a:pt x="765" y="1170"/>
                </a:cubicBezTo>
                <a:cubicBezTo>
                  <a:pt x="765" y="1165"/>
                  <a:pt x="765" y="1165"/>
                  <a:pt x="765" y="1165"/>
                </a:cubicBezTo>
                <a:lnTo>
                  <a:pt x="762" y="1165"/>
                </a:lnTo>
                <a:close/>
                <a:moveTo>
                  <a:pt x="1044" y="1352"/>
                </a:moveTo>
                <a:cubicBezTo>
                  <a:pt x="1044" y="1355"/>
                  <a:pt x="1044" y="1355"/>
                  <a:pt x="1044" y="1355"/>
                </a:cubicBezTo>
                <a:cubicBezTo>
                  <a:pt x="1047" y="1355"/>
                  <a:pt x="1047" y="1355"/>
                  <a:pt x="1047" y="1355"/>
                </a:cubicBezTo>
                <a:cubicBezTo>
                  <a:pt x="1047" y="1352"/>
                  <a:pt x="1047" y="1352"/>
                  <a:pt x="1047" y="1352"/>
                </a:cubicBezTo>
                <a:lnTo>
                  <a:pt x="1044" y="1352"/>
                </a:lnTo>
                <a:close/>
                <a:moveTo>
                  <a:pt x="755" y="1143"/>
                </a:moveTo>
                <a:cubicBezTo>
                  <a:pt x="755" y="1145"/>
                  <a:pt x="755" y="1145"/>
                  <a:pt x="755" y="1145"/>
                </a:cubicBezTo>
                <a:cubicBezTo>
                  <a:pt x="757" y="1145"/>
                  <a:pt x="757" y="1145"/>
                  <a:pt x="757" y="1145"/>
                </a:cubicBezTo>
                <a:cubicBezTo>
                  <a:pt x="757" y="1149"/>
                  <a:pt x="753" y="1149"/>
                  <a:pt x="752" y="1150"/>
                </a:cubicBezTo>
                <a:cubicBezTo>
                  <a:pt x="752" y="1155"/>
                  <a:pt x="752" y="1155"/>
                  <a:pt x="752" y="1155"/>
                </a:cubicBezTo>
                <a:cubicBezTo>
                  <a:pt x="750" y="1155"/>
                  <a:pt x="750" y="1155"/>
                  <a:pt x="750" y="1155"/>
                </a:cubicBezTo>
                <a:cubicBezTo>
                  <a:pt x="750" y="1148"/>
                  <a:pt x="750" y="1148"/>
                  <a:pt x="750" y="1148"/>
                </a:cubicBezTo>
                <a:cubicBezTo>
                  <a:pt x="747" y="1149"/>
                  <a:pt x="745" y="1149"/>
                  <a:pt x="742" y="1150"/>
                </a:cubicBezTo>
                <a:cubicBezTo>
                  <a:pt x="742" y="1145"/>
                  <a:pt x="742" y="1145"/>
                  <a:pt x="742" y="1145"/>
                </a:cubicBezTo>
                <a:cubicBezTo>
                  <a:pt x="739" y="1141"/>
                  <a:pt x="740" y="1150"/>
                  <a:pt x="740" y="1150"/>
                </a:cubicBezTo>
                <a:cubicBezTo>
                  <a:pt x="737" y="1150"/>
                  <a:pt x="737" y="1150"/>
                  <a:pt x="737" y="1150"/>
                </a:cubicBezTo>
                <a:cubicBezTo>
                  <a:pt x="735" y="1153"/>
                  <a:pt x="739" y="1151"/>
                  <a:pt x="740" y="1153"/>
                </a:cubicBezTo>
                <a:cubicBezTo>
                  <a:pt x="739" y="1155"/>
                  <a:pt x="738" y="1158"/>
                  <a:pt x="737" y="1160"/>
                </a:cubicBezTo>
                <a:cubicBezTo>
                  <a:pt x="741" y="1159"/>
                  <a:pt x="746" y="1159"/>
                  <a:pt x="750" y="1158"/>
                </a:cubicBezTo>
                <a:cubicBezTo>
                  <a:pt x="750" y="1163"/>
                  <a:pt x="750" y="1163"/>
                  <a:pt x="750" y="1163"/>
                </a:cubicBezTo>
                <a:cubicBezTo>
                  <a:pt x="757" y="1161"/>
                  <a:pt x="750" y="1161"/>
                  <a:pt x="757" y="1163"/>
                </a:cubicBezTo>
                <a:cubicBezTo>
                  <a:pt x="755" y="1166"/>
                  <a:pt x="758" y="1163"/>
                  <a:pt x="755" y="1165"/>
                </a:cubicBezTo>
                <a:cubicBezTo>
                  <a:pt x="755" y="1168"/>
                  <a:pt x="755" y="1168"/>
                  <a:pt x="755" y="1168"/>
                </a:cubicBezTo>
                <a:cubicBezTo>
                  <a:pt x="752" y="1168"/>
                  <a:pt x="752" y="1168"/>
                  <a:pt x="752" y="1168"/>
                </a:cubicBezTo>
                <a:cubicBezTo>
                  <a:pt x="752" y="1165"/>
                  <a:pt x="752" y="1165"/>
                  <a:pt x="752" y="1165"/>
                </a:cubicBezTo>
                <a:cubicBezTo>
                  <a:pt x="748" y="1163"/>
                  <a:pt x="750" y="1169"/>
                  <a:pt x="750" y="1170"/>
                </a:cubicBezTo>
                <a:cubicBezTo>
                  <a:pt x="747" y="1172"/>
                  <a:pt x="749" y="1170"/>
                  <a:pt x="747" y="1173"/>
                </a:cubicBezTo>
                <a:cubicBezTo>
                  <a:pt x="752" y="1173"/>
                  <a:pt x="752" y="1173"/>
                  <a:pt x="752" y="1173"/>
                </a:cubicBezTo>
                <a:cubicBezTo>
                  <a:pt x="754" y="1170"/>
                  <a:pt x="756" y="1168"/>
                  <a:pt x="757" y="1165"/>
                </a:cubicBezTo>
                <a:cubicBezTo>
                  <a:pt x="760" y="1165"/>
                  <a:pt x="760" y="1165"/>
                  <a:pt x="760" y="1165"/>
                </a:cubicBezTo>
                <a:cubicBezTo>
                  <a:pt x="760" y="1155"/>
                  <a:pt x="760" y="1155"/>
                  <a:pt x="760" y="1155"/>
                </a:cubicBezTo>
                <a:cubicBezTo>
                  <a:pt x="761" y="1156"/>
                  <a:pt x="763" y="1157"/>
                  <a:pt x="765" y="1158"/>
                </a:cubicBezTo>
                <a:cubicBezTo>
                  <a:pt x="762" y="1153"/>
                  <a:pt x="759" y="1146"/>
                  <a:pt x="755" y="1143"/>
                </a:cubicBezTo>
                <a:close/>
                <a:moveTo>
                  <a:pt x="740" y="1168"/>
                </a:moveTo>
                <a:cubicBezTo>
                  <a:pt x="738" y="1164"/>
                  <a:pt x="738" y="1165"/>
                  <a:pt x="735" y="1163"/>
                </a:cubicBezTo>
                <a:cubicBezTo>
                  <a:pt x="733" y="1167"/>
                  <a:pt x="733" y="1167"/>
                  <a:pt x="732" y="1173"/>
                </a:cubicBezTo>
                <a:cubicBezTo>
                  <a:pt x="735" y="1173"/>
                  <a:pt x="735" y="1173"/>
                  <a:pt x="735" y="1173"/>
                </a:cubicBezTo>
                <a:cubicBezTo>
                  <a:pt x="736" y="1168"/>
                  <a:pt x="733" y="1167"/>
                  <a:pt x="737" y="1165"/>
                </a:cubicBezTo>
                <a:cubicBezTo>
                  <a:pt x="737" y="1168"/>
                  <a:pt x="737" y="1168"/>
                  <a:pt x="737" y="1168"/>
                </a:cubicBezTo>
                <a:lnTo>
                  <a:pt x="740" y="1168"/>
                </a:lnTo>
                <a:close/>
                <a:moveTo>
                  <a:pt x="722" y="1133"/>
                </a:moveTo>
                <a:cubicBezTo>
                  <a:pt x="722" y="1130"/>
                  <a:pt x="722" y="1130"/>
                  <a:pt x="722" y="1130"/>
                </a:cubicBezTo>
                <a:cubicBezTo>
                  <a:pt x="724" y="1131"/>
                  <a:pt x="726" y="1132"/>
                  <a:pt x="727" y="1133"/>
                </a:cubicBezTo>
                <a:cubicBezTo>
                  <a:pt x="727" y="1130"/>
                  <a:pt x="727" y="1130"/>
                  <a:pt x="727" y="1130"/>
                </a:cubicBezTo>
                <a:cubicBezTo>
                  <a:pt x="725" y="1130"/>
                  <a:pt x="725" y="1130"/>
                  <a:pt x="725" y="1130"/>
                </a:cubicBezTo>
                <a:cubicBezTo>
                  <a:pt x="725" y="1128"/>
                  <a:pt x="725" y="1128"/>
                  <a:pt x="725" y="1128"/>
                </a:cubicBezTo>
                <a:cubicBezTo>
                  <a:pt x="722" y="1127"/>
                  <a:pt x="720" y="1126"/>
                  <a:pt x="717" y="1125"/>
                </a:cubicBezTo>
                <a:cubicBezTo>
                  <a:pt x="720" y="1130"/>
                  <a:pt x="720" y="1130"/>
                  <a:pt x="720" y="1130"/>
                </a:cubicBezTo>
                <a:cubicBezTo>
                  <a:pt x="722" y="1133"/>
                  <a:pt x="719" y="1132"/>
                  <a:pt x="722" y="1133"/>
                </a:cubicBezTo>
                <a:close/>
                <a:moveTo>
                  <a:pt x="730" y="1125"/>
                </a:moveTo>
                <a:cubicBezTo>
                  <a:pt x="727" y="1125"/>
                  <a:pt x="727" y="1125"/>
                  <a:pt x="727" y="1125"/>
                </a:cubicBezTo>
                <a:cubicBezTo>
                  <a:pt x="727" y="1130"/>
                  <a:pt x="727" y="1130"/>
                  <a:pt x="727" y="1130"/>
                </a:cubicBezTo>
                <a:cubicBezTo>
                  <a:pt x="730" y="1127"/>
                  <a:pt x="728" y="1130"/>
                  <a:pt x="730" y="1125"/>
                </a:cubicBezTo>
                <a:close/>
                <a:moveTo>
                  <a:pt x="810" y="1070"/>
                </a:moveTo>
                <a:cubicBezTo>
                  <a:pt x="812" y="1070"/>
                  <a:pt x="815" y="1069"/>
                  <a:pt x="817" y="1068"/>
                </a:cubicBezTo>
                <a:cubicBezTo>
                  <a:pt x="817" y="1060"/>
                  <a:pt x="817" y="1060"/>
                  <a:pt x="817" y="1060"/>
                </a:cubicBezTo>
                <a:cubicBezTo>
                  <a:pt x="815" y="1060"/>
                  <a:pt x="815" y="1060"/>
                  <a:pt x="815" y="1060"/>
                </a:cubicBezTo>
                <a:cubicBezTo>
                  <a:pt x="815" y="1068"/>
                  <a:pt x="815" y="1068"/>
                  <a:pt x="815" y="1068"/>
                </a:cubicBezTo>
                <a:cubicBezTo>
                  <a:pt x="812" y="1069"/>
                  <a:pt x="810" y="1070"/>
                  <a:pt x="807" y="1070"/>
                </a:cubicBezTo>
                <a:cubicBezTo>
                  <a:pt x="807" y="1075"/>
                  <a:pt x="807" y="1075"/>
                  <a:pt x="807" y="1075"/>
                </a:cubicBezTo>
                <a:cubicBezTo>
                  <a:pt x="810" y="1075"/>
                  <a:pt x="810" y="1075"/>
                  <a:pt x="810" y="1075"/>
                </a:cubicBezTo>
                <a:lnTo>
                  <a:pt x="810" y="1070"/>
                </a:lnTo>
                <a:close/>
                <a:moveTo>
                  <a:pt x="745" y="376"/>
                </a:moveTo>
                <a:cubicBezTo>
                  <a:pt x="745" y="379"/>
                  <a:pt x="745" y="379"/>
                  <a:pt x="745" y="379"/>
                </a:cubicBezTo>
                <a:cubicBezTo>
                  <a:pt x="747" y="379"/>
                  <a:pt x="747" y="379"/>
                  <a:pt x="747" y="379"/>
                </a:cubicBezTo>
                <a:cubicBezTo>
                  <a:pt x="747" y="374"/>
                  <a:pt x="747" y="374"/>
                  <a:pt x="747" y="374"/>
                </a:cubicBezTo>
                <a:cubicBezTo>
                  <a:pt x="742" y="374"/>
                  <a:pt x="742" y="374"/>
                  <a:pt x="742" y="374"/>
                </a:cubicBezTo>
                <a:cubicBezTo>
                  <a:pt x="744" y="377"/>
                  <a:pt x="742" y="374"/>
                  <a:pt x="745" y="376"/>
                </a:cubicBezTo>
                <a:close/>
                <a:moveTo>
                  <a:pt x="820" y="399"/>
                </a:moveTo>
                <a:cubicBezTo>
                  <a:pt x="825" y="399"/>
                  <a:pt x="825" y="399"/>
                  <a:pt x="825" y="399"/>
                </a:cubicBezTo>
                <a:cubicBezTo>
                  <a:pt x="822" y="396"/>
                  <a:pt x="825" y="398"/>
                  <a:pt x="820" y="396"/>
                </a:cubicBezTo>
                <a:cubicBezTo>
                  <a:pt x="820" y="394"/>
                  <a:pt x="821" y="391"/>
                  <a:pt x="822" y="389"/>
                </a:cubicBezTo>
                <a:cubicBezTo>
                  <a:pt x="815" y="389"/>
                  <a:pt x="815" y="389"/>
                  <a:pt x="815" y="389"/>
                </a:cubicBezTo>
                <a:cubicBezTo>
                  <a:pt x="815" y="393"/>
                  <a:pt x="816" y="397"/>
                  <a:pt x="817" y="401"/>
                </a:cubicBezTo>
                <a:cubicBezTo>
                  <a:pt x="815" y="402"/>
                  <a:pt x="812" y="403"/>
                  <a:pt x="810" y="404"/>
                </a:cubicBezTo>
                <a:cubicBezTo>
                  <a:pt x="810" y="406"/>
                  <a:pt x="811" y="407"/>
                  <a:pt x="812" y="409"/>
                </a:cubicBezTo>
                <a:cubicBezTo>
                  <a:pt x="815" y="409"/>
                  <a:pt x="815" y="409"/>
                  <a:pt x="815" y="409"/>
                </a:cubicBezTo>
                <a:cubicBezTo>
                  <a:pt x="815" y="411"/>
                  <a:pt x="815" y="411"/>
                  <a:pt x="815" y="411"/>
                </a:cubicBezTo>
                <a:cubicBezTo>
                  <a:pt x="820" y="408"/>
                  <a:pt x="819" y="407"/>
                  <a:pt x="820" y="399"/>
                </a:cubicBezTo>
                <a:close/>
                <a:moveTo>
                  <a:pt x="757" y="394"/>
                </a:moveTo>
                <a:cubicBezTo>
                  <a:pt x="757" y="399"/>
                  <a:pt x="757" y="399"/>
                  <a:pt x="757" y="399"/>
                </a:cubicBezTo>
                <a:cubicBezTo>
                  <a:pt x="760" y="399"/>
                  <a:pt x="760" y="399"/>
                  <a:pt x="760" y="399"/>
                </a:cubicBezTo>
                <a:cubicBezTo>
                  <a:pt x="760" y="394"/>
                  <a:pt x="760" y="394"/>
                  <a:pt x="760" y="394"/>
                </a:cubicBezTo>
                <a:lnTo>
                  <a:pt x="757" y="394"/>
                </a:lnTo>
                <a:close/>
                <a:moveTo>
                  <a:pt x="822" y="456"/>
                </a:moveTo>
                <a:cubicBezTo>
                  <a:pt x="822" y="454"/>
                  <a:pt x="822" y="454"/>
                  <a:pt x="822" y="454"/>
                </a:cubicBezTo>
                <a:cubicBezTo>
                  <a:pt x="817" y="454"/>
                  <a:pt x="817" y="454"/>
                  <a:pt x="817" y="454"/>
                </a:cubicBezTo>
                <a:cubicBezTo>
                  <a:pt x="819" y="455"/>
                  <a:pt x="818" y="458"/>
                  <a:pt x="822" y="456"/>
                </a:cubicBezTo>
                <a:close/>
                <a:moveTo>
                  <a:pt x="770" y="454"/>
                </a:moveTo>
                <a:cubicBezTo>
                  <a:pt x="775" y="455"/>
                  <a:pt x="772" y="453"/>
                  <a:pt x="775" y="456"/>
                </a:cubicBezTo>
                <a:cubicBezTo>
                  <a:pt x="777" y="456"/>
                  <a:pt x="777" y="456"/>
                  <a:pt x="777" y="456"/>
                </a:cubicBezTo>
                <a:cubicBezTo>
                  <a:pt x="776" y="458"/>
                  <a:pt x="776" y="460"/>
                  <a:pt x="775" y="461"/>
                </a:cubicBezTo>
                <a:cubicBezTo>
                  <a:pt x="777" y="461"/>
                  <a:pt x="777" y="461"/>
                  <a:pt x="777" y="461"/>
                </a:cubicBezTo>
                <a:cubicBezTo>
                  <a:pt x="777" y="464"/>
                  <a:pt x="777" y="464"/>
                  <a:pt x="777" y="464"/>
                </a:cubicBezTo>
                <a:cubicBezTo>
                  <a:pt x="781" y="463"/>
                  <a:pt x="786" y="462"/>
                  <a:pt x="790" y="461"/>
                </a:cubicBezTo>
                <a:cubicBezTo>
                  <a:pt x="790" y="464"/>
                  <a:pt x="790" y="464"/>
                  <a:pt x="790" y="464"/>
                </a:cubicBezTo>
                <a:cubicBezTo>
                  <a:pt x="797" y="464"/>
                  <a:pt x="797" y="464"/>
                  <a:pt x="797" y="464"/>
                </a:cubicBezTo>
                <a:cubicBezTo>
                  <a:pt x="797" y="459"/>
                  <a:pt x="797" y="459"/>
                  <a:pt x="797" y="459"/>
                </a:cubicBezTo>
                <a:cubicBezTo>
                  <a:pt x="805" y="459"/>
                  <a:pt x="805" y="459"/>
                  <a:pt x="805" y="459"/>
                </a:cubicBezTo>
                <a:cubicBezTo>
                  <a:pt x="805" y="454"/>
                  <a:pt x="805" y="454"/>
                  <a:pt x="805" y="454"/>
                </a:cubicBezTo>
                <a:cubicBezTo>
                  <a:pt x="815" y="459"/>
                  <a:pt x="815" y="459"/>
                  <a:pt x="815" y="459"/>
                </a:cubicBezTo>
                <a:cubicBezTo>
                  <a:pt x="815" y="456"/>
                  <a:pt x="815" y="456"/>
                  <a:pt x="815" y="456"/>
                </a:cubicBezTo>
                <a:cubicBezTo>
                  <a:pt x="812" y="456"/>
                  <a:pt x="812" y="456"/>
                  <a:pt x="812" y="456"/>
                </a:cubicBezTo>
                <a:cubicBezTo>
                  <a:pt x="808" y="454"/>
                  <a:pt x="817" y="454"/>
                  <a:pt x="817" y="454"/>
                </a:cubicBezTo>
                <a:cubicBezTo>
                  <a:pt x="819" y="451"/>
                  <a:pt x="817" y="453"/>
                  <a:pt x="820" y="451"/>
                </a:cubicBezTo>
                <a:cubicBezTo>
                  <a:pt x="820" y="449"/>
                  <a:pt x="820" y="449"/>
                  <a:pt x="820" y="449"/>
                </a:cubicBezTo>
                <a:cubicBezTo>
                  <a:pt x="822" y="452"/>
                  <a:pt x="821" y="449"/>
                  <a:pt x="822" y="454"/>
                </a:cubicBezTo>
                <a:cubicBezTo>
                  <a:pt x="825" y="454"/>
                  <a:pt x="825" y="454"/>
                  <a:pt x="825" y="454"/>
                </a:cubicBezTo>
                <a:cubicBezTo>
                  <a:pt x="824" y="450"/>
                  <a:pt x="823" y="447"/>
                  <a:pt x="822" y="444"/>
                </a:cubicBezTo>
                <a:cubicBezTo>
                  <a:pt x="825" y="444"/>
                  <a:pt x="825" y="444"/>
                  <a:pt x="825" y="444"/>
                </a:cubicBezTo>
                <a:cubicBezTo>
                  <a:pt x="825" y="440"/>
                  <a:pt x="823" y="445"/>
                  <a:pt x="822" y="441"/>
                </a:cubicBezTo>
                <a:cubicBezTo>
                  <a:pt x="823" y="437"/>
                  <a:pt x="824" y="433"/>
                  <a:pt x="825" y="429"/>
                </a:cubicBezTo>
                <a:cubicBezTo>
                  <a:pt x="830" y="431"/>
                  <a:pt x="830" y="431"/>
                  <a:pt x="830" y="431"/>
                </a:cubicBezTo>
                <a:cubicBezTo>
                  <a:pt x="828" y="429"/>
                  <a:pt x="825" y="427"/>
                  <a:pt x="825" y="426"/>
                </a:cubicBezTo>
                <a:cubicBezTo>
                  <a:pt x="824" y="421"/>
                  <a:pt x="823" y="416"/>
                  <a:pt x="822" y="411"/>
                </a:cubicBezTo>
                <a:cubicBezTo>
                  <a:pt x="820" y="411"/>
                  <a:pt x="820" y="411"/>
                  <a:pt x="820" y="411"/>
                </a:cubicBezTo>
                <a:cubicBezTo>
                  <a:pt x="818" y="415"/>
                  <a:pt x="817" y="417"/>
                  <a:pt x="815" y="419"/>
                </a:cubicBezTo>
                <a:cubicBezTo>
                  <a:pt x="815" y="411"/>
                  <a:pt x="815" y="411"/>
                  <a:pt x="815" y="411"/>
                </a:cubicBezTo>
                <a:cubicBezTo>
                  <a:pt x="812" y="411"/>
                  <a:pt x="812" y="411"/>
                  <a:pt x="812" y="411"/>
                </a:cubicBezTo>
                <a:cubicBezTo>
                  <a:pt x="810" y="414"/>
                  <a:pt x="806" y="417"/>
                  <a:pt x="802" y="419"/>
                </a:cubicBezTo>
                <a:cubicBezTo>
                  <a:pt x="802" y="414"/>
                  <a:pt x="802" y="414"/>
                  <a:pt x="802" y="414"/>
                </a:cubicBezTo>
                <a:cubicBezTo>
                  <a:pt x="805" y="412"/>
                  <a:pt x="805" y="412"/>
                  <a:pt x="807" y="409"/>
                </a:cubicBezTo>
                <a:cubicBezTo>
                  <a:pt x="805" y="409"/>
                  <a:pt x="805" y="409"/>
                  <a:pt x="805" y="409"/>
                </a:cubicBezTo>
                <a:cubicBezTo>
                  <a:pt x="804" y="406"/>
                  <a:pt x="803" y="404"/>
                  <a:pt x="802" y="401"/>
                </a:cubicBezTo>
                <a:cubicBezTo>
                  <a:pt x="800" y="401"/>
                  <a:pt x="800" y="401"/>
                  <a:pt x="800" y="401"/>
                </a:cubicBezTo>
                <a:cubicBezTo>
                  <a:pt x="799" y="407"/>
                  <a:pt x="799" y="408"/>
                  <a:pt x="797" y="411"/>
                </a:cubicBezTo>
                <a:cubicBezTo>
                  <a:pt x="794" y="409"/>
                  <a:pt x="796" y="411"/>
                  <a:pt x="795" y="406"/>
                </a:cubicBezTo>
                <a:cubicBezTo>
                  <a:pt x="790" y="406"/>
                  <a:pt x="790" y="406"/>
                  <a:pt x="790" y="406"/>
                </a:cubicBezTo>
                <a:cubicBezTo>
                  <a:pt x="790" y="409"/>
                  <a:pt x="790" y="409"/>
                  <a:pt x="790" y="409"/>
                </a:cubicBezTo>
                <a:cubicBezTo>
                  <a:pt x="787" y="408"/>
                  <a:pt x="785" y="407"/>
                  <a:pt x="782" y="406"/>
                </a:cubicBezTo>
                <a:cubicBezTo>
                  <a:pt x="782" y="409"/>
                  <a:pt x="782" y="409"/>
                  <a:pt x="782" y="409"/>
                </a:cubicBezTo>
                <a:cubicBezTo>
                  <a:pt x="787" y="409"/>
                  <a:pt x="787" y="409"/>
                  <a:pt x="787" y="409"/>
                </a:cubicBezTo>
                <a:cubicBezTo>
                  <a:pt x="787" y="414"/>
                  <a:pt x="787" y="414"/>
                  <a:pt x="787" y="414"/>
                </a:cubicBezTo>
                <a:cubicBezTo>
                  <a:pt x="784" y="415"/>
                  <a:pt x="781" y="416"/>
                  <a:pt x="777" y="416"/>
                </a:cubicBezTo>
                <a:cubicBezTo>
                  <a:pt x="777" y="410"/>
                  <a:pt x="778" y="408"/>
                  <a:pt x="780" y="404"/>
                </a:cubicBezTo>
                <a:cubicBezTo>
                  <a:pt x="777" y="404"/>
                  <a:pt x="777" y="404"/>
                  <a:pt x="777" y="404"/>
                </a:cubicBezTo>
                <a:cubicBezTo>
                  <a:pt x="771" y="413"/>
                  <a:pt x="772" y="404"/>
                  <a:pt x="765" y="409"/>
                </a:cubicBezTo>
                <a:cubicBezTo>
                  <a:pt x="765" y="411"/>
                  <a:pt x="765" y="411"/>
                  <a:pt x="765" y="411"/>
                </a:cubicBezTo>
                <a:cubicBezTo>
                  <a:pt x="771" y="415"/>
                  <a:pt x="770" y="421"/>
                  <a:pt x="770" y="431"/>
                </a:cubicBezTo>
                <a:cubicBezTo>
                  <a:pt x="775" y="431"/>
                  <a:pt x="775" y="431"/>
                  <a:pt x="775" y="431"/>
                </a:cubicBezTo>
                <a:cubicBezTo>
                  <a:pt x="775" y="436"/>
                  <a:pt x="775" y="436"/>
                  <a:pt x="775" y="436"/>
                </a:cubicBezTo>
                <a:cubicBezTo>
                  <a:pt x="782" y="438"/>
                  <a:pt x="783" y="439"/>
                  <a:pt x="785" y="446"/>
                </a:cubicBezTo>
                <a:cubicBezTo>
                  <a:pt x="782" y="448"/>
                  <a:pt x="784" y="446"/>
                  <a:pt x="782" y="449"/>
                </a:cubicBezTo>
                <a:cubicBezTo>
                  <a:pt x="777" y="447"/>
                  <a:pt x="780" y="446"/>
                  <a:pt x="775" y="449"/>
                </a:cubicBezTo>
                <a:cubicBezTo>
                  <a:pt x="775" y="446"/>
                  <a:pt x="775" y="446"/>
                  <a:pt x="775" y="446"/>
                </a:cubicBezTo>
                <a:cubicBezTo>
                  <a:pt x="772" y="446"/>
                  <a:pt x="772" y="446"/>
                  <a:pt x="772" y="446"/>
                </a:cubicBezTo>
                <a:cubicBezTo>
                  <a:pt x="772" y="444"/>
                  <a:pt x="772" y="444"/>
                  <a:pt x="772" y="444"/>
                </a:cubicBezTo>
                <a:cubicBezTo>
                  <a:pt x="775" y="444"/>
                  <a:pt x="775" y="444"/>
                  <a:pt x="775" y="444"/>
                </a:cubicBezTo>
                <a:cubicBezTo>
                  <a:pt x="777" y="440"/>
                  <a:pt x="771" y="442"/>
                  <a:pt x="770" y="441"/>
                </a:cubicBezTo>
                <a:cubicBezTo>
                  <a:pt x="770" y="436"/>
                  <a:pt x="770" y="436"/>
                  <a:pt x="770" y="436"/>
                </a:cubicBezTo>
                <a:cubicBezTo>
                  <a:pt x="767" y="436"/>
                  <a:pt x="767" y="436"/>
                  <a:pt x="767" y="436"/>
                </a:cubicBezTo>
                <a:cubicBezTo>
                  <a:pt x="767" y="446"/>
                  <a:pt x="767" y="446"/>
                  <a:pt x="767" y="446"/>
                </a:cubicBezTo>
                <a:cubicBezTo>
                  <a:pt x="755" y="446"/>
                  <a:pt x="755" y="446"/>
                  <a:pt x="755" y="446"/>
                </a:cubicBezTo>
                <a:cubicBezTo>
                  <a:pt x="755" y="454"/>
                  <a:pt x="755" y="454"/>
                  <a:pt x="755" y="454"/>
                </a:cubicBezTo>
                <a:cubicBezTo>
                  <a:pt x="760" y="457"/>
                  <a:pt x="760" y="459"/>
                  <a:pt x="767" y="461"/>
                </a:cubicBezTo>
                <a:cubicBezTo>
                  <a:pt x="768" y="459"/>
                  <a:pt x="769" y="456"/>
                  <a:pt x="770" y="454"/>
                </a:cubicBezTo>
                <a:close/>
                <a:moveTo>
                  <a:pt x="812" y="416"/>
                </a:moveTo>
                <a:cubicBezTo>
                  <a:pt x="810" y="419"/>
                  <a:pt x="812" y="417"/>
                  <a:pt x="810" y="419"/>
                </a:cubicBezTo>
                <a:cubicBezTo>
                  <a:pt x="810" y="421"/>
                  <a:pt x="810" y="421"/>
                  <a:pt x="810" y="421"/>
                </a:cubicBezTo>
                <a:cubicBezTo>
                  <a:pt x="807" y="418"/>
                  <a:pt x="809" y="421"/>
                  <a:pt x="807" y="416"/>
                </a:cubicBezTo>
                <a:lnTo>
                  <a:pt x="812" y="416"/>
                </a:lnTo>
                <a:close/>
                <a:moveTo>
                  <a:pt x="787" y="416"/>
                </a:moveTo>
                <a:cubicBezTo>
                  <a:pt x="796" y="418"/>
                  <a:pt x="797" y="422"/>
                  <a:pt x="805" y="424"/>
                </a:cubicBezTo>
                <a:cubicBezTo>
                  <a:pt x="802" y="429"/>
                  <a:pt x="804" y="422"/>
                  <a:pt x="800" y="426"/>
                </a:cubicBezTo>
                <a:cubicBezTo>
                  <a:pt x="801" y="429"/>
                  <a:pt x="807" y="429"/>
                  <a:pt x="805" y="431"/>
                </a:cubicBezTo>
                <a:cubicBezTo>
                  <a:pt x="802" y="431"/>
                  <a:pt x="802" y="431"/>
                  <a:pt x="802" y="431"/>
                </a:cubicBezTo>
                <a:cubicBezTo>
                  <a:pt x="802" y="434"/>
                  <a:pt x="802" y="434"/>
                  <a:pt x="802" y="434"/>
                </a:cubicBezTo>
                <a:cubicBezTo>
                  <a:pt x="805" y="437"/>
                  <a:pt x="803" y="434"/>
                  <a:pt x="805" y="439"/>
                </a:cubicBezTo>
                <a:cubicBezTo>
                  <a:pt x="800" y="439"/>
                  <a:pt x="800" y="439"/>
                  <a:pt x="800" y="439"/>
                </a:cubicBezTo>
                <a:cubicBezTo>
                  <a:pt x="802" y="436"/>
                  <a:pt x="799" y="438"/>
                  <a:pt x="802" y="436"/>
                </a:cubicBezTo>
                <a:cubicBezTo>
                  <a:pt x="802" y="434"/>
                  <a:pt x="802" y="434"/>
                  <a:pt x="802" y="434"/>
                </a:cubicBezTo>
                <a:cubicBezTo>
                  <a:pt x="800" y="434"/>
                  <a:pt x="800" y="434"/>
                  <a:pt x="800" y="434"/>
                </a:cubicBezTo>
                <a:cubicBezTo>
                  <a:pt x="800" y="431"/>
                  <a:pt x="800" y="431"/>
                  <a:pt x="800" y="431"/>
                </a:cubicBezTo>
                <a:cubicBezTo>
                  <a:pt x="796" y="429"/>
                  <a:pt x="798" y="435"/>
                  <a:pt x="797" y="436"/>
                </a:cubicBezTo>
                <a:cubicBezTo>
                  <a:pt x="792" y="436"/>
                  <a:pt x="792" y="436"/>
                  <a:pt x="792" y="436"/>
                </a:cubicBezTo>
                <a:cubicBezTo>
                  <a:pt x="792" y="441"/>
                  <a:pt x="792" y="441"/>
                  <a:pt x="792" y="441"/>
                </a:cubicBezTo>
                <a:cubicBezTo>
                  <a:pt x="797" y="442"/>
                  <a:pt x="802" y="443"/>
                  <a:pt x="807" y="444"/>
                </a:cubicBezTo>
                <a:cubicBezTo>
                  <a:pt x="807" y="449"/>
                  <a:pt x="807" y="449"/>
                  <a:pt x="807" y="449"/>
                </a:cubicBezTo>
                <a:cubicBezTo>
                  <a:pt x="804" y="448"/>
                  <a:pt x="803" y="445"/>
                  <a:pt x="797" y="446"/>
                </a:cubicBezTo>
                <a:cubicBezTo>
                  <a:pt x="797" y="446"/>
                  <a:pt x="796" y="451"/>
                  <a:pt x="792" y="449"/>
                </a:cubicBezTo>
                <a:cubicBezTo>
                  <a:pt x="792" y="446"/>
                  <a:pt x="792" y="446"/>
                  <a:pt x="792" y="446"/>
                </a:cubicBezTo>
                <a:cubicBezTo>
                  <a:pt x="783" y="437"/>
                  <a:pt x="793" y="437"/>
                  <a:pt x="790" y="426"/>
                </a:cubicBezTo>
                <a:cubicBezTo>
                  <a:pt x="785" y="424"/>
                  <a:pt x="785" y="424"/>
                  <a:pt x="785" y="424"/>
                </a:cubicBezTo>
                <a:cubicBezTo>
                  <a:pt x="786" y="421"/>
                  <a:pt x="786" y="419"/>
                  <a:pt x="787" y="416"/>
                </a:cubicBezTo>
                <a:close/>
                <a:moveTo>
                  <a:pt x="780" y="436"/>
                </a:moveTo>
                <a:cubicBezTo>
                  <a:pt x="778" y="430"/>
                  <a:pt x="777" y="431"/>
                  <a:pt x="775" y="426"/>
                </a:cubicBezTo>
                <a:cubicBezTo>
                  <a:pt x="780" y="426"/>
                  <a:pt x="780" y="426"/>
                  <a:pt x="780" y="426"/>
                </a:cubicBezTo>
                <a:cubicBezTo>
                  <a:pt x="780" y="424"/>
                  <a:pt x="780" y="424"/>
                  <a:pt x="780" y="424"/>
                </a:cubicBezTo>
                <a:cubicBezTo>
                  <a:pt x="783" y="423"/>
                  <a:pt x="779" y="425"/>
                  <a:pt x="782" y="426"/>
                </a:cubicBezTo>
                <a:cubicBezTo>
                  <a:pt x="785" y="426"/>
                  <a:pt x="785" y="426"/>
                  <a:pt x="785" y="426"/>
                </a:cubicBezTo>
                <a:cubicBezTo>
                  <a:pt x="785" y="436"/>
                  <a:pt x="785" y="436"/>
                  <a:pt x="785" y="436"/>
                </a:cubicBezTo>
                <a:lnTo>
                  <a:pt x="780" y="436"/>
                </a:lnTo>
                <a:close/>
                <a:moveTo>
                  <a:pt x="775" y="364"/>
                </a:moveTo>
                <a:cubicBezTo>
                  <a:pt x="776" y="362"/>
                  <a:pt x="768" y="357"/>
                  <a:pt x="767" y="356"/>
                </a:cubicBezTo>
                <a:cubicBezTo>
                  <a:pt x="769" y="359"/>
                  <a:pt x="771" y="361"/>
                  <a:pt x="772" y="364"/>
                </a:cubicBezTo>
                <a:lnTo>
                  <a:pt x="775" y="364"/>
                </a:lnTo>
                <a:close/>
                <a:moveTo>
                  <a:pt x="747" y="464"/>
                </a:moveTo>
                <a:cubicBezTo>
                  <a:pt x="748" y="464"/>
                  <a:pt x="748" y="460"/>
                  <a:pt x="755" y="459"/>
                </a:cubicBezTo>
                <a:cubicBezTo>
                  <a:pt x="755" y="454"/>
                  <a:pt x="755" y="454"/>
                  <a:pt x="755" y="454"/>
                </a:cubicBezTo>
                <a:cubicBezTo>
                  <a:pt x="748" y="453"/>
                  <a:pt x="746" y="453"/>
                  <a:pt x="742" y="449"/>
                </a:cubicBezTo>
                <a:cubicBezTo>
                  <a:pt x="747" y="447"/>
                  <a:pt x="744" y="449"/>
                  <a:pt x="747" y="446"/>
                </a:cubicBezTo>
                <a:cubicBezTo>
                  <a:pt x="740" y="446"/>
                  <a:pt x="740" y="446"/>
                  <a:pt x="740" y="446"/>
                </a:cubicBezTo>
                <a:cubicBezTo>
                  <a:pt x="740" y="454"/>
                  <a:pt x="740" y="454"/>
                  <a:pt x="740" y="454"/>
                </a:cubicBezTo>
                <a:cubicBezTo>
                  <a:pt x="745" y="454"/>
                  <a:pt x="745" y="454"/>
                  <a:pt x="745" y="454"/>
                </a:cubicBezTo>
                <a:cubicBezTo>
                  <a:pt x="745" y="459"/>
                  <a:pt x="745" y="459"/>
                  <a:pt x="745" y="459"/>
                </a:cubicBezTo>
                <a:cubicBezTo>
                  <a:pt x="743" y="458"/>
                  <a:pt x="741" y="457"/>
                  <a:pt x="740" y="456"/>
                </a:cubicBezTo>
                <a:cubicBezTo>
                  <a:pt x="740" y="461"/>
                  <a:pt x="740" y="461"/>
                  <a:pt x="740" y="461"/>
                </a:cubicBezTo>
                <a:cubicBezTo>
                  <a:pt x="742" y="461"/>
                  <a:pt x="742" y="461"/>
                  <a:pt x="742" y="461"/>
                </a:cubicBezTo>
                <a:cubicBezTo>
                  <a:pt x="743" y="462"/>
                  <a:pt x="743" y="465"/>
                  <a:pt x="747" y="464"/>
                </a:cubicBezTo>
                <a:close/>
                <a:moveTo>
                  <a:pt x="757" y="349"/>
                </a:moveTo>
                <a:cubicBezTo>
                  <a:pt x="755" y="349"/>
                  <a:pt x="755" y="349"/>
                  <a:pt x="755" y="349"/>
                </a:cubicBezTo>
                <a:cubicBezTo>
                  <a:pt x="755" y="354"/>
                  <a:pt x="755" y="354"/>
                  <a:pt x="755" y="354"/>
                </a:cubicBezTo>
                <a:cubicBezTo>
                  <a:pt x="757" y="354"/>
                  <a:pt x="757" y="354"/>
                  <a:pt x="757" y="354"/>
                </a:cubicBezTo>
                <a:lnTo>
                  <a:pt x="757" y="349"/>
                </a:lnTo>
                <a:close/>
                <a:moveTo>
                  <a:pt x="755" y="371"/>
                </a:moveTo>
                <a:cubicBezTo>
                  <a:pt x="760" y="372"/>
                  <a:pt x="765" y="373"/>
                  <a:pt x="770" y="374"/>
                </a:cubicBezTo>
                <a:cubicBezTo>
                  <a:pt x="770" y="371"/>
                  <a:pt x="770" y="371"/>
                  <a:pt x="770" y="371"/>
                </a:cubicBezTo>
                <a:cubicBezTo>
                  <a:pt x="765" y="371"/>
                  <a:pt x="760" y="370"/>
                  <a:pt x="755" y="369"/>
                </a:cubicBezTo>
                <a:cubicBezTo>
                  <a:pt x="754" y="371"/>
                  <a:pt x="753" y="372"/>
                  <a:pt x="752" y="374"/>
                </a:cubicBezTo>
                <a:cubicBezTo>
                  <a:pt x="755" y="374"/>
                  <a:pt x="755" y="374"/>
                  <a:pt x="755" y="374"/>
                </a:cubicBezTo>
                <a:lnTo>
                  <a:pt x="755" y="371"/>
                </a:lnTo>
                <a:close/>
                <a:moveTo>
                  <a:pt x="765" y="444"/>
                </a:moveTo>
                <a:cubicBezTo>
                  <a:pt x="763" y="441"/>
                  <a:pt x="762" y="438"/>
                  <a:pt x="760" y="436"/>
                </a:cubicBezTo>
                <a:cubicBezTo>
                  <a:pt x="761" y="442"/>
                  <a:pt x="761" y="441"/>
                  <a:pt x="765" y="444"/>
                </a:cubicBezTo>
                <a:close/>
                <a:moveTo>
                  <a:pt x="792" y="1048"/>
                </a:moveTo>
                <a:cubicBezTo>
                  <a:pt x="791" y="1047"/>
                  <a:pt x="789" y="1046"/>
                  <a:pt x="787" y="1045"/>
                </a:cubicBezTo>
                <a:cubicBezTo>
                  <a:pt x="787" y="1048"/>
                  <a:pt x="787" y="1048"/>
                  <a:pt x="787" y="1048"/>
                </a:cubicBezTo>
                <a:cubicBezTo>
                  <a:pt x="790" y="1048"/>
                  <a:pt x="790" y="1048"/>
                  <a:pt x="790" y="1048"/>
                </a:cubicBezTo>
                <a:cubicBezTo>
                  <a:pt x="790" y="1050"/>
                  <a:pt x="790" y="1050"/>
                  <a:pt x="790" y="1050"/>
                </a:cubicBezTo>
                <a:cubicBezTo>
                  <a:pt x="791" y="1050"/>
                  <a:pt x="793" y="1049"/>
                  <a:pt x="795" y="1048"/>
                </a:cubicBezTo>
                <a:cubicBezTo>
                  <a:pt x="795" y="1048"/>
                  <a:pt x="795" y="1053"/>
                  <a:pt x="797" y="1050"/>
                </a:cubicBezTo>
                <a:cubicBezTo>
                  <a:pt x="797" y="1045"/>
                  <a:pt x="797" y="1045"/>
                  <a:pt x="797" y="1045"/>
                </a:cubicBezTo>
                <a:cubicBezTo>
                  <a:pt x="795" y="1044"/>
                  <a:pt x="792" y="1042"/>
                  <a:pt x="790" y="1040"/>
                </a:cubicBezTo>
                <a:cubicBezTo>
                  <a:pt x="791" y="1043"/>
                  <a:pt x="791" y="1045"/>
                  <a:pt x="792" y="1048"/>
                </a:cubicBezTo>
                <a:close/>
                <a:moveTo>
                  <a:pt x="797" y="544"/>
                </a:moveTo>
                <a:cubicBezTo>
                  <a:pt x="800" y="546"/>
                  <a:pt x="797" y="545"/>
                  <a:pt x="802" y="546"/>
                </a:cubicBezTo>
                <a:cubicBezTo>
                  <a:pt x="799" y="543"/>
                  <a:pt x="802" y="545"/>
                  <a:pt x="797" y="544"/>
                </a:cubicBezTo>
                <a:close/>
                <a:moveTo>
                  <a:pt x="737" y="459"/>
                </a:moveTo>
                <a:cubicBezTo>
                  <a:pt x="733" y="461"/>
                  <a:pt x="732" y="463"/>
                  <a:pt x="730" y="466"/>
                </a:cubicBezTo>
                <a:cubicBezTo>
                  <a:pt x="732" y="466"/>
                  <a:pt x="732" y="466"/>
                  <a:pt x="732" y="466"/>
                </a:cubicBezTo>
                <a:cubicBezTo>
                  <a:pt x="732" y="464"/>
                  <a:pt x="732" y="464"/>
                  <a:pt x="732" y="464"/>
                </a:cubicBezTo>
                <a:cubicBezTo>
                  <a:pt x="740" y="464"/>
                  <a:pt x="740" y="464"/>
                  <a:pt x="740" y="464"/>
                </a:cubicBezTo>
                <a:cubicBezTo>
                  <a:pt x="740" y="461"/>
                  <a:pt x="740" y="461"/>
                  <a:pt x="740" y="461"/>
                </a:cubicBezTo>
                <a:cubicBezTo>
                  <a:pt x="737" y="461"/>
                  <a:pt x="737" y="461"/>
                  <a:pt x="737" y="461"/>
                </a:cubicBezTo>
                <a:lnTo>
                  <a:pt x="737" y="459"/>
                </a:lnTo>
                <a:close/>
                <a:moveTo>
                  <a:pt x="797" y="1045"/>
                </a:moveTo>
                <a:cubicBezTo>
                  <a:pt x="800" y="1043"/>
                  <a:pt x="798" y="1046"/>
                  <a:pt x="800" y="1043"/>
                </a:cubicBezTo>
                <a:cubicBezTo>
                  <a:pt x="797" y="1043"/>
                  <a:pt x="797" y="1043"/>
                  <a:pt x="797" y="1043"/>
                </a:cubicBezTo>
                <a:lnTo>
                  <a:pt x="797" y="1045"/>
                </a:lnTo>
                <a:close/>
                <a:moveTo>
                  <a:pt x="785" y="980"/>
                </a:moveTo>
                <a:cubicBezTo>
                  <a:pt x="790" y="980"/>
                  <a:pt x="790" y="980"/>
                  <a:pt x="790" y="980"/>
                </a:cubicBezTo>
                <a:cubicBezTo>
                  <a:pt x="790" y="975"/>
                  <a:pt x="790" y="975"/>
                  <a:pt x="790" y="975"/>
                </a:cubicBezTo>
                <a:cubicBezTo>
                  <a:pt x="785" y="975"/>
                  <a:pt x="785" y="975"/>
                  <a:pt x="785" y="975"/>
                </a:cubicBezTo>
                <a:lnTo>
                  <a:pt x="785" y="980"/>
                </a:lnTo>
                <a:close/>
                <a:moveTo>
                  <a:pt x="787" y="474"/>
                </a:moveTo>
                <a:cubicBezTo>
                  <a:pt x="792" y="474"/>
                  <a:pt x="792" y="474"/>
                  <a:pt x="792" y="474"/>
                </a:cubicBezTo>
                <a:cubicBezTo>
                  <a:pt x="792" y="469"/>
                  <a:pt x="792" y="469"/>
                  <a:pt x="792" y="469"/>
                </a:cubicBezTo>
                <a:cubicBezTo>
                  <a:pt x="787" y="469"/>
                  <a:pt x="787" y="469"/>
                  <a:pt x="787" y="469"/>
                </a:cubicBezTo>
                <a:lnTo>
                  <a:pt x="787" y="474"/>
                </a:lnTo>
                <a:close/>
                <a:moveTo>
                  <a:pt x="815" y="1050"/>
                </a:moveTo>
                <a:cubicBezTo>
                  <a:pt x="813" y="1047"/>
                  <a:pt x="813" y="1046"/>
                  <a:pt x="812" y="1040"/>
                </a:cubicBezTo>
                <a:cubicBezTo>
                  <a:pt x="809" y="1042"/>
                  <a:pt x="812" y="1040"/>
                  <a:pt x="810" y="1043"/>
                </a:cubicBezTo>
                <a:cubicBezTo>
                  <a:pt x="805" y="1040"/>
                  <a:pt x="805" y="1040"/>
                  <a:pt x="805" y="1040"/>
                </a:cubicBezTo>
                <a:cubicBezTo>
                  <a:pt x="805" y="1045"/>
                  <a:pt x="805" y="1045"/>
                  <a:pt x="805" y="1045"/>
                </a:cubicBezTo>
                <a:cubicBezTo>
                  <a:pt x="810" y="1045"/>
                  <a:pt x="810" y="1045"/>
                  <a:pt x="810" y="1045"/>
                </a:cubicBezTo>
                <a:cubicBezTo>
                  <a:pt x="810" y="1050"/>
                  <a:pt x="810" y="1050"/>
                  <a:pt x="810" y="1050"/>
                </a:cubicBezTo>
                <a:lnTo>
                  <a:pt x="815" y="1050"/>
                </a:lnTo>
                <a:close/>
                <a:moveTo>
                  <a:pt x="805" y="1060"/>
                </a:moveTo>
                <a:cubicBezTo>
                  <a:pt x="805" y="1055"/>
                  <a:pt x="805" y="1055"/>
                  <a:pt x="805" y="1055"/>
                </a:cubicBezTo>
                <a:cubicBezTo>
                  <a:pt x="810" y="1055"/>
                  <a:pt x="810" y="1055"/>
                  <a:pt x="810" y="1055"/>
                </a:cubicBezTo>
                <a:cubicBezTo>
                  <a:pt x="810" y="1053"/>
                  <a:pt x="810" y="1053"/>
                  <a:pt x="810" y="1053"/>
                </a:cubicBezTo>
                <a:cubicBezTo>
                  <a:pt x="807" y="1051"/>
                  <a:pt x="809" y="1053"/>
                  <a:pt x="807" y="1050"/>
                </a:cubicBezTo>
                <a:cubicBezTo>
                  <a:pt x="800" y="1056"/>
                  <a:pt x="806" y="1057"/>
                  <a:pt x="792" y="1058"/>
                </a:cubicBezTo>
                <a:cubicBezTo>
                  <a:pt x="792" y="1053"/>
                  <a:pt x="792" y="1053"/>
                  <a:pt x="792" y="1053"/>
                </a:cubicBezTo>
                <a:cubicBezTo>
                  <a:pt x="785" y="1053"/>
                  <a:pt x="785" y="1053"/>
                  <a:pt x="785" y="1053"/>
                </a:cubicBezTo>
                <a:cubicBezTo>
                  <a:pt x="785" y="1055"/>
                  <a:pt x="785" y="1055"/>
                  <a:pt x="785" y="1055"/>
                </a:cubicBezTo>
                <a:cubicBezTo>
                  <a:pt x="790" y="1058"/>
                  <a:pt x="791" y="1061"/>
                  <a:pt x="792" y="1068"/>
                </a:cubicBezTo>
                <a:cubicBezTo>
                  <a:pt x="795" y="1069"/>
                  <a:pt x="797" y="1070"/>
                  <a:pt x="800" y="1070"/>
                </a:cubicBezTo>
                <a:cubicBezTo>
                  <a:pt x="800" y="1068"/>
                  <a:pt x="800" y="1068"/>
                  <a:pt x="800" y="1068"/>
                </a:cubicBezTo>
                <a:cubicBezTo>
                  <a:pt x="797" y="1068"/>
                  <a:pt x="797" y="1068"/>
                  <a:pt x="797" y="1068"/>
                </a:cubicBezTo>
                <a:cubicBezTo>
                  <a:pt x="798" y="1065"/>
                  <a:pt x="799" y="1063"/>
                  <a:pt x="800" y="1060"/>
                </a:cubicBezTo>
                <a:lnTo>
                  <a:pt x="805" y="1060"/>
                </a:lnTo>
                <a:close/>
                <a:moveTo>
                  <a:pt x="825" y="409"/>
                </a:moveTo>
                <a:cubicBezTo>
                  <a:pt x="825" y="404"/>
                  <a:pt x="825" y="404"/>
                  <a:pt x="825" y="404"/>
                </a:cubicBezTo>
                <a:cubicBezTo>
                  <a:pt x="822" y="404"/>
                  <a:pt x="822" y="404"/>
                  <a:pt x="822" y="404"/>
                </a:cubicBezTo>
                <a:cubicBezTo>
                  <a:pt x="822" y="409"/>
                  <a:pt x="822" y="409"/>
                  <a:pt x="822" y="409"/>
                </a:cubicBezTo>
                <a:lnTo>
                  <a:pt x="825" y="409"/>
                </a:lnTo>
                <a:close/>
                <a:moveTo>
                  <a:pt x="795" y="1080"/>
                </a:moveTo>
                <a:cubicBezTo>
                  <a:pt x="798" y="1078"/>
                  <a:pt x="795" y="1081"/>
                  <a:pt x="797" y="1078"/>
                </a:cubicBezTo>
                <a:cubicBezTo>
                  <a:pt x="800" y="1078"/>
                  <a:pt x="800" y="1078"/>
                  <a:pt x="800" y="1078"/>
                </a:cubicBezTo>
                <a:cubicBezTo>
                  <a:pt x="797" y="1075"/>
                  <a:pt x="800" y="1077"/>
                  <a:pt x="795" y="1075"/>
                </a:cubicBezTo>
                <a:lnTo>
                  <a:pt x="795" y="1080"/>
                </a:lnTo>
                <a:close/>
                <a:moveTo>
                  <a:pt x="642" y="459"/>
                </a:moveTo>
                <a:cubicBezTo>
                  <a:pt x="645" y="458"/>
                  <a:pt x="647" y="457"/>
                  <a:pt x="650" y="456"/>
                </a:cubicBezTo>
                <a:cubicBezTo>
                  <a:pt x="650" y="454"/>
                  <a:pt x="650" y="454"/>
                  <a:pt x="650" y="454"/>
                </a:cubicBezTo>
                <a:cubicBezTo>
                  <a:pt x="642" y="454"/>
                  <a:pt x="642" y="454"/>
                  <a:pt x="642" y="454"/>
                </a:cubicBezTo>
                <a:lnTo>
                  <a:pt x="642" y="459"/>
                </a:lnTo>
                <a:close/>
                <a:moveTo>
                  <a:pt x="630" y="401"/>
                </a:moveTo>
                <a:cubicBezTo>
                  <a:pt x="627" y="401"/>
                  <a:pt x="627" y="401"/>
                  <a:pt x="627" y="401"/>
                </a:cubicBezTo>
                <a:cubicBezTo>
                  <a:pt x="625" y="404"/>
                  <a:pt x="628" y="402"/>
                  <a:pt x="625" y="404"/>
                </a:cubicBezTo>
                <a:cubicBezTo>
                  <a:pt x="624" y="406"/>
                  <a:pt x="623" y="407"/>
                  <a:pt x="622" y="409"/>
                </a:cubicBezTo>
                <a:cubicBezTo>
                  <a:pt x="630" y="409"/>
                  <a:pt x="630" y="409"/>
                  <a:pt x="630" y="409"/>
                </a:cubicBezTo>
                <a:lnTo>
                  <a:pt x="630" y="401"/>
                </a:lnTo>
                <a:close/>
                <a:moveTo>
                  <a:pt x="642" y="376"/>
                </a:moveTo>
                <a:cubicBezTo>
                  <a:pt x="640" y="374"/>
                  <a:pt x="642" y="375"/>
                  <a:pt x="637" y="374"/>
                </a:cubicBezTo>
                <a:cubicBezTo>
                  <a:pt x="640" y="377"/>
                  <a:pt x="637" y="375"/>
                  <a:pt x="642" y="376"/>
                </a:cubicBezTo>
                <a:close/>
                <a:moveTo>
                  <a:pt x="635" y="369"/>
                </a:moveTo>
                <a:cubicBezTo>
                  <a:pt x="635" y="374"/>
                  <a:pt x="635" y="374"/>
                  <a:pt x="635" y="374"/>
                </a:cubicBezTo>
                <a:cubicBezTo>
                  <a:pt x="637" y="374"/>
                  <a:pt x="637" y="374"/>
                  <a:pt x="637" y="374"/>
                </a:cubicBezTo>
                <a:cubicBezTo>
                  <a:pt x="637" y="369"/>
                  <a:pt x="637" y="369"/>
                  <a:pt x="637" y="369"/>
                </a:cubicBezTo>
                <a:lnTo>
                  <a:pt x="635" y="369"/>
                </a:lnTo>
                <a:close/>
                <a:moveTo>
                  <a:pt x="772" y="346"/>
                </a:moveTo>
                <a:cubicBezTo>
                  <a:pt x="769" y="344"/>
                  <a:pt x="772" y="347"/>
                  <a:pt x="770" y="344"/>
                </a:cubicBezTo>
                <a:cubicBezTo>
                  <a:pt x="767" y="344"/>
                  <a:pt x="767" y="344"/>
                  <a:pt x="767" y="344"/>
                </a:cubicBezTo>
                <a:cubicBezTo>
                  <a:pt x="767" y="349"/>
                  <a:pt x="767" y="349"/>
                  <a:pt x="767" y="349"/>
                </a:cubicBezTo>
                <a:cubicBezTo>
                  <a:pt x="772" y="349"/>
                  <a:pt x="772" y="349"/>
                  <a:pt x="772" y="349"/>
                </a:cubicBezTo>
                <a:lnTo>
                  <a:pt x="772" y="346"/>
                </a:lnTo>
                <a:close/>
                <a:moveTo>
                  <a:pt x="640" y="1025"/>
                </a:moveTo>
                <a:cubicBezTo>
                  <a:pt x="640" y="1023"/>
                  <a:pt x="640" y="1023"/>
                  <a:pt x="640" y="1023"/>
                </a:cubicBezTo>
                <a:cubicBezTo>
                  <a:pt x="637" y="1023"/>
                  <a:pt x="637" y="1023"/>
                  <a:pt x="637" y="1023"/>
                </a:cubicBezTo>
                <a:cubicBezTo>
                  <a:pt x="636" y="1025"/>
                  <a:pt x="634" y="1028"/>
                  <a:pt x="632" y="1030"/>
                </a:cubicBezTo>
                <a:cubicBezTo>
                  <a:pt x="635" y="1032"/>
                  <a:pt x="633" y="1028"/>
                  <a:pt x="635" y="1028"/>
                </a:cubicBezTo>
                <a:cubicBezTo>
                  <a:pt x="637" y="1029"/>
                  <a:pt x="638" y="1030"/>
                  <a:pt x="640" y="1030"/>
                </a:cubicBezTo>
                <a:cubicBezTo>
                  <a:pt x="640" y="1028"/>
                  <a:pt x="640" y="1028"/>
                  <a:pt x="640" y="1028"/>
                </a:cubicBezTo>
                <a:cubicBezTo>
                  <a:pt x="637" y="1028"/>
                  <a:pt x="637" y="1028"/>
                  <a:pt x="637" y="1028"/>
                </a:cubicBezTo>
                <a:cubicBezTo>
                  <a:pt x="636" y="1025"/>
                  <a:pt x="639" y="1029"/>
                  <a:pt x="640" y="1025"/>
                </a:cubicBezTo>
                <a:close/>
                <a:moveTo>
                  <a:pt x="642" y="449"/>
                </a:moveTo>
                <a:cubicBezTo>
                  <a:pt x="640" y="447"/>
                  <a:pt x="642" y="449"/>
                  <a:pt x="640" y="446"/>
                </a:cubicBezTo>
                <a:cubicBezTo>
                  <a:pt x="637" y="447"/>
                  <a:pt x="635" y="448"/>
                  <a:pt x="632" y="449"/>
                </a:cubicBezTo>
                <a:cubicBezTo>
                  <a:pt x="632" y="446"/>
                  <a:pt x="632" y="446"/>
                  <a:pt x="632" y="446"/>
                </a:cubicBezTo>
                <a:cubicBezTo>
                  <a:pt x="630" y="446"/>
                  <a:pt x="630" y="446"/>
                  <a:pt x="630" y="446"/>
                </a:cubicBezTo>
                <a:cubicBezTo>
                  <a:pt x="629" y="448"/>
                  <a:pt x="628" y="450"/>
                  <a:pt x="627" y="451"/>
                </a:cubicBezTo>
                <a:cubicBezTo>
                  <a:pt x="627" y="451"/>
                  <a:pt x="621" y="448"/>
                  <a:pt x="620" y="451"/>
                </a:cubicBezTo>
                <a:cubicBezTo>
                  <a:pt x="620" y="454"/>
                  <a:pt x="620" y="454"/>
                  <a:pt x="620" y="454"/>
                </a:cubicBezTo>
                <a:cubicBezTo>
                  <a:pt x="622" y="454"/>
                  <a:pt x="622" y="454"/>
                  <a:pt x="622" y="454"/>
                </a:cubicBezTo>
                <a:cubicBezTo>
                  <a:pt x="622" y="456"/>
                  <a:pt x="622" y="456"/>
                  <a:pt x="622" y="456"/>
                </a:cubicBezTo>
                <a:cubicBezTo>
                  <a:pt x="620" y="456"/>
                  <a:pt x="620" y="456"/>
                  <a:pt x="620" y="456"/>
                </a:cubicBezTo>
                <a:cubicBezTo>
                  <a:pt x="618" y="460"/>
                  <a:pt x="625" y="460"/>
                  <a:pt x="627" y="461"/>
                </a:cubicBezTo>
                <a:cubicBezTo>
                  <a:pt x="631" y="455"/>
                  <a:pt x="638" y="454"/>
                  <a:pt x="642" y="449"/>
                </a:cubicBezTo>
                <a:close/>
                <a:moveTo>
                  <a:pt x="625" y="1068"/>
                </a:moveTo>
                <a:cubicBezTo>
                  <a:pt x="628" y="1066"/>
                  <a:pt x="625" y="1068"/>
                  <a:pt x="627" y="1065"/>
                </a:cubicBezTo>
                <a:cubicBezTo>
                  <a:pt x="630" y="1065"/>
                  <a:pt x="630" y="1065"/>
                  <a:pt x="630" y="1065"/>
                </a:cubicBezTo>
                <a:cubicBezTo>
                  <a:pt x="627" y="1062"/>
                  <a:pt x="630" y="1064"/>
                  <a:pt x="625" y="1063"/>
                </a:cubicBezTo>
                <a:lnTo>
                  <a:pt x="625" y="1068"/>
                </a:lnTo>
                <a:close/>
                <a:moveTo>
                  <a:pt x="630" y="1053"/>
                </a:moveTo>
                <a:cubicBezTo>
                  <a:pt x="627" y="1053"/>
                  <a:pt x="627" y="1053"/>
                  <a:pt x="627" y="1053"/>
                </a:cubicBezTo>
                <a:cubicBezTo>
                  <a:pt x="625" y="1050"/>
                  <a:pt x="628" y="1052"/>
                  <a:pt x="625" y="1050"/>
                </a:cubicBezTo>
                <a:cubicBezTo>
                  <a:pt x="625" y="1060"/>
                  <a:pt x="625" y="1060"/>
                  <a:pt x="625" y="1060"/>
                </a:cubicBezTo>
                <a:cubicBezTo>
                  <a:pt x="627" y="1060"/>
                  <a:pt x="627" y="1060"/>
                  <a:pt x="627" y="1060"/>
                </a:cubicBezTo>
                <a:cubicBezTo>
                  <a:pt x="627" y="1055"/>
                  <a:pt x="627" y="1055"/>
                  <a:pt x="627" y="1055"/>
                </a:cubicBezTo>
                <a:cubicBezTo>
                  <a:pt x="630" y="1055"/>
                  <a:pt x="630" y="1055"/>
                  <a:pt x="630" y="1055"/>
                </a:cubicBezTo>
                <a:lnTo>
                  <a:pt x="630" y="1053"/>
                </a:lnTo>
                <a:close/>
                <a:moveTo>
                  <a:pt x="637" y="396"/>
                </a:moveTo>
                <a:cubicBezTo>
                  <a:pt x="642" y="402"/>
                  <a:pt x="642" y="401"/>
                  <a:pt x="642" y="401"/>
                </a:cubicBezTo>
                <a:cubicBezTo>
                  <a:pt x="644" y="399"/>
                  <a:pt x="638" y="397"/>
                  <a:pt x="637" y="396"/>
                </a:cubicBezTo>
                <a:close/>
                <a:moveTo>
                  <a:pt x="630" y="1038"/>
                </a:moveTo>
                <a:cubicBezTo>
                  <a:pt x="627" y="1038"/>
                  <a:pt x="627" y="1038"/>
                  <a:pt x="627" y="1038"/>
                </a:cubicBezTo>
                <a:cubicBezTo>
                  <a:pt x="627" y="1045"/>
                  <a:pt x="627" y="1045"/>
                  <a:pt x="627" y="1045"/>
                </a:cubicBezTo>
                <a:cubicBezTo>
                  <a:pt x="630" y="1045"/>
                  <a:pt x="630" y="1045"/>
                  <a:pt x="630" y="1045"/>
                </a:cubicBezTo>
                <a:lnTo>
                  <a:pt x="630" y="1038"/>
                </a:lnTo>
                <a:close/>
                <a:moveTo>
                  <a:pt x="645" y="446"/>
                </a:moveTo>
                <a:cubicBezTo>
                  <a:pt x="645" y="451"/>
                  <a:pt x="645" y="451"/>
                  <a:pt x="645" y="451"/>
                </a:cubicBezTo>
                <a:cubicBezTo>
                  <a:pt x="647" y="451"/>
                  <a:pt x="647" y="451"/>
                  <a:pt x="647" y="451"/>
                </a:cubicBezTo>
                <a:cubicBezTo>
                  <a:pt x="647" y="446"/>
                  <a:pt x="647" y="446"/>
                  <a:pt x="647" y="446"/>
                </a:cubicBezTo>
                <a:lnTo>
                  <a:pt x="645" y="446"/>
                </a:lnTo>
                <a:close/>
                <a:moveTo>
                  <a:pt x="645" y="993"/>
                </a:moveTo>
                <a:cubicBezTo>
                  <a:pt x="646" y="999"/>
                  <a:pt x="646" y="998"/>
                  <a:pt x="650" y="1000"/>
                </a:cubicBezTo>
                <a:cubicBezTo>
                  <a:pt x="648" y="997"/>
                  <a:pt x="647" y="995"/>
                  <a:pt x="645" y="993"/>
                </a:cubicBezTo>
                <a:close/>
                <a:moveTo>
                  <a:pt x="662" y="449"/>
                </a:moveTo>
                <a:cubicBezTo>
                  <a:pt x="661" y="443"/>
                  <a:pt x="662" y="444"/>
                  <a:pt x="657" y="441"/>
                </a:cubicBezTo>
                <a:cubicBezTo>
                  <a:pt x="658" y="444"/>
                  <a:pt x="659" y="446"/>
                  <a:pt x="660" y="449"/>
                </a:cubicBezTo>
                <a:cubicBezTo>
                  <a:pt x="657" y="449"/>
                  <a:pt x="657" y="449"/>
                  <a:pt x="657" y="449"/>
                </a:cubicBezTo>
                <a:cubicBezTo>
                  <a:pt x="655" y="446"/>
                  <a:pt x="657" y="448"/>
                  <a:pt x="652" y="446"/>
                </a:cubicBezTo>
                <a:cubicBezTo>
                  <a:pt x="652" y="454"/>
                  <a:pt x="652" y="454"/>
                  <a:pt x="652" y="454"/>
                </a:cubicBezTo>
                <a:cubicBezTo>
                  <a:pt x="657" y="454"/>
                  <a:pt x="657" y="454"/>
                  <a:pt x="657" y="454"/>
                </a:cubicBezTo>
                <a:cubicBezTo>
                  <a:pt x="657" y="455"/>
                  <a:pt x="656" y="457"/>
                  <a:pt x="655" y="459"/>
                </a:cubicBezTo>
                <a:cubicBezTo>
                  <a:pt x="660" y="459"/>
                  <a:pt x="660" y="459"/>
                  <a:pt x="660" y="459"/>
                </a:cubicBezTo>
                <a:cubicBezTo>
                  <a:pt x="660" y="456"/>
                  <a:pt x="660" y="456"/>
                  <a:pt x="660" y="456"/>
                </a:cubicBezTo>
                <a:cubicBezTo>
                  <a:pt x="662" y="456"/>
                  <a:pt x="662" y="456"/>
                  <a:pt x="662" y="456"/>
                </a:cubicBezTo>
                <a:cubicBezTo>
                  <a:pt x="662" y="454"/>
                  <a:pt x="662" y="454"/>
                  <a:pt x="662" y="454"/>
                </a:cubicBezTo>
                <a:cubicBezTo>
                  <a:pt x="660" y="454"/>
                  <a:pt x="660" y="454"/>
                  <a:pt x="660" y="454"/>
                </a:cubicBezTo>
                <a:cubicBezTo>
                  <a:pt x="657" y="450"/>
                  <a:pt x="663" y="452"/>
                  <a:pt x="665" y="451"/>
                </a:cubicBezTo>
                <a:cubicBezTo>
                  <a:pt x="664" y="457"/>
                  <a:pt x="664" y="457"/>
                  <a:pt x="662" y="461"/>
                </a:cubicBezTo>
                <a:cubicBezTo>
                  <a:pt x="665" y="461"/>
                  <a:pt x="665" y="461"/>
                  <a:pt x="665" y="461"/>
                </a:cubicBezTo>
                <a:cubicBezTo>
                  <a:pt x="665" y="459"/>
                  <a:pt x="665" y="459"/>
                  <a:pt x="665" y="459"/>
                </a:cubicBezTo>
                <a:cubicBezTo>
                  <a:pt x="667" y="454"/>
                  <a:pt x="667" y="464"/>
                  <a:pt x="667" y="464"/>
                </a:cubicBezTo>
                <a:cubicBezTo>
                  <a:pt x="672" y="464"/>
                  <a:pt x="672" y="464"/>
                  <a:pt x="672" y="464"/>
                </a:cubicBezTo>
                <a:cubicBezTo>
                  <a:pt x="673" y="461"/>
                  <a:pt x="674" y="459"/>
                  <a:pt x="675" y="456"/>
                </a:cubicBezTo>
                <a:cubicBezTo>
                  <a:pt x="667" y="456"/>
                  <a:pt x="667" y="456"/>
                  <a:pt x="667" y="456"/>
                </a:cubicBezTo>
                <a:cubicBezTo>
                  <a:pt x="667" y="449"/>
                  <a:pt x="667" y="449"/>
                  <a:pt x="667" y="449"/>
                </a:cubicBezTo>
                <a:lnTo>
                  <a:pt x="662" y="449"/>
                </a:lnTo>
                <a:close/>
                <a:moveTo>
                  <a:pt x="657" y="1003"/>
                </a:moveTo>
                <a:cubicBezTo>
                  <a:pt x="650" y="1003"/>
                  <a:pt x="650" y="1003"/>
                  <a:pt x="650" y="1003"/>
                </a:cubicBezTo>
                <a:cubicBezTo>
                  <a:pt x="647" y="1006"/>
                  <a:pt x="650" y="1004"/>
                  <a:pt x="645" y="1005"/>
                </a:cubicBezTo>
                <a:cubicBezTo>
                  <a:pt x="645" y="1010"/>
                  <a:pt x="645" y="1010"/>
                  <a:pt x="645" y="1010"/>
                </a:cubicBezTo>
                <a:cubicBezTo>
                  <a:pt x="649" y="1009"/>
                  <a:pt x="653" y="1007"/>
                  <a:pt x="657" y="1005"/>
                </a:cubicBezTo>
                <a:lnTo>
                  <a:pt x="657" y="1003"/>
                </a:lnTo>
                <a:close/>
                <a:moveTo>
                  <a:pt x="637" y="406"/>
                </a:moveTo>
                <a:cubicBezTo>
                  <a:pt x="635" y="404"/>
                  <a:pt x="637" y="405"/>
                  <a:pt x="632" y="404"/>
                </a:cubicBezTo>
                <a:cubicBezTo>
                  <a:pt x="635" y="407"/>
                  <a:pt x="632" y="405"/>
                  <a:pt x="637" y="406"/>
                </a:cubicBezTo>
                <a:close/>
                <a:moveTo>
                  <a:pt x="685" y="449"/>
                </a:moveTo>
                <a:cubicBezTo>
                  <a:pt x="683" y="448"/>
                  <a:pt x="682" y="447"/>
                  <a:pt x="680" y="446"/>
                </a:cubicBezTo>
                <a:cubicBezTo>
                  <a:pt x="680" y="456"/>
                  <a:pt x="680" y="456"/>
                  <a:pt x="680" y="456"/>
                </a:cubicBezTo>
                <a:cubicBezTo>
                  <a:pt x="682" y="457"/>
                  <a:pt x="685" y="458"/>
                  <a:pt x="687" y="459"/>
                </a:cubicBezTo>
                <a:cubicBezTo>
                  <a:pt x="687" y="446"/>
                  <a:pt x="687" y="446"/>
                  <a:pt x="687" y="446"/>
                </a:cubicBezTo>
                <a:cubicBezTo>
                  <a:pt x="685" y="446"/>
                  <a:pt x="685" y="446"/>
                  <a:pt x="685" y="446"/>
                </a:cubicBezTo>
                <a:lnTo>
                  <a:pt x="685" y="449"/>
                </a:lnTo>
                <a:close/>
                <a:moveTo>
                  <a:pt x="642" y="1015"/>
                </a:moveTo>
                <a:cubicBezTo>
                  <a:pt x="644" y="1013"/>
                  <a:pt x="638" y="1011"/>
                  <a:pt x="637" y="1010"/>
                </a:cubicBezTo>
                <a:cubicBezTo>
                  <a:pt x="642" y="1016"/>
                  <a:pt x="642" y="1015"/>
                  <a:pt x="642" y="1015"/>
                </a:cubicBezTo>
                <a:close/>
                <a:moveTo>
                  <a:pt x="632" y="1005"/>
                </a:moveTo>
                <a:cubicBezTo>
                  <a:pt x="630" y="1005"/>
                  <a:pt x="630" y="1005"/>
                  <a:pt x="630" y="1005"/>
                </a:cubicBezTo>
                <a:cubicBezTo>
                  <a:pt x="630" y="1010"/>
                  <a:pt x="630" y="1010"/>
                  <a:pt x="630" y="1010"/>
                </a:cubicBezTo>
                <a:cubicBezTo>
                  <a:pt x="632" y="1010"/>
                  <a:pt x="632" y="1010"/>
                  <a:pt x="632" y="1010"/>
                </a:cubicBezTo>
                <a:lnTo>
                  <a:pt x="632" y="1005"/>
                </a:lnTo>
                <a:close/>
                <a:moveTo>
                  <a:pt x="647" y="619"/>
                </a:moveTo>
                <a:cubicBezTo>
                  <a:pt x="650" y="619"/>
                  <a:pt x="650" y="619"/>
                  <a:pt x="650" y="619"/>
                </a:cubicBezTo>
                <a:cubicBezTo>
                  <a:pt x="647" y="616"/>
                  <a:pt x="650" y="618"/>
                  <a:pt x="645" y="616"/>
                </a:cubicBezTo>
                <a:cubicBezTo>
                  <a:pt x="642" y="612"/>
                  <a:pt x="643" y="613"/>
                  <a:pt x="637" y="611"/>
                </a:cubicBezTo>
                <a:cubicBezTo>
                  <a:pt x="637" y="616"/>
                  <a:pt x="637" y="616"/>
                  <a:pt x="637" y="616"/>
                </a:cubicBezTo>
                <a:cubicBezTo>
                  <a:pt x="644" y="617"/>
                  <a:pt x="643" y="619"/>
                  <a:pt x="647" y="621"/>
                </a:cubicBezTo>
                <a:lnTo>
                  <a:pt x="647" y="619"/>
                </a:lnTo>
                <a:close/>
                <a:moveTo>
                  <a:pt x="642" y="956"/>
                </a:moveTo>
                <a:cubicBezTo>
                  <a:pt x="640" y="956"/>
                  <a:pt x="640" y="956"/>
                  <a:pt x="640" y="956"/>
                </a:cubicBezTo>
                <a:cubicBezTo>
                  <a:pt x="640" y="961"/>
                  <a:pt x="640" y="961"/>
                  <a:pt x="640" y="961"/>
                </a:cubicBezTo>
                <a:cubicBezTo>
                  <a:pt x="642" y="961"/>
                  <a:pt x="642" y="961"/>
                  <a:pt x="642" y="961"/>
                </a:cubicBezTo>
                <a:lnTo>
                  <a:pt x="642" y="956"/>
                </a:lnTo>
                <a:close/>
                <a:moveTo>
                  <a:pt x="700" y="1103"/>
                </a:moveTo>
                <a:cubicBezTo>
                  <a:pt x="700" y="1100"/>
                  <a:pt x="700" y="1100"/>
                  <a:pt x="700" y="1100"/>
                </a:cubicBezTo>
                <a:cubicBezTo>
                  <a:pt x="695" y="1099"/>
                  <a:pt x="698" y="1101"/>
                  <a:pt x="695" y="1098"/>
                </a:cubicBezTo>
                <a:cubicBezTo>
                  <a:pt x="694" y="1098"/>
                  <a:pt x="686" y="1096"/>
                  <a:pt x="690" y="1100"/>
                </a:cubicBezTo>
                <a:cubicBezTo>
                  <a:pt x="692" y="1100"/>
                  <a:pt x="692" y="1100"/>
                  <a:pt x="692" y="1100"/>
                </a:cubicBezTo>
                <a:cubicBezTo>
                  <a:pt x="692" y="1103"/>
                  <a:pt x="692" y="1103"/>
                  <a:pt x="692" y="1103"/>
                </a:cubicBezTo>
                <a:lnTo>
                  <a:pt x="700" y="1103"/>
                </a:lnTo>
                <a:close/>
                <a:moveTo>
                  <a:pt x="695" y="1205"/>
                </a:moveTo>
                <a:cubicBezTo>
                  <a:pt x="698" y="1208"/>
                  <a:pt x="695" y="1206"/>
                  <a:pt x="700" y="1208"/>
                </a:cubicBezTo>
                <a:cubicBezTo>
                  <a:pt x="697" y="1205"/>
                  <a:pt x="700" y="1207"/>
                  <a:pt x="695" y="1205"/>
                </a:cubicBezTo>
                <a:close/>
                <a:moveTo>
                  <a:pt x="667" y="1203"/>
                </a:moveTo>
                <a:cubicBezTo>
                  <a:pt x="670" y="1203"/>
                  <a:pt x="670" y="1203"/>
                  <a:pt x="670" y="1203"/>
                </a:cubicBezTo>
                <a:cubicBezTo>
                  <a:pt x="670" y="1198"/>
                  <a:pt x="670" y="1198"/>
                  <a:pt x="670" y="1198"/>
                </a:cubicBezTo>
                <a:cubicBezTo>
                  <a:pt x="669" y="1199"/>
                  <a:pt x="666" y="1198"/>
                  <a:pt x="667" y="1203"/>
                </a:cubicBezTo>
                <a:close/>
                <a:moveTo>
                  <a:pt x="680" y="1180"/>
                </a:moveTo>
                <a:cubicBezTo>
                  <a:pt x="677" y="1179"/>
                  <a:pt x="675" y="1179"/>
                  <a:pt x="672" y="1178"/>
                </a:cubicBezTo>
                <a:cubicBezTo>
                  <a:pt x="672" y="1175"/>
                  <a:pt x="672" y="1175"/>
                  <a:pt x="672" y="1175"/>
                </a:cubicBezTo>
                <a:cubicBezTo>
                  <a:pt x="676" y="1173"/>
                  <a:pt x="675" y="1173"/>
                  <a:pt x="677" y="1170"/>
                </a:cubicBezTo>
                <a:cubicBezTo>
                  <a:pt x="672" y="1170"/>
                  <a:pt x="672" y="1170"/>
                  <a:pt x="672" y="1170"/>
                </a:cubicBezTo>
                <a:cubicBezTo>
                  <a:pt x="671" y="1176"/>
                  <a:pt x="670" y="1176"/>
                  <a:pt x="667" y="1180"/>
                </a:cubicBezTo>
                <a:cubicBezTo>
                  <a:pt x="675" y="1180"/>
                  <a:pt x="675" y="1180"/>
                  <a:pt x="675" y="1180"/>
                </a:cubicBezTo>
                <a:cubicBezTo>
                  <a:pt x="675" y="1183"/>
                  <a:pt x="675" y="1183"/>
                  <a:pt x="675" y="1183"/>
                </a:cubicBezTo>
                <a:cubicBezTo>
                  <a:pt x="670" y="1183"/>
                  <a:pt x="670" y="1183"/>
                  <a:pt x="670" y="1183"/>
                </a:cubicBezTo>
                <a:cubicBezTo>
                  <a:pt x="669" y="1189"/>
                  <a:pt x="667" y="1191"/>
                  <a:pt x="665" y="1195"/>
                </a:cubicBezTo>
                <a:cubicBezTo>
                  <a:pt x="667" y="1195"/>
                  <a:pt x="667" y="1195"/>
                  <a:pt x="667" y="1195"/>
                </a:cubicBezTo>
                <a:cubicBezTo>
                  <a:pt x="667" y="1193"/>
                  <a:pt x="667" y="1193"/>
                  <a:pt x="667" y="1193"/>
                </a:cubicBezTo>
                <a:cubicBezTo>
                  <a:pt x="670" y="1188"/>
                  <a:pt x="670" y="1198"/>
                  <a:pt x="670" y="1198"/>
                </a:cubicBezTo>
                <a:cubicBezTo>
                  <a:pt x="675" y="1198"/>
                  <a:pt x="675" y="1198"/>
                  <a:pt x="675" y="1198"/>
                </a:cubicBezTo>
                <a:cubicBezTo>
                  <a:pt x="674" y="1194"/>
                  <a:pt x="673" y="1191"/>
                  <a:pt x="672" y="1188"/>
                </a:cubicBezTo>
                <a:cubicBezTo>
                  <a:pt x="679" y="1186"/>
                  <a:pt x="678" y="1187"/>
                  <a:pt x="680" y="1180"/>
                </a:cubicBezTo>
                <a:close/>
                <a:moveTo>
                  <a:pt x="695" y="1190"/>
                </a:moveTo>
                <a:cubicBezTo>
                  <a:pt x="699" y="1196"/>
                  <a:pt x="700" y="1195"/>
                  <a:pt x="700" y="1195"/>
                </a:cubicBezTo>
                <a:cubicBezTo>
                  <a:pt x="702" y="1193"/>
                  <a:pt x="696" y="1191"/>
                  <a:pt x="695" y="1190"/>
                </a:cubicBezTo>
                <a:close/>
                <a:moveTo>
                  <a:pt x="662" y="1018"/>
                </a:moveTo>
                <a:cubicBezTo>
                  <a:pt x="662" y="1015"/>
                  <a:pt x="662" y="1015"/>
                  <a:pt x="662" y="1015"/>
                </a:cubicBezTo>
                <a:cubicBezTo>
                  <a:pt x="660" y="1015"/>
                  <a:pt x="657" y="1014"/>
                  <a:pt x="655" y="1013"/>
                </a:cubicBezTo>
                <a:cubicBezTo>
                  <a:pt x="655" y="1020"/>
                  <a:pt x="655" y="1020"/>
                  <a:pt x="655" y="1020"/>
                </a:cubicBezTo>
                <a:cubicBezTo>
                  <a:pt x="652" y="1020"/>
                  <a:pt x="652" y="1020"/>
                  <a:pt x="652" y="1020"/>
                </a:cubicBezTo>
                <a:cubicBezTo>
                  <a:pt x="652" y="1018"/>
                  <a:pt x="652" y="1018"/>
                  <a:pt x="652" y="1018"/>
                </a:cubicBezTo>
                <a:cubicBezTo>
                  <a:pt x="650" y="1018"/>
                  <a:pt x="650" y="1018"/>
                  <a:pt x="650" y="1018"/>
                </a:cubicBezTo>
                <a:cubicBezTo>
                  <a:pt x="650" y="1015"/>
                  <a:pt x="650" y="1015"/>
                  <a:pt x="650" y="1015"/>
                </a:cubicBezTo>
                <a:cubicBezTo>
                  <a:pt x="652" y="1015"/>
                  <a:pt x="652" y="1015"/>
                  <a:pt x="652" y="1015"/>
                </a:cubicBezTo>
                <a:cubicBezTo>
                  <a:pt x="653" y="1011"/>
                  <a:pt x="652" y="1012"/>
                  <a:pt x="650" y="1010"/>
                </a:cubicBezTo>
                <a:cubicBezTo>
                  <a:pt x="650" y="1013"/>
                  <a:pt x="650" y="1013"/>
                  <a:pt x="650" y="1013"/>
                </a:cubicBezTo>
                <a:cubicBezTo>
                  <a:pt x="647" y="1013"/>
                  <a:pt x="647" y="1013"/>
                  <a:pt x="647" y="1013"/>
                </a:cubicBezTo>
                <a:cubicBezTo>
                  <a:pt x="647" y="1023"/>
                  <a:pt x="647" y="1023"/>
                  <a:pt x="647" y="1023"/>
                </a:cubicBezTo>
                <a:cubicBezTo>
                  <a:pt x="653" y="1023"/>
                  <a:pt x="656" y="1020"/>
                  <a:pt x="657" y="1020"/>
                </a:cubicBezTo>
                <a:cubicBezTo>
                  <a:pt x="654" y="1017"/>
                  <a:pt x="662" y="1018"/>
                  <a:pt x="662" y="1018"/>
                </a:cubicBezTo>
                <a:close/>
                <a:moveTo>
                  <a:pt x="707" y="1085"/>
                </a:moveTo>
                <a:cubicBezTo>
                  <a:pt x="707" y="1090"/>
                  <a:pt x="707" y="1090"/>
                  <a:pt x="707" y="1090"/>
                </a:cubicBezTo>
                <a:cubicBezTo>
                  <a:pt x="710" y="1090"/>
                  <a:pt x="710" y="1090"/>
                  <a:pt x="710" y="1090"/>
                </a:cubicBezTo>
                <a:cubicBezTo>
                  <a:pt x="710" y="1085"/>
                  <a:pt x="710" y="1085"/>
                  <a:pt x="710" y="1085"/>
                </a:cubicBezTo>
                <a:lnTo>
                  <a:pt x="707" y="1085"/>
                </a:lnTo>
                <a:close/>
                <a:moveTo>
                  <a:pt x="667" y="1173"/>
                </a:moveTo>
                <a:cubicBezTo>
                  <a:pt x="667" y="1170"/>
                  <a:pt x="667" y="1170"/>
                  <a:pt x="667" y="1170"/>
                </a:cubicBezTo>
                <a:cubicBezTo>
                  <a:pt x="670" y="1167"/>
                  <a:pt x="669" y="1170"/>
                  <a:pt x="670" y="1165"/>
                </a:cubicBezTo>
                <a:cubicBezTo>
                  <a:pt x="667" y="1165"/>
                  <a:pt x="667" y="1165"/>
                  <a:pt x="667" y="1165"/>
                </a:cubicBezTo>
                <a:cubicBezTo>
                  <a:pt x="667" y="1168"/>
                  <a:pt x="666" y="1170"/>
                  <a:pt x="665" y="1173"/>
                </a:cubicBezTo>
                <a:lnTo>
                  <a:pt x="667" y="1173"/>
                </a:lnTo>
                <a:close/>
                <a:moveTo>
                  <a:pt x="700" y="1095"/>
                </a:moveTo>
                <a:cubicBezTo>
                  <a:pt x="695" y="1095"/>
                  <a:pt x="695" y="1095"/>
                  <a:pt x="695" y="1095"/>
                </a:cubicBezTo>
                <a:cubicBezTo>
                  <a:pt x="695" y="1098"/>
                  <a:pt x="695" y="1098"/>
                  <a:pt x="695" y="1098"/>
                </a:cubicBezTo>
                <a:cubicBezTo>
                  <a:pt x="700" y="1096"/>
                  <a:pt x="697" y="1098"/>
                  <a:pt x="700" y="1095"/>
                </a:cubicBezTo>
                <a:close/>
                <a:moveTo>
                  <a:pt x="685" y="1205"/>
                </a:moveTo>
                <a:cubicBezTo>
                  <a:pt x="687" y="1205"/>
                  <a:pt x="687" y="1205"/>
                  <a:pt x="687" y="1205"/>
                </a:cubicBezTo>
                <a:cubicBezTo>
                  <a:pt x="687" y="1200"/>
                  <a:pt x="687" y="1200"/>
                  <a:pt x="687" y="1200"/>
                </a:cubicBezTo>
                <a:cubicBezTo>
                  <a:pt x="685" y="1200"/>
                  <a:pt x="685" y="1200"/>
                  <a:pt x="685" y="1200"/>
                </a:cubicBezTo>
                <a:lnTo>
                  <a:pt x="685" y="1205"/>
                </a:lnTo>
                <a:close/>
                <a:moveTo>
                  <a:pt x="685" y="1155"/>
                </a:moveTo>
                <a:cubicBezTo>
                  <a:pt x="688" y="1158"/>
                  <a:pt x="685" y="1156"/>
                  <a:pt x="690" y="1158"/>
                </a:cubicBezTo>
                <a:cubicBezTo>
                  <a:pt x="687" y="1155"/>
                  <a:pt x="690" y="1157"/>
                  <a:pt x="685" y="1155"/>
                </a:cubicBezTo>
                <a:close/>
                <a:moveTo>
                  <a:pt x="670" y="1163"/>
                </a:moveTo>
                <a:cubicBezTo>
                  <a:pt x="670" y="1160"/>
                  <a:pt x="670" y="1160"/>
                  <a:pt x="670" y="1160"/>
                </a:cubicBezTo>
                <a:cubicBezTo>
                  <a:pt x="677" y="1160"/>
                  <a:pt x="677" y="1160"/>
                  <a:pt x="677" y="1160"/>
                </a:cubicBezTo>
                <a:cubicBezTo>
                  <a:pt x="677" y="1158"/>
                  <a:pt x="677" y="1158"/>
                  <a:pt x="677" y="1158"/>
                </a:cubicBezTo>
                <a:cubicBezTo>
                  <a:pt x="675" y="1157"/>
                  <a:pt x="672" y="1156"/>
                  <a:pt x="670" y="1155"/>
                </a:cubicBezTo>
                <a:cubicBezTo>
                  <a:pt x="669" y="1158"/>
                  <a:pt x="668" y="1160"/>
                  <a:pt x="667" y="1163"/>
                </a:cubicBezTo>
                <a:cubicBezTo>
                  <a:pt x="665" y="1163"/>
                  <a:pt x="665" y="1163"/>
                  <a:pt x="665" y="1163"/>
                </a:cubicBezTo>
                <a:cubicBezTo>
                  <a:pt x="665" y="1165"/>
                  <a:pt x="665" y="1165"/>
                  <a:pt x="665" y="1165"/>
                </a:cubicBezTo>
                <a:cubicBezTo>
                  <a:pt x="667" y="1165"/>
                  <a:pt x="667" y="1165"/>
                  <a:pt x="667" y="1165"/>
                </a:cubicBezTo>
                <a:cubicBezTo>
                  <a:pt x="666" y="1162"/>
                  <a:pt x="669" y="1164"/>
                  <a:pt x="670" y="1163"/>
                </a:cubicBezTo>
                <a:close/>
                <a:moveTo>
                  <a:pt x="660" y="1043"/>
                </a:moveTo>
                <a:cubicBezTo>
                  <a:pt x="657" y="1043"/>
                  <a:pt x="657" y="1043"/>
                  <a:pt x="657" y="1043"/>
                </a:cubicBezTo>
                <a:cubicBezTo>
                  <a:pt x="657" y="1045"/>
                  <a:pt x="656" y="1046"/>
                  <a:pt x="655" y="1048"/>
                </a:cubicBezTo>
                <a:cubicBezTo>
                  <a:pt x="655" y="1048"/>
                  <a:pt x="662" y="1044"/>
                  <a:pt x="660" y="1043"/>
                </a:cubicBezTo>
                <a:close/>
                <a:moveTo>
                  <a:pt x="655" y="1050"/>
                </a:moveTo>
                <a:cubicBezTo>
                  <a:pt x="658" y="1053"/>
                  <a:pt x="655" y="1051"/>
                  <a:pt x="660" y="1053"/>
                </a:cubicBezTo>
                <a:cubicBezTo>
                  <a:pt x="657" y="1050"/>
                  <a:pt x="660" y="1052"/>
                  <a:pt x="655" y="1050"/>
                </a:cubicBezTo>
                <a:close/>
                <a:moveTo>
                  <a:pt x="660" y="1023"/>
                </a:moveTo>
                <a:cubicBezTo>
                  <a:pt x="660" y="1020"/>
                  <a:pt x="660" y="1020"/>
                  <a:pt x="660" y="1020"/>
                </a:cubicBezTo>
                <a:cubicBezTo>
                  <a:pt x="657" y="1020"/>
                  <a:pt x="657" y="1020"/>
                  <a:pt x="657" y="1020"/>
                </a:cubicBezTo>
                <a:cubicBezTo>
                  <a:pt x="657" y="1023"/>
                  <a:pt x="657" y="1023"/>
                  <a:pt x="657" y="1023"/>
                </a:cubicBezTo>
                <a:lnTo>
                  <a:pt x="660" y="1023"/>
                </a:lnTo>
                <a:close/>
                <a:moveTo>
                  <a:pt x="677" y="1100"/>
                </a:moveTo>
                <a:cubicBezTo>
                  <a:pt x="675" y="1100"/>
                  <a:pt x="675" y="1100"/>
                  <a:pt x="675" y="1100"/>
                </a:cubicBezTo>
                <a:cubicBezTo>
                  <a:pt x="675" y="1105"/>
                  <a:pt x="675" y="1105"/>
                  <a:pt x="675" y="1105"/>
                </a:cubicBezTo>
                <a:cubicBezTo>
                  <a:pt x="676" y="1104"/>
                  <a:pt x="679" y="1105"/>
                  <a:pt x="677" y="1100"/>
                </a:cubicBezTo>
                <a:close/>
                <a:moveTo>
                  <a:pt x="677" y="1083"/>
                </a:moveTo>
                <a:cubicBezTo>
                  <a:pt x="672" y="1084"/>
                  <a:pt x="673" y="1086"/>
                  <a:pt x="667" y="1080"/>
                </a:cubicBezTo>
                <a:cubicBezTo>
                  <a:pt x="672" y="1079"/>
                  <a:pt x="670" y="1081"/>
                  <a:pt x="672" y="1078"/>
                </a:cubicBezTo>
                <a:cubicBezTo>
                  <a:pt x="666" y="1077"/>
                  <a:pt x="666" y="1077"/>
                  <a:pt x="662" y="1075"/>
                </a:cubicBezTo>
                <a:cubicBezTo>
                  <a:pt x="662" y="1080"/>
                  <a:pt x="662" y="1080"/>
                  <a:pt x="662" y="1080"/>
                </a:cubicBezTo>
                <a:cubicBezTo>
                  <a:pt x="665" y="1080"/>
                  <a:pt x="665" y="1080"/>
                  <a:pt x="665" y="1080"/>
                </a:cubicBezTo>
                <a:cubicBezTo>
                  <a:pt x="665" y="1081"/>
                  <a:pt x="663" y="1086"/>
                  <a:pt x="662" y="1090"/>
                </a:cubicBezTo>
                <a:cubicBezTo>
                  <a:pt x="665" y="1088"/>
                  <a:pt x="663" y="1091"/>
                  <a:pt x="665" y="1088"/>
                </a:cubicBezTo>
                <a:cubicBezTo>
                  <a:pt x="667" y="1089"/>
                  <a:pt x="668" y="1089"/>
                  <a:pt x="670" y="1090"/>
                </a:cubicBezTo>
                <a:cubicBezTo>
                  <a:pt x="670" y="1085"/>
                  <a:pt x="670" y="1085"/>
                  <a:pt x="670" y="1085"/>
                </a:cubicBezTo>
                <a:cubicBezTo>
                  <a:pt x="673" y="1084"/>
                  <a:pt x="671" y="1087"/>
                  <a:pt x="672" y="1088"/>
                </a:cubicBezTo>
                <a:cubicBezTo>
                  <a:pt x="676" y="1089"/>
                  <a:pt x="679" y="1091"/>
                  <a:pt x="682" y="1093"/>
                </a:cubicBezTo>
                <a:cubicBezTo>
                  <a:pt x="681" y="1089"/>
                  <a:pt x="679" y="1086"/>
                  <a:pt x="677" y="1083"/>
                </a:cubicBezTo>
                <a:close/>
                <a:moveTo>
                  <a:pt x="675" y="1120"/>
                </a:moveTo>
                <a:cubicBezTo>
                  <a:pt x="678" y="1123"/>
                  <a:pt x="675" y="1121"/>
                  <a:pt x="680" y="1123"/>
                </a:cubicBezTo>
                <a:cubicBezTo>
                  <a:pt x="677" y="1120"/>
                  <a:pt x="680" y="1122"/>
                  <a:pt x="675" y="1120"/>
                </a:cubicBezTo>
                <a:close/>
                <a:moveTo>
                  <a:pt x="675" y="1105"/>
                </a:moveTo>
                <a:cubicBezTo>
                  <a:pt x="673" y="1104"/>
                  <a:pt x="672" y="1104"/>
                  <a:pt x="670" y="1103"/>
                </a:cubicBezTo>
                <a:cubicBezTo>
                  <a:pt x="670" y="1105"/>
                  <a:pt x="670" y="1105"/>
                  <a:pt x="670" y="1105"/>
                </a:cubicBezTo>
                <a:cubicBezTo>
                  <a:pt x="672" y="1105"/>
                  <a:pt x="672" y="1105"/>
                  <a:pt x="672" y="1105"/>
                </a:cubicBezTo>
                <a:cubicBezTo>
                  <a:pt x="672" y="1108"/>
                  <a:pt x="672" y="1108"/>
                  <a:pt x="672" y="1108"/>
                </a:cubicBezTo>
                <a:cubicBezTo>
                  <a:pt x="675" y="1106"/>
                  <a:pt x="673" y="1108"/>
                  <a:pt x="675" y="1105"/>
                </a:cubicBezTo>
                <a:close/>
                <a:moveTo>
                  <a:pt x="670" y="1148"/>
                </a:moveTo>
                <a:cubicBezTo>
                  <a:pt x="672" y="1148"/>
                  <a:pt x="672" y="1148"/>
                  <a:pt x="672" y="1148"/>
                </a:cubicBezTo>
                <a:cubicBezTo>
                  <a:pt x="672" y="1143"/>
                  <a:pt x="672" y="1143"/>
                  <a:pt x="672" y="1143"/>
                </a:cubicBezTo>
                <a:cubicBezTo>
                  <a:pt x="670" y="1143"/>
                  <a:pt x="670" y="1143"/>
                  <a:pt x="670" y="1143"/>
                </a:cubicBezTo>
                <a:lnTo>
                  <a:pt x="670" y="1148"/>
                </a:lnTo>
                <a:close/>
                <a:moveTo>
                  <a:pt x="667" y="1133"/>
                </a:moveTo>
                <a:cubicBezTo>
                  <a:pt x="665" y="1133"/>
                  <a:pt x="665" y="1133"/>
                  <a:pt x="665" y="1133"/>
                </a:cubicBezTo>
                <a:cubicBezTo>
                  <a:pt x="665" y="1138"/>
                  <a:pt x="665" y="1138"/>
                  <a:pt x="665" y="1138"/>
                </a:cubicBezTo>
                <a:cubicBezTo>
                  <a:pt x="670" y="1138"/>
                  <a:pt x="670" y="1138"/>
                  <a:pt x="670" y="1138"/>
                </a:cubicBezTo>
                <a:cubicBezTo>
                  <a:pt x="670" y="1135"/>
                  <a:pt x="670" y="1135"/>
                  <a:pt x="670" y="1135"/>
                </a:cubicBezTo>
                <a:cubicBezTo>
                  <a:pt x="667" y="1133"/>
                  <a:pt x="670" y="1136"/>
                  <a:pt x="667" y="1133"/>
                </a:cubicBezTo>
                <a:close/>
                <a:moveTo>
                  <a:pt x="924" y="1180"/>
                </a:moveTo>
                <a:cubicBezTo>
                  <a:pt x="924" y="1175"/>
                  <a:pt x="924" y="1175"/>
                  <a:pt x="924" y="1175"/>
                </a:cubicBezTo>
                <a:cubicBezTo>
                  <a:pt x="919" y="1175"/>
                  <a:pt x="919" y="1175"/>
                  <a:pt x="919" y="1175"/>
                </a:cubicBezTo>
                <a:cubicBezTo>
                  <a:pt x="919" y="1170"/>
                  <a:pt x="919" y="1170"/>
                  <a:pt x="919" y="1170"/>
                </a:cubicBezTo>
                <a:cubicBezTo>
                  <a:pt x="917" y="1170"/>
                  <a:pt x="917" y="1170"/>
                  <a:pt x="917" y="1170"/>
                </a:cubicBezTo>
                <a:cubicBezTo>
                  <a:pt x="917" y="1175"/>
                  <a:pt x="917" y="1175"/>
                  <a:pt x="917" y="1175"/>
                </a:cubicBezTo>
                <a:cubicBezTo>
                  <a:pt x="920" y="1178"/>
                  <a:pt x="918" y="1175"/>
                  <a:pt x="919" y="1180"/>
                </a:cubicBezTo>
                <a:cubicBezTo>
                  <a:pt x="914" y="1180"/>
                  <a:pt x="914" y="1180"/>
                  <a:pt x="914" y="1180"/>
                </a:cubicBezTo>
                <a:cubicBezTo>
                  <a:pt x="914" y="1183"/>
                  <a:pt x="914" y="1183"/>
                  <a:pt x="914" y="1183"/>
                </a:cubicBezTo>
                <a:cubicBezTo>
                  <a:pt x="919" y="1183"/>
                  <a:pt x="919" y="1183"/>
                  <a:pt x="919" y="1183"/>
                </a:cubicBezTo>
                <a:cubicBezTo>
                  <a:pt x="922" y="1180"/>
                  <a:pt x="919" y="1182"/>
                  <a:pt x="924" y="1180"/>
                </a:cubicBezTo>
                <a:close/>
                <a:moveTo>
                  <a:pt x="922" y="511"/>
                </a:moveTo>
                <a:cubicBezTo>
                  <a:pt x="919" y="507"/>
                  <a:pt x="920" y="508"/>
                  <a:pt x="914" y="506"/>
                </a:cubicBezTo>
                <a:cubicBezTo>
                  <a:pt x="917" y="509"/>
                  <a:pt x="919" y="510"/>
                  <a:pt x="922" y="511"/>
                </a:cubicBezTo>
                <a:close/>
                <a:moveTo>
                  <a:pt x="917" y="494"/>
                </a:moveTo>
                <a:cubicBezTo>
                  <a:pt x="919" y="494"/>
                  <a:pt x="919" y="494"/>
                  <a:pt x="919" y="494"/>
                </a:cubicBezTo>
                <a:cubicBezTo>
                  <a:pt x="917" y="491"/>
                  <a:pt x="919" y="493"/>
                  <a:pt x="914" y="491"/>
                </a:cubicBezTo>
                <a:cubicBezTo>
                  <a:pt x="914" y="496"/>
                  <a:pt x="914" y="496"/>
                  <a:pt x="914" y="496"/>
                </a:cubicBezTo>
                <a:cubicBezTo>
                  <a:pt x="917" y="494"/>
                  <a:pt x="915" y="497"/>
                  <a:pt x="917" y="494"/>
                </a:cubicBezTo>
                <a:close/>
                <a:moveTo>
                  <a:pt x="922" y="1075"/>
                </a:moveTo>
                <a:cubicBezTo>
                  <a:pt x="924" y="1075"/>
                  <a:pt x="924" y="1075"/>
                  <a:pt x="924" y="1075"/>
                </a:cubicBezTo>
                <a:cubicBezTo>
                  <a:pt x="924" y="1070"/>
                  <a:pt x="924" y="1070"/>
                  <a:pt x="924" y="1070"/>
                </a:cubicBezTo>
                <a:cubicBezTo>
                  <a:pt x="922" y="1070"/>
                  <a:pt x="922" y="1070"/>
                  <a:pt x="922" y="1070"/>
                </a:cubicBezTo>
                <a:lnTo>
                  <a:pt x="922" y="1075"/>
                </a:lnTo>
                <a:close/>
                <a:moveTo>
                  <a:pt x="917" y="521"/>
                </a:moveTo>
                <a:cubicBezTo>
                  <a:pt x="917" y="524"/>
                  <a:pt x="917" y="524"/>
                  <a:pt x="917" y="524"/>
                </a:cubicBezTo>
                <a:cubicBezTo>
                  <a:pt x="919" y="524"/>
                  <a:pt x="919" y="524"/>
                  <a:pt x="919" y="524"/>
                </a:cubicBezTo>
                <a:cubicBezTo>
                  <a:pt x="919" y="519"/>
                  <a:pt x="919" y="519"/>
                  <a:pt x="919" y="519"/>
                </a:cubicBezTo>
                <a:cubicBezTo>
                  <a:pt x="914" y="519"/>
                  <a:pt x="914" y="519"/>
                  <a:pt x="914" y="519"/>
                </a:cubicBezTo>
                <a:cubicBezTo>
                  <a:pt x="917" y="522"/>
                  <a:pt x="914" y="519"/>
                  <a:pt x="917" y="521"/>
                </a:cubicBezTo>
                <a:close/>
                <a:moveTo>
                  <a:pt x="934" y="1118"/>
                </a:moveTo>
                <a:cubicBezTo>
                  <a:pt x="932" y="1118"/>
                  <a:pt x="932" y="1118"/>
                  <a:pt x="932" y="1118"/>
                </a:cubicBezTo>
                <a:cubicBezTo>
                  <a:pt x="932" y="1123"/>
                  <a:pt x="932" y="1123"/>
                  <a:pt x="932" y="1123"/>
                </a:cubicBezTo>
                <a:cubicBezTo>
                  <a:pt x="934" y="1123"/>
                  <a:pt x="934" y="1123"/>
                  <a:pt x="934" y="1123"/>
                </a:cubicBezTo>
                <a:lnTo>
                  <a:pt x="934" y="1118"/>
                </a:lnTo>
                <a:close/>
                <a:moveTo>
                  <a:pt x="922" y="1085"/>
                </a:moveTo>
                <a:cubicBezTo>
                  <a:pt x="924" y="1085"/>
                  <a:pt x="924" y="1085"/>
                  <a:pt x="924" y="1085"/>
                </a:cubicBezTo>
                <a:cubicBezTo>
                  <a:pt x="924" y="1078"/>
                  <a:pt x="924" y="1078"/>
                  <a:pt x="924" y="1078"/>
                </a:cubicBezTo>
                <a:cubicBezTo>
                  <a:pt x="922" y="1078"/>
                  <a:pt x="922" y="1078"/>
                  <a:pt x="922" y="1078"/>
                </a:cubicBezTo>
                <a:lnTo>
                  <a:pt x="922" y="1085"/>
                </a:lnTo>
                <a:close/>
                <a:moveTo>
                  <a:pt x="897" y="504"/>
                </a:moveTo>
                <a:cubicBezTo>
                  <a:pt x="899" y="507"/>
                  <a:pt x="897" y="504"/>
                  <a:pt x="900" y="506"/>
                </a:cubicBezTo>
                <a:cubicBezTo>
                  <a:pt x="902" y="509"/>
                  <a:pt x="900" y="507"/>
                  <a:pt x="905" y="509"/>
                </a:cubicBezTo>
                <a:cubicBezTo>
                  <a:pt x="905" y="504"/>
                  <a:pt x="905" y="504"/>
                  <a:pt x="905" y="504"/>
                </a:cubicBezTo>
                <a:cubicBezTo>
                  <a:pt x="907" y="505"/>
                  <a:pt x="909" y="505"/>
                  <a:pt x="912" y="506"/>
                </a:cubicBezTo>
                <a:cubicBezTo>
                  <a:pt x="911" y="499"/>
                  <a:pt x="910" y="506"/>
                  <a:pt x="912" y="499"/>
                </a:cubicBezTo>
                <a:cubicBezTo>
                  <a:pt x="908" y="499"/>
                  <a:pt x="912" y="499"/>
                  <a:pt x="909" y="501"/>
                </a:cubicBezTo>
                <a:cubicBezTo>
                  <a:pt x="906" y="504"/>
                  <a:pt x="907" y="495"/>
                  <a:pt x="907" y="494"/>
                </a:cubicBezTo>
                <a:cubicBezTo>
                  <a:pt x="909" y="494"/>
                  <a:pt x="909" y="494"/>
                  <a:pt x="909" y="494"/>
                </a:cubicBezTo>
                <a:cubicBezTo>
                  <a:pt x="910" y="492"/>
                  <a:pt x="907" y="489"/>
                  <a:pt x="907" y="484"/>
                </a:cubicBezTo>
                <a:cubicBezTo>
                  <a:pt x="902" y="484"/>
                  <a:pt x="902" y="484"/>
                  <a:pt x="902" y="484"/>
                </a:cubicBezTo>
                <a:cubicBezTo>
                  <a:pt x="904" y="492"/>
                  <a:pt x="903" y="491"/>
                  <a:pt x="902" y="504"/>
                </a:cubicBezTo>
                <a:lnTo>
                  <a:pt x="897" y="504"/>
                </a:lnTo>
                <a:close/>
                <a:moveTo>
                  <a:pt x="932" y="1135"/>
                </a:moveTo>
                <a:cubicBezTo>
                  <a:pt x="932" y="1133"/>
                  <a:pt x="932" y="1133"/>
                  <a:pt x="932" y="1133"/>
                </a:cubicBezTo>
                <a:cubicBezTo>
                  <a:pt x="924" y="1133"/>
                  <a:pt x="924" y="1133"/>
                  <a:pt x="924" y="1133"/>
                </a:cubicBezTo>
                <a:cubicBezTo>
                  <a:pt x="926" y="1134"/>
                  <a:pt x="928" y="1137"/>
                  <a:pt x="932" y="1135"/>
                </a:cubicBezTo>
                <a:close/>
                <a:moveTo>
                  <a:pt x="929" y="481"/>
                </a:moveTo>
                <a:cubicBezTo>
                  <a:pt x="927" y="481"/>
                  <a:pt x="927" y="481"/>
                  <a:pt x="927" y="481"/>
                </a:cubicBezTo>
                <a:cubicBezTo>
                  <a:pt x="926" y="483"/>
                  <a:pt x="925" y="485"/>
                  <a:pt x="924" y="486"/>
                </a:cubicBezTo>
                <a:cubicBezTo>
                  <a:pt x="925" y="486"/>
                  <a:pt x="932" y="482"/>
                  <a:pt x="929" y="481"/>
                </a:cubicBezTo>
                <a:close/>
                <a:moveTo>
                  <a:pt x="929" y="1128"/>
                </a:moveTo>
                <a:cubicBezTo>
                  <a:pt x="927" y="1125"/>
                  <a:pt x="929" y="1127"/>
                  <a:pt x="924" y="1125"/>
                </a:cubicBezTo>
                <a:cubicBezTo>
                  <a:pt x="927" y="1128"/>
                  <a:pt x="924" y="1126"/>
                  <a:pt x="929" y="1128"/>
                </a:cubicBezTo>
                <a:close/>
                <a:moveTo>
                  <a:pt x="712" y="1283"/>
                </a:moveTo>
                <a:cubicBezTo>
                  <a:pt x="712" y="1278"/>
                  <a:pt x="712" y="1278"/>
                  <a:pt x="712" y="1278"/>
                </a:cubicBezTo>
                <a:cubicBezTo>
                  <a:pt x="709" y="1280"/>
                  <a:pt x="712" y="1277"/>
                  <a:pt x="710" y="1280"/>
                </a:cubicBezTo>
                <a:cubicBezTo>
                  <a:pt x="707" y="1280"/>
                  <a:pt x="707" y="1280"/>
                  <a:pt x="707" y="1280"/>
                </a:cubicBezTo>
                <a:cubicBezTo>
                  <a:pt x="710" y="1283"/>
                  <a:pt x="707" y="1281"/>
                  <a:pt x="712" y="1283"/>
                </a:cubicBezTo>
                <a:close/>
                <a:moveTo>
                  <a:pt x="900" y="496"/>
                </a:moveTo>
                <a:cubicBezTo>
                  <a:pt x="897" y="493"/>
                  <a:pt x="900" y="495"/>
                  <a:pt x="895" y="494"/>
                </a:cubicBezTo>
                <a:cubicBezTo>
                  <a:pt x="897" y="497"/>
                  <a:pt x="895" y="495"/>
                  <a:pt x="900" y="496"/>
                </a:cubicBezTo>
                <a:close/>
                <a:moveTo>
                  <a:pt x="897" y="484"/>
                </a:moveTo>
                <a:cubicBezTo>
                  <a:pt x="895" y="484"/>
                  <a:pt x="895" y="484"/>
                  <a:pt x="895" y="484"/>
                </a:cubicBezTo>
                <a:cubicBezTo>
                  <a:pt x="894" y="485"/>
                  <a:pt x="893" y="487"/>
                  <a:pt x="892" y="489"/>
                </a:cubicBezTo>
                <a:cubicBezTo>
                  <a:pt x="894" y="490"/>
                  <a:pt x="895" y="490"/>
                  <a:pt x="897" y="491"/>
                </a:cubicBezTo>
                <a:cubicBezTo>
                  <a:pt x="899" y="488"/>
                  <a:pt x="892" y="489"/>
                  <a:pt x="897" y="484"/>
                </a:cubicBezTo>
                <a:close/>
                <a:moveTo>
                  <a:pt x="900" y="514"/>
                </a:moveTo>
                <a:cubicBezTo>
                  <a:pt x="900" y="511"/>
                  <a:pt x="900" y="511"/>
                  <a:pt x="900" y="511"/>
                </a:cubicBezTo>
                <a:cubicBezTo>
                  <a:pt x="892" y="511"/>
                  <a:pt x="892" y="511"/>
                  <a:pt x="892" y="511"/>
                </a:cubicBezTo>
                <a:cubicBezTo>
                  <a:pt x="893" y="512"/>
                  <a:pt x="895" y="516"/>
                  <a:pt x="900" y="514"/>
                </a:cubicBezTo>
                <a:close/>
                <a:moveTo>
                  <a:pt x="895" y="564"/>
                </a:moveTo>
                <a:cubicBezTo>
                  <a:pt x="892" y="564"/>
                  <a:pt x="892" y="564"/>
                  <a:pt x="892" y="564"/>
                </a:cubicBezTo>
                <a:cubicBezTo>
                  <a:pt x="892" y="566"/>
                  <a:pt x="892" y="566"/>
                  <a:pt x="892" y="566"/>
                </a:cubicBezTo>
                <a:cubicBezTo>
                  <a:pt x="890" y="565"/>
                  <a:pt x="889" y="564"/>
                  <a:pt x="887" y="564"/>
                </a:cubicBezTo>
                <a:cubicBezTo>
                  <a:pt x="887" y="569"/>
                  <a:pt x="887" y="569"/>
                  <a:pt x="887" y="569"/>
                </a:cubicBezTo>
                <a:cubicBezTo>
                  <a:pt x="893" y="567"/>
                  <a:pt x="892" y="568"/>
                  <a:pt x="895" y="564"/>
                </a:cubicBezTo>
                <a:close/>
                <a:moveTo>
                  <a:pt x="897" y="1095"/>
                </a:moveTo>
                <a:cubicBezTo>
                  <a:pt x="897" y="1093"/>
                  <a:pt x="897" y="1093"/>
                  <a:pt x="897" y="1093"/>
                </a:cubicBezTo>
                <a:cubicBezTo>
                  <a:pt x="898" y="1091"/>
                  <a:pt x="901" y="1092"/>
                  <a:pt x="900" y="1088"/>
                </a:cubicBezTo>
                <a:cubicBezTo>
                  <a:pt x="897" y="1088"/>
                  <a:pt x="897" y="1088"/>
                  <a:pt x="897" y="1088"/>
                </a:cubicBezTo>
                <a:cubicBezTo>
                  <a:pt x="896" y="1090"/>
                  <a:pt x="895" y="1093"/>
                  <a:pt x="895" y="1095"/>
                </a:cubicBezTo>
                <a:lnTo>
                  <a:pt x="897" y="1095"/>
                </a:lnTo>
                <a:close/>
                <a:moveTo>
                  <a:pt x="900" y="576"/>
                </a:moveTo>
                <a:cubicBezTo>
                  <a:pt x="900" y="571"/>
                  <a:pt x="900" y="571"/>
                  <a:pt x="900" y="571"/>
                </a:cubicBezTo>
                <a:cubicBezTo>
                  <a:pt x="897" y="571"/>
                  <a:pt x="897" y="571"/>
                  <a:pt x="897" y="571"/>
                </a:cubicBezTo>
                <a:cubicBezTo>
                  <a:pt x="897" y="576"/>
                  <a:pt x="897" y="576"/>
                  <a:pt x="897" y="576"/>
                </a:cubicBezTo>
                <a:lnTo>
                  <a:pt x="900" y="576"/>
                </a:lnTo>
                <a:close/>
                <a:moveTo>
                  <a:pt x="900" y="526"/>
                </a:moveTo>
                <a:cubicBezTo>
                  <a:pt x="895" y="526"/>
                  <a:pt x="895" y="526"/>
                  <a:pt x="895" y="526"/>
                </a:cubicBezTo>
                <a:cubicBezTo>
                  <a:pt x="895" y="531"/>
                  <a:pt x="895" y="531"/>
                  <a:pt x="895" y="531"/>
                </a:cubicBezTo>
                <a:cubicBezTo>
                  <a:pt x="900" y="531"/>
                  <a:pt x="900" y="531"/>
                  <a:pt x="900" y="531"/>
                </a:cubicBezTo>
                <a:lnTo>
                  <a:pt x="900" y="526"/>
                </a:lnTo>
                <a:close/>
                <a:moveTo>
                  <a:pt x="905" y="534"/>
                </a:moveTo>
                <a:cubicBezTo>
                  <a:pt x="905" y="536"/>
                  <a:pt x="905" y="536"/>
                  <a:pt x="905" y="536"/>
                </a:cubicBezTo>
                <a:cubicBezTo>
                  <a:pt x="907" y="536"/>
                  <a:pt x="907" y="536"/>
                  <a:pt x="907" y="536"/>
                </a:cubicBezTo>
                <a:cubicBezTo>
                  <a:pt x="912" y="538"/>
                  <a:pt x="902" y="539"/>
                  <a:pt x="902" y="539"/>
                </a:cubicBezTo>
                <a:cubicBezTo>
                  <a:pt x="902" y="536"/>
                  <a:pt x="902" y="536"/>
                  <a:pt x="902" y="536"/>
                </a:cubicBezTo>
                <a:cubicBezTo>
                  <a:pt x="900" y="532"/>
                  <a:pt x="900" y="541"/>
                  <a:pt x="900" y="541"/>
                </a:cubicBezTo>
                <a:cubicBezTo>
                  <a:pt x="902" y="543"/>
                  <a:pt x="902" y="544"/>
                  <a:pt x="905" y="546"/>
                </a:cubicBezTo>
                <a:cubicBezTo>
                  <a:pt x="905" y="544"/>
                  <a:pt x="905" y="544"/>
                  <a:pt x="905" y="544"/>
                </a:cubicBezTo>
                <a:cubicBezTo>
                  <a:pt x="912" y="544"/>
                  <a:pt x="912" y="544"/>
                  <a:pt x="912" y="544"/>
                </a:cubicBezTo>
                <a:cubicBezTo>
                  <a:pt x="910" y="541"/>
                  <a:pt x="912" y="543"/>
                  <a:pt x="909" y="541"/>
                </a:cubicBezTo>
                <a:cubicBezTo>
                  <a:pt x="911" y="537"/>
                  <a:pt x="911" y="537"/>
                  <a:pt x="912" y="531"/>
                </a:cubicBezTo>
                <a:cubicBezTo>
                  <a:pt x="909" y="532"/>
                  <a:pt x="907" y="533"/>
                  <a:pt x="905" y="534"/>
                </a:cubicBezTo>
                <a:close/>
                <a:moveTo>
                  <a:pt x="909" y="519"/>
                </a:moveTo>
                <a:cubicBezTo>
                  <a:pt x="909" y="521"/>
                  <a:pt x="909" y="521"/>
                  <a:pt x="909" y="521"/>
                </a:cubicBezTo>
                <a:cubicBezTo>
                  <a:pt x="908" y="520"/>
                  <a:pt x="906" y="520"/>
                  <a:pt x="905" y="519"/>
                </a:cubicBezTo>
                <a:cubicBezTo>
                  <a:pt x="905" y="524"/>
                  <a:pt x="905" y="524"/>
                  <a:pt x="905" y="524"/>
                </a:cubicBezTo>
                <a:cubicBezTo>
                  <a:pt x="910" y="522"/>
                  <a:pt x="909" y="523"/>
                  <a:pt x="912" y="519"/>
                </a:cubicBezTo>
                <a:lnTo>
                  <a:pt x="909" y="519"/>
                </a:lnTo>
                <a:close/>
                <a:moveTo>
                  <a:pt x="947" y="1128"/>
                </a:moveTo>
                <a:cubicBezTo>
                  <a:pt x="949" y="1125"/>
                  <a:pt x="943" y="1123"/>
                  <a:pt x="942" y="1123"/>
                </a:cubicBezTo>
                <a:cubicBezTo>
                  <a:pt x="946" y="1128"/>
                  <a:pt x="947" y="1128"/>
                  <a:pt x="947" y="1128"/>
                </a:cubicBezTo>
                <a:close/>
                <a:moveTo>
                  <a:pt x="885" y="1325"/>
                </a:moveTo>
                <a:cubicBezTo>
                  <a:pt x="890" y="1325"/>
                  <a:pt x="890" y="1325"/>
                  <a:pt x="890" y="1325"/>
                </a:cubicBezTo>
                <a:cubicBezTo>
                  <a:pt x="890" y="1322"/>
                  <a:pt x="890" y="1322"/>
                  <a:pt x="890" y="1322"/>
                </a:cubicBezTo>
                <a:cubicBezTo>
                  <a:pt x="885" y="1322"/>
                  <a:pt x="885" y="1322"/>
                  <a:pt x="885" y="1322"/>
                </a:cubicBezTo>
                <a:lnTo>
                  <a:pt x="885" y="1325"/>
                </a:lnTo>
                <a:close/>
                <a:moveTo>
                  <a:pt x="887" y="1332"/>
                </a:moveTo>
                <a:cubicBezTo>
                  <a:pt x="892" y="1332"/>
                  <a:pt x="892" y="1332"/>
                  <a:pt x="892" y="1332"/>
                </a:cubicBezTo>
                <a:cubicBezTo>
                  <a:pt x="892" y="1336"/>
                  <a:pt x="892" y="1332"/>
                  <a:pt x="890" y="1335"/>
                </a:cubicBezTo>
                <a:cubicBezTo>
                  <a:pt x="891" y="1338"/>
                  <a:pt x="891" y="1338"/>
                  <a:pt x="895" y="1340"/>
                </a:cubicBezTo>
                <a:cubicBezTo>
                  <a:pt x="895" y="1337"/>
                  <a:pt x="895" y="1337"/>
                  <a:pt x="895" y="1337"/>
                </a:cubicBezTo>
                <a:cubicBezTo>
                  <a:pt x="892" y="1337"/>
                  <a:pt x="892" y="1337"/>
                  <a:pt x="892" y="1337"/>
                </a:cubicBezTo>
                <a:cubicBezTo>
                  <a:pt x="888" y="1334"/>
                  <a:pt x="897" y="1335"/>
                  <a:pt x="897" y="1335"/>
                </a:cubicBezTo>
                <a:cubicBezTo>
                  <a:pt x="897" y="1332"/>
                  <a:pt x="897" y="1332"/>
                  <a:pt x="897" y="1332"/>
                </a:cubicBezTo>
                <a:cubicBezTo>
                  <a:pt x="895" y="1331"/>
                  <a:pt x="892" y="1329"/>
                  <a:pt x="890" y="1327"/>
                </a:cubicBezTo>
                <a:cubicBezTo>
                  <a:pt x="889" y="1329"/>
                  <a:pt x="888" y="1331"/>
                  <a:pt x="887" y="1332"/>
                </a:cubicBezTo>
                <a:close/>
                <a:moveTo>
                  <a:pt x="892" y="1317"/>
                </a:moveTo>
                <a:cubicBezTo>
                  <a:pt x="895" y="1317"/>
                  <a:pt x="895" y="1317"/>
                  <a:pt x="895" y="1317"/>
                </a:cubicBezTo>
                <a:cubicBezTo>
                  <a:pt x="895" y="1312"/>
                  <a:pt x="895" y="1312"/>
                  <a:pt x="895" y="1312"/>
                </a:cubicBezTo>
                <a:cubicBezTo>
                  <a:pt x="887" y="1313"/>
                  <a:pt x="882" y="1312"/>
                  <a:pt x="877" y="1310"/>
                </a:cubicBezTo>
                <a:cubicBezTo>
                  <a:pt x="877" y="1312"/>
                  <a:pt x="877" y="1312"/>
                  <a:pt x="877" y="1312"/>
                </a:cubicBezTo>
                <a:cubicBezTo>
                  <a:pt x="880" y="1315"/>
                  <a:pt x="880" y="1314"/>
                  <a:pt x="882" y="1317"/>
                </a:cubicBezTo>
                <a:cubicBezTo>
                  <a:pt x="880" y="1317"/>
                  <a:pt x="880" y="1317"/>
                  <a:pt x="880" y="1317"/>
                </a:cubicBezTo>
                <a:cubicBezTo>
                  <a:pt x="876" y="1321"/>
                  <a:pt x="884" y="1320"/>
                  <a:pt x="885" y="1320"/>
                </a:cubicBezTo>
                <a:cubicBezTo>
                  <a:pt x="887" y="1317"/>
                  <a:pt x="885" y="1319"/>
                  <a:pt x="890" y="1317"/>
                </a:cubicBezTo>
                <a:cubicBezTo>
                  <a:pt x="890" y="1322"/>
                  <a:pt x="890" y="1322"/>
                  <a:pt x="890" y="1322"/>
                </a:cubicBezTo>
                <a:cubicBezTo>
                  <a:pt x="892" y="1323"/>
                  <a:pt x="895" y="1324"/>
                  <a:pt x="897" y="1325"/>
                </a:cubicBezTo>
                <a:cubicBezTo>
                  <a:pt x="897" y="1322"/>
                  <a:pt x="897" y="1322"/>
                  <a:pt x="897" y="1322"/>
                </a:cubicBezTo>
                <a:cubicBezTo>
                  <a:pt x="894" y="1320"/>
                  <a:pt x="894" y="1321"/>
                  <a:pt x="892" y="1317"/>
                </a:cubicBezTo>
                <a:close/>
                <a:moveTo>
                  <a:pt x="944" y="1033"/>
                </a:moveTo>
                <a:cubicBezTo>
                  <a:pt x="948" y="1034"/>
                  <a:pt x="946" y="1036"/>
                  <a:pt x="949" y="1038"/>
                </a:cubicBezTo>
                <a:cubicBezTo>
                  <a:pt x="949" y="1033"/>
                  <a:pt x="949" y="1033"/>
                  <a:pt x="949" y="1033"/>
                </a:cubicBezTo>
                <a:cubicBezTo>
                  <a:pt x="947" y="1033"/>
                  <a:pt x="947" y="1033"/>
                  <a:pt x="947" y="1033"/>
                </a:cubicBezTo>
                <a:cubicBezTo>
                  <a:pt x="942" y="1031"/>
                  <a:pt x="952" y="1030"/>
                  <a:pt x="952" y="1030"/>
                </a:cubicBezTo>
                <a:cubicBezTo>
                  <a:pt x="952" y="1025"/>
                  <a:pt x="952" y="1025"/>
                  <a:pt x="952" y="1025"/>
                </a:cubicBezTo>
                <a:cubicBezTo>
                  <a:pt x="947" y="1028"/>
                  <a:pt x="948" y="1029"/>
                  <a:pt x="942" y="1030"/>
                </a:cubicBezTo>
                <a:cubicBezTo>
                  <a:pt x="942" y="1035"/>
                  <a:pt x="942" y="1035"/>
                  <a:pt x="942" y="1035"/>
                </a:cubicBezTo>
                <a:cubicBezTo>
                  <a:pt x="944" y="1035"/>
                  <a:pt x="944" y="1035"/>
                  <a:pt x="944" y="1035"/>
                </a:cubicBezTo>
                <a:lnTo>
                  <a:pt x="944" y="1033"/>
                </a:lnTo>
                <a:close/>
                <a:moveTo>
                  <a:pt x="932" y="1148"/>
                </a:moveTo>
                <a:cubicBezTo>
                  <a:pt x="929" y="1145"/>
                  <a:pt x="932" y="1147"/>
                  <a:pt x="927" y="1145"/>
                </a:cubicBezTo>
                <a:cubicBezTo>
                  <a:pt x="927" y="1150"/>
                  <a:pt x="927" y="1150"/>
                  <a:pt x="927" y="1150"/>
                </a:cubicBezTo>
                <a:cubicBezTo>
                  <a:pt x="930" y="1148"/>
                  <a:pt x="927" y="1151"/>
                  <a:pt x="929" y="1148"/>
                </a:cubicBezTo>
                <a:lnTo>
                  <a:pt x="932" y="1148"/>
                </a:lnTo>
                <a:close/>
                <a:moveTo>
                  <a:pt x="875" y="1288"/>
                </a:moveTo>
                <a:cubicBezTo>
                  <a:pt x="877" y="1290"/>
                  <a:pt x="875" y="1288"/>
                  <a:pt x="880" y="1290"/>
                </a:cubicBezTo>
                <a:cubicBezTo>
                  <a:pt x="877" y="1287"/>
                  <a:pt x="880" y="1289"/>
                  <a:pt x="875" y="1288"/>
                </a:cubicBezTo>
                <a:close/>
                <a:moveTo>
                  <a:pt x="852" y="1320"/>
                </a:moveTo>
                <a:cubicBezTo>
                  <a:pt x="855" y="1320"/>
                  <a:pt x="855" y="1320"/>
                  <a:pt x="855" y="1320"/>
                </a:cubicBezTo>
                <a:cubicBezTo>
                  <a:pt x="857" y="1312"/>
                  <a:pt x="854" y="1317"/>
                  <a:pt x="862" y="1317"/>
                </a:cubicBezTo>
                <a:cubicBezTo>
                  <a:pt x="862" y="1312"/>
                  <a:pt x="862" y="1312"/>
                  <a:pt x="862" y="1312"/>
                </a:cubicBezTo>
                <a:cubicBezTo>
                  <a:pt x="856" y="1313"/>
                  <a:pt x="856" y="1313"/>
                  <a:pt x="852" y="1315"/>
                </a:cubicBezTo>
                <a:lnTo>
                  <a:pt x="852" y="1320"/>
                </a:lnTo>
                <a:close/>
                <a:moveTo>
                  <a:pt x="880" y="1327"/>
                </a:moveTo>
                <a:cubicBezTo>
                  <a:pt x="880" y="1335"/>
                  <a:pt x="880" y="1335"/>
                  <a:pt x="880" y="1335"/>
                </a:cubicBezTo>
                <a:cubicBezTo>
                  <a:pt x="882" y="1335"/>
                  <a:pt x="882" y="1335"/>
                  <a:pt x="882" y="1335"/>
                </a:cubicBezTo>
                <a:cubicBezTo>
                  <a:pt x="882" y="1330"/>
                  <a:pt x="882" y="1330"/>
                  <a:pt x="882" y="1330"/>
                </a:cubicBezTo>
                <a:cubicBezTo>
                  <a:pt x="885" y="1330"/>
                  <a:pt x="885" y="1330"/>
                  <a:pt x="885" y="1330"/>
                </a:cubicBezTo>
                <a:cubicBezTo>
                  <a:pt x="889" y="1328"/>
                  <a:pt x="880" y="1327"/>
                  <a:pt x="880" y="1327"/>
                </a:cubicBezTo>
                <a:close/>
                <a:moveTo>
                  <a:pt x="947" y="1103"/>
                </a:moveTo>
                <a:cubicBezTo>
                  <a:pt x="947" y="1098"/>
                  <a:pt x="947" y="1098"/>
                  <a:pt x="947" y="1098"/>
                </a:cubicBezTo>
                <a:cubicBezTo>
                  <a:pt x="942" y="1098"/>
                  <a:pt x="942" y="1098"/>
                  <a:pt x="942" y="1098"/>
                </a:cubicBezTo>
                <a:cubicBezTo>
                  <a:pt x="944" y="1101"/>
                  <a:pt x="942" y="1098"/>
                  <a:pt x="944" y="1100"/>
                </a:cubicBezTo>
                <a:cubicBezTo>
                  <a:pt x="944" y="1103"/>
                  <a:pt x="944" y="1103"/>
                  <a:pt x="944" y="1103"/>
                </a:cubicBezTo>
                <a:lnTo>
                  <a:pt x="947" y="1103"/>
                </a:lnTo>
                <a:close/>
                <a:moveTo>
                  <a:pt x="867" y="1322"/>
                </a:moveTo>
                <a:cubicBezTo>
                  <a:pt x="872" y="1322"/>
                  <a:pt x="872" y="1322"/>
                  <a:pt x="872" y="1322"/>
                </a:cubicBezTo>
                <a:cubicBezTo>
                  <a:pt x="872" y="1317"/>
                  <a:pt x="872" y="1317"/>
                  <a:pt x="872" y="1317"/>
                </a:cubicBezTo>
                <a:cubicBezTo>
                  <a:pt x="867" y="1317"/>
                  <a:pt x="867" y="1317"/>
                  <a:pt x="867" y="1317"/>
                </a:cubicBezTo>
                <a:lnTo>
                  <a:pt x="867" y="1322"/>
                </a:lnTo>
                <a:close/>
                <a:moveTo>
                  <a:pt x="957" y="1125"/>
                </a:moveTo>
                <a:cubicBezTo>
                  <a:pt x="959" y="1125"/>
                  <a:pt x="959" y="1125"/>
                  <a:pt x="959" y="1125"/>
                </a:cubicBezTo>
                <a:cubicBezTo>
                  <a:pt x="959" y="1123"/>
                  <a:pt x="959" y="1123"/>
                  <a:pt x="959" y="1123"/>
                </a:cubicBezTo>
                <a:cubicBezTo>
                  <a:pt x="962" y="1120"/>
                  <a:pt x="960" y="1123"/>
                  <a:pt x="962" y="1118"/>
                </a:cubicBezTo>
                <a:cubicBezTo>
                  <a:pt x="957" y="1118"/>
                  <a:pt x="957" y="1118"/>
                  <a:pt x="957" y="1118"/>
                </a:cubicBezTo>
                <a:cubicBezTo>
                  <a:pt x="958" y="1125"/>
                  <a:pt x="959" y="1118"/>
                  <a:pt x="957" y="1125"/>
                </a:cubicBezTo>
                <a:close/>
                <a:moveTo>
                  <a:pt x="944" y="1223"/>
                </a:moveTo>
                <a:cubicBezTo>
                  <a:pt x="943" y="1217"/>
                  <a:pt x="944" y="1218"/>
                  <a:pt x="939" y="1215"/>
                </a:cubicBezTo>
                <a:cubicBezTo>
                  <a:pt x="939" y="1218"/>
                  <a:pt x="939" y="1218"/>
                  <a:pt x="939" y="1218"/>
                </a:cubicBezTo>
                <a:cubicBezTo>
                  <a:pt x="942" y="1218"/>
                  <a:pt x="942" y="1218"/>
                  <a:pt x="942" y="1218"/>
                </a:cubicBezTo>
                <a:cubicBezTo>
                  <a:pt x="942" y="1220"/>
                  <a:pt x="942" y="1220"/>
                  <a:pt x="942" y="1220"/>
                </a:cubicBezTo>
                <a:cubicBezTo>
                  <a:pt x="939" y="1220"/>
                  <a:pt x="939" y="1220"/>
                  <a:pt x="939" y="1220"/>
                </a:cubicBezTo>
                <a:cubicBezTo>
                  <a:pt x="937" y="1224"/>
                  <a:pt x="943" y="1222"/>
                  <a:pt x="944" y="1223"/>
                </a:cubicBezTo>
                <a:close/>
                <a:moveTo>
                  <a:pt x="932" y="1225"/>
                </a:moveTo>
                <a:cubicBezTo>
                  <a:pt x="932" y="1228"/>
                  <a:pt x="932" y="1228"/>
                  <a:pt x="932" y="1228"/>
                </a:cubicBezTo>
                <a:cubicBezTo>
                  <a:pt x="934" y="1228"/>
                  <a:pt x="934" y="1228"/>
                  <a:pt x="934" y="1228"/>
                </a:cubicBezTo>
                <a:cubicBezTo>
                  <a:pt x="935" y="1224"/>
                  <a:pt x="934" y="1228"/>
                  <a:pt x="932" y="1225"/>
                </a:cubicBezTo>
                <a:close/>
                <a:moveTo>
                  <a:pt x="927" y="1230"/>
                </a:moveTo>
                <a:cubicBezTo>
                  <a:pt x="929" y="1230"/>
                  <a:pt x="929" y="1230"/>
                  <a:pt x="929" y="1230"/>
                </a:cubicBezTo>
                <a:cubicBezTo>
                  <a:pt x="929" y="1233"/>
                  <a:pt x="929" y="1233"/>
                  <a:pt x="929" y="1233"/>
                </a:cubicBezTo>
                <a:cubicBezTo>
                  <a:pt x="932" y="1230"/>
                  <a:pt x="930" y="1233"/>
                  <a:pt x="932" y="1228"/>
                </a:cubicBezTo>
                <a:cubicBezTo>
                  <a:pt x="932" y="1228"/>
                  <a:pt x="923" y="1226"/>
                  <a:pt x="927" y="1230"/>
                </a:cubicBezTo>
                <a:close/>
                <a:moveTo>
                  <a:pt x="927" y="1185"/>
                </a:moveTo>
                <a:cubicBezTo>
                  <a:pt x="925" y="1184"/>
                  <a:pt x="924" y="1183"/>
                  <a:pt x="922" y="1183"/>
                </a:cubicBezTo>
                <a:cubicBezTo>
                  <a:pt x="923" y="1185"/>
                  <a:pt x="924" y="1188"/>
                  <a:pt x="924" y="1190"/>
                </a:cubicBezTo>
                <a:cubicBezTo>
                  <a:pt x="927" y="1190"/>
                  <a:pt x="927" y="1190"/>
                  <a:pt x="927" y="1190"/>
                </a:cubicBezTo>
                <a:lnTo>
                  <a:pt x="927" y="1185"/>
                </a:lnTo>
                <a:close/>
                <a:moveTo>
                  <a:pt x="895" y="1100"/>
                </a:moveTo>
                <a:cubicBezTo>
                  <a:pt x="892" y="1097"/>
                  <a:pt x="895" y="1099"/>
                  <a:pt x="890" y="1098"/>
                </a:cubicBezTo>
                <a:cubicBezTo>
                  <a:pt x="892" y="1101"/>
                  <a:pt x="890" y="1099"/>
                  <a:pt x="895" y="1100"/>
                </a:cubicBezTo>
                <a:close/>
                <a:moveTo>
                  <a:pt x="952" y="1347"/>
                </a:moveTo>
                <a:cubicBezTo>
                  <a:pt x="949" y="1345"/>
                  <a:pt x="952" y="1346"/>
                  <a:pt x="947" y="1345"/>
                </a:cubicBezTo>
                <a:cubicBezTo>
                  <a:pt x="950" y="1348"/>
                  <a:pt x="947" y="1346"/>
                  <a:pt x="952" y="1347"/>
                </a:cubicBezTo>
                <a:close/>
                <a:moveTo>
                  <a:pt x="952" y="1120"/>
                </a:moveTo>
                <a:cubicBezTo>
                  <a:pt x="949" y="1118"/>
                  <a:pt x="948" y="1119"/>
                  <a:pt x="947" y="1115"/>
                </a:cubicBezTo>
                <a:cubicBezTo>
                  <a:pt x="947" y="1115"/>
                  <a:pt x="952" y="1115"/>
                  <a:pt x="949" y="1113"/>
                </a:cubicBezTo>
                <a:cubicBezTo>
                  <a:pt x="947" y="1113"/>
                  <a:pt x="947" y="1113"/>
                  <a:pt x="947" y="1113"/>
                </a:cubicBezTo>
                <a:cubicBezTo>
                  <a:pt x="945" y="1116"/>
                  <a:pt x="947" y="1113"/>
                  <a:pt x="944" y="1115"/>
                </a:cubicBezTo>
                <a:cubicBezTo>
                  <a:pt x="945" y="1118"/>
                  <a:pt x="946" y="1120"/>
                  <a:pt x="947" y="1123"/>
                </a:cubicBezTo>
                <a:cubicBezTo>
                  <a:pt x="952" y="1123"/>
                  <a:pt x="952" y="1123"/>
                  <a:pt x="952" y="1123"/>
                </a:cubicBezTo>
                <a:lnTo>
                  <a:pt x="952" y="1120"/>
                </a:lnTo>
                <a:close/>
                <a:moveTo>
                  <a:pt x="944" y="1070"/>
                </a:moveTo>
                <a:cubicBezTo>
                  <a:pt x="944" y="1075"/>
                  <a:pt x="944" y="1075"/>
                  <a:pt x="944" y="1075"/>
                </a:cubicBezTo>
                <a:cubicBezTo>
                  <a:pt x="947" y="1075"/>
                  <a:pt x="947" y="1075"/>
                  <a:pt x="947" y="1075"/>
                </a:cubicBezTo>
                <a:cubicBezTo>
                  <a:pt x="947" y="1070"/>
                  <a:pt x="947" y="1070"/>
                  <a:pt x="947" y="1070"/>
                </a:cubicBezTo>
                <a:lnTo>
                  <a:pt x="944" y="1070"/>
                </a:lnTo>
                <a:close/>
                <a:moveTo>
                  <a:pt x="944" y="1085"/>
                </a:moveTo>
                <a:cubicBezTo>
                  <a:pt x="942" y="1085"/>
                  <a:pt x="942" y="1085"/>
                  <a:pt x="942" y="1085"/>
                </a:cubicBezTo>
                <a:cubicBezTo>
                  <a:pt x="941" y="1087"/>
                  <a:pt x="940" y="1089"/>
                  <a:pt x="939" y="1090"/>
                </a:cubicBezTo>
                <a:cubicBezTo>
                  <a:pt x="940" y="1090"/>
                  <a:pt x="947" y="1086"/>
                  <a:pt x="944" y="1085"/>
                </a:cubicBezTo>
                <a:close/>
                <a:moveTo>
                  <a:pt x="862" y="431"/>
                </a:moveTo>
                <a:cubicBezTo>
                  <a:pt x="864" y="429"/>
                  <a:pt x="856" y="425"/>
                  <a:pt x="855" y="424"/>
                </a:cubicBezTo>
                <a:cubicBezTo>
                  <a:pt x="856" y="426"/>
                  <a:pt x="858" y="429"/>
                  <a:pt x="860" y="431"/>
                </a:cubicBezTo>
                <a:lnTo>
                  <a:pt x="862" y="431"/>
                </a:lnTo>
                <a:close/>
                <a:moveTo>
                  <a:pt x="835" y="351"/>
                </a:moveTo>
                <a:cubicBezTo>
                  <a:pt x="832" y="351"/>
                  <a:pt x="832" y="351"/>
                  <a:pt x="832" y="351"/>
                </a:cubicBezTo>
                <a:cubicBezTo>
                  <a:pt x="832" y="356"/>
                  <a:pt x="832" y="356"/>
                  <a:pt x="832" y="356"/>
                </a:cubicBezTo>
                <a:cubicBezTo>
                  <a:pt x="835" y="356"/>
                  <a:pt x="835" y="356"/>
                  <a:pt x="835" y="356"/>
                </a:cubicBezTo>
                <a:lnTo>
                  <a:pt x="835" y="351"/>
                </a:lnTo>
                <a:close/>
                <a:moveTo>
                  <a:pt x="855" y="374"/>
                </a:moveTo>
                <a:cubicBezTo>
                  <a:pt x="856" y="368"/>
                  <a:pt x="857" y="368"/>
                  <a:pt x="860" y="364"/>
                </a:cubicBezTo>
                <a:cubicBezTo>
                  <a:pt x="857" y="364"/>
                  <a:pt x="857" y="364"/>
                  <a:pt x="857" y="364"/>
                </a:cubicBezTo>
                <a:cubicBezTo>
                  <a:pt x="854" y="367"/>
                  <a:pt x="857" y="365"/>
                  <a:pt x="852" y="366"/>
                </a:cubicBezTo>
                <a:cubicBezTo>
                  <a:pt x="852" y="374"/>
                  <a:pt x="847" y="371"/>
                  <a:pt x="855" y="374"/>
                </a:cubicBezTo>
                <a:close/>
                <a:moveTo>
                  <a:pt x="847" y="364"/>
                </a:moveTo>
                <a:cubicBezTo>
                  <a:pt x="845" y="364"/>
                  <a:pt x="845" y="364"/>
                  <a:pt x="845" y="364"/>
                </a:cubicBezTo>
                <a:cubicBezTo>
                  <a:pt x="845" y="361"/>
                  <a:pt x="845" y="361"/>
                  <a:pt x="845" y="361"/>
                </a:cubicBezTo>
                <a:cubicBezTo>
                  <a:pt x="842" y="361"/>
                  <a:pt x="842" y="361"/>
                  <a:pt x="842" y="361"/>
                </a:cubicBezTo>
                <a:cubicBezTo>
                  <a:pt x="845" y="365"/>
                  <a:pt x="844" y="368"/>
                  <a:pt x="847" y="364"/>
                </a:cubicBezTo>
                <a:close/>
                <a:moveTo>
                  <a:pt x="845" y="389"/>
                </a:moveTo>
                <a:cubicBezTo>
                  <a:pt x="842" y="389"/>
                  <a:pt x="842" y="389"/>
                  <a:pt x="842" y="389"/>
                </a:cubicBezTo>
                <a:cubicBezTo>
                  <a:pt x="842" y="394"/>
                  <a:pt x="842" y="394"/>
                  <a:pt x="842" y="394"/>
                </a:cubicBezTo>
                <a:cubicBezTo>
                  <a:pt x="845" y="394"/>
                  <a:pt x="845" y="394"/>
                  <a:pt x="845" y="394"/>
                </a:cubicBezTo>
                <a:lnTo>
                  <a:pt x="845" y="389"/>
                </a:lnTo>
                <a:close/>
                <a:moveTo>
                  <a:pt x="847" y="369"/>
                </a:moveTo>
                <a:cubicBezTo>
                  <a:pt x="842" y="369"/>
                  <a:pt x="842" y="369"/>
                  <a:pt x="842" y="369"/>
                </a:cubicBezTo>
                <a:cubicBezTo>
                  <a:pt x="842" y="374"/>
                  <a:pt x="842" y="374"/>
                  <a:pt x="842" y="374"/>
                </a:cubicBezTo>
                <a:cubicBezTo>
                  <a:pt x="847" y="374"/>
                  <a:pt x="847" y="374"/>
                  <a:pt x="847" y="374"/>
                </a:cubicBezTo>
                <a:lnTo>
                  <a:pt x="847" y="369"/>
                </a:lnTo>
                <a:close/>
                <a:moveTo>
                  <a:pt x="847" y="361"/>
                </a:moveTo>
                <a:cubicBezTo>
                  <a:pt x="847" y="364"/>
                  <a:pt x="847" y="364"/>
                  <a:pt x="847" y="364"/>
                </a:cubicBezTo>
                <a:cubicBezTo>
                  <a:pt x="850" y="364"/>
                  <a:pt x="850" y="364"/>
                  <a:pt x="850" y="364"/>
                </a:cubicBezTo>
                <a:cubicBezTo>
                  <a:pt x="853" y="362"/>
                  <a:pt x="847" y="361"/>
                  <a:pt x="847" y="361"/>
                </a:cubicBezTo>
                <a:close/>
                <a:moveTo>
                  <a:pt x="857" y="356"/>
                </a:moveTo>
                <a:cubicBezTo>
                  <a:pt x="857" y="351"/>
                  <a:pt x="857" y="351"/>
                  <a:pt x="857" y="351"/>
                </a:cubicBezTo>
                <a:cubicBezTo>
                  <a:pt x="854" y="354"/>
                  <a:pt x="857" y="351"/>
                  <a:pt x="855" y="354"/>
                </a:cubicBezTo>
                <a:cubicBezTo>
                  <a:pt x="852" y="354"/>
                  <a:pt x="852" y="354"/>
                  <a:pt x="852" y="354"/>
                </a:cubicBezTo>
                <a:cubicBezTo>
                  <a:pt x="855" y="357"/>
                  <a:pt x="852" y="355"/>
                  <a:pt x="857" y="356"/>
                </a:cubicBezTo>
                <a:close/>
                <a:moveTo>
                  <a:pt x="870" y="339"/>
                </a:moveTo>
                <a:cubicBezTo>
                  <a:pt x="867" y="339"/>
                  <a:pt x="867" y="339"/>
                  <a:pt x="867" y="339"/>
                </a:cubicBezTo>
                <a:cubicBezTo>
                  <a:pt x="867" y="346"/>
                  <a:pt x="867" y="346"/>
                  <a:pt x="867" y="346"/>
                </a:cubicBezTo>
                <a:cubicBezTo>
                  <a:pt x="870" y="346"/>
                  <a:pt x="870" y="346"/>
                  <a:pt x="870" y="346"/>
                </a:cubicBezTo>
                <a:lnTo>
                  <a:pt x="870" y="339"/>
                </a:lnTo>
                <a:close/>
                <a:moveTo>
                  <a:pt x="862" y="369"/>
                </a:moveTo>
                <a:cubicBezTo>
                  <a:pt x="865" y="369"/>
                  <a:pt x="865" y="369"/>
                  <a:pt x="865" y="369"/>
                </a:cubicBezTo>
                <a:cubicBezTo>
                  <a:pt x="864" y="371"/>
                  <a:pt x="863" y="372"/>
                  <a:pt x="862" y="374"/>
                </a:cubicBezTo>
                <a:cubicBezTo>
                  <a:pt x="860" y="374"/>
                  <a:pt x="860" y="374"/>
                  <a:pt x="860" y="374"/>
                </a:cubicBezTo>
                <a:cubicBezTo>
                  <a:pt x="860" y="376"/>
                  <a:pt x="861" y="379"/>
                  <a:pt x="862" y="381"/>
                </a:cubicBezTo>
                <a:cubicBezTo>
                  <a:pt x="865" y="381"/>
                  <a:pt x="865" y="381"/>
                  <a:pt x="865" y="381"/>
                </a:cubicBezTo>
                <a:cubicBezTo>
                  <a:pt x="865" y="379"/>
                  <a:pt x="865" y="379"/>
                  <a:pt x="865" y="379"/>
                </a:cubicBezTo>
                <a:cubicBezTo>
                  <a:pt x="867" y="374"/>
                  <a:pt x="867" y="384"/>
                  <a:pt x="867" y="384"/>
                </a:cubicBezTo>
                <a:cubicBezTo>
                  <a:pt x="872" y="384"/>
                  <a:pt x="872" y="384"/>
                  <a:pt x="872" y="384"/>
                </a:cubicBezTo>
                <a:cubicBezTo>
                  <a:pt x="875" y="376"/>
                  <a:pt x="876" y="370"/>
                  <a:pt x="887" y="369"/>
                </a:cubicBezTo>
                <a:cubicBezTo>
                  <a:pt x="886" y="371"/>
                  <a:pt x="885" y="374"/>
                  <a:pt x="885" y="376"/>
                </a:cubicBezTo>
                <a:cubicBezTo>
                  <a:pt x="887" y="376"/>
                  <a:pt x="887" y="376"/>
                  <a:pt x="887" y="376"/>
                </a:cubicBezTo>
                <a:cubicBezTo>
                  <a:pt x="887" y="371"/>
                  <a:pt x="887" y="371"/>
                  <a:pt x="887" y="371"/>
                </a:cubicBezTo>
                <a:cubicBezTo>
                  <a:pt x="892" y="371"/>
                  <a:pt x="892" y="371"/>
                  <a:pt x="892" y="371"/>
                </a:cubicBezTo>
                <a:cubicBezTo>
                  <a:pt x="894" y="378"/>
                  <a:pt x="895" y="377"/>
                  <a:pt x="897" y="384"/>
                </a:cubicBezTo>
                <a:cubicBezTo>
                  <a:pt x="900" y="384"/>
                  <a:pt x="900" y="384"/>
                  <a:pt x="900" y="384"/>
                </a:cubicBezTo>
                <a:cubicBezTo>
                  <a:pt x="900" y="379"/>
                  <a:pt x="900" y="379"/>
                  <a:pt x="900" y="379"/>
                </a:cubicBezTo>
                <a:cubicBezTo>
                  <a:pt x="898" y="376"/>
                  <a:pt x="897" y="380"/>
                  <a:pt x="897" y="376"/>
                </a:cubicBezTo>
                <a:cubicBezTo>
                  <a:pt x="899" y="376"/>
                  <a:pt x="900" y="375"/>
                  <a:pt x="902" y="374"/>
                </a:cubicBezTo>
                <a:cubicBezTo>
                  <a:pt x="901" y="371"/>
                  <a:pt x="900" y="369"/>
                  <a:pt x="900" y="366"/>
                </a:cubicBezTo>
                <a:cubicBezTo>
                  <a:pt x="902" y="366"/>
                  <a:pt x="902" y="366"/>
                  <a:pt x="902" y="366"/>
                </a:cubicBezTo>
                <a:cubicBezTo>
                  <a:pt x="899" y="364"/>
                  <a:pt x="902" y="365"/>
                  <a:pt x="897" y="364"/>
                </a:cubicBezTo>
                <a:cubicBezTo>
                  <a:pt x="897" y="369"/>
                  <a:pt x="897" y="369"/>
                  <a:pt x="897" y="369"/>
                </a:cubicBezTo>
                <a:cubicBezTo>
                  <a:pt x="892" y="366"/>
                  <a:pt x="899" y="367"/>
                  <a:pt x="895" y="364"/>
                </a:cubicBezTo>
                <a:cubicBezTo>
                  <a:pt x="892" y="364"/>
                  <a:pt x="890" y="366"/>
                  <a:pt x="885" y="366"/>
                </a:cubicBezTo>
                <a:cubicBezTo>
                  <a:pt x="885" y="356"/>
                  <a:pt x="885" y="356"/>
                  <a:pt x="885" y="356"/>
                </a:cubicBezTo>
                <a:cubicBezTo>
                  <a:pt x="882" y="356"/>
                  <a:pt x="882" y="356"/>
                  <a:pt x="882" y="356"/>
                </a:cubicBezTo>
                <a:cubicBezTo>
                  <a:pt x="883" y="355"/>
                  <a:pt x="884" y="353"/>
                  <a:pt x="885" y="351"/>
                </a:cubicBezTo>
                <a:cubicBezTo>
                  <a:pt x="880" y="351"/>
                  <a:pt x="880" y="351"/>
                  <a:pt x="880" y="351"/>
                </a:cubicBezTo>
                <a:cubicBezTo>
                  <a:pt x="880" y="349"/>
                  <a:pt x="880" y="349"/>
                  <a:pt x="880" y="349"/>
                </a:cubicBezTo>
                <a:cubicBezTo>
                  <a:pt x="872" y="349"/>
                  <a:pt x="872" y="349"/>
                  <a:pt x="872" y="349"/>
                </a:cubicBezTo>
                <a:cubicBezTo>
                  <a:pt x="872" y="354"/>
                  <a:pt x="872" y="354"/>
                  <a:pt x="872" y="354"/>
                </a:cubicBezTo>
                <a:cubicBezTo>
                  <a:pt x="877" y="354"/>
                  <a:pt x="877" y="354"/>
                  <a:pt x="877" y="354"/>
                </a:cubicBezTo>
                <a:cubicBezTo>
                  <a:pt x="877" y="356"/>
                  <a:pt x="877" y="356"/>
                  <a:pt x="877" y="356"/>
                </a:cubicBezTo>
                <a:cubicBezTo>
                  <a:pt x="867" y="356"/>
                  <a:pt x="867" y="356"/>
                  <a:pt x="867" y="356"/>
                </a:cubicBezTo>
                <a:cubicBezTo>
                  <a:pt x="866" y="359"/>
                  <a:pt x="865" y="361"/>
                  <a:pt x="865" y="364"/>
                </a:cubicBezTo>
                <a:cubicBezTo>
                  <a:pt x="870" y="364"/>
                  <a:pt x="870" y="364"/>
                  <a:pt x="870" y="364"/>
                </a:cubicBezTo>
                <a:cubicBezTo>
                  <a:pt x="872" y="361"/>
                  <a:pt x="876" y="358"/>
                  <a:pt x="880" y="356"/>
                </a:cubicBezTo>
                <a:cubicBezTo>
                  <a:pt x="880" y="359"/>
                  <a:pt x="880" y="359"/>
                  <a:pt x="880" y="359"/>
                </a:cubicBezTo>
                <a:cubicBezTo>
                  <a:pt x="882" y="362"/>
                  <a:pt x="881" y="359"/>
                  <a:pt x="882" y="364"/>
                </a:cubicBezTo>
                <a:cubicBezTo>
                  <a:pt x="879" y="366"/>
                  <a:pt x="879" y="366"/>
                  <a:pt x="877" y="369"/>
                </a:cubicBezTo>
                <a:cubicBezTo>
                  <a:pt x="873" y="367"/>
                  <a:pt x="875" y="364"/>
                  <a:pt x="875" y="364"/>
                </a:cubicBezTo>
                <a:cubicBezTo>
                  <a:pt x="872" y="362"/>
                  <a:pt x="870" y="369"/>
                  <a:pt x="870" y="369"/>
                </a:cubicBezTo>
                <a:cubicBezTo>
                  <a:pt x="875" y="369"/>
                  <a:pt x="875" y="369"/>
                  <a:pt x="875" y="369"/>
                </a:cubicBezTo>
                <a:cubicBezTo>
                  <a:pt x="875" y="371"/>
                  <a:pt x="875" y="371"/>
                  <a:pt x="875" y="371"/>
                </a:cubicBezTo>
                <a:cubicBezTo>
                  <a:pt x="870" y="370"/>
                  <a:pt x="872" y="372"/>
                  <a:pt x="870" y="369"/>
                </a:cubicBezTo>
                <a:cubicBezTo>
                  <a:pt x="867" y="368"/>
                  <a:pt x="865" y="367"/>
                  <a:pt x="862" y="366"/>
                </a:cubicBezTo>
                <a:lnTo>
                  <a:pt x="862" y="369"/>
                </a:lnTo>
                <a:close/>
                <a:moveTo>
                  <a:pt x="877" y="961"/>
                </a:moveTo>
                <a:cubicBezTo>
                  <a:pt x="880" y="963"/>
                  <a:pt x="877" y="961"/>
                  <a:pt x="882" y="963"/>
                </a:cubicBezTo>
                <a:cubicBezTo>
                  <a:pt x="882" y="958"/>
                  <a:pt x="882" y="958"/>
                  <a:pt x="882" y="958"/>
                </a:cubicBezTo>
                <a:cubicBezTo>
                  <a:pt x="879" y="960"/>
                  <a:pt x="882" y="958"/>
                  <a:pt x="880" y="961"/>
                </a:cubicBezTo>
                <a:lnTo>
                  <a:pt x="877" y="961"/>
                </a:lnTo>
                <a:close/>
                <a:moveTo>
                  <a:pt x="870" y="349"/>
                </a:moveTo>
                <a:cubicBezTo>
                  <a:pt x="867" y="349"/>
                  <a:pt x="867" y="349"/>
                  <a:pt x="867" y="349"/>
                </a:cubicBezTo>
                <a:cubicBezTo>
                  <a:pt x="867" y="354"/>
                  <a:pt x="867" y="354"/>
                  <a:pt x="867" y="354"/>
                </a:cubicBezTo>
                <a:cubicBezTo>
                  <a:pt x="870" y="354"/>
                  <a:pt x="870" y="354"/>
                  <a:pt x="870" y="354"/>
                </a:cubicBezTo>
                <a:lnTo>
                  <a:pt x="870" y="349"/>
                </a:lnTo>
                <a:close/>
                <a:moveTo>
                  <a:pt x="827" y="529"/>
                </a:moveTo>
                <a:cubicBezTo>
                  <a:pt x="830" y="529"/>
                  <a:pt x="830" y="529"/>
                  <a:pt x="830" y="529"/>
                </a:cubicBezTo>
                <a:cubicBezTo>
                  <a:pt x="829" y="530"/>
                  <a:pt x="825" y="535"/>
                  <a:pt x="830" y="534"/>
                </a:cubicBezTo>
                <a:cubicBezTo>
                  <a:pt x="831" y="531"/>
                  <a:pt x="833" y="529"/>
                  <a:pt x="835" y="526"/>
                </a:cubicBezTo>
                <a:cubicBezTo>
                  <a:pt x="827" y="526"/>
                  <a:pt x="827" y="526"/>
                  <a:pt x="827" y="526"/>
                </a:cubicBezTo>
                <a:lnTo>
                  <a:pt x="827" y="529"/>
                </a:lnTo>
                <a:close/>
                <a:moveTo>
                  <a:pt x="835" y="471"/>
                </a:moveTo>
                <a:cubicBezTo>
                  <a:pt x="832" y="473"/>
                  <a:pt x="834" y="471"/>
                  <a:pt x="832" y="474"/>
                </a:cubicBezTo>
                <a:cubicBezTo>
                  <a:pt x="830" y="474"/>
                  <a:pt x="830" y="474"/>
                  <a:pt x="830" y="474"/>
                </a:cubicBezTo>
                <a:cubicBezTo>
                  <a:pt x="832" y="477"/>
                  <a:pt x="830" y="475"/>
                  <a:pt x="835" y="476"/>
                </a:cubicBezTo>
                <a:lnTo>
                  <a:pt x="835" y="471"/>
                </a:lnTo>
                <a:close/>
                <a:moveTo>
                  <a:pt x="840" y="1088"/>
                </a:moveTo>
                <a:cubicBezTo>
                  <a:pt x="840" y="1083"/>
                  <a:pt x="840" y="1083"/>
                  <a:pt x="840" y="1083"/>
                </a:cubicBezTo>
                <a:cubicBezTo>
                  <a:pt x="837" y="1085"/>
                  <a:pt x="839" y="1082"/>
                  <a:pt x="837" y="1085"/>
                </a:cubicBezTo>
                <a:cubicBezTo>
                  <a:pt x="835" y="1085"/>
                  <a:pt x="835" y="1085"/>
                  <a:pt x="835" y="1085"/>
                </a:cubicBezTo>
                <a:cubicBezTo>
                  <a:pt x="837" y="1088"/>
                  <a:pt x="835" y="1086"/>
                  <a:pt x="840" y="1088"/>
                </a:cubicBezTo>
                <a:close/>
                <a:moveTo>
                  <a:pt x="840" y="364"/>
                </a:moveTo>
                <a:cubicBezTo>
                  <a:pt x="837" y="364"/>
                  <a:pt x="837" y="364"/>
                  <a:pt x="837" y="364"/>
                </a:cubicBezTo>
                <a:cubicBezTo>
                  <a:pt x="836" y="366"/>
                  <a:pt x="835" y="367"/>
                  <a:pt x="835" y="369"/>
                </a:cubicBezTo>
                <a:cubicBezTo>
                  <a:pt x="835" y="369"/>
                  <a:pt x="842" y="365"/>
                  <a:pt x="840" y="364"/>
                </a:cubicBezTo>
                <a:close/>
                <a:moveTo>
                  <a:pt x="825" y="1020"/>
                </a:moveTo>
                <a:cubicBezTo>
                  <a:pt x="822" y="1020"/>
                  <a:pt x="822" y="1020"/>
                  <a:pt x="822" y="1020"/>
                </a:cubicBezTo>
                <a:cubicBezTo>
                  <a:pt x="822" y="1025"/>
                  <a:pt x="822" y="1025"/>
                  <a:pt x="822" y="1025"/>
                </a:cubicBezTo>
                <a:cubicBezTo>
                  <a:pt x="825" y="1025"/>
                  <a:pt x="825" y="1025"/>
                  <a:pt x="825" y="1025"/>
                </a:cubicBezTo>
                <a:lnTo>
                  <a:pt x="825" y="1020"/>
                </a:lnTo>
                <a:close/>
                <a:moveTo>
                  <a:pt x="852" y="416"/>
                </a:moveTo>
                <a:cubicBezTo>
                  <a:pt x="853" y="413"/>
                  <a:pt x="854" y="410"/>
                  <a:pt x="855" y="406"/>
                </a:cubicBezTo>
                <a:cubicBezTo>
                  <a:pt x="852" y="406"/>
                  <a:pt x="852" y="406"/>
                  <a:pt x="852" y="406"/>
                </a:cubicBezTo>
                <a:cubicBezTo>
                  <a:pt x="852" y="411"/>
                  <a:pt x="852" y="411"/>
                  <a:pt x="852" y="411"/>
                </a:cubicBezTo>
                <a:cubicBezTo>
                  <a:pt x="849" y="413"/>
                  <a:pt x="850" y="410"/>
                  <a:pt x="850" y="409"/>
                </a:cubicBezTo>
                <a:cubicBezTo>
                  <a:pt x="847" y="409"/>
                  <a:pt x="847" y="409"/>
                  <a:pt x="847" y="409"/>
                </a:cubicBezTo>
                <a:cubicBezTo>
                  <a:pt x="847" y="401"/>
                  <a:pt x="847" y="401"/>
                  <a:pt x="847" y="401"/>
                </a:cubicBezTo>
                <a:cubicBezTo>
                  <a:pt x="845" y="401"/>
                  <a:pt x="845" y="401"/>
                  <a:pt x="845" y="401"/>
                </a:cubicBezTo>
                <a:cubicBezTo>
                  <a:pt x="845" y="409"/>
                  <a:pt x="845" y="409"/>
                  <a:pt x="845" y="409"/>
                </a:cubicBezTo>
                <a:cubicBezTo>
                  <a:pt x="848" y="411"/>
                  <a:pt x="848" y="414"/>
                  <a:pt x="852" y="416"/>
                </a:cubicBezTo>
                <a:close/>
                <a:moveTo>
                  <a:pt x="840" y="414"/>
                </a:moveTo>
                <a:cubicBezTo>
                  <a:pt x="841" y="415"/>
                  <a:pt x="843" y="416"/>
                  <a:pt x="845" y="416"/>
                </a:cubicBezTo>
                <a:cubicBezTo>
                  <a:pt x="845" y="414"/>
                  <a:pt x="845" y="414"/>
                  <a:pt x="845" y="414"/>
                </a:cubicBezTo>
                <a:cubicBezTo>
                  <a:pt x="842" y="414"/>
                  <a:pt x="842" y="414"/>
                  <a:pt x="842" y="414"/>
                </a:cubicBezTo>
                <a:cubicBezTo>
                  <a:pt x="843" y="412"/>
                  <a:pt x="844" y="411"/>
                  <a:pt x="845" y="409"/>
                </a:cubicBezTo>
                <a:cubicBezTo>
                  <a:pt x="841" y="409"/>
                  <a:pt x="845" y="408"/>
                  <a:pt x="842" y="406"/>
                </a:cubicBezTo>
                <a:cubicBezTo>
                  <a:pt x="838" y="404"/>
                  <a:pt x="840" y="412"/>
                  <a:pt x="840" y="414"/>
                </a:cubicBezTo>
                <a:close/>
                <a:moveTo>
                  <a:pt x="832" y="1065"/>
                </a:moveTo>
                <a:cubicBezTo>
                  <a:pt x="839" y="1059"/>
                  <a:pt x="836" y="1052"/>
                  <a:pt x="835" y="1043"/>
                </a:cubicBezTo>
                <a:cubicBezTo>
                  <a:pt x="830" y="1043"/>
                  <a:pt x="830" y="1043"/>
                  <a:pt x="830" y="1043"/>
                </a:cubicBezTo>
                <a:cubicBezTo>
                  <a:pt x="830" y="1050"/>
                  <a:pt x="830" y="1050"/>
                  <a:pt x="830" y="1050"/>
                </a:cubicBezTo>
                <a:cubicBezTo>
                  <a:pt x="835" y="1050"/>
                  <a:pt x="835" y="1050"/>
                  <a:pt x="835" y="1050"/>
                </a:cubicBezTo>
                <a:cubicBezTo>
                  <a:pt x="835" y="1055"/>
                  <a:pt x="835" y="1055"/>
                  <a:pt x="835" y="1055"/>
                </a:cubicBezTo>
                <a:cubicBezTo>
                  <a:pt x="830" y="1055"/>
                  <a:pt x="830" y="1055"/>
                  <a:pt x="830" y="1055"/>
                </a:cubicBezTo>
                <a:cubicBezTo>
                  <a:pt x="830" y="1060"/>
                  <a:pt x="830" y="1060"/>
                  <a:pt x="830" y="1060"/>
                </a:cubicBezTo>
                <a:cubicBezTo>
                  <a:pt x="825" y="1060"/>
                  <a:pt x="825" y="1060"/>
                  <a:pt x="825" y="1060"/>
                </a:cubicBezTo>
                <a:cubicBezTo>
                  <a:pt x="825" y="1065"/>
                  <a:pt x="825" y="1065"/>
                  <a:pt x="825" y="1065"/>
                </a:cubicBezTo>
                <a:cubicBezTo>
                  <a:pt x="827" y="1066"/>
                  <a:pt x="830" y="1067"/>
                  <a:pt x="832" y="1068"/>
                </a:cubicBezTo>
                <a:lnTo>
                  <a:pt x="832" y="1065"/>
                </a:lnTo>
                <a:close/>
                <a:moveTo>
                  <a:pt x="827" y="444"/>
                </a:moveTo>
                <a:cubicBezTo>
                  <a:pt x="835" y="449"/>
                  <a:pt x="828" y="448"/>
                  <a:pt x="832" y="454"/>
                </a:cubicBezTo>
                <a:cubicBezTo>
                  <a:pt x="835" y="454"/>
                  <a:pt x="835" y="454"/>
                  <a:pt x="835" y="454"/>
                </a:cubicBezTo>
                <a:cubicBezTo>
                  <a:pt x="835" y="449"/>
                  <a:pt x="835" y="449"/>
                  <a:pt x="835" y="449"/>
                </a:cubicBezTo>
                <a:cubicBezTo>
                  <a:pt x="841" y="450"/>
                  <a:pt x="840" y="451"/>
                  <a:pt x="845" y="454"/>
                </a:cubicBezTo>
                <a:cubicBezTo>
                  <a:pt x="844" y="446"/>
                  <a:pt x="840" y="449"/>
                  <a:pt x="847" y="446"/>
                </a:cubicBezTo>
                <a:cubicBezTo>
                  <a:pt x="849" y="449"/>
                  <a:pt x="847" y="447"/>
                  <a:pt x="850" y="449"/>
                </a:cubicBezTo>
                <a:cubicBezTo>
                  <a:pt x="848" y="446"/>
                  <a:pt x="846" y="444"/>
                  <a:pt x="845" y="441"/>
                </a:cubicBezTo>
                <a:cubicBezTo>
                  <a:pt x="849" y="438"/>
                  <a:pt x="848" y="440"/>
                  <a:pt x="850" y="434"/>
                </a:cubicBezTo>
                <a:cubicBezTo>
                  <a:pt x="852" y="434"/>
                  <a:pt x="852" y="434"/>
                  <a:pt x="852" y="434"/>
                </a:cubicBezTo>
                <a:cubicBezTo>
                  <a:pt x="852" y="441"/>
                  <a:pt x="852" y="441"/>
                  <a:pt x="852" y="441"/>
                </a:cubicBezTo>
                <a:cubicBezTo>
                  <a:pt x="855" y="441"/>
                  <a:pt x="855" y="441"/>
                  <a:pt x="855" y="441"/>
                </a:cubicBezTo>
                <a:cubicBezTo>
                  <a:pt x="855" y="431"/>
                  <a:pt x="855" y="431"/>
                  <a:pt x="855" y="431"/>
                </a:cubicBezTo>
                <a:cubicBezTo>
                  <a:pt x="847" y="431"/>
                  <a:pt x="847" y="431"/>
                  <a:pt x="847" y="431"/>
                </a:cubicBezTo>
                <a:cubicBezTo>
                  <a:pt x="846" y="440"/>
                  <a:pt x="844" y="439"/>
                  <a:pt x="842" y="446"/>
                </a:cubicBezTo>
                <a:cubicBezTo>
                  <a:pt x="839" y="443"/>
                  <a:pt x="841" y="446"/>
                  <a:pt x="840" y="441"/>
                </a:cubicBezTo>
                <a:cubicBezTo>
                  <a:pt x="831" y="443"/>
                  <a:pt x="835" y="444"/>
                  <a:pt x="827" y="441"/>
                </a:cubicBezTo>
                <a:lnTo>
                  <a:pt x="827" y="444"/>
                </a:lnTo>
                <a:close/>
                <a:moveTo>
                  <a:pt x="862" y="359"/>
                </a:moveTo>
                <a:cubicBezTo>
                  <a:pt x="859" y="356"/>
                  <a:pt x="862" y="358"/>
                  <a:pt x="857" y="356"/>
                </a:cubicBezTo>
                <a:cubicBezTo>
                  <a:pt x="860" y="359"/>
                  <a:pt x="857" y="357"/>
                  <a:pt x="862" y="359"/>
                </a:cubicBezTo>
                <a:close/>
                <a:moveTo>
                  <a:pt x="842" y="506"/>
                </a:moveTo>
                <a:cubicBezTo>
                  <a:pt x="845" y="506"/>
                  <a:pt x="845" y="506"/>
                  <a:pt x="845" y="506"/>
                </a:cubicBezTo>
                <a:cubicBezTo>
                  <a:pt x="845" y="504"/>
                  <a:pt x="845" y="504"/>
                  <a:pt x="845" y="504"/>
                </a:cubicBezTo>
                <a:cubicBezTo>
                  <a:pt x="842" y="506"/>
                  <a:pt x="844" y="503"/>
                  <a:pt x="842" y="506"/>
                </a:cubicBezTo>
                <a:close/>
                <a:moveTo>
                  <a:pt x="852" y="571"/>
                </a:moveTo>
                <a:cubicBezTo>
                  <a:pt x="850" y="578"/>
                  <a:pt x="847" y="580"/>
                  <a:pt x="845" y="586"/>
                </a:cubicBezTo>
                <a:cubicBezTo>
                  <a:pt x="847" y="586"/>
                  <a:pt x="847" y="586"/>
                  <a:pt x="847" y="586"/>
                </a:cubicBezTo>
                <a:cubicBezTo>
                  <a:pt x="847" y="584"/>
                  <a:pt x="847" y="584"/>
                  <a:pt x="847" y="584"/>
                </a:cubicBezTo>
                <a:cubicBezTo>
                  <a:pt x="851" y="580"/>
                  <a:pt x="853" y="577"/>
                  <a:pt x="855" y="571"/>
                </a:cubicBezTo>
                <a:lnTo>
                  <a:pt x="852" y="571"/>
                </a:lnTo>
                <a:close/>
                <a:moveTo>
                  <a:pt x="847" y="1008"/>
                </a:moveTo>
                <a:cubicBezTo>
                  <a:pt x="847" y="1013"/>
                  <a:pt x="847" y="1013"/>
                  <a:pt x="847" y="1013"/>
                </a:cubicBezTo>
                <a:cubicBezTo>
                  <a:pt x="852" y="1013"/>
                  <a:pt x="852" y="1013"/>
                  <a:pt x="852" y="1013"/>
                </a:cubicBezTo>
                <a:cubicBezTo>
                  <a:pt x="852" y="1010"/>
                  <a:pt x="852" y="1010"/>
                  <a:pt x="852" y="1010"/>
                </a:cubicBezTo>
                <a:cubicBezTo>
                  <a:pt x="849" y="1008"/>
                  <a:pt x="852" y="1011"/>
                  <a:pt x="850" y="1008"/>
                </a:cubicBezTo>
                <a:lnTo>
                  <a:pt x="847" y="1008"/>
                </a:lnTo>
                <a:close/>
                <a:moveTo>
                  <a:pt x="842" y="1090"/>
                </a:moveTo>
                <a:cubicBezTo>
                  <a:pt x="844" y="1096"/>
                  <a:pt x="843" y="1095"/>
                  <a:pt x="847" y="1098"/>
                </a:cubicBezTo>
                <a:cubicBezTo>
                  <a:pt x="846" y="1095"/>
                  <a:pt x="845" y="1092"/>
                  <a:pt x="842" y="1090"/>
                </a:cubicBezTo>
                <a:close/>
                <a:moveTo>
                  <a:pt x="867" y="1053"/>
                </a:moveTo>
                <a:cubicBezTo>
                  <a:pt x="870" y="1053"/>
                  <a:pt x="870" y="1053"/>
                  <a:pt x="870" y="1053"/>
                </a:cubicBezTo>
                <a:cubicBezTo>
                  <a:pt x="871" y="1050"/>
                  <a:pt x="873" y="1048"/>
                  <a:pt x="875" y="1045"/>
                </a:cubicBezTo>
                <a:cubicBezTo>
                  <a:pt x="872" y="1045"/>
                  <a:pt x="872" y="1045"/>
                  <a:pt x="872" y="1045"/>
                </a:cubicBezTo>
                <a:cubicBezTo>
                  <a:pt x="870" y="1048"/>
                  <a:pt x="869" y="1050"/>
                  <a:pt x="867" y="1053"/>
                </a:cubicBezTo>
                <a:close/>
                <a:moveTo>
                  <a:pt x="865" y="1035"/>
                </a:moveTo>
                <a:cubicBezTo>
                  <a:pt x="867" y="1040"/>
                  <a:pt x="866" y="1039"/>
                  <a:pt x="872" y="1040"/>
                </a:cubicBezTo>
                <a:cubicBezTo>
                  <a:pt x="873" y="1039"/>
                  <a:pt x="874" y="1037"/>
                  <a:pt x="875" y="1035"/>
                </a:cubicBezTo>
                <a:cubicBezTo>
                  <a:pt x="867" y="1038"/>
                  <a:pt x="872" y="1038"/>
                  <a:pt x="865" y="1035"/>
                </a:cubicBezTo>
                <a:close/>
                <a:moveTo>
                  <a:pt x="882" y="1103"/>
                </a:moveTo>
                <a:cubicBezTo>
                  <a:pt x="887" y="1103"/>
                  <a:pt x="887" y="1103"/>
                  <a:pt x="887" y="1103"/>
                </a:cubicBezTo>
                <a:cubicBezTo>
                  <a:pt x="887" y="1098"/>
                  <a:pt x="887" y="1098"/>
                  <a:pt x="887" y="1098"/>
                </a:cubicBezTo>
                <a:cubicBezTo>
                  <a:pt x="882" y="1098"/>
                  <a:pt x="882" y="1098"/>
                  <a:pt x="882" y="1098"/>
                </a:cubicBezTo>
                <a:lnTo>
                  <a:pt x="882" y="1103"/>
                </a:lnTo>
                <a:close/>
                <a:moveTo>
                  <a:pt x="877" y="504"/>
                </a:moveTo>
                <a:cubicBezTo>
                  <a:pt x="880" y="504"/>
                  <a:pt x="880" y="504"/>
                  <a:pt x="880" y="504"/>
                </a:cubicBezTo>
                <a:cubicBezTo>
                  <a:pt x="877" y="501"/>
                  <a:pt x="880" y="503"/>
                  <a:pt x="875" y="501"/>
                </a:cubicBezTo>
                <a:cubicBezTo>
                  <a:pt x="875" y="506"/>
                  <a:pt x="875" y="506"/>
                  <a:pt x="875" y="506"/>
                </a:cubicBezTo>
                <a:cubicBezTo>
                  <a:pt x="877" y="504"/>
                  <a:pt x="875" y="507"/>
                  <a:pt x="877" y="504"/>
                </a:cubicBezTo>
                <a:close/>
                <a:moveTo>
                  <a:pt x="875" y="526"/>
                </a:moveTo>
                <a:cubicBezTo>
                  <a:pt x="872" y="523"/>
                  <a:pt x="875" y="525"/>
                  <a:pt x="870" y="524"/>
                </a:cubicBezTo>
                <a:cubicBezTo>
                  <a:pt x="872" y="527"/>
                  <a:pt x="870" y="525"/>
                  <a:pt x="875" y="526"/>
                </a:cubicBezTo>
                <a:close/>
                <a:moveTo>
                  <a:pt x="860" y="461"/>
                </a:moveTo>
                <a:cubicBezTo>
                  <a:pt x="857" y="461"/>
                  <a:pt x="857" y="461"/>
                  <a:pt x="857" y="461"/>
                </a:cubicBezTo>
                <a:cubicBezTo>
                  <a:pt x="857" y="466"/>
                  <a:pt x="857" y="466"/>
                  <a:pt x="857" y="466"/>
                </a:cubicBezTo>
                <a:cubicBezTo>
                  <a:pt x="860" y="466"/>
                  <a:pt x="860" y="466"/>
                  <a:pt x="860" y="466"/>
                </a:cubicBezTo>
                <a:lnTo>
                  <a:pt x="860" y="461"/>
                </a:lnTo>
                <a:close/>
                <a:moveTo>
                  <a:pt x="865" y="504"/>
                </a:moveTo>
                <a:cubicBezTo>
                  <a:pt x="865" y="501"/>
                  <a:pt x="865" y="501"/>
                  <a:pt x="865" y="501"/>
                </a:cubicBezTo>
                <a:cubicBezTo>
                  <a:pt x="867" y="501"/>
                  <a:pt x="867" y="501"/>
                  <a:pt x="867" y="501"/>
                </a:cubicBezTo>
                <a:cubicBezTo>
                  <a:pt x="867" y="494"/>
                  <a:pt x="867" y="494"/>
                  <a:pt x="867" y="494"/>
                </a:cubicBezTo>
                <a:cubicBezTo>
                  <a:pt x="862" y="494"/>
                  <a:pt x="862" y="494"/>
                  <a:pt x="862" y="494"/>
                </a:cubicBezTo>
                <a:cubicBezTo>
                  <a:pt x="865" y="501"/>
                  <a:pt x="864" y="496"/>
                  <a:pt x="862" y="504"/>
                </a:cubicBezTo>
                <a:lnTo>
                  <a:pt x="865" y="504"/>
                </a:lnTo>
                <a:close/>
                <a:moveTo>
                  <a:pt x="852" y="499"/>
                </a:moveTo>
                <a:cubicBezTo>
                  <a:pt x="852" y="501"/>
                  <a:pt x="852" y="501"/>
                  <a:pt x="852" y="501"/>
                </a:cubicBezTo>
                <a:cubicBezTo>
                  <a:pt x="845" y="501"/>
                  <a:pt x="845" y="501"/>
                  <a:pt x="845" y="501"/>
                </a:cubicBezTo>
                <a:cubicBezTo>
                  <a:pt x="845" y="504"/>
                  <a:pt x="845" y="504"/>
                  <a:pt x="845" y="504"/>
                </a:cubicBezTo>
                <a:cubicBezTo>
                  <a:pt x="850" y="500"/>
                  <a:pt x="849" y="506"/>
                  <a:pt x="855" y="499"/>
                </a:cubicBezTo>
                <a:lnTo>
                  <a:pt x="852" y="499"/>
                </a:lnTo>
                <a:close/>
                <a:moveTo>
                  <a:pt x="872" y="451"/>
                </a:moveTo>
                <a:cubicBezTo>
                  <a:pt x="868" y="449"/>
                  <a:pt x="858" y="453"/>
                  <a:pt x="857" y="454"/>
                </a:cubicBezTo>
                <a:cubicBezTo>
                  <a:pt x="857" y="444"/>
                  <a:pt x="857" y="444"/>
                  <a:pt x="857" y="444"/>
                </a:cubicBezTo>
                <a:cubicBezTo>
                  <a:pt x="855" y="444"/>
                  <a:pt x="855" y="444"/>
                  <a:pt x="855" y="444"/>
                </a:cubicBezTo>
                <a:cubicBezTo>
                  <a:pt x="855" y="454"/>
                  <a:pt x="855" y="454"/>
                  <a:pt x="855" y="454"/>
                </a:cubicBezTo>
                <a:cubicBezTo>
                  <a:pt x="858" y="456"/>
                  <a:pt x="860" y="457"/>
                  <a:pt x="862" y="461"/>
                </a:cubicBezTo>
                <a:cubicBezTo>
                  <a:pt x="867" y="460"/>
                  <a:pt x="864" y="462"/>
                  <a:pt x="867" y="459"/>
                </a:cubicBezTo>
                <a:cubicBezTo>
                  <a:pt x="873" y="457"/>
                  <a:pt x="872" y="458"/>
                  <a:pt x="875" y="454"/>
                </a:cubicBezTo>
                <a:cubicBezTo>
                  <a:pt x="872" y="454"/>
                  <a:pt x="872" y="454"/>
                  <a:pt x="872" y="454"/>
                </a:cubicBezTo>
                <a:lnTo>
                  <a:pt x="872" y="451"/>
                </a:lnTo>
                <a:close/>
                <a:moveTo>
                  <a:pt x="870" y="429"/>
                </a:moveTo>
                <a:cubicBezTo>
                  <a:pt x="866" y="427"/>
                  <a:pt x="868" y="426"/>
                  <a:pt x="865" y="424"/>
                </a:cubicBezTo>
                <a:cubicBezTo>
                  <a:pt x="865" y="431"/>
                  <a:pt x="865" y="431"/>
                  <a:pt x="865" y="431"/>
                </a:cubicBezTo>
                <a:cubicBezTo>
                  <a:pt x="871" y="430"/>
                  <a:pt x="869" y="431"/>
                  <a:pt x="872" y="426"/>
                </a:cubicBezTo>
                <a:cubicBezTo>
                  <a:pt x="870" y="426"/>
                  <a:pt x="870" y="426"/>
                  <a:pt x="870" y="426"/>
                </a:cubicBezTo>
                <a:lnTo>
                  <a:pt x="870" y="429"/>
                </a:lnTo>
                <a:close/>
                <a:moveTo>
                  <a:pt x="787" y="396"/>
                </a:moveTo>
                <a:cubicBezTo>
                  <a:pt x="790" y="396"/>
                  <a:pt x="790" y="396"/>
                  <a:pt x="790" y="396"/>
                </a:cubicBezTo>
                <a:cubicBezTo>
                  <a:pt x="790" y="391"/>
                  <a:pt x="790" y="391"/>
                  <a:pt x="790" y="391"/>
                </a:cubicBezTo>
                <a:cubicBezTo>
                  <a:pt x="792" y="392"/>
                  <a:pt x="795" y="393"/>
                  <a:pt x="797" y="394"/>
                </a:cubicBezTo>
                <a:cubicBezTo>
                  <a:pt x="796" y="392"/>
                  <a:pt x="796" y="391"/>
                  <a:pt x="795" y="389"/>
                </a:cubicBezTo>
                <a:cubicBezTo>
                  <a:pt x="795" y="389"/>
                  <a:pt x="800" y="388"/>
                  <a:pt x="797" y="386"/>
                </a:cubicBezTo>
                <a:cubicBezTo>
                  <a:pt x="792" y="386"/>
                  <a:pt x="792" y="386"/>
                  <a:pt x="792" y="386"/>
                </a:cubicBezTo>
                <a:cubicBezTo>
                  <a:pt x="790" y="389"/>
                  <a:pt x="792" y="387"/>
                  <a:pt x="790" y="389"/>
                </a:cubicBezTo>
                <a:cubicBezTo>
                  <a:pt x="790" y="381"/>
                  <a:pt x="790" y="381"/>
                  <a:pt x="790" y="381"/>
                </a:cubicBezTo>
                <a:cubicBezTo>
                  <a:pt x="787" y="381"/>
                  <a:pt x="787" y="381"/>
                  <a:pt x="787" y="381"/>
                </a:cubicBezTo>
                <a:cubicBezTo>
                  <a:pt x="787" y="386"/>
                  <a:pt x="787" y="386"/>
                  <a:pt x="787" y="386"/>
                </a:cubicBezTo>
                <a:cubicBezTo>
                  <a:pt x="785" y="386"/>
                  <a:pt x="785" y="386"/>
                  <a:pt x="785" y="386"/>
                </a:cubicBezTo>
                <a:cubicBezTo>
                  <a:pt x="785" y="394"/>
                  <a:pt x="785" y="394"/>
                  <a:pt x="785" y="394"/>
                </a:cubicBezTo>
                <a:cubicBezTo>
                  <a:pt x="788" y="396"/>
                  <a:pt x="785" y="394"/>
                  <a:pt x="787" y="396"/>
                </a:cubicBezTo>
                <a:close/>
                <a:moveTo>
                  <a:pt x="885" y="391"/>
                </a:moveTo>
                <a:cubicBezTo>
                  <a:pt x="885" y="384"/>
                  <a:pt x="885" y="384"/>
                  <a:pt x="885" y="384"/>
                </a:cubicBezTo>
                <a:cubicBezTo>
                  <a:pt x="877" y="384"/>
                  <a:pt x="877" y="384"/>
                  <a:pt x="877" y="384"/>
                </a:cubicBezTo>
                <a:cubicBezTo>
                  <a:pt x="879" y="391"/>
                  <a:pt x="878" y="389"/>
                  <a:pt x="885" y="391"/>
                </a:cubicBezTo>
                <a:close/>
                <a:moveTo>
                  <a:pt x="852" y="454"/>
                </a:moveTo>
                <a:cubicBezTo>
                  <a:pt x="849" y="452"/>
                  <a:pt x="852" y="454"/>
                  <a:pt x="850" y="451"/>
                </a:cubicBezTo>
                <a:cubicBezTo>
                  <a:pt x="847" y="451"/>
                  <a:pt x="847" y="451"/>
                  <a:pt x="847" y="451"/>
                </a:cubicBezTo>
                <a:cubicBezTo>
                  <a:pt x="847" y="456"/>
                  <a:pt x="847" y="456"/>
                  <a:pt x="847" y="456"/>
                </a:cubicBezTo>
                <a:cubicBezTo>
                  <a:pt x="852" y="456"/>
                  <a:pt x="852" y="456"/>
                  <a:pt x="852" y="456"/>
                </a:cubicBezTo>
                <a:lnTo>
                  <a:pt x="852" y="454"/>
                </a:lnTo>
                <a:close/>
                <a:moveTo>
                  <a:pt x="855" y="474"/>
                </a:moveTo>
                <a:cubicBezTo>
                  <a:pt x="857" y="471"/>
                  <a:pt x="856" y="474"/>
                  <a:pt x="857" y="469"/>
                </a:cubicBezTo>
                <a:cubicBezTo>
                  <a:pt x="852" y="469"/>
                  <a:pt x="852" y="469"/>
                  <a:pt x="852" y="469"/>
                </a:cubicBezTo>
                <a:cubicBezTo>
                  <a:pt x="853" y="476"/>
                  <a:pt x="854" y="469"/>
                  <a:pt x="852" y="476"/>
                </a:cubicBezTo>
                <a:cubicBezTo>
                  <a:pt x="855" y="476"/>
                  <a:pt x="855" y="476"/>
                  <a:pt x="855" y="476"/>
                </a:cubicBezTo>
                <a:lnTo>
                  <a:pt x="855" y="474"/>
                </a:lnTo>
                <a:close/>
                <a:moveTo>
                  <a:pt x="860" y="476"/>
                </a:moveTo>
                <a:cubicBezTo>
                  <a:pt x="862" y="476"/>
                  <a:pt x="862" y="476"/>
                  <a:pt x="862" y="476"/>
                </a:cubicBezTo>
                <a:cubicBezTo>
                  <a:pt x="862" y="474"/>
                  <a:pt x="862" y="474"/>
                  <a:pt x="862" y="474"/>
                </a:cubicBezTo>
                <a:cubicBezTo>
                  <a:pt x="860" y="474"/>
                  <a:pt x="860" y="474"/>
                  <a:pt x="860" y="474"/>
                </a:cubicBezTo>
                <a:cubicBezTo>
                  <a:pt x="859" y="476"/>
                  <a:pt x="858" y="479"/>
                  <a:pt x="857" y="481"/>
                </a:cubicBezTo>
                <a:cubicBezTo>
                  <a:pt x="860" y="481"/>
                  <a:pt x="860" y="481"/>
                  <a:pt x="860" y="481"/>
                </a:cubicBezTo>
                <a:lnTo>
                  <a:pt x="860" y="476"/>
                </a:lnTo>
                <a:close/>
                <a:moveTo>
                  <a:pt x="505" y="1238"/>
                </a:moveTo>
                <a:cubicBezTo>
                  <a:pt x="508" y="1240"/>
                  <a:pt x="505" y="1239"/>
                  <a:pt x="510" y="1240"/>
                </a:cubicBezTo>
                <a:cubicBezTo>
                  <a:pt x="510" y="1235"/>
                  <a:pt x="510" y="1235"/>
                  <a:pt x="510" y="1235"/>
                </a:cubicBezTo>
                <a:cubicBezTo>
                  <a:pt x="507" y="1237"/>
                  <a:pt x="510" y="1235"/>
                  <a:pt x="508" y="1238"/>
                </a:cubicBezTo>
                <a:lnTo>
                  <a:pt x="505" y="1238"/>
                </a:lnTo>
                <a:close/>
                <a:moveTo>
                  <a:pt x="1177" y="1123"/>
                </a:moveTo>
                <a:cubicBezTo>
                  <a:pt x="1177" y="1128"/>
                  <a:pt x="1177" y="1128"/>
                  <a:pt x="1177" y="1128"/>
                </a:cubicBezTo>
                <a:cubicBezTo>
                  <a:pt x="1182" y="1128"/>
                  <a:pt x="1182" y="1128"/>
                  <a:pt x="1182" y="1128"/>
                </a:cubicBezTo>
                <a:cubicBezTo>
                  <a:pt x="1182" y="1125"/>
                  <a:pt x="1182" y="1125"/>
                  <a:pt x="1182" y="1125"/>
                </a:cubicBezTo>
                <a:cubicBezTo>
                  <a:pt x="1179" y="1123"/>
                  <a:pt x="1181" y="1126"/>
                  <a:pt x="1179" y="1123"/>
                </a:cubicBezTo>
                <a:lnTo>
                  <a:pt x="1177" y="1123"/>
                </a:lnTo>
                <a:close/>
                <a:moveTo>
                  <a:pt x="1174" y="586"/>
                </a:moveTo>
                <a:cubicBezTo>
                  <a:pt x="1174" y="581"/>
                  <a:pt x="1174" y="581"/>
                  <a:pt x="1174" y="581"/>
                </a:cubicBezTo>
                <a:cubicBezTo>
                  <a:pt x="1169" y="581"/>
                  <a:pt x="1169" y="581"/>
                  <a:pt x="1169" y="581"/>
                </a:cubicBezTo>
                <a:cubicBezTo>
                  <a:pt x="1171" y="584"/>
                  <a:pt x="1169" y="581"/>
                  <a:pt x="1172" y="584"/>
                </a:cubicBezTo>
                <a:cubicBezTo>
                  <a:pt x="1172" y="586"/>
                  <a:pt x="1172" y="586"/>
                  <a:pt x="1172" y="586"/>
                </a:cubicBezTo>
                <a:lnTo>
                  <a:pt x="1174" y="586"/>
                </a:lnTo>
                <a:close/>
                <a:moveTo>
                  <a:pt x="1194" y="1283"/>
                </a:moveTo>
                <a:cubicBezTo>
                  <a:pt x="1194" y="1278"/>
                  <a:pt x="1194" y="1278"/>
                  <a:pt x="1194" y="1278"/>
                </a:cubicBezTo>
                <a:cubicBezTo>
                  <a:pt x="1192" y="1278"/>
                  <a:pt x="1192" y="1278"/>
                  <a:pt x="1192" y="1278"/>
                </a:cubicBezTo>
                <a:cubicBezTo>
                  <a:pt x="1192" y="1280"/>
                  <a:pt x="1192" y="1280"/>
                  <a:pt x="1192" y="1280"/>
                </a:cubicBezTo>
                <a:cubicBezTo>
                  <a:pt x="1189" y="1280"/>
                  <a:pt x="1189" y="1280"/>
                  <a:pt x="1189" y="1280"/>
                </a:cubicBezTo>
                <a:cubicBezTo>
                  <a:pt x="1192" y="1283"/>
                  <a:pt x="1189" y="1281"/>
                  <a:pt x="1194" y="1283"/>
                </a:cubicBezTo>
                <a:close/>
                <a:moveTo>
                  <a:pt x="1179" y="958"/>
                </a:moveTo>
                <a:cubicBezTo>
                  <a:pt x="1176" y="955"/>
                  <a:pt x="1179" y="957"/>
                  <a:pt x="1174" y="956"/>
                </a:cubicBezTo>
                <a:cubicBezTo>
                  <a:pt x="1177" y="958"/>
                  <a:pt x="1174" y="957"/>
                  <a:pt x="1179" y="958"/>
                </a:cubicBezTo>
                <a:close/>
                <a:moveTo>
                  <a:pt x="1167" y="1128"/>
                </a:moveTo>
                <a:cubicBezTo>
                  <a:pt x="1169" y="1128"/>
                  <a:pt x="1169" y="1128"/>
                  <a:pt x="1169" y="1128"/>
                </a:cubicBezTo>
                <a:cubicBezTo>
                  <a:pt x="1169" y="1123"/>
                  <a:pt x="1169" y="1123"/>
                  <a:pt x="1169" y="1123"/>
                </a:cubicBezTo>
                <a:cubicBezTo>
                  <a:pt x="1167" y="1123"/>
                  <a:pt x="1167" y="1123"/>
                  <a:pt x="1167" y="1123"/>
                </a:cubicBezTo>
                <a:lnTo>
                  <a:pt x="1167" y="1128"/>
                </a:lnTo>
                <a:close/>
                <a:moveTo>
                  <a:pt x="1022" y="516"/>
                </a:moveTo>
                <a:cubicBezTo>
                  <a:pt x="1026" y="522"/>
                  <a:pt x="1027" y="521"/>
                  <a:pt x="1027" y="521"/>
                </a:cubicBezTo>
                <a:cubicBezTo>
                  <a:pt x="1029" y="519"/>
                  <a:pt x="1022" y="517"/>
                  <a:pt x="1022" y="516"/>
                </a:cubicBezTo>
                <a:close/>
                <a:moveTo>
                  <a:pt x="1024" y="1123"/>
                </a:moveTo>
                <a:cubicBezTo>
                  <a:pt x="1024" y="1120"/>
                  <a:pt x="1024" y="1120"/>
                  <a:pt x="1024" y="1120"/>
                </a:cubicBezTo>
                <a:cubicBezTo>
                  <a:pt x="1018" y="1120"/>
                  <a:pt x="1018" y="1119"/>
                  <a:pt x="1014" y="1118"/>
                </a:cubicBezTo>
                <a:cubicBezTo>
                  <a:pt x="1017" y="1123"/>
                  <a:pt x="1017" y="1122"/>
                  <a:pt x="1024" y="1123"/>
                </a:cubicBezTo>
                <a:close/>
                <a:moveTo>
                  <a:pt x="1019" y="601"/>
                </a:moveTo>
                <a:cubicBezTo>
                  <a:pt x="1019" y="606"/>
                  <a:pt x="1019" y="606"/>
                  <a:pt x="1019" y="606"/>
                </a:cubicBezTo>
                <a:cubicBezTo>
                  <a:pt x="1022" y="604"/>
                  <a:pt x="1020" y="606"/>
                  <a:pt x="1022" y="604"/>
                </a:cubicBezTo>
                <a:cubicBezTo>
                  <a:pt x="1024" y="604"/>
                  <a:pt x="1024" y="604"/>
                  <a:pt x="1024" y="604"/>
                </a:cubicBezTo>
                <a:cubicBezTo>
                  <a:pt x="1021" y="601"/>
                  <a:pt x="1024" y="603"/>
                  <a:pt x="1019" y="601"/>
                </a:cubicBezTo>
                <a:close/>
                <a:moveTo>
                  <a:pt x="1174" y="693"/>
                </a:moveTo>
                <a:cubicBezTo>
                  <a:pt x="1174" y="688"/>
                  <a:pt x="1174" y="688"/>
                  <a:pt x="1174" y="688"/>
                </a:cubicBezTo>
                <a:cubicBezTo>
                  <a:pt x="1171" y="691"/>
                  <a:pt x="1174" y="688"/>
                  <a:pt x="1172" y="691"/>
                </a:cubicBezTo>
                <a:cubicBezTo>
                  <a:pt x="1169" y="691"/>
                  <a:pt x="1169" y="691"/>
                  <a:pt x="1169" y="691"/>
                </a:cubicBezTo>
                <a:cubicBezTo>
                  <a:pt x="1172" y="694"/>
                  <a:pt x="1169" y="692"/>
                  <a:pt x="1174" y="693"/>
                </a:cubicBezTo>
                <a:close/>
                <a:moveTo>
                  <a:pt x="1165" y="1106"/>
                </a:moveTo>
                <a:cubicBezTo>
                  <a:pt x="1165" y="1106"/>
                  <a:pt x="1166" y="1106"/>
                  <a:pt x="1167" y="1105"/>
                </a:cubicBezTo>
                <a:cubicBezTo>
                  <a:pt x="1165" y="1106"/>
                  <a:pt x="1165" y="1106"/>
                  <a:pt x="1165" y="1106"/>
                </a:cubicBezTo>
                <a:close/>
                <a:moveTo>
                  <a:pt x="1172" y="1110"/>
                </a:moveTo>
                <a:cubicBezTo>
                  <a:pt x="1174" y="1110"/>
                  <a:pt x="1174" y="1110"/>
                  <a:pt x="1174" y="1110"/>
                </a:cubicBezTo>
                <a:cubicBezTo>
                  <a:pt x="1174" y="1108"/>
                  <a:pt x="1174" y="1108"/>
                  <a:pt x="1174" y="1108"/>
                </a:cubicBezTo>
                <a:cubicBezTo>
                  <a:pt x="1176" y="1109"/>
                  <a:pt x="1177" y="1109"/>
                  <a:pt x="1179" y="1110"/>
                </a:cubicBezTo>
                <a:cubicBezTo>
                  <a:pt x="1179" y="1105"/>
                  <a:pt x="1179" y="1105"/>
                  <a:pt x="1179" y="1105"/>
                </a:cubicBezTo>
                <a:cubicBezTo>
                  <a:pt x="1175" y="1104"/>
                  <a:pt x="1171" y="1104"/>
                  <a:pt x="1167" y="1103"/>
                </a:cubicBezTo>
                <a:cubicBezTo>
                  <a:pt x="1167" y="1105"/>
                  <a:pt x="1167" y="1105"/>
                  <a:pt x="1167" y="1105"/>
                </a:cubicBezTo>
                <a:cubicBezTo>
                  <a:pt x="1170" y="1104"/>
                  <a:pt x="1170" y="1110"/>
                  <a:pt x="1172" y="1110"/>
                </a:cubicBezTo>
                <a:close/>
                <a:moveTo>
                  <a:pt x="795" y="1260"/>
                </a:moveTo>
                <a:cubicBezTo>
                  <a:pt x="791" y="1259"/>
                  <a:pt x="795" y="1261"/>
                  <a:pt x="792" y="1263"/>
                </a:cubicBezTo>
                <a:cubicBezTo>
                  <a:pt x="791" y="1262"/>
                  <a:pt x="789" y="1261"/>
                  <a:pt x="787" y="1260"/>
                </a:cubicBezTo>
                <a:cubicBezTo>
                  <a:pt x="786" y="1263"/>
                  <a:pt x="786" y="1265"/>
                  <a:pt x="785" y="1268"/>
                </a:cubicBezTo>
                <a:cubicBezTo>
                  <a:pt x="790" y="1268"/>
                  <a:pt x="790" y="1268"/>
                  <a:pt x="790" y="1268"/>
                </a:cubicBezTo>
                <a:cubicBezTo>
                  <a:pt x="790" y="1265"/>
                  <a:pt x="790" y="1265"/>
                  <a:pt x="790" y="1265"/>
                </a:cubicBezTo>
                <a:cubicBezTo>
                  <a:pt x="800" y="1265"/>
                  <a:pt x="800" y="1265"/>
                  <a:pt x="800" y="1265"/>
                </a:cubicBezTo>
                <a:cubicBezTo>
                  <a:pt x="800" y="1263"/>
                  <a:pt x="800" y="1263"/>
                  <a:pt x="800" y="1263"/>
                </a:cubicBezTo>
                <a:cubicBezTo>
                  <a:pt x="795" y="1263"/>
                  <a:pt x="795" y="1263"/>
                  <a:pt x="795" y="1263"/>
                </a:cubicBezTo>
                <a:lnTo>
                  <a:pt x="795" y="1260"/>
                </a:lnTo>
                <a:close/>
                <a:moveTo>
                  <a:pt x="1165" y="1106"/>
                </a:moveTo>
                <a:cubicBezTo>
                  <a:pt x="1165" y="1106"/>
                  <a:pt x="1166" y="1106"/>
                  <a:pt x="1164" y="1108"/>
                </a:cubicBezTo>
                <a:cubicBezTo>
                  <a:pt x="1166" y="1107"/>
                  <a:pt x="1165" y="1107"/>
                  <a:pt x="1165" y="1106"/>
                </a:cubicBezTo>
                <a:close/>
                <a:moveTo>
                  <a:pt x="1169" y="574"/>
                </a:moveTo>
                <a:cubicBezTo>
                  <a:pt x="1167" y="574"/>
                  <a:pt x="1167" y="574"/>
                  <a:pt x="1167" y="574"/>
                </a:cubicBezTo>
                <a:cubicBezTo>
                  <a:pt x="1167" y="579"/>
                  <a:pt x="1167" y="579"/>
                  <a:pt x="1167" y="579"/>
                </a:cubicBezTo>
                <a:cubicBezTo>
                  <a:pt x="1169" y="579"/>
                  <a:pt x="1169" y="579"/>
                  <a:pt x="1169" y="579"/>
                </a:cubicBezTo>
                <a:lnTo>
                  <a:pt x="1169" y="574"/>
                </a:lnTo>
                <a:close/>
                <a:moveTo>
                  <a:pt x="987" y="1058"/>
                </a:moveTo>
                <a:cubicBezTo>
                  <a:pt x="990" y="1055"/>
                  <a:pt x="987" y="1057"/>
                  <a:pt x="992" y="1055"/>
                </a:cubicBezTo>
                <a:cubicBezTo>
                  <a:pt x="992" y="1053"/>
                  <a:pt x="992" y="1053"/>
                  <a:pt x="992" y="1053"/>
                </a:cubicBezTo>
                <a:cubicBezTo>
                  <a:pt x="987" y="1053"/>
                  <a:pt x="987" y="1053"/>
                  <a:pt x="987" y="1053"/>
                </a:cubicBezTo>
                <a:cubicBezTo>
                  <a:pt x="986" y="1055"/>
                  <a:pt x="985" y="1056"/>
                  <a:pt x="984" y="1058"/>
                </a:cubicBezTo>
                <a:lnTo>
                  <a:pt x="987" y="1058"/>
                </a:lnTo>
                <a:close/>
                <a:moveTo>
                  <a:pt x="1174" y="491"/>
                </a:moveTo>
                <a:cubicBezTo>
                  <a:pt x="1177" y="488"/>
                  <a:pt x="1175" y="491"/>
                  <a:pt x="1177" y="486"/>
                </a:cubicBezTo>
                <a:cubicBezTo>
                  <a:pt x="1172" y="486"/>
                  <a:pt x="1172" y="486"/>
                  <a:pt x="1172" y="486"/>
                </a:cubicBezTo>
                <a:cubicBezTo>
                  <a:pt x="1171" y="489"/>
                  <a:pt x="1170" y="491"/>
                  <a:pt x="1169" y="494"/>
                </a:cubicBezTo>
                <a:cubicBezTo>
                  <a:pt x="1174" y="494"/>
                  <a:pt x="1174" y="494"/>
                  <a:pt x="1174" y="494"/>
                </a:cubicBezTo>
                <a:lnTo>
                  <a:pt x="1174" y="491"/>
                </a:lnTo>
                <a:close/>
                <a:moveTo>
                  <a:pt x="1009" y="1180"/>
                </a:moveTo>
                <a:cubicBezTo>
                  <a:pt x="1010" y="1183"/>
                  <a:pt x="1011" y="1185"/>
                  <a:pt x="1012" y="1188"/>
                </a:cubicBezTo>
                <a:cubicBezTo>
                  <a:pt x="1014" y="1188"/>
                  <a:pt x="1014" y="1188"/>
                  <a:pt x="1014" y="1188"/>
                </a:cubicBezTo>
                <a:cubicBezTo>
                  <a:pt x="1014" y="1183"/>
                  <a:pt x="1014" y="1183"/>
                  <a:pt x="1014" y="1183"/>
                </a:cubicBezTo>
                <a:cubicBezTo>
                  <a:pt x="1016" y="1183"/>
                  <a:pt x="1018" y="1184"/>
                  <a:pt x="1019" y="1185"/>
                </a:cubicBezTo>
                <a:cubicBezTo>
                  <a:pt x="1019" y="1183"/>
                  <a:pt x="1019" y="1183"/>
                  <a:pt x="1019" y="1183"/>
                </a:cubicBezTo>
                <a:cubicBezTo>
                  <a:pt x="1022" y="1183"/>
                  <a:pt x="1022" y="1183"/>
                  <a:pt x="1022" y="1183"/>
                </a:cubicBezTo>
                <a:cubicBezTo>
                  <a:pt x="1022" y="1175"/>
                  <a:pt x="1022" y="1175"/>
                  <a:pt x="1022" y="1175"/>
                </a:cubicBezTo>
                <a:cubicBezTo>
                  <a:pt x="1019" y="1174"/>
                  <a:pt x="1017" y="1174"/>
                  <a:pt x="1014" y="1173"/>
                </a:cubicBezTo>
                <a:cubicBezTo>
                  <a:pt x="1013" y="1176"/>
                  <a:pt x="1012" y="1178"/>
                  <a:pt x="1009" y="1180"/>
                </a:cubicBezTo>
                <a:close/>
                <a:moveTo>
                  <a:pt x="1119" y="1300"/>
                </a:moveTo>
                <a:cubicBezTo>
                  <a:pt x="1122" y="1300"/>
                  <a:pt x="1122" y="1300"/>
                  <a:pt x="1122" y="1300"/>
                </a:cubicBezTo>
                <a:cubicBezTo>
                  <a:pt x="1122" y="1307"/>
                  <a:pt x="1122" y="1307"/>
                  <a:pt x="1122" y="1307"/>
                </a:cubicBezTo>
                <a:cubicBezTo>
                  <a:pt x="1125" y="1307"/>
                  <a:pt x="1128" y="1306"/>
                  <a:pt x="1132" y="1305"/>
                </a:cubicBezTo>
                <a:cubicBezTo>
                  <a:pt x="1132" y="1302"/>
                  <a:pt x="1132" y="1302"/>
                  <a:pt x="1132" y="1302"/>
                </a:cubicBezTo>
                <a:cubicBezTo>
                  <a:pt x="1124" y="1302"/>
                  <a:pt x="1124" y="1300"/>
                  <a:pt x="1119" y="1297"/>
                </a:cubicBezTo>
                <a:lnTo>
                  <a:pt x="1119" y="1300"/>
                </a:lnTo>
                <a:close/>
                <a:moveTo>
                  <a:pt x="984" y="1278"/>
                </a:moveTo>
                <a:cubicBezTo>
                  <a:pt x="987" y="1280"/>
                  <a:pt x="984" y="1279"/>
                  <a:pt x="989" y="1280"/>
                </a:cubicBezTo>
                <a:cubicBezTo>
                  <a:pt x="987" y="1277"/>
                  <a:pt x="989" y="1279"/>
                  <a:pt x="984" y="1278"/>
                </a:cubicBezTo>
                <a:close/>
                <a:moveTo>
                  <a:pt x="977" y="1155"/>
                </a:moveTo>
                <a:cubicBezTo>
                  <a:pt x="977" y="1158"/>
                  <a:pt x="977" y="1158"/>
                  <a:pt x="977" y="1158"/>
                </a:cubicBezTo>
                <a:cubicBezTo>
                  <a:pt x="974" y="1158"/>
                  <a:pt x="974" y="1158"/>
                  <a:pt x="974" y="1158"/>
                </a:cubicBezTo>
                <a:cubicBezTo>
                  <a:pt x="970" y="1160"/>
                  <a:pt x="979" y="1160"/>
                  <a:pt x="979" y="1160"/>
                </a:cubicBezTo>
                <a:cubicBezTo>
                  <a:pt x="981" y="1157"/>
                  <a:pt x="979" y="1160"/>
                  <a:pt x="982" y="1158"/>
                </a:cubicBezTo>
                <a:cubicBezTo>
                  <a:pt x="979" y="1155"/>
                  <a:pt x="982" y="1157"/>
                  <a:pt x="977" y="1155"/>
                </a:cubicBezTo>
                <a:close/>
                <a:moveTo>
                  <a:pt x="1017" y="1203"/>
                </a:moveTo>
                <a:cubicBezTo>
                  <a:pt x="1013" y="1201"/>
                  <a:pt x="1015" y="1200"/>
                  <a:pt x="1012" y="1198"/>
                </a:cubicBezTo>
                <a:cubicBezTo>
                  <a:pt x="1011" y="1204"/>
                  <a:pt x="1011" y="1204"/>
                  <a:pt x="1009" y="1208"/>
                </a:cubicBezTo>
                <a:cubicBezTo>
                  <a:pt x="1012" y="1208"/>
                  <a:pt x="1012" y="1208"/>
                  <a:pt x="1012" y="1208"/>
                </a:cubicBezTo>
                <a:cubicBezTo>
                  <a:pt x="1012" y="1205"/>
                  <a:pt x="1012" y="1205"/>
                  <a:pt x="1012" y="1205"/>
                </a:cubicBezTo>
                <a:cubicBezTo>
                  <a:pt x="1019" y="1205"/>
                  <a:pt x="1019" y="1205"/>
                  <a:pt x="1019" y="1205"/>
                </a:cubicBezTo>
                <a:cubicBezTo>
                  <a:pt x="1019" y="1200"/>
                  <a:pt x="1019" y="1200"/>
                  <a:pt x="1019" y="1200"/>
                </a:cubicBezTo>
                <a:cubicBezTo>
                  <a:pt x="1017" y="1200"/>
                  <a:pt x="1017" y="1200"/>
                  <a:pt x="1017" y="1200"/>
                </a:cubicBezTo>
                <a:lnTo>
                  <a:pt x="1017" y="1203"/>
                </a:lnTo>
                <a:close/>
                <a:moveTo>
                  <a:pt x="992" y="1283"/>
                </a:moveTo>
                <a:cubicBezTo>
                  <a:pt x="992" y="1285"/>
                  <a:pt x="992" y="1285"/>
                  <a:pt x="992" y="1285"/>
                </a:cubicBezTo>
                <a:cubicBezTo>
                  <a:pt x="994" y="1285"/>
                  <a:pt x="994" y="1285"/>
                  <a:pt x="994" y="1285"/>
                </a:cubicBezTo>
                <a:cubicBezTo>
                  <a:pt x="997" y="1283"/>
                  <a:pt x="992" y="1283"/>
                  <a:pt x="992" y="1283"/>
                </a:cubicBezTo>
                <a:close/>
                <a:moveTo>
                  <a:pt x="974" y="1043"/>
                </a:moveTo>
                <a:cubicBezTo>
                  <a:pt x="977" y="1043"/>
                  <a:pt x="977" y="1043"/>
                  <a:pt x="977" y="1043"/>
                </a:cubicBezTo>
                <a:cubicBezTo>
                  <a:pt x="979" y="1040"/>
                  <a:pt x="980" y="1038"/>
                  <a:pt x="982" y="1035"/>
                </a:cubicBezTo>
                <a:cubicBezTo>
                  <a:pt x="975" y="1037"/>
                  <a:pt x="982" y="1037"/>
                  <a:pt x="974" y="1035"/>
                </a:cubicBezTo>
                <a:lnTo>
                  <a:pt x="974" y="1043"/>
                </a:lnTo>
                <a:close/>
                <a:moveTo>
                  <a:pt x="969" y="1163"/>
                </a:moveTo>
                <a:cubicBezTo>
                  <a:pt x="972" y="1167"/>
                  <a:pt x="971" y="1166"/>
                  <a:pt x="977" y="1168"/>
                </a:cubicBezTo>
                <a:cubicBezTo>
                  <a:pt x="975" y="1165"/>
                  <a:pt x="973" y="1164"/>
                  <a:pt x="969" y="1163"/>
                </a:cubicBezTo>
                <a:close/>
                <a:moveTo>
                  <a:pt x="992" y="1228"/>
                </a:moveTo>
                <a:cubicBezTo>
                  <a:pt x="989" y="1228"/>
                  <a:pt x="989" y="1228"/>
                  <a:pt x="989" y="1228"/>
                </a:cubicBezTo>
                <a:cubicBezTo>
                  <a:pt x="989" y="1235"/>
                  <a:pt x="989" y="1235"/>
                  <a:pt x="989" y="1235"/>
                </a:cubicBezTo>
                <a:cubicBezTo>
                  <a:pt x="997" y="1235"/>
                  <a:pt x="997" y="1235"/>
                  <a:pt x="997" y="1235"/>
                </a:cubicBezTo>
                <a:cubicBezTo>
                  <a:pt x="997" y="1233"/>
                  <a:pt x="997" y="1233"/>
                  <a:pt x="997" y="1233"/>
                </a:cubicBezTo>
                <a:cubicBezTo>
                  <a:pt x="992" y="1233"/>
                  <a:pt x="992" y="1233"/>
                  <a:pt x="992" y="1233"/>
                </a:cubicBezTo>
                <a:lnTo>
                  <a:pt x="992" y="1228"/>
                </a:lnTo>
                <a:close/>
                <a:moveTo>
                  <a:pt x="977" y="499"/>
                </a:moveTo>
                <a:cubicBezTo>
                  <a:pt x="979" y="496"/>
                  <a:pt x="973" y="494"/>
                  <a:pt x="972" y="494"/>
                </a:cubicBezTo>
                <a:cubicBezTo>
                  <a:pt x="976" y="499"/>
                  <a:pt x="977" y="499"/>
                  <a:pt x="977" y="499"/>
                </a:cubicBezTo>
                <a:close/>
                <a:moveTo>
                  <a:pt x="989" y="1283"/>
                </a:moveTo>
                <a:cubicBezTo>
                  <a:pt x="987" y="1283"/>
                  <a:pt x="987" y="1283"/>
                  <a:pt x="987" y="1283"/>
                </a:cubicBezTo>
                <a:cubicBezTo>
                  <a:pt x="990" y="1286"/>
                  <a:pt x="989" y="1289"/>
                  <a:pt x="992" y="1285"/>
                </a:cubicBezTo>
                <a:cubicBezTo>
                  <a:pt x="989" y="1285"/>
                  <a:pt x="989" y="1285"/>
                  <a:pt x="989" y="1285"/>
                </a:cubicBezTo>
                <a:lnTo>
                  <a:pt x="989" y="1283"/>
                </a:lnTo>
                <a:close/>
                <a:moveTo>
                  <a:pt x="1004" y="1253"/>
                </a:moveTo>
                <a:cubicBezTo>
                  <a:pt x="1007" y="1253"/>
                  <a:pt x="1007" y="1253"/>
                  <a:pt x="1007" y="1253"/>
                </a:cubicBezTo>
                <a:cubicBezTo>
                  <a:pt x="1007" y="1245"/>
                  <a:pt x="1007" y="1245"/>
                  <a:pt x="1007" y="1245"/>
                </a:cubicBezTo>
                <a:cubicBezTo>
                  <a:pt x="1004" y="1245"/>
                  <a:pt x="1004" y="1245"/>
                  <a:pt x="1004" y="1245"/>
                </a:cubicBezTo>
                <a:lnTo>
                  <a:pt x="1004" y="1253"/>
                </a:lnTo>
                <a:close/>
                <a:moveTo>
                  <a:pt x="1014" y="1063"/>
                </a:moveTo>
                <a:cubicBezTo>
                  <a:pt x="1007" y="1063"/>
                  <a:pt x="1007" y="1063"/>
                  <a:pt x="1007" y="1063"/>
                </a:cubicBezTo>
                <a:cubicBezTo>
                  <a:pt x="1007" y="1068"/>
                  <a:pt x="1007" y="1068"/>
                  <a:pt x="1007" y="1068"/>
                </a:cubicBezTo>
                <a:cubicBezTo>
                  <a:pt x="1009" y="1067"/>
                  <a:pt x="1012" y="1066"/>
                  <a:pt x="1014" y="1065"/>
                </a:cubicBezTo>
                <a:lnTo>
                  <a:pt x="1014" y="1063"/>
                </a:lnTo>
                <a:close/>
                <a:moveTo>
                  <a:pt x="1017" y="1153"/>
                </a:moveTo>
                <a:cubicBezTo>
                  <a:pt x="1014" y="1153"/>
                  <a:pt x="1014" y="1153"/>
                  <a:pt x="1014" y="1153"/>
                </a:cubicBezTo>
                <a:cubicBezTo>
                  <a:pt x="1014" y="1160"/>
                  <a:pt x="1014" y="1160"/>
                  <a:pt x="1014" y="1160"/>
                </a:cubicBezTo>
                <a:cubicBezTo>
                  <a:pt x="1019" y="1160"/>
                  <a:pt x="1019" y="1160"/>
                  <a:pt x="1019" y="1160"/>
                </a:cubicBezTo>
                <a:cubicBezTo>
                  <a:pt x="1019" y="1158"/>
                  <a:pt x="1018" y="1155"/>
                  <a:pt x="1017" y="1153"/>
                </a:cubicBezTo>
                <a:close/>
                <a:moveTo>
                  <a:pt x="992" y="1218"/>
                </a:moveTo>
                <a:cubicBezTo>
                  <a:pt x="996" y="1223"/>
                  <a:pt x="997" y="1223"/>
                  <a:pt x="997" y="1223"/>
                </a:cubicBezTo>
                <a:cubicBezTo>
                  <a:pt x="999" y="1220"/>
                  <a:pt x="993" y="1218"/>
                  <a:pt x="992" y="1218"/>
                </a:cubicBezTo>
                <a:close/>
                <a:moveTo>
                  <a:pt x="992" y="1185"/>
                </a:moveTo>
                <a:cubicBezTo>
                  <a:pt x="994" y="1186"/>
                  <a:pt x="995" y="1187"/>
                  <a:pt x="997" y="1188"/>
                </a:cubicBezTo>
                <a:cubicBezTo>
                  <a:pt x="995" y="1184"/>
                  <a:pt x="994" y="1182"/>
                  <a:pt x="992" y="1180"/>
                </a:cubicBezTo>
                <a:cubicBezTo>
                  <a:pt x="991" y="1183"/>
                  <a:pt x="990" y="1185"/>
                  <a:pt x="989" y="1188"/>
                </a:cubicBezTo>
                <a:cubicBezTo>
                  <a:pt x="992" y="1188"/>
                  <a:pt x="992" y="1188"/>
                  <a:pt x="992" y="1188"/>
                </a:cubicBezTo>
                <a:lnTo>
                  <a:pt x="992" y="1185"/>
                </a:lnTo>
                <a:close/>
                <a:moveTo>
                  <a:pt x="982" y="1170"/>
                </a:moveTo>
                <a:cubicBezTo>
                  <a:pt x="985" y="1173"/>
                  <a:pt x="983" y="1170"/>
                  <a:pt x="984" y="1175"/>
                </a:cubicBezTo>
                <a:cubicBezTo>
                  <a:pt x="988" y="1174"/>
                  <a:pt x="988" y="1172"/>
                  <a:pt x="994" y="1173"/>
                </a:cubicBezTo>
                <a:cubicBezTo>
                  <a:pt x="994" y="1173"/>
                  <a:pt x="998" y="1177"/>
                  <a:pt x="1002" y="1175"/>
                </a:cubicBezTo>
                <a:cubicBezTo>
                  <a:pt x="1002" y="1173"/>
                  <a:pt x="1002" y="1173"/>
                  <a:pt x="1002" y="1173"/>
                </a:cubicBezTo>
                <a:cubicBezTo>
                  <a:pt x="995" y="1171"/>
                  <a:pt x="993" y="1168"/>
                  <a:pt x="987" y="1165"/>
                </a:cubicBezTo>
                <a:cubicBezTo>
                  <a:pt x="985" y="1168"/>
                  <a:pt x="984" y="1168"/>
                  <a:pt x="982" y="1170"/>
                </a:cubicBezTo>
                <a:close/>
                <a:moveTo>
                  <a:pt x="1007" y="1060"/>
                </a:moveTo>
                <a:cubicBezTo>
                  <a:pt x="1007" y="1054"/>
                  <a:pt x="1008" y="1054"/>
                  <a:pt x="1009" y="1050"/>
                </a:cubicBezTo>
                <a:cubicBezTo>
                  <a:pt x="1007" y="1050"/>
                  <a:pt x="1007" y="1050"/>
                  <a:pt x="1007" y="1050"/>
                </a:cubicBezTo>
                <a:cubicBezTo>
                  <a:pt x="1005" y="1053"/>
                  <a:pt x="1004" y="1053"/>
                  <a:pt x="1002" y="1055"/>
                </a:cubicBezTo>
                <a:cubicBezTo>
                  <a:pt x="1005" y="1058"/>
                  <a:pt x="1003" y="1055"/>
                  <a:pt x="1004" y="1060"/>
                </a:cubicBezTo>
                <a:lnTo>
                  <a:pt x="1007" y="1060"/>
                </a:lnTo>
                <a:close/>
                <a:moveTo>
                  <a:pt x="1172" y="596"/>
                </a:moveTo>
                <a:cubicBezTo>
                  <a:pt x="1174" y="596"/>
                  <a:pt x="1174" y="596"/>
                  <a:pt x="1174" y="596"/>
                </a:cubicBezTo>
                <a:cubicBezTo>
                  <a:pt x="1176" y="593"/>
                  <a:pt x="1176" y="593"/>
                  <a:pt x="1179" y="591"/>
                </a:cubicBezTo>
                <a:cubicBezTo>
                  <a:pt x="1176" y="588"/>
                  <a:pt x="1179" y="590"/>
                  <a:pt x="1174" y="589"/>
                </a:cubicBezTo>
                <a:cubicBezTo>
                  <a:pt x="1173" y="591"/>
                  <a:pt x="1172" y="594"/>
                  <a:pt x="1172" y="596"/>
                </a:cubicBezTo>
                <a:close/>
                <a:moveTo>
                  <a:pt x="1122" y="1190"/>
                </a:moveTo>
                <a:cubicBezTo>
                  <a:pt x="1122" y="1188"/>
                  <a:pt x="1122" y="1188"/>
                  <a:pt x="1122" y="1188"/>
                </a:cubicBezTo>
                <a:cubicBezTo>
                  <a:pt x="1119" y="1188"/>
                  <a:pt x="1119" y="1188"/>
                  <a:pt x="1119" y="1188"/>
                </a:cubicBezTo>
                <a:cubicBezTo>
                  <a:pt x="1118" y="1191"/>
                  <a:pt x="1121" y="1189"/>
                  <a:pt x="1122" y="1190"/>
                </a:cubicBezTo>
                <a:close/>
                <a:moveTo>
                  <a:pt x="1097" y="1033"/>
                </a:moveTo>
                <a:cubicBezTo>
                  <a:pt x="1094" y="1031"/>
                  <a:pt x="1096" y="1033"/>
                  <a:pt x="1094" y="1030"/>
                </a:cubicBezTo>
                <a:cubicBezTo>
                  <a:pt x="1092" y="1030"/>
                  <a:pt x="1092" y="1030"/>
                  <a:pt x="1092" y="1030"/>
                </a:cubicBezTo>
                <a:cubicBezTo>
                  <a:pt x="1092" y="1035"/>
                  <a:pt x="1092" y="1035"/>
                  <a:pt x="1092" y="1035"/>
                </a:cubicBezTo>
                <a:cubicBezTo>
                  <a:pt x="1097" y="1035"/>
                  <a:pt x="1097" y="1035"/>
                  <a:pt x="1097" y="1035"/>
                </a:cubicBezTo>
                <a:lnTo>
                  <a:pt x="1097" y="1033"/>
                </a:lnTo>
                <a:close/>
                <a:moveTo>
                  <a:pt x="1102" y="1025"/>
                </a:moveTo>
                <a:cubicBezTo>
                  <a:pt x="1099" y="1025"/>
                  <a:pt x="1099" y="1025"/>
                  <a:pt x="1099" y="1025"/>
                </a:cubicBezTo>
                <a:cubicBezTo>
                  <a:pt x="1099" y="1030"/>
                  <a:pt x="1099" y="1030"/>
                  <a:pt x="1099" y="1030"/>
                </a:cubicBezTo>
                <a:cubicBezTo>
                  <a:pt x="1102" y="1030"/>
                  <a:pt x="1102" y="1030"/>
                  <a:pt x="1102" y="1030"/>
                </a:cubicBezTo>
                <a:lnTo>
                  <a:pt x="1102" y="1025"/>
                </a:lnTo>
                <a:close/>
                <a:moveTo>
                  <a:pt x="1114" y="1183"/>
                </a:moveTo>
                <a:cubicBezTo>
                  <a:pt x="1116" y="1182"/>
                  <a:pt x="1118" y="1181"/>
                  <a:pt x="1119" y="1180"/>
                </a:cubicBezTo>
                <a:cubicBezTo>
                  <a:pt x="1119" y="1183"/>
                  <a:pt x="1119" y="1183"/>
                  <a:pt x="1119" y="1183"/>
                </a:cubicBezTo>
                <a:cubicBezTo>
                  <a:pt x="1121" y="1185"/>
                  <a:pt x="1121" y="1182"/>
                  <a:pt x="1122" y="1188"/>
                </a:cubicBezTo>
                <a:cubicBezTo>
                  <a:pt x="1129" y="1188"/>
                  <a:pt x="1129" y="1188"/>
                  <a:pt x="1129" y="1188"/>
                </a:cubicBezTo>
                <a:cubicBezTo>
                  <a:pt x="1129" y="1185"/>
                  <a:pt x="1129" y="1185"/>
                  <a:pt x="1129" y="1185"/>
                </a:cubicBezTo>
                <a:cubicBezTo>
                  <a:pt x="1122" y="1183"/>
                  <a:pt x="1124" y="1184"/>
                  <a:pt x="1122" y="1178"/>
                </a:cubicBezTo>
                <a:cubicBezTo>
                  <a:pt x="1116" y="1179"/>
                  <a:pt x="1117" y="1178"/>
                  <a:pt x="1114" y="1183"/>
                </a:cubicBezTo>
                <a:close/>
                <a:moveTo>
                  <a:pt x="1102" y="1230"/>
                </a:moveTo>
                <a:cubicBezTo>
                  <a:pt x="1102" y="1225"/>
                  <a:pt x="1102" y="1225"/>
                  <a:pt x="1102" y="1225"/>
                </a:cubicBezTo>
                <a:cubicBezTo>
                  <a:pt x="1099" y="1225"/>
                  <a:pt x="1099" y="1225"/>
                  <a:pt x="1099" y="1225"/>
                </a:cubicBezTo>
                <a:cubicBezTo>
                  <a:pt x="1099" y="1230"/>
                  <a:pt x="1099" y="1230"/>
                  <a:pt x="1099" y="1230"/>
                </a:cubicBezTo>
                <a:lnTo>
                  <a:pt x="1102" y="1230"/>
                </a:lnTo>
                <a:close/>
                <a:moveTo>
                  <a:pt x="1089" y="988"/>
                </a:moveTo>
                <a:cubicBezTo>
                  <a:pt x="1092" y="991"/>
                  <a:pt x="1089" y="989"/>
                  <a:pt x="1094" y="990"/>
                </a:cubicBezTo>
                <a:cubicBezTo>
                  <a:pt x="1091" y="988"/>
                  <a:pt x="1094" y="989"/>
                  <a:pt x="1089" y="988"/>
                </a:cubicBezTo>
                <a:close/>
                <a:moveTo>
                  <a:pt x="1084" y="1043"/>
                </a:moveTo>
                <a:cubicBezTo>
                  <a:pt x="1084" y="1048"/>
                  <a:pt x="1084" y="1048"/>
                  <a:pt x="1084" y="1048"/>
                </a:cubicBezTo>
                <a:cubicBezTo>
                  <a:pt x="1088" y="1049"/>
                  <a:pt x="1091" y="1050"/>
                  <a:pt x="1094" y="1050"/>
                </a:cubicBezTo>
                <a:cubicBezTo>
                  <a:pt x="1094" y="1048"/>
                  <a:pt x="1094" y="1048"/>
                  <a:pt x="1094" y="1048"/>
                </a:cubicBezTo>
                <a:cubicBezTo>
                  <a:pt x="1097" y="1046"/>
                  <a:pt x="1095" y="1048"/>
                  <a:pt x="1097" y="1045"/>
                </a:cubicBezTo>
                <a:cubicBezTo>
                  <a:pt x="1094" y="1043"/>
                  <a:pt x="1096" y="1046"/>
                  <a:pt x="1094" y="1043"/>
                </a:cubicBezTo>
                <a:cubicBezTo>
                  <a:pt x="1092" y="1044"/>
                  <a:pt x="1089" y="1045"/>
                  <a:pt x="1087" y="1045"/>
                </a:cubicBezTo>
                <a:cubicBezTo>
                  <a:pt x="1087" y="1043"/>
                  <a:pt x="1087" y="1043"/>
                  <a:pt x="1087" y="1043"/>
                </a:cubicBezTo>
                <a:lnTo>
                  <a:pt x="1084" y="1043"/>
                </a:lnTo>
                <a:close/>
                <a:moveTo>
                  <a:pt x="1094" y="1013"/>
                </a:moveTo>
                <a:cubicBezTo>
                  <a:pt x="1096" y="1010"/>
                  <a:pt x="1090" y="1009"/>
                  <a:pt x="1089" y="1008"/>
                </a:cubicBezTo>
                <a:cubicBezTo>
                  <a:pt x="1093" y="1013"/>
                  <a:pt x="1094" y="1013"/>
                  <a:pt x="1094" y="1013"/>
                </a:cubicBezTo>
                <a:close/>
                <a:moveTo>
                  <a:pt x="1164" y="941"/>
                </a:moveTo>
                <a:cubicBezTo>
                  <a:pt x="1161" y="938"/>
                  <a:pt x="1164" y="940"/>
                  <a:pt x="1159" y="938"/>
                </a:cubicBezTo>
                <a:cubicBezTo>
                  <a:pt x="1162" y="941"/>
                  <a:pt x="1159" y="939"/>
                  <a:pt x="1164" y="941"/>
                </a:cubicBezTo>
                <a:close/>
                <a:moveTo>
                  <a:pt x="1109" y="1008"/>
                </a:moveTo>
                <a:cubicBezTo>
                  <a:pt x="1106" y="1005"/>
                  <a:pt x="1109" y="1007"/>
                  <a:pt x="1104" y="1005"/>
                </a:cubicBezTo>
                <a:cubicBezTo>
                  <a:pt x="1107" y="1008"/>
                  <a:pt x="1104" y="1006"/>
                  <a:pt x="1109" y="1008"/>
                </a:cubicBezTo>
                <a:close/>
                <a:moveTo>
                  <a:pt x="1124" y="1155"/>
                </a:moveTo>
                <a:cubicBezTo>
                  <a:pt x="1124" y="1160"/>
                  <a:pt x="1124" y="1160"/>
                  <a:pt x="1124" y="1160"/>
                </a:cubicBezTo>
                <a:cubicBezTo>
                  <a:pt x="1127" y="1160"/>
                  <a:pt x="1127" y="1160"/>
                  <a:pt x="1127" y="1160"/>
                </a:cubicBezTo>
                <a:cubicBezTo>
                  <a:pt x="1127" y="1155"/>
                  <a:pt x="1127" y="1155"/>
                  <a:pt x="1127" y="1155"/>
                </a:cubicBezTo>
                <a:lnTo>
                  <a:pt x="1124" y="1155"/>
                </a:lnTo>
                <a:close/>
                <a:moveTo>
                  <a:pt x="1109" y="496"/>
                </a:moveTo>
                <a:cubicBezTo>
                  <a:pt x="1106" y="493"/>
                  <a:pt x="1109" y="495"/>
                  <a:pt x="1104" y="494"/>
                </a:cubicBezTo>
                <a:cubicBezTo>
                  <a:pt x="1107" y="497"/>
                  <a:pt x="1104" y="495"/>
                  <a:pt x="1109" y="496"/>
                </a:cubicBezTo>
                <a:close/>
                <a:moveTo>
                  <a:pt x="1102" y="506"/>
                </a:moveTo>
                <a:cubicBezTo>
                  <a:pt x="1104" y="506"/>
                  <a:pt x="1104" y="506"/>
                  <a:pt x="1104" y="506"/>
                </a:cubicBezTo>
                <a:cubicBezTo>
                  <a:pt x="1104" y="504"/>
                  <a:pt x="1104" y="504"/>
                  <a:pt x="1104" y="504"/>
                </a:cubicBezTo>
                <a:cubicBezTo>
                  <a:pt x="1105" y="502"/>
                  <a:pt x="1108" y="503"/>
                  <a:pt x="1107" y="499"/>
                </a:cubicBezTo>
                <a:cubicBezTo>
                  <a:pt x="1104" y="499"/>
                  <a:pt x="1104" y="499"/>
                  <a:pt x="1104" y="499"/>
                </a:cubicBezTo>
                <a:cubicBezTo>
                  <a:pt x="1103" y="501"/>
                  <a:pt x="1103" y="504"/>
                  <a:pt x="1102" y="506"/>
                </a:cubicBezTo>
                <a:close/>
                <a:moveTo>
                  <a:pt x="1107" y="489"/>
                </a:moveTo>
                <a:cubicBezTo>
                  <a:pt x="1110" y="492"/>
                  <a:pt x="1107" y="490"/>
                  <a:pt x="1112" y="491"/>
                </a:cubicBezTo>
                <a:cubicBezTo>
                  <a:pt x="1109" y="488"/>
                  <a:pt x="1112" y="490"/>
                  <a:pt x="1107" y="489"/>
                </a:cubicBezTo>
                <a:close/>
                <a:moveTo>
                  <a:pt x="1117" y="1185"/>
                </a:moveTo>
                <a:cubicBezTo>
                  <a:pt x="1112" y="1185"/>
                  <a:pt x="1112" y="1185"/>
                  <a:pt x="1112" y="1185"/>
                </a:cubicBezTo>
                <a:cubicBezTo>
                  <a:pt x="1114" y="1188"/>
                  <a:pt x="1111" y="1186"/>
                  <a:pt x="1114" y="1188"/>
                </a:cubicBezTo>
                <a:cubicBezTo>
                  <a:pt x="1114" y="1190"/>
                  <a:pt x="1114" y="1190"/>
                  <a:pt x="1114" y="1190"/>
                </a:cubicBezTo>
                <a:cubicBezTo>
                  <a:pt x="1117" y="1190"/>
                  <a:pt x="1117" y="1190"/>
                  <a:pt x="1117" y="1190"/>
                </a:cubicBezTo>
                <a:lnTo>
                  <a:pt x="1117" y="1185"/>
                </a:lnTo>
                <a:close/>
                <a:moveTo>
                  <a:pt x="1127" y="1230"/>
                </a:moveTo>
                <a:cubicBezTo>
                  <a:pt x="1133" y="1229"/>
                  <a:pt x="1131" y="1229"/>
                  <a:pt x="1134" y="1225"/>
                </a:cubicBezTo>
                <a:cubicBezTo>
                  <a:pt x="1126" y="1228"/>
                  <a:pt x="1130" y="1226"/>
                  <a:pt x="1122" y="1225"/>
                </a:cubicBezTo>
                <a:cubicBezTo>
                  <a:pt x="1124" y="1228"/>
                  <a:pt x="1125" y="1228"/>
                  <a:pt x="1127" y="1230"/>
                </a:cubicBezTo>
                <a:close/>
                <a:moveTo>
                  <a:pt x="1112" y="886"/>
                </a:moveTo>
                <a:cubicBezTo>
                  <a:pt x="1114" y="886"/>
                  <a:pt x="1114" y="886"/>
                  <a:pt x="1114" y="886"/>
                </a:cubicBezTo>
                <a:cubicBezTo>
                  <a:pt x="1114" y="881"/>
                  <a:pt x="1114" y="881"/>
                  <a:pt x="1114" y="881"/>
                </a:cubicBezTo>
                <a:cubicBezTo>
                  <a:pt x="1112" y="881"/>
                  <a:pt x="1112" y="881"/>
                  <a:pt x="1112" y="881"/>
                </a:cubicBezTo>
                <a:lnTo>
                  <a:pt x="1112" y="886"/>
                </a:lnTo>
                <a:close/>
                <a:moveTo>
                  <a:pt x="1124" y="1170"/>
                </a:moveTo>
                <a:cubicBezTo>
                  <a:pt x="1122" y="1170"/>
                  <a:pt x="1122" y="1170"/>
                  <a:pt x="1122" y="1170"/>
                </a:cubicBezTo>
                <a:cubicBezTo>
                  <a:pt x="1122" y="1175"/>
                  <a:pt x="1122" y="1175"/>
                  <a:pt x="1122" y="1175"/>
                </a:cubicBezTo>
                <a:cubicBezTo>
                  <a:pt x="1124" y="1175"/>
                  <a:pt x="1124" y="1175"/>
                  <a:pt x="1124" y="1175"/>
                </a:cubicBezTo>
                <a:lnTo>
                  <a:pt x="1124" y="1170"/>
                </a:lnTo>
                <a:close/>
                <a:moveTo>
                  <a:pt x="1149" y="1123"/>
                </a:moveTo>
                <a:cubicBezTo>
                  <a:pt x="1151" y="1120"/>
                  <a:pt x="1145" y="1118"/>
                  <a:pt x="1144" y="1118"/>
                </a:cubicBezTo>
                <a:cubicBezTo>
                  <a:pt x="1148" y="1123"/>
                  <a:pt x="1149" y="1123"/>
                  <a:pt x="1149" y="1123"/>
                </a:cubicBezTo>
                <a:close/>
                <a:moveTo>
                  <a:pt x="1144" y="718"/>
                </a:moveTo>
                <a:cubicBezTo>
                  <a:pt x="1147" y="718"/>
                  <a:pt x="1147" y="718"/>
                  <a:pt x="1147" y="718"/>
                </a:cubicBezTo>
                <a:cubicBezTo>
                  <a:pt x="1147" y="716"/>
                  <a:pt x="1147" y="716"/>
                  <a:pt x="1147" y="716"/>
                </a:cubicBezTo>
                <a:cubicBezTo>
                  <a:pt x="1144" y="716"/>
                  <a:pt x="1144" y="716"/>
                  <a:pt x="1144" y="716"/>
                </a:cubicBezTo>
                <a:lnTo>
                  <a:pt x="1144" y="718"/>
                </a:lnTo>
                <a:close/>
                <a:moveTo>
                  <a:pt x="1144" y="956"/>
                </a:moveTo>
                <a:cubicBezTo>
                  <a:pt x="1147" y="958"/>
                  <a:pt x="1144" y="957"/>
                  <a:pt x="1149" y="958"/>
                </a:cubicBezTo>
                <a:cubicBezTo>
                  <a:pt x="1146" y="955"/>
                  <a:pt x="1149" y="957"/>
                  <a:pt x="1144" y="956"/>
                </a:cubicBezTo>
                <a:close/>
                <a:moveTo>
                  <a:pt x="1154" y="596"/>
                </a:moveTo>
                <a:cubicBezTo>
                  <a:pt x="1153" y="593"/>
                  <a:pt x="1152" y="591"/>
                  <a:pt x="1149" y="589"/>
                </a:cubicBezTo>
                <a:cubicBezTo>
                  <a:pt x="1151" y="595"/>
                  <a:pt x="1150" y="593"/>
                  <a:pt x="1154" y="596"/>
                </a:cubicBezTo>
                <a:close/>
                <a:moveTo>
                  <a:pt x="1154" y="906"/>
                </a:moveTo>
                <a:cubicBezTo>
                  <a:pt x="1154" y="901"/>
                  <a:pt x="1154" y="901"/>
                  <a:pt x="1154" y="901"/>
                </a:cubicBezTo>
                <a:cubicBezTo>
                  <a:pt x="1152" y="901"/>
                  <a:pt x="1152" y="901"/>
                  <a:pt x="1152" y="901"/>
                </a:cubicBezTo>
                <a:cubicBezTo>
                  <a:pt x="1152" y="906"/>
                  <a:pt x="1152" y="906"/>
                  <a:pt x="1152" y="906"/>
                </a:cubicBezTo>
                <a:lnTo>
                  <a:pt x="1154" y="906"/>
                </a:lnTo>
                <a:close/>
                <a:moveTo>
                  <a:pt x="1157" y="576"/>
                </a:moveTo>
                <a:cubicBezTo>
                  <a:pt x="1159" y="579"/>
                  <a:pt x="1157" y="577"/>
                  <a:pt x="1162" y="579"/>
                </a:cubicBezTo>
                <a:cubicBezTo>
                  <a:pt x="1159" y="576"/>
                  <a:pt x="1162" y="578"/>
                  <a:pt x="1157" y="576"/>
                </a:cubicBezTo>
                <a:close/>
                <a:moveTo>
                  <a:pt x="1152" y="486"/>
                </a:moveTo>
                <a:cubicBezTo>
                  <a:pt x="1149" y="486"/>
                  <a:pt x="1149" y="486"/>
                  <a:pt x="1149" y="486"/>
                </a:cubicBezTo>
                <a:cubicBezTo>
                  <a:pt x="1149" y="489"/>
                  <a:pt x="1149" y="489"/>
                  <a:pt x="1149" y="489"/>
                </a:cubicBezTo>
                <a:cubicBezTo>
                  <a:pt x="1152" y="489"/>
                  <a:pt x="1152" y="489"/>
                  <a:pt x="1152" y="489"/>
                </a:cubicBezTo>
                <a:lnTo>
                  <a:pt x="1152" y="486"/>
                </a:lnTo>
                <a:close/>
                <a:moveTo>
                  <a:pt x="1162" y="486"/>
                </a:moveTo>
                <a:cubicBezTo>
                  <a:pt x="1159" y="486"/>
                  <a:pt x="1159" y="486"/>
                  <a:pt x="1159" y="486"/>
                </a:cubicBezTo>
                <a:cubicBezTo>
                  <a:pt x="1157" y="482"/>
                  <a:pt x="1161" y="479"/>
                  <a:pt x="1162" y="476"/>
                </a:cubicBezTo>
                <a:cubicBezTo>
                  <a:pt x="1159" y="476"/>
                  <a:pt x="1159" y="476"/>
                  <a:pt x="1159" y="476"/>
                </a:cubicBezTo>
                <a:cubicBezTo>
                  <a:pt x="1159" y="479"/>
                  <a:pt x="1159" y="479"/>
                  <a:pt x="1159" y="479"/>
                </a:cubicBezTo>
                <a:cubicBezTo>
                  <a:pt x="1156" y="481"/>
                  <a:pt x="1158" y="477"/>
                  <a:pt x="1157" y="476"/>
                </a:cubicBezTo>
                <a:cubicBezTo>
                  <a:pt x="1154" y="477"/>
                  <a:pt x="1152" y="478"/>
                  <a:pt x="1149" y="479"/>
                </a:cubicBezTo>
                <a:cubicBezTo>
                  <a:pt x="1150" y="481"/>
                  <a:pt x="1151" y="484"/>
                  <a:pt x="1152" y="486"/>
                </a:cubicBezTo>
                <a:cubicBezTo>
                  <a:pt x="1153" y="486"/>
                  <a:pt x="1156" y="488"/>
                  <a:pt x="1162" y="489"/>
                </a:cubicBezTo>
                <a:lnTo>
                  <a:pt x="1162" y="486"/>
                </a:lnTo>
                <a:close/>
                <a:moveTo>
                  <a:pt x="1099" y="1213"/>
                </a:moveTo>
                <a:cubicBezTo>
                  <a:pt x="1099" y="1215"/>
                  <a:pt x="1099" y="1215"/>
                  <a:pt x="1099" y="1215"/>
                </a:cubicBezTo>
                <a:cubicBezTo>
                  <a:pt x="1102" y="1215"/>
                  <a:pt x="1102" y="1215"/>
                  <a:pt x="1102" y="1215"/>
                </a:cubicBezTo>
                <a:cubicBezTo>
                  <a:pt x="1102" y="1213"/>
                  <a:pt x="1102" y="1213"/>
                  <a:pt x="1102" y="1213"/>
                </a:cubicBezTo>
                <a:lnTo>
                  <a:pt x="1099" y="1213"/>
                </a:lnTo>
                <a:close/>
                <a:moveTo>
                  <a:pt x="1112" y="1230"/>
                </a:moveTo>
                <a:cubicBezTo>
                  <a:pt x="1111" y="1233"/>
                  <a:pt x="1110" y="1235"/>
                  <a:pt x="1109" y="1238"/>
                </a:cubicBezTo>
                <a:cubicBezTo>
                  <a:pt x="1112" y="1238"/>
                  <a:pt x="1112" y="1238"/>
                  <a:pt x="1112" y="1238"/>
                </a:cubicBezTo>
                <a:cubicBezTo>
                  <a:pt x="1112" y="1235"/>
                  <a:pt x="1112" y="1235"/>
                  <a:pt x="1112" y="1235"/>
                </a:cubicBezTo>
                <a:cubicBezTo>
                  <a:pt x="1113" y="1234"/>
                  <a:pt x="1116" y="1235"/>
                  <a:pt x="1114" y="1230"/>
                </a:cubicBezTo>
                <a:lnTo>
                  <a:pt x="1112" y="1230"/>
                </a:lnTo>
                <a:close/>
                <a:moveTo>
                  <a:pt x="1122" y="1240"/>
                </a:moveTo>
                <a:cubicBezTo>
                  <a:pt x="1117" y="1240"/>
                  <a:pt x="1117" y="1240"/>
                  <a:pt x="1117" y="1240"/>
                </a:cubicBezTo>
                <a:cubicBezTo>
                  <a:pt x="1116" y="1242"/>
                  <a:pt x="1115" y="1243"/>
                  <a:pt x="1114" y="1245"/>
                </a:cubicBezTo>
                <a:cubicBezTo>
                  <a:pt x="1117" y="1244"/>
                  <a:pt x="1119" y="1243"/>
                  <a:pt x="1122" y="1243"/>
                </a:cubicBezTo>
                <a:lnTo>
                  <a:pt x="1122" y="1240"/>
                </a:lnTo>
                <a:close/>
                <a:moveTo>
                  <a:pt x="1129" y="1215"/>
                </a:moveTo>
                <a:cubicBezTo>
                  <a:pt x="1127" y="1215"/>
                  <a:pt x="1127" y="1215"/>
                  <a:pt x="1127" y="1215"/>
                </a:cubicBezTo>
                <a:cubicBezTo>
                  <a:pt x="1124" y="1218"/>
                  <a:pt x="1123" y="1218"/>
                  <a:pt x="1119" y="1220"/>
                </a:cubicBezTo>
                <a:cubicBezTo>
                  <a:pt x="1119" y="1218"/>
                  <a:pt x="1119" y="1218"/>
                  <a:pt x="1119" y="1218"/>
                </a:cubicBezTo>
                <a:cubicBezTo>
                  <a:pt x="1116" y="1216"/>
                  <a:pt x="1119" y="1218"/>
                  <a:pt x="1117" y="1215"/>
                </a:cubicBezTo>
                <a:cubicBezTo>
                  <a:pt x="1126" y="1214"/>
                  <a:pt x="1124" y="1212"/>
                  <a:pt x="1132" y="1210"/>
                </a:cubicBezTo>
                <a:cubicBezTo>
                  <a:pt x="1129" y="1207"/>
                  <a:pt x="1127" y="1206"/>
                  <a:pt x="1124" y="1203"/>
                </a:cubicBezTo>
                <a:cubicBezTo>
                  <a:pt x="1127" y="1201"/>
                  <a:pt x="1127" y="1201"/>
                  <a:pt x="1129" y="1198"/>
                </a:cubicBezTo>
                <a:cubicBezTo>
                  <a:pt x="1124" y="1198"/>
                  <a:pt x="1124" y="1198"/>
                  <a:pt x="1124" y="1198"/>
                </a:cubicBezTo>
                <a:cubicBezTo>
                  <a:pt x="1123" y="1204"/>
                  <a:pt x="1122" y="1203"/>
                  <a:pt x="1119" y="1208"/>
                </a:cubicBezTo>
                <a:cubicBezTo>
                  <a:pt x="1127" y="1208"/>
                  <a:pt x="1127" y="1208"/>
                  <a:pt x="1127" y="1208"/>
                </a:cubicBezTo>
                <a:cubicBezTo>
                  <a:pt x="1127" y="1210"/>
                  <a:pt x="1127" y="1210"/>
                  <a:pt x="1127" y="1210"/>
                </a:cubicBezTo>
                <a:cubicBezTo>
                  <a:pt x="1122" y="1210"/>
                  <a:pt x="1122" y="1210"/>
                  <a:pt x="1122" y="1210"/>
                </a:cubicBezTo>
                <a:cubicBezTo>
                  <a:pt x="1122" y="1213"/>
                  <a:pt x="1122" y="1213"/>
                  <a:pt x="1122" y="1213"/>
                </a:cubicBezTo>
                <a:cubicBezTo>
                  <a:pt x="1119" y="1213"/>
                  <a:pt x="1119" y="1213"/>
                  <a:pt x="1119" y="1213"/>
                </a:cubicBezTo>
                <a:cubicBezTo>
                  <a:pt x="1119" y="1210"/>
                  <a:pt x="1119" y="1210"/>
                  <a:pt x="1119" y="1210"/>
                </a:cubicBezTo>
                <a:cubicBezTo>
                  <a:pt x="1118" y="1211"/>
                  <a:pt x="1116" y="1212"/>
                  <a:pt x="1114" y="1213"/>
                </a:cubicBezTo>
                <a:cubicBezTo>
                  <a:pt x="1114" y="1210"/>
                  <a:pt x="1114" y="1210"/>
                  <a:pt x="1114" y="1210"/>
                </a:cubicBezTo>
                <a:cubicBezTo>
                  <a:pt x="1112" y="1210"/>
                  <a:pt x="1112" y="1210"/>
                  <a:pt x="1112" y="1210"/>
                </a:cubicBezTo>
                <a:cubicBezTo>
                  <a:pt x="1112" y="1215"/>
                  <a:pt x="1112" y="1215"/>
                  <a:pt x="1112" y="1215"/>
                </a:cubicBezTo>
                <a:cubicBezTo>
                  <a:pt x="1114" y="1215"/>
                  <a:pt x="1114" y="1215"/>
                  <a:pt x="1114" y="1215"/>
                </a:cubicBezTo>
                <a:cubicBezTo>
                  <a:pt x="1119" y="1217"/>
                  <a:pt x="1109" y="1218"/>
                  <a:pt x="1109" y="1218"/>
                </a:cubicBezTo>
                <a:cubicBezTo>
                  <a:pt x="1109" y="1215"/>
                  <a:pt x="1109" y="1215"/>
                  <a:pt x="1109" y="1215"/>
                </a:cubicBezTo>
                <a:cubicBezTo>
                  <a:pt x="1102" y="1215"/>
                  <a:pt x="1102" y="1215"/>
                  <a:pt x="1102" y="1215"/>
                </a:cubicBezTo>
                <a:cubicBezTo>
                  <a:pt x="1106" y="1217"/>
                  <a:pt x="1097" y="1218"/>
                  <a:pt x="1097" y="1218"/>
                </a:cubicBezTo>
                <a:cubicBezTo>
                  <a:pt x="1097" y="1213"/>
                  <a:pt x="1097" y="1213"/>
                  <a:pt x="1097" y="1213"/>
                </a:cubicBezTo>
                <a:cubicBezTo>
                  <a:pt x="1094" y="1212"/>
                  <a:pt x="1092" y="1211"/>
                  <a:pt x="1089" y="1210"/>
                </a:cubicBezTo>
                <a:cubicBezTo>
                  <a:pt x="1089" y="1213"/>
                  <a:pt x="1089" y="1213"/>
                  <a:pt x="1089" y="1213"/>
                </a:cubicBezTo>
                <a:cubicBezTo>
                  <a:pt x="1092" y="1213"/>
                  <a:pt x="1092" y="1213"/>
                  <a:pt x="1092" y="1213"/>
                </a:cubicBezTo>
                <a:cubicBezTo>
                  <a:pt x="1093" y="1215"/>
                  <a:pt x="1093" y="1218"/>
                  <a:pt x="1094" y="1220"/>
                </a:cubicBezTo>
                <a:cubicBezTo>
                  <a:pt x="1094" y="1221"/>
                  <a:pt x="1092" y="1219"/>
                  <a:pt x="1089" y="1223"/>
                </a:cubicBezTo>
                <a:cubicBezTo>
                  <a:pt x="1099" y="1221"/>
                  <a:pt x="1097" y="1221"/>
                  <a:pt x="1107" y="1223"/>
                </a:cubicBezTo>
                <a:cubicBezTo>
                  <a:pt x="1107" y="1218"/>
                  <a:pt x="1107" y="1218"/>
                  <a:pt x="1107" y="1218"/>
                </a:cubicBezTo>
                <a:cubicBezTo>
                  <a:pt x="1111" y="1220"/>
                  <a:pt x="1108" y="1222"/>
                  <a:pt x="1109" y="1223"/>
                </a:cubicBezTo>
                <a:cubicBezTo>
                  <a:pt x="1112" y="1222"/>
                  <a:pt x="1114" y="1221"/>
                  <a:pt x="1117" y="1220"/>
                </a:cubicBezTo>
                <a:cubicBezTo>
                  <a:pt x="1117" y="1223"/>
                  <a:pt x="1117" y="1223"/>
                  <a:pt x="1117" y="1223"/>
                </a:cubicBezTo>
                <a:cubicBezTo>
                  <a:pt x="1127" y="1223"/>
                  <a:pt x="1127" y="1223"/>
                  <a:pt x="1127" y="1223"/>
                </a:cubicBezTo>
                <a:cubicBezTo>
                  <a:pt x="1127" y="1220"/>
                  <a:pt x="1128" y="1218"/>
                  <a:pt x="1129" y="1215"/>
                </a:cubicBezTo>
                <a:close/>
                <a:moveTo>
                  <a:pt x="1137" y="1258"/>
                </a:moveTo>
                <a:cubicBezTo>
                  <a:pt x="1137" y="1260"/>
                  <a:pt x="1137" y="1260"/>
                  <a:pt x="1137" y="1260"/>
                </a:cubicBezTo>
                <a:cubicBezTo>
                  <a:pt x="1135" y="1259"/>
                  <a:pt x="1133" y="1258"/>
                  <a:pt x="1132" y="1258"/>
                </a:cubicBezTo>
                <a:cubicBezTo>
                  <a:pt x="1131" y="1259"/>
                  <a:pt x="1130" y="1261"/>
                  <a:pt x="1129" y="1263"/>
                </a:cubicBezTo>
                <a:cubicBezTo>
                  <a:pt x="1135" y="1262"/>
                  <a:pt x="1133" y="1260"/>
                  <a:pt x="1134" y="1265"/>
                </a:cubicBezTo>
                <a:cubicBezTo>
                  <a:pt x="1131" y="1267"/>
                  <a:pt x="1131" y="1267"/>
                  <a:pt x="1129" y="1270"/>
                </a:cubicBezTo>
                <a:cubicBezTo>
                  <a:pt x="1132" y="1270"/>
                  <a:pt x="1132" y="1270"/>
                  <a:pt x="1132" y="1270"/>
                </a:cubicBezTo>
                <a:cubicBezTo>
                  <a:pt x="1132" y="1268"/>
                  <a:pt x="1132" y="1268"/>
                  <a:pt x="1132" y="1268"/>
                </a:cubicBezTo>
                <a:cubicBezTo>
                  <a:pt x="1139" y="1268"/>
                  <a:pt x="1139" y="1268"/>
                  <a:pt x="1139" y="1268"/>
                </a:cubicBezTo>
                <a:cubicBezTo>
                  <a:pt x="1139" y="1265"/>
                  <a:pt x="1139" y="1265"/>
                  <a:pt x="1139" y="1265"/>
                </a:cubicBezTo>
                <a:cubicBezTo>
                  <a:pt x="1142" y="1265"/>
                  <a:pt x="1142" y="1265"/>
                  <a:pt x="1142" y="1265"/>
                </a:cubicBezTo>
                <a:cubicBezTo>
                  <a:pt x="1142" y="1263"/>
                  <a:pt x="1142" y="1263"/>
                  <a:pt x="1142" y="1263"/>
                </a:cubicBezTo>
                <a:cubicBezTo>
                  <a:pt x="1137" y="1263"/>
                  <a:pt x="1137" y="1263"/>
                  <a:pt x="1137" y="1263"/>
                </a:cubicBezTo>
                <a:cubicBezTo>
                  <a:pt x="1139" y="1258"/>
                  <a:pt x="1139" y="1258"/>
                  <a:pt x="1139" y="1258"/>
                </a:cubicBezTo>
                <a:lnTo>
                  <a:pt x="1137" y="1258"/>
                </a:lnTo>
                <a:close/>
                <a:moveTo>
                  <a:pt x="1142" y="1205"/>
                </a:moveTo>
                <a:cubicBezTo>
                  <a:pt x="1142" y="1198"/>
                  <a:pt x="1142" y="1198"/>
                  <a:pt x="1142" y="1198"/>
                </a:cubicBezTo>
                <a:cubicBezTo>
                  <a:pt x="1139" y="1198"/>
                  <a:pt x="1139" y="1198"/>
                  <a:pt x="1139" y="1198"/>
                </a:cubicBezTo>
                <a:cubicBezTo>
                  <a:pt x="1139" y="1205"/>
                  <a:pt x="1139" y="1205"/>
                  <a:pt x="1139" y="1205"/>
                </a:cubicBezTo>
                <a:lnTo>
                  <a:pt x="1142" y="1205"/>
                </a:lnTo>
                <a:close/>
                <a:moveTo>
                  <a:pt x="1139" y="1195"/>
                </a:moveTo>
                <a:cubicBezTo>
                  <a:pt x="1137" y="1195"/>
                  <a:pt x="1137" y="1195"/>
                  <a:pt x="1137" y="1195"/>
                </a:cubicBezTo>
                <a:cubicBezTo>
                  <a:pt x="1137" y="1198"/>
                  <a:pt x="1137" y="1198"/>
                  <a:pt x="1137" y="1198"/>
                </a:cubicBezTo>
                <a:cubicBezTo>
                  <a:pt x="1139" y="1198"/>
                  <a:pt x="1139" y="1198"/>
                  <a:pt x="1139" y="1198"/>
                </a:cubicBezTo>
                <a:cubicBezTo>
                  <a:pt x="1139" y="1193"/>
                  <a:pt x="1143" y="1196"/>
                  <a:pt x="1139" y="1193"/>
                </a:cubicBezTo>
                <a:lnTo>
                  <a:pt x="1139" y="1195"/>
                </a:lnTo>
                <a:close/>
                <a:moveTo>
                  <a:pt x="1144" y="711"/>
                </a:moveTo>
                <a:cubicBezTo>
                  <a:pt x="1147" y="711"/>
                  <a:pt x="1147" y="711"/>
                  <a:pt x="1147" y="711"/>
                </a:cubicBezTo>
                <a:cubicBezTo>
                  <a:pt x="1147" y="716"/>
                  <a:pt x="1147" y="716"/>
                  <a:pt x="1147" y="716"/>
                </a:cubicBezTo>
                <a:cubicBezTo>
                  <a:pt x="1149" y="713"/>
                  <a:pt x="1148" y="716"/>
                  <a:pt x="1149" y="711"/>
                </a:cubicBezTo>
                <a:cubicBezTo>
                  <a:pt x="1147" y="710"/>
                  <a:pt x="1146" y="709"/>
                  <a:pt x="1144" y="708"/>
                </a:cubicBezTo>
                <a:cubicBezTo>
                  <a:pt x="1143" y="710"/>
                  <a:pt x="1142" y="712"/>
                  <a:pt x="1142" y="713"/>
                </a:cubicBezTo>
                <a:cubicBezTo>
                  <a:pt x="1144" y="713"/>
                  <a:pt x="1144" y="713"/>
                  <a:pt x="1144" y="713"/>
                </a:cubicBezTo>
                <a:lnTo>
                  <a:pt x="1144" y="711"/>
                </a:lnTo>
                <a:close/>
                <a:moveTo>
                  <a:pt x="1114" y="1203"/>
                </a:moveTo>
                <a:cubicBezTo>
                  <a:pt x="1117" y="1203"/>
                  <a:pt x="1117" y="1203"/>
                  <a:pt x="1117" y="1203"/>
                </a:cubicBezTo>
                <a:cubicBezTo>
                  <a:pt x="1117" y="1198"/>
                  <a:pt x="1117" y="1198"/>
                  <a:pt x="1117" y="1198"/>
                </a:cubicBezTo>
                <a:cubicBezTo>
                  <a:pt x="1114" y="1198"/>
                  <a:pt x="1114" y="1198"/>
                  <a:pt x="1114" y="1198"/>
                </a:cubicBezTo>
                <a:lnTo>
                  <a:pt x="1114" y="1203"/>
                </a:lnTo>
                <a:close/>
                <a:moveTo>
                  <a:pt x="855" y="1123"/>
                </a:moveTo>
                <a:cubicBezTo>
                  <a:pt x="855" y="1120"/>
                  <a:pt x="855" y="1120"/>
                  <a:pt x="855" y="1120"/>
                </a:cubicBezTo>
                <a:cubicBezTo>
                  <a:pt x="857" y="1120"/>
                  <a:pt x="857" y="1120"/>
                  <a:pt x="857" y="1120"/>
                </a:cubicBezTo>
                <a:cubicBezTo>
                  <a:pt x="858" y="1116"/>
                  <a:pt x="859" y="1112"/>
                  <a:pt x="860" y="1108"/>
                </a:cubicBezTo>
                <a:cubicBezTo>
                  <a:pt x="857" y="1108"/>
                  <a:pt x="857" y="1108"/>
                  <a:pt x="857" y="1108"/>
                </a:cubicBezTo>
                <a:cubicBezTo>
                  <a:pt x="855" y="1115"/>
                  <a:pt x="853" y="1113"/>
                  <a:pt x="852" y="1115"/>
                </a:cubicBezTo>
                <a:cubicBezTo>
                  <a:pt x="852" y="1118"/>
                  <a:pt x="852" y="1118"/>
                  <a:pt x="852" y="1118"/>
                </a:cubicBezTo>
                <a:cubicBezTo>
                  <a:pt x="855" y="1118"/>
                  <a:pt x="855" y="1118"/>
                  <a:pt x="855" y="1118"/>
                </a:cubicBezTo>
                <a:cubicBezTo>
                  <a:pt x="854" y="1119"/>
                  <a:pt x="853" y="1121"/>
                  <a:pt x="852" y="1123"/>
                </a:cubicBezTo>
                <a:lnTo>
                  <a:pt x="855" y="1123"/>
                </a:lnTo>
                <a:close/>
                <a:moveTo>
                  <a:pt x="860" y="1203"/>
                </a:moveTo>
                <a:cubicBezTo>
                  <a:pt x="859" y="1204"/>
                  <a:pt x="858" y="1206"/>
                  <a:pt x="857" y="1208"/>
                </a:cubicBezTo>
                <a:cubicBezTo>
                  <a:pt x="857" y="1208"/>
                  <a:pt x="864" y="1204"/>
                  <a:pt x="862" y="1203"/>
                </a:cubicBezTo>
                <a:lnTo>
                  <a:pt x="860" y="1203"/>
                </a:lnTo>
                <a:close/>
                <a:moveTo>
                  <a:pt x="850" y="1218"/>
                </a:moveTo>
                <a:cubicBezTo>
                  <a:pt x="851" y="1221"/>
                  <a:pt x="860" y="1228"/>
                  <a:pt x="860" y="1228"/>
                </a:cubicBezTo>
                <a:cubicBezTo>
                  <a:pt x="859" y="1226"/>
                  <a:pt x="858" y="1224"/>
                  <a:pt x="857" y="1223"/>
                </a:cubicBezTo>
                <a:cubicBezTo>
                  <a:pt x="860" y="1223"/>
                  <a:pt x="860" y="1223"/>
                  <a:pt x="860" y="1223"/>
                </a:cubicBezTo>
                <a:cubicBezTo>
                  <a:pt x="860" y="1218"/>
                  <a:pt x="860" y="1218"/>
                  <a:pt x="860" y="1218"/>
                </a:cubicBezTo>
                <a:cubicBezTo>
                  <a:pt x="852" y="1220"/>
                  <a:pt x="857" y="1220"/>
                  <a:pt x="850" y="1218"/>
                </a:cubicBezTo>
                <a:close/>
                <a:moveTo>
                  <a:pt x="865" y="1178"/>
                </a:moveTo>
                <a:cubicBezTo>
                  <a:pt x="862" y="1178"/>
                  <a:pt x="862" y="1178"/>
                  <a:pt x="862" y="1178"/>
                </a:cubicBezTo>
                <a:cubicBezTo>
                  <a:pt x="862" y="1183"/>
                  <a:pt x="862" y="1183"/>
                  <a:pt x="862" y="1183"/>
                </a:cubicBezTo>
                <a:cubicBezTo>
                  <a:pt x="865" y="1183"/>
                  <a:pt x="865" y="1183"/>
                  <a:pt x="865" y="1183"/>
                </a:cubicBezTo>
                <a:lnTo>
                  <a:pt x="865" y="1178"/>
                </a:lnTo>
                <a:close/>
                <a:moveTo>
                  <a:pt x="855" y="1230"/>
                </a:moveTo>
                <a:cubicBezTo>
                  <a:pt x="852" y="1227"/>
                  <a:pt x="855" y="1230"/>
                  <a:pt x="852" y="1228"/>
                </a:cubicBezTo>
                <a:cubicBezTo>
                  <a:pt x="853" y="1229"/>
                  <a:pt x="854" y="1231"/>
                  <a:pt x="855" y="1233"/>
                </a:cubicBezTo>
                <a:cubicBezTo>
                  <a:pt x="855" y="1232"/>
                  <a:pt x="859" y="1233"/>
                  <a:pt x="857" y="1230"/>
                </a:cubicBezTo>
                <a:lnTo>
                  <a:pt x="855" y="1230"/>
                </a:lnTo>
                <a:close/>
                <a:moveTo>
                  <a:pt x="984" y="1048"/>
                </a:moveTo>
                <a:cubicBezTo>
                  <a:pt x="985" y="1045"/>
                  <a:pt x="986" y="1043"/>
                  <a:pt x="987" y="1040"/>
                </a:cubicBezTo>
                <a:cubicBezTo>
                  <a:pt x="982" y="1040"/>
                  <a:pt x="982" y="1040"/>
                  <a:pt x="982" y="1040"/>
                </a:cubicBezTo>
                <a:cubicBezTo>
                  <a:pt x="980" y="1044"/>
                  <a:pt x="980" y="1046"/>
                  <a:pt x="979" y="1053"/>
                </a:cubicBezTo>
                <a:cubicBezTo>
                  <a:pt x="987" y="1053"/>
                  <a:pt x="987" y="1053"/>
                  <a:pt x="987" y="1053"/>
                </a:cubicBezTo>
                <a:cubicBezTo>
                  <a:pt x="987" y="1048"/>
                  <a:pt x="987" y="1048"/>
                  <a:pt x="987" y="1048"/>
                </a:cubicBezTo>
                <a:lnTo>
                  <a:pt x="984" y="1048"/>
                </a:lnTo>
                <a:close/>
                <a:moveTo>
                  <a:pt x="862" y="1263"/>
                </a:moveTo>
                <a:cubicBezTo>
                  <a:pt x="864" y="1263"/>
                  <a:pt x="865" y="1264"/>
                  <a:pt x="867" y="1265"/>
                </a:cubicBezTo>
                <a:cubicBezTo>
                  <a:pt x="866" y="1263"/>
                  <a:pt x="865" y="1262"/>
                  <a:pt x="865" y="1260"/>
                </a:cubicBezTo>
                <a:cubicBezTo>
                  <a:pt x="867" y="1260"/>
                  <a:pt x="867" y="1260"/>
                  <a:pt x="867" y="1260"/>
                </a:cubicBezTo>
                <a:cubicBezTo>
                  <a:pt x="867" y="1258"/>
                  <a:pt x="867" y="1258"/>
                  <a:pt x="867" y="1258"/>
                </a:cubicBezTo>
                <a:cubicBezTo>
                  <a:pt x="865" y="1258"/>
                  <a:pt x="865" y="1258"/>
                  <a:pt x="865" y="1258"/>
                </a:cubicBezTo>
                <a:lnTo>
                  <a:pt x="862" y="1263"/>
                </a:lnTo>
                <a:close/>
                <a:moveTo>
                  <a:pt x="845" y="1113"/>
                </a:moveTo>
                <a:cubicBezTo>
                  <a:pt x="847" y="1116"/>
                  <a:pt x="845" y="1114"/>
                  <a:pt x="850" y="1115"/>
                </a:cubicBezTo>
                <a:cubicBezTo>
                  <a:pt x="847" y="1112"/>
                  <a:pt x="850" y="1114"/>
                  <a:pt x="845" y="1113"/>
                </a:cubicBezTo>
                <a:close/>
                <a:moveTo>
                  <a:pt x="840" y="1245"/>
                </a:moveTo>
                <a:cubicBezTo>
                  <a:pt x="841" y="1244"/>
                  <a:pt x="845" y="1240"/>
                  <a:pt x="845" y="1240"/>
                </a:cubicBezTo>
                <a:cubicBezTo>
                  <a:pt x="840" y="1240"/>
                  <a:pt x="840" y="1240"/>
                  <a:pt x="840" y="1240"/>
                </a:cubicBezTo>
                <a:lnTo>
                  <a:pt x="840" y="1245"/>
                </a:lnTo>
                <a:close/>
                <a:moveTo>
                  <a:pt x="862" y="1225"/>
                </a:moveTo>
                <a:cubicBezTo>
                  <a:pt x="865" y="1225"/>
                  <a:pt x="865" y="1225"/>
                  <a:pt x="865" y="1225"/>
                </a:cubicBezTo>
                <a:cubicBezTo>
                  <a:pt x="865" y="1221"/>
                  <a:pt x="866" y="1217"/>
                  <a:pt x="867" y="1213"/>
                </a:cubicBezTo>
                <a:cubicBezTo>
                  <a:pt x="865" y="1213"/>
                  <a:pt x="865" y="1213"/>
                  <a:pt x="865" y="1213"/>
                </a:cubicBezTo>
                <a:cubicBezTo>
                  <a:pt x="864" y="1215"/>
                  <a:pt x="859" y="1220"/>
                  <a:pt x="862" y="1225"/>
                </a:cubicBezTo>
                <a:close/>
                <a:moveTo>
                  <a:pt x="877" y="1118"/>
                </a:moveTo>
                <a:cubicBezTo>
                  <a:pt x="877" y="1113"/>
                  <a:pt x="877" y="1113"/>
                  <a:pt x="877" y="1113"/>
                </a:cubicBezTo>
                <a:cubicBezTo>
                  <a:pt x="872" y="1113"/>
                  <a:pt x="872" y="1113"/>
                  <a:pt x="872" y="1113"/>
                </a:cubicBezTo>
                <a:cubicBezTo>
                  <a:pt x="874" y="1116"/>
                  <a:pt x="872" y="1113"/>
                  <a:pt x="875" y="1115"/>
                </a:cubicBezTo>
                <a:cubicBezTo>
                  <a:pt x="875" y="1118"/>
                  <a:pt x="875" y="1118"/>
                  <a:pt x="875" y="1118"/>
                </a:cubicBezTo>
                <a:lnTo>
                  <a:pt x="877" y="1118"/>
                </a:lnTo>
                <a:close/>
                <a:moveTo>
                  <a:pt x="872" y="1173"/>
                </a:moveTo>
                <a:cubicBezTo>
                  <a:pt x="875" y="1173"/>
                  <a:pt x="875" y="1173"/>
                  <a:pt x="875" y="1173"/>
                </a:cubicBezTo>
                <a:cubicBezTo>
                  <a:pt x="875" y="1170"/>
                  <a:pt x="875" y="1170"/>
                  <a:pt x="875" y="1170"/>
                </a:cubicBezTo>
                <a:cubicBezTo>
                  <a:pt x="876" y="1171"/>
                  <a:pt x="878" y="1172"/>
                  <a:pt x="880" y="1173"/>
                </a:cubicBezTo>
                <a:cubicBezTo>
                  <a:pt x="880" y="1168"/>
                  <a:pt x="880" y="1168"/>
                  <a:pt x="880" y="1168"/>
                </a:cubicBezTo>
                <a:cubicBezTo>
                  <a:pt x="874" y="1169"/>
                  <a:pt x="875" y="1168"/>
                  <a:pt x="872" y="1173"/>
                </a:cubicBezTo>
                <a:close/>
                <a:moveTo>
                  <a:pt x="895" y="1208"/>
                </a:moveTo>
                <a:cubicBezTo>
                  <a:pt x="897" y="1208"/>
                  <a:pt x="897" y="1208"/>
                  <a:pt x="897" y="1208"/>
                </a:cubicBezTo>
                <a:cubicBezTo>
                  <a:pt x="897" y="1205"/>
                  <a:pt x="897" y="1205"/>
                  <a:pt x="897" y="1205"/>
                </a:cubicBezTo>
                <a:cubicBezTo>
                  <a:pt x="900" y="1205"/>
                  <a:pt x="900" y="1205"/>
                  <a:pt x="900" y="1205"/>
                </a:cubicBezTo>
                <a:cubicBezTo>
                  <a:pt x="900" y="1203"/>
                  <a:pt x="900" y="1203"/>
                  <a:pt x="900" y="1203"/>
                </a:cubicBezTo>
                <a:cubicBezTo>
                  <a:pt x="892" y="1203"/>
                  <a:pt x="892" y="1203"/>
                  <a:pt x="892" y="1203"/>
                </a:cubicBezTo>
                <a:cubicBezTo>
                  <a:pt x="893" y="1204"/>
                  <a:pt x="894" y="1206"/>
                  <a:pt x="895" y="1208"/>
                </a:cubicBezTo>
                <a:close/>
                <a:moveTo>
                  <a:pt x="885" y="1123"/>
                </a:moveTo>
                <a:cubicBezTo>
                  <a:pt x="891" y="1124"/>
                  <a:pt x="892" y="1126"/>
                  <a:pt x="897" y="1128"/>
                </a:cubicBezTo>
                <a:cubicBezTo>
                  <a:pt x="897" y="1125"/>
                  <a:pt x="897" y="1125"/>
                  <a:pt x="897" y="1125"/>
                </a:cubicBezTo>
                <a:cubicBezTo>
                  <a:pt x="895" y="1125"/>
                  <a:pt x="895" y="1125"/>
                  <a:pt x="895" y="1125"/>
                </a:cubicBezTo>
                <a:cubicBezTo>
                  <a:pt x="893" y="1120"/>
                  <a:pt x="898" y="1118"/>
                  <a:pt x="900" y="1115"/>
                </a:cubicBezTo>
                <a:cubicBezTo>
                  <a:pt x="898" y="1114"/>
                  <a:pt x="896" y="1114"/>
                  <a:pt x="895" y="1113"/>
                </a:cubicBezTo>
                <a:cubicBezTo>
                  <a:pt x="895" y="1110"/>
                  <a:pt x="895" y="1110"/>
                  <a:pt x="895" y="1110"/>
                </a:cubicBezTo>
                <a:cubicBezTo>
                  <a:pt x="893" y="1109"/>
                  <a:pt x="886" y="1109"/>
                  <a:pt x="885" y="1108"/>
                </a:cubicBezTo>
                <a:cubicBezTo>
                  <a:pt x="885" y="1110"/>
                  <a:pt x="885" y="1110"/>
                  <a:pt x="885" y="1110"/>
                </a:cubicBezTo>
                <a:cubicBezTo>
                  <a:pt x="880" y="1113"/>
                  <a:pt x="881" y="1112"/>
                  <a:pt x="880" y="1118"/>
                </a:cubicBezTo>
                <a:cubicBezTo>
                  <a:pt x="885" y="1118"/>
                  <a:pt x="885" y="1118"/>
                  <a:pt x="885" y="1118"/>
                </a:cubicBezTo>
                <a:lnTo>
                  <a:pt x="885" y="1123"/>
                </a:lnTo>
                <a:close/>
                <a:moveTo>
                  <a:pt x="877" y="1060"/>
                </a:moveTo>
                <a:cubicBezTo>
                  <a:pt x="875" y="1060"/>
                  <a:pt x="872" y="1059"/>
                  <a:pt x="870" y="1058"/>
                </a:cubicBezTo>
                <a:cubicBezTo>
                  <a:pt x="870" y="1063"/>
                  <a:pt x="870" y="1063"/>
                  <a:pt x="870" y="1063"/>
                </a:cubicBezTo>
                <a:cubicBezTo>
                  <a:pt x="877" y="1063"/>
                  <a:pt x="877" y="1063"/>
                  <a:pt x="877" y="1063"/>
                </a:cubicBezTo>
                <a:lnTo>
                  <a:pt x="877" y="1060"/>
                </a:lnTo>
                <a:close/>
                <a:moveTo>
                  <a:pt x="847" y="1110"/>
                </a:moveTo>
                <a:cubicBezTo>
                  <a:pt x="850" y="1110"/>
                  <a:pt x="850" y="1110"/>
                  <a:pt x="850" y="1110"/>
                </a:cubicBezTo>
                <a:cubicBezTo>
                  <a:pt x="850" y="1105"/>
                  <a:pt x="850" y="1105"/>
                  <a:pt x="850" y="1105"/>
                </a:cubicBezTo>
                <a:cubicBezTo>
                  <a:pt x="847" y="1108"/>
                  <a:pt x="849" y="1105"/>
                  <a:pt x="847" y="1110"/>
                </a:cubicBezTo>
                <a:close/>
                <a:moveTo>
                  <a:pt x="862" y="1098"/>
                </a:moveTo>
                <a:cubicBezTo>
                  <a:pt x="867" y="1098"/>
                  <a:pt x="867" y="1098"/>
                  <a:pt x="867" y="1098"/>
                </a:cubicBezTo>
                <a:cubicBezTo>
                  <a:pt x="867" y="1093"/>
                  <a:pt x="867" y="1093"/>
                  <a:pt x="867" y="1093"/>
                </a:cubicBezTo>
                <a:cubicBezTo>
                  <a:pt x="857" y="1093"/>
                  <a:pt x="857" y="1093"/>
                  <a:pt x="857" y="1093"/>
                </a:cubicBezTo>
                <a:cubicBezTo>
                  <a:pt x="857" y="1099"/>
                  <a:pt x="856" y="1101"/>
                  <a:pt x="855" y="1105"/>
                </a:cubicBezTo>
                <a:cubicBezTo>
                  <a:pt x="853" y="1104"/>
                  <a:pt x="851" y="1104"/>
                  <a:pt x="850" y="1103"/>
                </a:cubicBezTo>
                <a:cubicBezTo>
                  <a:pt x="850" y="1105"/>
                  <a:pt x="850" y="1105"/>
                  <a:pt x="850" y="1105"/>
                </a:cubicBezTo>
                <a:cubicBezTo>
                  <a:pt x="851" y="1106"/>
                  <a:pt x="853" y="1107"/>
                  <a:pt x="855" y="1108"/>
                </a:cubicBezTo>
                <a:cubicBezTo>
                  <a:pt x="866" y="1101"/>
                  <a:pt x="858" y="1104"/>
                  <a:pt x="870" y="1110"/>
                </a:cubicBezTo>
                <a:cubicBezTo>
                  <a:pt x="870" y="1103"/>
                  <a:pt x="870" y="1103"/>
                  <a:pt x="870" y="1103"/>
                </a:cubicBezTo>
                <a:cubicBezTo>
                  <a:pt x="862" y="1103"/>
                  <a:pt x="862" y="1103"/>
                  <a:pt x="862" y="1103"/>
                </a:cubicBezTo>
                <a:lnTo>
                  <a:pt x="862" y="1098"/>
                </a:lnTo>
                <a:close/>
                <a:moveTo>
                  <a:pt x="772" y="1118"/>
                </a:moveTo>
                <a:cubicBezTo>
                  <a:pt x="770" y="1125"/>
                  <a:pt x="772" y="1123"/>
                  <a:pt x="765" y="1125"/>
                </a:cubicBezTo>
                <a:cubicBezTo>
                  <a:pt x="765" y="1130"/>
                  <a:pt x="765" y="1130"/>
                  <a:pt x="765" y="1130"/>
                </a:cubicBezTo>
                <a:cubicBezTo>
                  <a:pt x="770" y="1130"/>
                  <a:pt x="770" y="1130"/>
                  <a:pt x="770" y="1130"/>
                </a:cubicBezTo>
                <a:cubicBezTo>
                  <a:pt x="770" y="1129"/>
                  <a:pt x="774" y="1121"/>
                  <a:pt x="775" y="1118"/>
                </a:cubicBezTo>
                <a:lnTo>
                  <a:pt x="772" y="1118"/>
                </a:lnTo>
                <a:close/>
                <a:moveTo>
                  <a:pt x="785" y="1148"/>
                </a:moveTo>
                <a:cubicBezTo>
                  <a:pt x="785" y="1145"/>
                  <a:pt x="785" y="1145"/>
                  <a:pt x="785" y="1145"/>
                </a:cubicBezTo>
                <a:cubicBezTo>
                  <a:pt x="782" y="1145"/>
                  <a:pt x="782" y="1145"/>
                  <a:pt x="782" y="1145"/>
                </a:cubicBezTo>
                <a:cubicBezTo>
                  <a:pt x="782" y="1153"/>
                  <a:pt x="782" y="1153"/>
                  <a:pt x="782" y="1153"/>
                </a:cubicBezTo>
                <a:cubicBezTo>
                  <a:pt x="777" y="1153"/>
                  <a:pt x="777" y="1153"/>
                  <a:pt x="777" y="1153"/>
                </a:cubicBezTo>
                <a:cubicBezTo>
                  <a:pt x="777" y="1148"/>
                  <a:pt x="777" y="1148"/>
                  <a:pt x="777" y="1148"/>
                </a:cubicBezTo>
                <a:cubicBezTo>
                  <a:pt x="775" y="1148"/>
                  <a:pt x="775" y="1148"/>
                  <a:pt x="775" y="1148"/>
                </a:cubicBezTo>
                <a:cubicBezTo>
                  <a:pt x="775" y="1150"/>
                  <a:pt x="775" y="1150"/>
                  <a:pt x="775" y="1150"/>
                </a:cubicBezTo>
                <a:cubicBezTo>
                  <a:pt x="774" y="1150"/>
                  <a:pt x="769" y="1148"/>
                  <a:pt x="765" y="1148"/>
                </a:cubicBezTo>
                <a:cubicBezTo>
                  <a:pt x="765" y="1150"/>
                  <a:pt x="765" y="1150"/>
                  <a:pt x="765" y="1150"/>
                </a:cubicBezTo>
                <a:cubicBezTo>
                  <a:pt x="770" y="1150"/>
                  <a:pt x="770" y="1150"/>
                  <a:pt x="770" y="1150"/>
                </a:cubicBezTo>
                <a:cubicBezTo>
                  <a:pt x="771" y="1153"/>
                  <a:pt x="771" y="1155"/>
                  <a:pt x="772" y="1158"/>
                </a:cubicBezTo>
                <a:cubicBezTo>
                  <a:pt x="775" y="1158"/>
                  <a:pt x="779" y="1153"/>
                  <a:pt x="785" y="1155"/>
                </a:cubicBezTo>
                <a:cubicBezTo>
                  <a:pt x="786" y="1153"/>
                  <a:pt x="786" y="1150"/>
                  <a:pt x="787" y="1148"/>
                </a:cubicBezTo>
                <a:lnTo>
                  <a:pt x="785" y="1148"/>
                </a:lnTo>
                <a:close/>
                <a:moveTo>
                  <a:pt x="790" y="1148"/>
                </a:moveTo>
                <a:cubicBezTo>
                  <a:pt x="790" y="1149"/>
                  <a:pt x="792" y="1153"/>
                  <a:pt x="792" y="1158"/>
                </a:cubicBezTo>
                <a:cubicBezTo>
                  <a:pt x="788" y="1157"/>
                  <a:pt x="788" y="1160"/>
                  <a:pt x="787" y="1155"/>
                </a:cubicBezTo>
                <a:cubicBezTo>
                  <a:pt x="785" y="1155"/>
                  <a:pt x="785" y="1155"/>
                  <a:pt x="785" y="1155"/>
                </a:cubicBezTo>
                <a:cubicBezTo>
                  <a:pt x="785" y="1155"/>
                  <a:pt x="792" y="1164"/>
                  <a:pt x="795" y="1163"/>
                </a:cubicBezTo>
                <a:cubicBezTo>
                  <a:pt x="795" y="1160"/>
                  <a:pt x="795" y="1160"/>
                  <a:pt x="795" y="1160"/>
                </a:cubicBezTo>
                <a:cubicBezTo>
                  <a:pt x="800" y="1157"/>
                  <a:pt x="801" y="1157"/>
                  <a:pt x="802" y="1150"/>
                </a:cubicBezTo>
                <a:cubicBezTo>
                  <a:pt x="794" y="1148"/>
                  <a:pt x="798" y="1147"/>
                  <a:pt x="792" y="1143"/>
                </a:cubicBezTo>
                <a:cubicBezTo>
                  <a:pt x="792" y="1148"/>
                  <a:pt x="792" y="1148"/>
                  <a:pt x="792" y="1148"/>
                </a:cubicBezTo>
                <a:lnTo>
                  <a:pt x="790" y="1148"/>
                </a:lnTo>
                <a:close/>
                <a:moveTo>
                  <a:pt x="790" y="1153"/>
                </a:moveTo>
                <a:cubicBezTo>
                  <a:pt x="787" y="1153"/>
                  <a:pt x="787" y="1153"/>
                  <a:pt x="787" y="1153"/>
                </a:cubicBezTo>
                <a:cubicBezTo>
                  <a:pt x="787" y="1155"/>
                  <a:pt x="787" y="1155"/>
                  <a:pt x="787" y="1155"/>
                </a:cubicBezTo>
                <a:cubicBezTo>
                  <a:pt x="787" y="1155"/>
                  <a:pt x="792" y="1155"/>
                  <a:pt x="790" y="1153"/>
                </a:cubicBezTo>
                <a:close/>
                <a:moveTo>
                  <a:pt x="812" y="1163"/>
                </a:moveTo>
                <a:cubicBezTo>
                  <a:pt x="815" y="1163"/>
                  <a:pt x="815" y="1163"/>
                  <a:pt x="815" y="1163"/>
                </a:cubicBezTo>
                <a:cubicBezTo>
                  <a:pt x="815" y="1160"/>
                  <a:pt x="815" y="1160"/>
                  <a:pt x="815" y="1160"/>
                </a:cubicBezTo>
                <a:cubicBezTo>
                  <a:pt x="817" y="1157"/>
                  <a:pt x="816" y="1160"/>
                  <a:pt x="817" y="1155"/>
                </a:cubicBezTo>
                <a:cubicBezTo>
                  <a:pt x="820" y="1153"/>
                  <a:pt x="818" y="1156"/>
                  <a:pt x="820" y="1153"/>
                </a:cubicBezTo>
                <a:cubicBezTo>
                  <a:pt x="815" y="1153"/>
                  <a:pt x="815" y="1153"/>
                  <a:pt x="815" y="1153"/>
                </a:cubicBezTo>
                <a:cubicBezTo>
                  <a:pt x="814" y="1159"/>
                  <a:pt x="814" y="1159"/>
                  <a:pt x="812" y="1163"/>
                </a:cubicBezTo>
                <a:close/>
                <a:moveTo>
                  <a:pt x="812" y="1150"/>
                </a:moveTo>
                <a:cubicBezTo>
                  <a:pt x="815" y="1149"/>
                  <a:pt x="817" y="1149"/>
                  <a:pt x="820" y="1148"/>
                </a:cubicBezTo>
                <a:cubicBezTo>
                  <a:pt x="820" y="1145"/>
                  <a:pt x="820" y="1145"/>
                  <a:pt x="820" y="1145"/>
                </a:cubicBezTo>
                <a:cubicBezTo>
                  <a:pt x="812" y="1145"/>
                  <a:pt x="812" y="1145"/>
                  <a:pt x="812" y="1145"/>
                </a:cubicBezTo>
                <a:lnTo>
                  <a:pt x="812" y="1150"/>
                </a:lnTo>
                <a:close/>
                <a:moveTo>
                  <a:pt x="815" y="1275"/>
                </a:moveTo>
                <a:cubicBezTo>
                  <a:pt x="817" y="1274"/>
                  <a:pt x="820" y="1273"/>
                  <a:pt x="822" y="1273"/>
                </a:cubicBezTo>
                <a:cubicBezTo>
                  <a:pt x="822" y="1270"/>
                  <a:pt x="822" y="1270"/>
                  <a:pt x="822" y="1270"/>
                </a:cubicBezTo>
                <a:cubicBezTo>
                  <a:pt x="817" y="1270"/>
                  <a:pt x="817" y="1270"/>
                  <a:pt x="817" y="1270"/>
                </a:cubicBezTo>
                <a:cubicBezTo>
                  <a:pt x="816" y="1272"/>
                  <a:pt x="815" y="1273"/>
                  <a:pt x="815" y="1275"/>
                </a:cubicBezTo>
                <a:close/>
                <a:moveTo>
                  <a:pt x="800" y="1233"/>
                </a:moveTo>
                <a:cubicBezTo>
                  <a:pt x="803" y="1235"/>
                  <a:pt x="800" y="1234"/>
                  <a:pt x="805" y="1235"/>
                </a:cubicBezTo>
                <a:cubicBezTo>
                  <a:pt x="802" y="1232"/>
                  <a:pt x="805" y="1234"/>
                  <a:pt x="800" y="1233"/>
                </a:cubicBezTo>
                <a:close/>
                <a:moveTo>
                  <a:pt x="805" y="1250"/>
                </a:moveTo>
                <a:cubicBezTo>
                  <a:pt x="804" y="1252"/>
                  <a:pt x="803" y="1253"/>
                  <a:pt x="802" y="1255"/>
                </a:cubicBezTo>
                <a:cubicBezTo>
                  <a:pt x="802" y="1255"/>
                  <a:pt x="809" y="1251"/>
                  <a:pt x="807" y="1250"/>
                </a:cubicBezTo>
                <a:lnTo>
                  <a:pt x="805" y="1250"/>
                </a:lnTo>
                <a:close/>
                <a:moveTo>
                  <a:pt x="887" y="1210"/>
                </a:moveTo>
                <a:cubicBezTo>
                  <a:pt x="888" y="1209"/>
                  <a:pt x="891" y="1210"/>
                  <a:pt x="890" y="1205"/>
                </a:cubicBezTo>
                <a:cubicBezTo>
                  <a:pt x="887" y="1205"/>
                  <a:pt x="887" y="1205"/>
                  <a:pt x="887" y="1205"/>
                </a:cubicBezTo>
                <a:cubicBezTo>
                  <a:pt x="886" y="1208"/>
                  <a:pt x="885" y="1212"/>
                  <a:pt x="885" y="1215"/>
                </a:cubicBezTo>
                <a:cubicBezTo>
                  <a:pt x="887" y="1215"/>
                  <a:pt x="887" y="1215"/>
                  <a:pt x="887" y="1215"/>
                </a:cubicBezTo>
                <a:lnTo>
                  <a:pt x="887" y="1210"/>
                </a:lnTo>
                <a:close/>
                <a:moveTo>
                  <a:pt x="842" y="1110"/>
                </a:moveTo>
                <a:cubicBezTo>
                  <a:pt x="840" y="1110"/>
                  <a:pt x="840" y="1110"/>
                  <a:pt x="840" y="1110"/>
                </a:cubicBezTo>
                <a:cubicBezTo>
                  <a:pt x="840" y="1115"/>
                  <a:pt x="840" y="1115"/>
                  <a:pt x="840" y="1115"/>
                </a:cubicBezTo>
                <a:cubicBezTo>
                  <a:pt x="842" y="1112"/>
                  <a:pt x="841" y="1115"/>
                  <a:pt x="842" y="1110"/>
                </a:cubicBezTo>
                <a:close/>
                <a:moveTo>
                  <a:pt x="840" y="1115"/>
                </a:moveTo>
                <a:cubicBezTo>
                  <a:pt x="837" y="1115"/>
                  <a:pt x="837" y="1115"/>
                  <a:pt x="837" y="1115"/>
                </a:cubicBezTo>
                <a:cubicBezTo>
                  <a:pt x="837" y="1113"/>
                  <a:pt x="837" y="1113"/>
                  <a:pt x="837" y="1113"/>
                </a:cubicBezTo>
                <a:cubicBezTo>
                  <a:pt x="834" y="1110"/>
                  <a:pt x="833" y="1108"/>
                  <a:pt x="830" y="1105"/>
                </a:cubicBezTo>
                <a:cubicBezTo>
                  <a:pt x="830" y="1108"/>
                  <a:pt x="831" y="1110"/>
                  <a:pt x="832" y="1113"/>
                </a:cubicBezTo>
                <a:cubicBezTo>
                  <a:pt x="830" y="1113"/>
                  <a:pt x="830" y="1113"/>
                  <a:pt x="830" y="1113"/>
                </a:cubicBezTo>
                <a:cubicBezTo>
                  <a:pt x="830" y="1115"/>
                  <a:pt x="830" y="1115"/>
                  <a:pt x="830" y="1115"/>
                </a:cubicBezTo>
                <a:cubicBezTo>
                  <a:pt x="832" y="1115"/>
                  <a:pt x="832" y="1115"/>
                  <a:pt x="832" y="1115"/>
                </a:cubicBezTo>
                <a:cubicBezTo>
                  <a:pt x="832" y="1118"/>
                  <a:pt x="832" y="1118"/>
                  <a:pt x="832" y="1118"/>
                </a:cubicBezTo>
                <a:cubicBezTo>
                  <a:pt x="837" y="1116"/>
                  <a:pt x="834" y="1115"/>
                  <a:pt x="840" y="1118"/>
                </a:cubicBezTo>
                <a:lnTo>
                  <a:pt x="840" y="1115"/>
                </a:lnTo>
                <a:close/>
                <a:moveTo>
                  <a:pt x="827" y="1125"/>
                </a:moveTo>
                <a:cubicBezTo>
                  <a:pt x="828" y="1131"/>
                  <a:pt x="828" y="1131"/>
                  <a:pt x="830" y="1135"/>
                </a:cubicBezTo>
                <a:cubicBezTo>
                  <a:pt x="835" y="1135"/>
                  <a:pt x="835" y="1135"/>
                  <a:pt x="835" y="1135"/>
                </a:cubicBezTo>
                <a:cubicBezTo>
                  <a:pt x="835" y="1133"/>
                  <a:pt x="835" y="1133"/>
                  <a:pt x="835" y="1133"/>
                </a:cubicBezTo>
                <a:cubicBezTo>
                  <a:pt x="831" y="1130"/>
                  <a:pt x="830" y="1128"/>
                  <a:pt x="827" y="1125"/>
                </a:cubicBezTo>
                <a:close/>
                <a:moveTo>
                  <a:pt x="825" y="1110"/>
                </a:moveTo>
                <a:cubicBezTo>
                  <a:pt x="824" y="1108"/>
                  <a:pt x="823" y="1105"/>
                  <a:pt x="822" y="1103"/>
                </a:cubicBezTo>
                <a:cubicBezTo>
                  <a:pt x="824" y="1100"/>
                  <a:pt x="824" y="1105"/>
                  <a:pt x="827" y="1100"/>
                </a:cubicBezTo>
                <a:cubicBezTo>
                  <a:pt x="824" y="1099"/>
                  <a:pt x="820" y="1099"/>
                  <a:pt x="817" y="1098"/>
                </a:cubicBezTo>
                <a:cubicBezTo>
                  <a:pt x="817" y="1105"/>
                  <a:pt x="817" y="1105"/>
                  <a:pt x="817" y="1105"/>
                </a:cubicBezTo>
                <a:cubicBezTo>
                  <a:pt x="815" y="1104"/>
                  <a:pt x="814" y="1104"/>
                  <a:pt x="812" y="1103"/>
                </a:cubicBezTo>
                <a:cubicBezTo>
                  <a:pt x="813" y="1104"/>
                  <a:pt x="814" y="1106"/>
                  <a:pt x="815" y="1108"/>
                </a:cubicBezTo>
                <a:cubicBezTo>
                  <a:pt x="805" y="1108"/>
                  <a:pt x="805" y="1108"/>
                  <a:pt x="805" y="1108"/>
                </a:cubicBezTo>
                <a:cubicBezTo>
                  <a:pt x="807" y="1105"/>
                  <a:pt x="805" y="1107"/>
                  <a:pt x="810" y="1105"/>
                </a:cubicBezTo>
                <a:cubicBezTo>
                  <a:pt x="811" y="1095"/>
                  <a:pt x="810" y="1098"/>
                  <a:pt x="815" y="1090"/>
                </a:cubicBezTo>
                <a:cubicBezTo>
                  <a:pt x="812" y="1090"/>
                  <a:pt x="812" y="1090"/>
                  <a:pt x="812" y="1090"/>
                </a:cubicBezTo>
                <a:cubicBezTo>
                  <a:pt x="810" y="1094"/>
                  <a:pt x="810" y="1093"/>
                  <a:pt x="807" y="1095"/>
                </a:cubicBezTo>
                <a:cubicBezTo>
                  <a:pt x="807" y="1088"/>
                  <a:pt x="807" y="1088"/>
                  <a:pt x="807" y="1088"/>
                </a:cubicBezTo>
                <a:cubicBezTo>
                  <a:pt x="805" y="1088"/>
                  <a:pt x="805" y="1088"/>
                  <a:pt x="805" y="1088"/>
                </a:cubicBezTo>
                <a:cubicBezTo>
                  <a:pt x="803" y="1091"/>
                  <a:pt x="803" y="1091"/>
                  <a:pt x="800" y="1093"/>
                </a:cubicBezTo>
                <a:cubicBezTo>
                  <a:pt x="802" y="1096"/>
                  <a:pt x="805" y="1099"/>
                  <a:pt x="807" y="1103"/>
                </a:cubicBezTo>
                <a:cubicBezTo>
                  <a:pt x="805" y="1103"/>
                  <a:pt x="805" y="1103"/>
                  <a:pt x="805" y="1103"/>
                </a:cubicBezTo>
                <a:cubicBezTo>
                  <a:pt x="805" y="1105"/>
                  <a:pt x="805" y="1105"/>
                  <a:pt x="805" y="1105"/>
                </a:cubicBezTo>
                <a:cubicBezTo>
                  <a:pt x="802" y="1103"/>
                  <a:pt x="797" y="1096"/>
                  <a:pt x="795" y="1093"/>
                </a:cubicBezTo>
                <a:cubicBezTo>
                  <a:pt x="799" y="1091"/>
                  <a:pt x="800" y="1089"/>
                  <a:pt x="802" y="1085"/>
                </a:cubicBezTo>
                <a:cubicBezTo>
                  <a:pt x="800" y="1085"/>
                  <a:pt x="800" y="1085"/>
                  <a:pt x="800" y="1085"/>
                </a:cubicBezTo>
                <a:cubicBezTo>
                  <a:pt x="800" y="1088"/>
                  <a:pt x="800" y="1088"/>
                  <a:pt x="800" y="1088"/>
                </a:cubicBezTo>
                <a:cubicBezTo>
                  <a:pt x="797" y="1088"/>
                  <a:pt x="797" y="1088"/>
                  <a:pt x="797" y="1088"/>
                </a:cubicBezTo>
                <a:cubicBezTo>
                  <a:pt x="797" y="1085"/>
                  <a:pt x="797" y="1085"/>
                  <a:pt x="797" y="1085"/>
                </a:cubicBezTo>
                <a:cubicBezTo>
                  <a:pt x="795" y="1085"/>
                  <a:pt x="795" y="1085"/>
                  <a:pt x="795" y="1085"/>
                </a:cubicBezTo>
                <a:cubicBezTo>
                  <a:pt x="795" y="1088"/>
                  <a:pt x="795" y="1088"/>
                  <a:pt x="795" y="1088"/>
                </a:cubicBezTo>
                <a:cubicBezTo>
                  <a:pt x="793" y="1087"/>
                  <a:pt x="791" y="1086"/>
                  <a:pt x="790" y="1085"/>
                </a:cubicBezTo>
                <a:cubicBezTo>
                  <a:pt x="790" y="1088"/>
                  <a:pt x="790" y="1088"/>
                  <a:pt x="790" y="1088"/>
                </a:cubicBezTo>
                <a:cubicBezTo>
                  <a:pt x="787" y="1091"/>
                  <a:pt x="789" y="1088"/>
                  <a:pt x="787" y="1093"/>
                </a:cubicBezTo>
                <a:cubicBezTo>
                  <a:pt x="781" y="1092"/>
                  <a:pt x="781" y="1092"/>
                  <a:pt x="777" y="1090"/>
                </a:cubicBezTo>
                <a:cubicBezTo>
                  <a:pt x="777" y="1096"/>
                  <a:pt x="778" y="1095"/>
                  <a:pt x="775" y="1098"/>
                </a:cubicBezTo>
                <a:cubicBezTo>
                  <a:pt x="775" y="1105"/>
                  <a:pt x="775" y="1105"/>
                  <a:pt x="775" y="1105"/>
                </a:cubicBezTo>
                <a:cubicBezTo>
                  <a:pt x="782" y="1105"/>
                  <a:pt x="782" y="1105"/>
                  <a:pt x="782" y="1105"/>
                </a:cubicBezTo>
                <a:cubicBezTo>
                  <a:pt x="782" y="1110"/>
                  <a:pt x="782" y="1110"/>
                  <a:pt x="782" y="1110"/>
                </a:cubicBezTo>
                <a:cubicBezTo>
                  <a:pt x="781" y="1109"/>
                  <a:pt x="779" y="1109"/>
                  <a:pt x="777" y="1108"/>
                </a:cubicBezTo>
                <a:cubicBezTo>
                  <a:pt x="777" y="1110"/>
                  <a:pt x="777" y="1110"/>
                  <a:pt x="777" y="1110"/>
                </a:cubicBezTo>
                <a:cubicBezTo>
                  <a:pt x="780" y="1110"/>
                  <a:pt x="780" y="1110"/>
                  <a:pt x="780" y="1110"/>
                </a:cubicBezTo>
                <a:cubicBezTo>
                  <a:pt x="780" y="1113"/>
                  <a:pt x="780" y="1113"/>
                  <a:pt x="780" y="1113"/>
                </a:cubicBezTo>
                <a:cubicBezTo>
                  <a:pt x="787" y="1113"/>
                  <a:pt x="787" y="1113"/>
                  <a:pt x="787" y="1113"/>
                </a:cubicBezTo>
                <a:cubicBezTo>
                  <a:pt x="787" y="1118"/>
                  <a:pt x="787" y="1118"/>
                  <a:pt x="787" y="1118"/>
                </a:cubicBezTo>
                <a:cubicBezTo>
                  <a:pt x="797" y="1118"/>
                  <a:pt x="797" y="1118"/>
                  <a:pt x="797" y="1118"/>
                </a:cubicBezTo>
                <a:cubicBezTo>
                  <a:pt x="797" y="1115"/>
                  <a:pt x="797" y="1115"/>
                  <a:pt x="797" y="1115"/>
                </a:cubicBezTo>
                <a:cubicBezTo>
                  <a:pt x="792" y="1115"/>
                  <a:pt x="792" y="1115"/>
                  <a:pt x="792" y="1115"/>
                </a:cubicBezTo>
                <a:cubicBezTo>
                  <a:pt x="792" y="1110"/>
                  <a:pt x="792" y="1110"/>
                  <a:pt x="792" y="1110"/>
                </a:cubicBezTo>
                <a:cubicBezTo>
                  <a:pt x="790" y="1110"/>
                  <a:pt x="790" y="1110"/>
                  <a:pt x="790" y="1110"/>
                </a:cubicBezTo>
                <a:cubicBezTo>
                  <a:pt x="787" y="1107"/>
                  <a:pt x="790" y="1109"/>
                  <a:pt x="785" y="1108"/>
                </a:cubicBezTo>
                <a:cubicBezTo>
                  <a:pt x="782" y="1098"/>
                  <a:pt x="783" y="1104"/>
                  <a:pt x="787" y="1095"/>
                </a:cubicBezTo>
                <a:cubicBezTo>
                  <a:pt x="790" y="1098"/>
                  <a:pt x="792" y="1097"/>
                  <a:pt x="792" y="1103"/>
                </a:cubicBezTo>
                <a:cubicBezTo>
                  <a:pt x="792" y="1106"/>
                  <a:pt x="789" y="1102"/>
                  <a:pt x="790" y="1105"/>
                </a:cubicBezTo>
                <a:cubicBezTo>
                  <a:pt x="792" y="1105"/>
                  <a:pt x="792" y="1105"/>
                  <a:pt x="792" y="1105"/>
                </a:cubicBezTo>
                <a:cubicBezTo>
                  <a:pt x="792" y="1110"/>
                  <a:pt x="792" y="1110"/>
                  <a:pt x="792" y="1110"/>
                </a:cubicBezTo>
                <a:cubicBezTo>
                  <a:pt x="796" y="1112"/>
                  <a:pt x="798" y="1112"/>
                  <a:pt x="805" y="1113"/>
                </a:cubicBezTo>
                <a:cubicBezTo>
                  <a:pt x="805" y="1115"/>
                  <a:pt x="805" y="1115"/>
                  <a:pt x="805" y="1115"/>
                </a:cubicBezTo>
                <a:cubicBezTo>
                  <a:pt x="802" y="1115"/>
                  <a:pt x="802" y="1115"/>
                  <a:pt x="802" y="1115"/>
                </a:cubicBezTo>
                <a:cubicBezTo>
                  <a:pt x="799" y="1119"/>
                  <a:pt x="808" y="1118"/>
                  <a:pt x="810" y="1118"/>
                </a:cubicBezTo>
                <a:cubicBezTo>
                  <a:pt x="813" y="1113"/>
                  <a:pt x="812" y="1114"/>
                  <a:pt x="820" y="1113"/>
                </a:cubicBezTo>
                <a:cubicBezTo>
                  <a:pt x="820" y="1118"/>
                  <a:pt x="820" y="1118"/>
                  <a:pt x="820" y="1118"/>
                </a:cubicBezTo>
                <a:cubicBezTo>
                  <a:pt x="825" y="1118"/>
                  <a:pt x="825" y="1118"/>
                  <a:pt x="825" y="1118"/>
                </a:cubicBezTo>
                <a:cubicBezTo>
                  <a:pt x="825" y="1115"/>
                  <a:pt x="826" y="1113"/>
                  <a:pt x="827" y="1110"/>
                </a:cubicBezTo>
                <a:lnTo>
                  <a:pt x="825" y="1110"/>
                </a:lnTo>
                <a:close/>
                <a:moveTo>
                  <a:pt x="795" y="1105"/>
                </a:moveTo>
                <a:cubicBezTo>
                  <a:pt x="795" y="1100"/>
                  <a:pt x="795" y="1100"/>
                  <a:pt x="795" y="1100"/>
                </a:cubicBezTo>
                <a:cubicBezTo>
                  <a:pt x="798" y="1103"/>
                  <a:pt x="796" y="1100"/>
                  <a:pt x="797" y="1105"/>
                </a:cubicBezTo>
                <a:lnTo>
                  <a:pt x="795" y="1105"/>
                </a:lnTo>
                <a:close/>
                <a:moveTo>
                  <a:pt x="772" y="1098"/>
                </a:moveTo>
                <a:cubicBezTo>
                  <a:pt x="775" y="1098"/>
                  <a:pt x="775" y="1098"/>
                  <a:pt x="775" y="1098"/>
                </a:cubicBezTo>
                <a:cubicBezTo>
                  <a:pt x="775" y="1095"/>
                  <a:pt x="775" y="1095"/>
                  <a:pt x="775" y="1095"/>
                </a:cubicBezTo>
                <a:cubicBezTo>
                  <a:pt x="772" y="1094"/>
                  <a:pt x="773" y="1096"/>
                  <a:pt x="772" y="1098"/>
                </a:cubicBezTo>
                <a:close/>
                <a:moveTo>
                  <a:pt x="780" y="1113"/>
                </a:moveTo>
                <a:cubicBezTo>
                  <a:pt x="777" y="1113"/>
                  <a:pt x="777" y="1113"/>
                  <a:pt x="777" y="1113"/>
                </a:cubicBezTo>
                <a:cubicBezTo>
                  <a:pt x="777" y="1115"/>
                  <a:pt x="777" y="1115"/>
                  <a:pt x="777" y="1115"/>
                </a:cubicBezTo>
                <a:cubicBezTo>
                  <a:pt x="780" y="1117"/>
                  <a:pt x="782" y="1119"/>
                  <a:pt x="785" y="1120"/>
                </a:cubicBezTo>
                <a:cubicBezTo>
                  <a:pt x="784" y="1123"/>
                  <a:pt x="783" y="1125"/>
                  <a:pt x="782" y="1128"/>
                </a:cubicBezTo>
                <a:cubicBezTo>
                  <a:pt x="785" y="1128"/>
                  <a:pt x="785" y="1128"/>
                  <a:pt x="785" y="1128"/>
                </a:cubicBezTo>
                <a:cubicBezTo>
                  <a:pt x="785" y="1123"/>
                  <a:pt x="785" y="1123"/>
                  <a:pt x="785" y="1123"/>
                </a:cubicBezTo>
                <a:cubicBezTo>
                  <a:pt x="787" y="1123"/>
                  <a:pt x="787" y="1123"/>
                  <a:pt x="787" y="1123"/>
                </a:cubicBezTo>
                <a:cubicBezTo>
                  <a:pt x="787" y="1125"/>
                  <a:pt x="787" y="1125"/>
                  <a:pt x="787" y="1125"/>
                </a:cubicBezTo>
                <a:cubicBezTo>
                  <a:pt x="792" y="1128"/>
                  <a:pt x="793" y="1129"/>
                  <a:pt x="795" y="1135"/>
                </a:cubicBezTo>
                <a:cubicBezTo>
                  <a:pt x="792" y="1135"/>
                  <a:pt x="792" y="1135"/>
                  <a:pt x="792" y="1135"/>
                </a:cubicBezTo>
                <a:cubicBezTo>
                  <a:pt x="792" y="1133"/>
                  <a:pt x="792" y="1133"/>
                  <a:pt x="792" y="1133"/>
                </a:cubicBezTo>
                <a:cubicBezTo>
                  <a:pt x="785" y="1131"/>
                  <a:pt x="787" y="1139"/>
                  <a:pt x="782" y="1138"/>
                </a:cubicBezTo>
                <a:cubicBezTo>
                  <a:pt x="781" y="1136"/>
                  <a:pt x="781" y="1134"/>
                  <a:pt x="780" y="1133"/>
                </a:cubicBezTo>
                <a:cubicBezTo>
                  <a:pt x="776" y="1134"/>
                  <a:pt x="773" y="1134"/>
                  <a:pt x="770" y="1135"/>
                </a:cubicBezTo>
                <a:cubicBezTo>
                  <a:pt x="772" y="1132"/>
                  <a:pt x="769" y="1135"/>
                  <a:pt x="772" y="1133"/>
                </a:cubicBezTo>
                <a:cubicBezTo>
                  <a:pt x="772" y="1129"/>
                  <a:pt x="770" y="1134"/>
                  <a:pt x="770" y="1130"/>
                </a:cubicBezTo>
                <a:cubicBezTo>
                  <a:pt x="767" y="1133"/>
                  <a:pt x="770" y="1131"/>
                  <a:pt x="765" y="1133"/>
                </a:cubicBezTo>
                <a:cubicBezTo>
                  <a:pt x="765" y="1135"/>
                  <a:pt x="765" y="1135"/>
                  <a:pt x="765" y="1135"/>
                </a:cubicBezTo>
                <a:cubicBezTo>
                  <a:pt x="762" y="1135"/>
                  <a:pt x="762" y="1135"/>
                  <a:pt x="762" y="1135"/>
                </a:cubicBezTo>
                <a:cubicBezTo>
                  <a:pt x="762" y="1133"/>
                  <a:pt x="762" y="1133"/>
                  <a:pt x="762" y="1133"/>
                </a:cubicBezTo>
                <a:cubicBezTo>
                  <a:pt x="758" y="1130"/>
                  <a:pt x="760" y="1136"/>
                  <a:pt x="760" y="1138"/>
                </a:cubicBezTo>
                <a:cubicBezTo>
                  <a:pt x="763" y="1140"/>
                  <a:pt x="760" y="1137"/>
                  <a:pt x="762" y="1140"/>
                </a:cubicBezTo>
                <a:cubicBezTo>
                  <a:pt x="765" y="1139"/>
                  <a:pt x="767" y="1139"/>
                  <a:pt x="770" y="1138"/>
                </a:cubicBezTo>
                <a:cubicBezTo>
                  <a:pt x="768" y="1145"/>
                  <a:pt x="768" y="1138"/>
                  <a:pt x="770" y="1145"/>
                </a:cubicBezTo>
                <a:cubicBezTo>
                  <a:pt x="772" y="1145"/>
                  <a:pt x="772" y="1145"/>
                  <a:pt x="772" y="1145"/>
                </a:cubicBezTo>
                <a:cubicBezTo>
                  <a:pt x="772" y="1138"/>
                  <a:pt x="772" y="1138"/>
                  <a:pt x="772" y="1138"/>
                </a:cubicBezTo>
                <a:cubicBezTo>
                  <a:pt x="775" y="1138"/>
                  <a:pt x="775" y="1138"/>
                  <a:pt x="775" y="1138"/>
                </a:cubicBezTo>
                <a:cubicBezTo>
                  <a:pt x="776" y="1144"/>
                  <a:pt x="775" y="1142"/>
                  <a:pt x="780" y="1145"/>
                </a:cubicBezTo>
                <a:cubicBezTo>
                  <a:pt x="780" y="1140"/>
                  <a:pt x="780" y="1140"/>
                  <a:pt x="780" y="1140"/>
                </a:cubicBezTo>
                <a:cubicBezTo>
                  <a:pt x="788" y="1140"/>
                  <a:pt x="784" y="1135"/>
                  <a:pt x="787" y="1143"/>
                </a:cubicBezTo>
                <a:cubicBezTo>
                  <a:pt x="792" y="1143"/>
                  <a:pt x="792" y="1143"/>
                  <a:pt x="792" y="1143"/>
                </a:cubicBezTo>
                <a:cubicBezTo>
                  <a:pt x="795" y="1138"/>
                  <a:pt x="793" y="1144"/>
                  <a:pt x="797" y="1140"/>
                </a:cubicBezTo>
                <a:cubicBezTo>
                  <a:pt x="797" y="1138"/>
                  <a:pt x="797" y="1138"/>
                  <a:pt x="797" y="1138"/>
                </a:cubicBezTo>
                <a:cubicBezTo>
                  <a:pt x="795" y="1138"/>
                  <a:pt x="795" y="1138"/>
                  <a:pt x="795" y="1138"/>
                </a:cubicBezTo>
                <a:cubicBezTo>
                  <a:pt x="796" y="1135"/>
                  <a:pt x="796" y="1133"/>
                  <a:pt x="797" y="1130"/>
                </a:cubicBezTo>
                <a:cubicBezTo>
                  <a:pt x="795" y="1130"/>
                  <a:pt x="795" y="1130"/>
                  <a:pt x="795" y="1130"/>
                </a:cubicBezTo>
                <a:cubicBezTo>
                  <a:pt x="795" y="1128"/>
                  <a:pt x="795" y="1128"/>
                  <a:pt x="795" y="1128"/>
                </a:cubicBezTo>
                <a:cubicBezTo>
                  <a:pt x="797" y="1128"/>
                  <a:pt x="797" y="1128"/>
                  <a:pt x="797" y="1128"/>
                </a:cubicBezTo>
                <a:cubicBezTo>
                  <a:pt x="797" y="1125"/>
                  <a:pt x="797" y="1125"/>
                  <a:pt x="797" y="1125"/>
                </a:cubicBezTo>
                <a:cubicBezTo>
                  <a:pt x="795" y="1125"/>
                  <a:pt x="795" y="1125"/>
                  <a:pt x="795" y="1125"/>
                </a:cubicBezTo>
                <a:cubicBezTo>
                  <a:pt x="795" y="1123"/>
                  <a:pt x="795" y="1123"/>
                  <a:pt x="795" y="1123"/>
                </a:cubicBezTo>
                <a:cubicBezTo>
                  <a:pt x="793" y="1124"/>
                  <a:pt x="791" y="1124"/>
                  <a:pt x="790" y="1125"/>
                </a:cubicBezTo>
                <a:cubicBezTo>
                  <a:pt x="790" y="1123"/>
                  <a:pt x="790" y="1123"/>
                  <a:pt x="790" y="1123"/>
                </a:cubicBezTo>
                <a:cubicBezTo>
                  <a:pt x="787" y="1120"/>
                  <a:pt x="789" y="1123"/>
                  <a:pt x="787" y="1118"/>
                </a:cubicBezTo>
                <a:cubicBezTo>
                  <a:pt x="781" y="1116"/>
                  <a:pt x="783" y="1117"/>
                  <a:pt x="780" y="1113"/>
                </a:cubicBezTo>
                <a:close/>
                <a:moveTo>
                  <a:pt x="850" y="1245"/>
                </a:moveTo>
                <a:cubicBezTo>
                  <a:pt x="850" y="1248"/>
                  <a:pt x="851" y="1250"/>
                  <a:pt x="852" y="1253"/>
                </a:cubicBezTo>
                <a:cubicBezTo>
                  <a:pt x="855" y="1253"/>
                  <a:pt x="855" y="1253"/>
                  <a:pt x="855" y="1253"/>
                </a:cubicBezTo>
                <a:cubicBezTo>
                  <a:pt x="853" y="1247"/>
                  <a:pt x="854" y="1248"/>
                  <a:pt x="850" y="1245"/>
                </a:cubicBezTo>
                <a:close/>
                <a:moveTo>
                  <a:pt x="852" y="1235"/>
                </a:moveTo>
                <a:cubicBezTo>
                  <a:pt x="845" y="1235"/>
                  <a:pt x="845" y="1235"/>
                  <a:pt x="845" y="1235"/>
                </a:cubicBezTo>
                <a:cubicBezTo>
                  <a:pt x="845" y="1240"/>
                  <a:pt x="845" y="1240"/>
                  <a:pt x="845" y="1240"/>
                </a:cubicBezTo>
                <a:cubicBezTo>
                  <a:pt x="847" y="1241"/>
                  <a:pt x="850" y="1242"/>
                  <a:pt x="852" y="1243"/>
                </a:cubicBezTo>
                <a:cubicBezTo>
                  <a:pt x="852" y="1240"/>
                  <a:pt x="852" y="1240"/>
                  <a:pt x="852" y="1240"/>
                </a:cubicBezTo>
                <a:cubicBezTo>
                  <a:pt x="855" y="1240"/>
                  <a:pt x="855" y="1240"/>
                  <a:pt x="855" y="1240"/>
                </a:cubicBezTo>
                <a:cubicBezTo>
                  <a:pt x="855" y="1237"/>
                  <a:pt x="855" y="1240"/>
                  <a:pt x="857" y="1238"/>
                </a:cubicBezTo>
                <a:cubicBezTo>
                  <a:pt x="856" y="1236"/>
                  <a:pt x="855" y="1234"/>
                  <a:pt x="855" y="1233"/>
                </a:cubicBezTo>
                <a:cubicBezTo>
                  <a:pt x="852" y="1233"/>
                  <a:pt x="852" y="1233"/>
                  <a:pt x="852" y="1233"/>
                </a:cubicBezTo>
                <a:lnTo>
                  <a:pt x="852" y="1235"/>
                </a:lnTo>
                <a:close/>
                <a:moveTo>
                  <a:pt x="962" y="1155"/>
                </a:moveTo>
                <a:cubicBezTo>
                  <a:pt x="959" y="1153"/>
                  <a:pt x="962" y="1156"/>
                  <a:pt x="959" y="1153"/>
                </a:cubicBezTo>
                <a:cubicBezTo>
                  <a:pt x="957" y="1153"/>
                  <a:pt x="957" y="1153"/>
                  <a:pt x="957" y="1153"/>
                </a:cubicBezTo>
                <a:cubicBezTo>
                  <a:pt x="957" y="1158"/>
                  <a:pt x="957" y="1158"/>
                  <a:pt x="957" y="1158"/>
                </a:cubicBezTo>
                <a:cubicBezTo>
                  <a:pt x="962" y="1158"/>
                  <a:pt x="962" y="1158"/>
                  <a:pt x="962" y="1158"/>
                </a:cubicBezTo>
                <a:lnTo>
                  <a:pt x="962" y="1155"/>
                </a:lnTo>
                <a:close/>
                <a:moveTo>
                  <a:pt x="964" y="1165"/>
                </a:moveTo>
                <a:cubicBezTo>
                  <a:pt x="962" y="1165"/>
                  <a:pt x="962" y="1165"/>
                  <a:pt x="962" y="1165"/>
                </a:cubicBezTo>
                <a:cubicBezTo>
                  <a:pt x="965" y="1168"/>
                  <a:pt x="962" y="1166"/>
                  <a:pt x="967" y="1168"/>
                </a:cubicBezTo>
                <a:cubicBezTo>
                  <a:pt x="967" y="1163"/>
                  <a:pt x="967" y="1163"/>
                  <a:pt x="967" y="1163"/>
                </a:cubicBezTo>
                <a:cubicBezTo>
                  <a:pt x="964" y="1165"/>
                  <a:pt x="967" y="1162"/>
                  <a:pt x="964" y="1165"/>
                </a:cubicBezTo>
                <a:close/>
                <a:moveTo>
                  <a:pt x="957" y="1362"/>
                </a:moveTo>
                <a:cubicBezTo>
                  <a:pt x="959" y="1362"/>
                  <a:pt x="959" y="1362"/>
                  <a:pt x="959" y="1362"/>
                </a:cubicBezTo>
                <a:cubicBezTo>
                  <a:pt x="959" y="1357"/>
                  <a:pt x="959" y="1357"/>
                  <a:pt x="959" y="1357"/>
                </a:cubicBezTo>
                <a:cubicBezTo>
                  <a:pt x="957" y="1357"/>
                  <a:pt x="957" y="1357"/>
                  <a:pt x="957" y="1357"/>
                </a:cubicBezTo>
                <a:lnTo>
                  <a:pt x="957" y="1362"/>
                </a:lnTo>
                <a:close/>
                <a:moveTo>
                  <a:pt x="1019" y="1285"/>
                </a:moveTo>
                <a:cubicBezTo>
                  <a:pt x="1019" y="1285"/>
                  <a:pt x="1020" y="1284"/>
                  <a:pt x="1020" y="1284"/>
                </a:cubicBezTo>
                <a:cubicBezTo>
                  <a:pt x="1019" y="1285"/>
                  <a:pt x="1017" y="1286"/>
                  <a:pt x="1017" y="1288"/>
                </a:cubicBezTo>
                <a:cubicBezTo>
                  <a:pt x="1019" y="1288"/>
                  <a:pt x="1019" y="1288"/>
                  <a:pt x="1019" y="1288"/>
                </a:cubicBezTo>
                <a:lnTo>
                  <a:pt x="1019" y="1285"/>
                </a:lnTo>
                <a:close/>
                <a:moveTo>
                  <a:pt x="962" y="1375"/>
                </a:moveTo>
                <a:cubicBezTo>
                  <a:pt x="964" y="1375"/>
                  <a:pt x="964" y="1375"/>
                  <a:pt x="964" y="1375"/>
                </a:cubicBezTo>
                <a:cubicBezTo>
                  <a:pt x="964" y="1370"/>
                  <a:pt x="964" y="1370"/>
                  <a:pt x="964" y="1370"/>
                </a:cubicBezTo>
                <a:cubicBezTo>
                  <a:pt x="962" y="1370"/>
                  <a:pt x="962" y="1370"/>
                  <a:pt x="962" y="1370"/>
                </a:cubicBezTo>
                <a:lnTo>
                  <a:pt x="962" y="1375"/>
                </a:lnTo>
                <a:close/>
                <a:moveTo>
                  <a:pt x="1019" y="479"/>
                </a:moveTo>
                <a:cubicBezTo>
                  <a:pt x="1019" y="481"/>
                  <a:pt x="1019" y="481"/>
                  <a:pt x="1019" y="481"/>
                </a:cubicBezTo>
                <a:cubicBezTo>
                  <a:pt x="1022" y="481"/>
                  <a:pt x="1022" y="481"/>
                  <a:pt x="1022" y="481"/>
                </a:cubicBezTo>
                <a:cubicBezTo>
                  <a:pt x="1025" y="480"/>
                  <a:pt x="1019" y="479"/>
                  <a:pt x="1019" y="479"/>
                </a:cubicBezTo>
                <a:close/>
                <a:moveTo>
                  <a:pt x="969" y="1352"/>
                </a:moveTo>
                <a:cubicBezTo>
                  <a:pt x="972" y="1352"/>
                  <a:pt x="972" y="1352"/>
                  <a:pt x="972" y="1352"/>
                </a:cubicBezTo>
                <a:cubicBezTo>
                  <a:pt x="971" y="1350"/>
                  <a:pt x="970" y="1347"/>
                  <a:pt x="969" y="1345"/>
                </a:cubicBezTo>
                <a:cubicBezTo>
                  <a:pt x="964" y="1345"/>
                  <a:pt x="964" y="1345"/>
                  <a:pt x="964" y="1345"/>
                </a:cubicBezTo>
                <a:cubicBezTo>
                  <a:pt x="964" y="1347"/>
                  <a:pt x="964" y="1347"/>
                  <a:pt x="964" y="1347"/>
                </a:cubicBezTo>
                <a:cubicBezTo>
                  <a:pt x="969" y="1347"/>
                  <a:pt x="969" y="1347"/>
                  <a:pt x="969" y="1347"/>
                </a:cubicBezTo>
                <a:lnTo>
                  <a:pt x="969" y="1352"/>
                </a:lnTo>
                <a:close/>
                <a:moveTo>
                  <a:pt x="967" y="1362"/>
                </a:moveTo>
                <a:cubicBezTo>
                  <a:pt x="967" y="1365"/>
                  <a:pt x="967" y="1365"/>
                  <a:pt x="967" y="1365"/>
                </a:cubicBezTo>
                <a:cubicBezTo>
                  <a:pt x="969" y="1364"/>
                  <a:pt x="970" y="1363"/>
                  <a:pt x="972" y="1362"/>
                </a:cubicBezTo>
                <a:cubicBezTo>
                  <a:pt x="972" y="1365"/>
                  <a:pt x="972" y="1365"/>
                  <a:pt x="972" y="1365"/>
                </a:cubicBezTo>
                <a:cubicBezTo>
                  <a:pt x="974" y="1365"/>
                  <a:pt x="974" y="1365"/>
                  <a:pt x="974" y="1365"/>
                </a:cubicBezTo>
                <a:cubicBezTo>
                  <a:pt x="976" y="1362"/>
                  <a:pt x="966" y="1356"/>
                  <a:pt x="964" y="1355"/>
                </a:cubicBezTo>
                <a:cubicBezTo>
                  <a:pt x="966" y="1359"/>
                  <a:pt x="971" y="1360"/>
                  <a:pt x="967" y="1362"/>
                </a:cubicBezTo>
                <a:close/>
                <a:moveTo>
                  <a:pt x="959" y="1355"/>
                </a:moveTo>
                <a:cubicBezTo>
                  <a:pt x="962" y="1355"/>
                  <a:pt x="962" y="1355"/>
                  <a:pt x="962" y="1355"/>
                </a:cubicBezTo>
                <a:cubicBezTo>
                  <a:pt x="962" y="1350"/>
                  <a:pt x="962" y="1350"/>
                  <a:pt x="962" y="1350"/>
                </a:cubicBezTo>
                <a:cubicBezTo>
                  <a:pt x="959" y="1350"/>
                  <a:pt x="959" y="1350"/>
                  <a:pt x="959" y="1350"/>
                </a:cubicBezTo>
                <a:lnTo>
                  <a:pt x="959" y="1355"/>
                </a:lnTo>
                <a:close/>
                <a:moveTo>
                  <a:pt x="999" y="1063"/>
                </a:moveTo>
                <a:cubicBezTo>
                  <a:pt x="1001" y="1060"/>
                  <a:pt x="995" y="1058"/>
                  <a:pt x="994" y="1058"/>
                </a:cubicBezTo>
                <a:cubicBezTo>
                  <a:pt x="999" y="1063"/>
                  <a:pt x="999" y="1063"/>
                  <a:pt x="999" y="1063"/>
                </a:cubicBezTo>
                <a:close/>
                <a:moveTo>
                  <a:pt x="999" y="1163"/>
                </a:moveTo>
                <a:cubicBezTo>
                  <a:pt x="998" y="1157"/>
                  <a:pt x="999" y="1158"/>
                  <a:pt x="994" y="1155"/>
                </a:cubicBezTo>
                <a:cubicBezTo>
                  <a:pt x="994" y="1158"/>
                  <a:pt x="994" y="1158"/>
                  <a:pt x="994" y="1158"/>
                </a:cubicBezTo>
                <a:cubicBezTo>
                  <a:pt x="997" y="1158"/>
                  <a:pt x="997" y="1158"/>
                  <a:pt x="997" y="1158"/>
                </a:cubicBezTo>
                <a:cubicBezTo>
                  <a:pt x="997" y="1160"/>
                  <a:pt x="997" y="1160"/>
                  <a:pt x="997" y="1160"/>
                </a:cubicBezTo>
                <a:cubicBezTo>
                  <a:pt x="994" y="1160"/>
                  <a:pt x="994" y="1160"/>
                  <a:pt x="994" y="1160"/>
                </a:cubicBezTo>
                <a:cubicBezTo>
                  <a:pt x="992" y="1164"/>
                  <a:pt x="998" y="1162"/>
                  <a:pt x="999" y="1163"/>
                </a:cubicBezTo>
                <a:close/>
                <a:moveTo>
                  <a:pt x="984" y="466"/>
                </a:moveTo>
                <a:cubicBezTo>
                  <a:pt x="989" y="466"/>
                  <a:pt x="989" y="466"/>
                  <a:pt x="989" y="466"/>
                </a:cubicBezTo>
                <a:cubicBezTo>
                  <a:pt x="989" y="464"/>
                  <a:pt x="989" y="464"/>
                  <a:pt x="989" y="464"/>
                </a:cubicBezTo>
                <a:cubicBezTo>
                  <a:pt x="987" y="462"/>
                  <a:pt x="984" y="460"/>
                  <a:pt x="982" y="459"/>
                </a:cubicBezTo>
                <a:cubicBezTo>
                  <a:pt x="982" y="461"/>
                  <a:pt x="982" y="461"/>
                  <a:pt x="982" y="461"/>
                </a:cubicBezTo>
                <a:cubicBezTo>
                  <a:pt x="985" y="464"/>
                  <a:pt x="983" y="461"/>
                  <a:pt x="984" y="466"/>
                </a:cubicBezTo>
                <a:close/>
                <a:moveTo>
                  <a:pt x="984" y="1030"/>
                </a:moveTo>
                <a:cubicBezTo>
                  <a:pt x="987" y="1028"/>
                  <a:pt x="985" y="1030"/>
                  <a:pt x="987" y="1025"/>
                </a:cubicBezTo>
                <a:cubicBezTo>
                  <a:pt x="992" y="1025"/>
                  <a:pt x="992" y="1025"/>
                  <a:pt x="992" y="1025"/>
                </a:cubicBezTo>
                <a:cubicBezTo>
                  <a:pt x="990" y="1023"/>
                  <a:pt x="992" y="1025"/>
                  <a:pt x="989" y="1023"/>
                </a:cubicBezTo>
                <a:cubicBezTo>
                  <a:pt x="989" y="1018"/>
                  <a:pt x="989" y="1018"/>
                  <a:pt x="989" y="1018"/>
                </a:cubicBezTo>
                <a:cubicBezTo>
                  <a:pt x="987" y="1018"/>
                  <a:pt x="987" y="1018"/>
                  <a:pt x="987" y="1018"/>
                </a:cubicBezTo>
                <a:cubicBezTo>
                  <a:pt x="986" y="1026"/>
                  <a:pt x="984" y="1027"/>
                  <a:pt x="982" y="1033"/>
                </a:cubicBezTo>
                <a:cubicBezTo>
                  <a:pt x="984" y="1033"/>
                  <a:pt x="984" y="1033"/>
                  <a:pt x="984" y="1033"/>
                </a:cubicBezTo>
                <a:lnTo>
                  <a:pt x="984" y="1030"/>
                </a:lnTo>
                <a:close/>
                <a:moveTo>
                  <a:pt x="1017" y="1065"/>
                </a:moveTo>
                <a:cubicBezTo>
                  <a:pt x="1019" y="1065"/>
                  <a:pt x="1019" y="1065"/>
                  <a:pt x="1019" y="1065"/>
                </a:cubicBezTo>
                <a:cubicBezTo>
                  <a:pt x="1019" y="1060"/>
                  <a:pt x="1019" y="1060"/>
                  <a:pt x="1019" y="1060"/>
                </a:cubicBezTo>
                <a:cubicBezTo>
                  <a:pt x="1017" y="1060"/>
                  <a:pt x="1017" y="1060"/>
                  <a:pt x="1017" y="1060"/>
                </a:cubicBezTo>
                <a:lnTo>
                  <a:pt x="1017" y="1065"/>
                </a:lnTo>
                <a:close/>
                <a:moveTo>
                  <a:pt x="1002" y="459"/>
                </a:moveTo>
                <a:cubicBezTo>
                  <a:pt x="999" y="459"/>
                  <a:pt x="999" y="459"/>
                  <a:pt x="999" y="459"/>
                </a:cubicBezTo>
                <a:cubicBezTo>
                  <a:pt x="999" y="460"/>
                  <a:pt x="998" y="462"/>
                  <a:pt x="997" y="464"/>
                </a:cubicBezTo>
                <a:cubicBezTo>
                  <a:pt x="997" y="464"/>
                  <a:pt x="1004" y="460"/>
                  <a:pt x="1002" y="459"/>
                </a:cubicBezTo>
                <a:close/>
                <a:moveTo>
                  <a:pt x="1019" y="1043"/>
                </a:moveTo>
                <a:cubicBezTo>
                  <a:pt x="1017" y="1043"/>
                  <a:pt x="1017" y="1043"/>
                  <a:pt x="1017" y="1043"/>
                </a:cubicBezTo>
                <a:cubicBezTo>
                  <a:pt x="1016" y="1045"/>
                  <a:pt x="1015" y="1046"/>
                  <a:pt x="1014" y="1048"/>
                </a:cubicBezTo>
                <a:cubicBezTo>
                  <a:pt x="1015" y="1048"/>
                  <a:pt x="1022" y="1044"/>
                  <a:pt x="1019" y="1043"/>
                </a:cubicBezTo>
                <a:close/>
                <a:moveTo>
                  <a:pt x="1019" y="481"/>
                </a:moveTo>
                <a:cubicBezTo>
                  <a:pt x="1017" y="481"/>
                  <a:pt x="1017" y="481"/>
                  <a:pt x="1017" y="481"/>
                </a:cubicBezTo>
                <a:cubicBezTo>
                  <a:pt x="1017" y="479"/>
                  <a:pt x="1017" y="479"/>
                  <a:pt x="1017" y="479"/>
                </a:cubicBezTo>
                <a:cubicBezTo>
                  <a:pt x="1014" y="479"/>
                  <a:pt x="1014" y="479"/>
                  <a:pt x="1014" y="479"/>
                </a:cubicBezTo>
                <a:cubicBezTo>
                  <a:pt x="1017" y="482"/>
                  <a:pt x="1016" y="485"/>
                  <a:pt x="1019" y="481"/>
                </a:cubicBezTo>
                <a:close/>
                <a:moveTo>
                  <a:pt x="895" y="1260"/>
                </a:moveTo>
                <a:cubicBezTo>
                  <a:pt x="887" y="1260"/>
                  <a:pt x="887" y="1260"/>
                  <a:pt x="887" y="1260"/>
                </a:cubicBezTo>
                <a:cubicBezTo>
                  <a:pt x="887" y="1263"/>
                  <a:pt x="887" y="1263"/>
                  <a:pt x="887" y="1263"/>
                </a:cubicBezTo>
                <a:cubicBezTo>
                  <a:pt x="890" y="1263"/>
                  <a:pt x="890" y="1263"/>
                  <a:pt x="890" y="1263"/>
                </a:cubicBezTo>
                <a:cubicBezTo>
                  <a:pt x="893" y="1267"/>
                  <a:pt x="890" y="1261"/>
                  <a:pt x="895" y="1265"/>
                </a:cubicBezTo>
                <a:cubicBezTo>
                  <a:pt x="897" y="1267"/>
                  <a:pt x="896" y="1270"/>
                  <a:pt x="900" y="1273"/>
                </a:cubicBezTo>
                <a:cubicBezTo>
                  <a:pt x="898" y="1267"/>
                  <a:pt x="896" y="1265"/>
                  <a:pt x="895" y="1260"/>
                </a:cubicBezTo>
                <a:close/>
                <a:moveTo>
                  <a:pt x="914" y="1312"/>
                </a:moveTo>
                <a:cubicBezTo>
                  <a:pt x="917" y="1312"/>
                  <a:pt x="917" y="1312"/>
                  <a:pt x="917" y="1312"/>
                </a:cubicBezTo>
                <a:cubicBezTo>
                  <a:pt x="917" y="1307"/>
                  <a:pt x="917" y="1307"/>
                  <a:pt x="917" y="1307"/>
                </a:cubicBezTo>
                <a:cubicBezTo>
                  <a:pt x="914" y="1307"/>
                  <a:pt x="914" y="1307"/>
                  <a:pt x="914" y="1307"/>
                </a:cubicBezTo>
                <a:lnTo>
                  <a:pt x="914" y="1312"/>
                </a:lnTo>
                <a:close/>
                <a:moveTo>
                  <a:pt x="922" y="1292"/>
                </a:moveTo>
                <a:cubicBezTo>
                  <a:pt x="919" y="1290"/>
                  <a:pt x="922" y="1291"/>
                  <a:pt x="917" y="1290"/>
                </a:cubicBezTo>
                <a:cubicBezTo>
                  <a:pt x="917" y="1295"/>
                  <a:pt x="917" y="1295"/>
                  <a:pt x="917" y="1295"/>
                </a:cubicBezTo>
                <a:cubicBezTo>
                  <a:pt x="920" y="1293"/>
                  <a:pt x="917" y="1295"/>
                  <a:pt x="919" y="1292"/>
                </a:cubicBezTo>
                <a:lnTo>
                  <a:pt x="922" y="1292"/>
                </a:lnTo>
                <a:close/>
                <a:moveTo>
                  <a:pt x="924" y="1310"/>
                </a:moveTo>
                <a:cubicBezTo>
                  <a:pt x="924" y="1312"/>
                  <a:pt x="924" y="1312"/>
                  <a:pt x="924" y="1312"/>
                </a:cubicBezTo>
                <a:cubicBezTo>
                  <a:pt x="927" y="1312"/>
                  <a:pt x="927" y="1312"/>
                  <a:pt x="927" y="1312"/>
                </a:cubicBezTo>
                <a:cubicBezTo>
                  <a:pt x="928" y="1309"/>
                  <a:pt x="926" y="1313"/>
                  <a:pt x="924" y="1310"/>
                </a:cubicBezTo>
                <a:close/>
                <a:moveTo>
                  <a:pt x="922" y="1360"/>
                </a:moveTo>
                <a:cubicBezTo>
                  <a:pt x="926" y="1365"/>
                  <a:pt x="927" y="1365"/>
                  <a:pt x="927" y="1365"/>
                </a:cubicBezTo>
                <a:cubicBezTo>
                  <a:pt x="929" y="1362"/>
                  <a:pt x="923" y="1360"/>
                  <a:pt x="922" y="1360"/>
                </a:cubicBezTo>
                <a:close/>
                <a:moveTo>
                  <a:pt x="922" y="1317"/>
                </a:moveTo>
                <a:cubicBezTo>
                  <a:pt x="925" y="1315"/>
                  <a:pt x="923" y="1317"/>
                  <a:pt x="924" y="1312"/>
                </a:cubicBezTo>
                <a:cubicBezTo>
                  <a:pt x="924" y="1313"/>
                  <a:pt x="916" y="1311"/>
                  <a:pt x="919" y="1315"/>
                </a:cubicBezTo>
                <a:cubicBezTo>
                  <a:pt x="922" y="1315"/>
                  <a:pt x="922" y="1315"/>
                  <a:pt x="922" y="1315"/>
                </a:cubicBezTo>
                <a:lnTo>
                  <a:pt x="922" y="1317"/>
                </a:lnTo>
                <a:close/>
                <a:moveTo>
                  <a:pt x="952" y="471"/>
                </a:moveTo>
                <a:cubicBezTo>
                  <a:pt x="950" y="468"/>
                  <a:pt x="952" y="471"/>
                  <a:pt x="949" y="469"/>
                </a:cubicBezTo>
                <a:cubicBezTo>
                  <a:pt x="949" y="484"/>
                  <a:pt x="949" y="484"/>
                  <a:pt x="949" y="484"/>
                </a:cubicBezTo>
                <a:cubicBezTo>
                  <a:pt x="954" y="484"/>
                  <a:pt x="954" y="484"/>
                  <a:pt x="954" y="484"/>
                </a:cubicBezTo>
                <a:cubicBezTo>
                  <a:pt x="954" y="481"/>
                  <a:pt x="954" y="481"/>
                  <a:pt x="954" y="481"/>
                </a:cubicBezTo>
                <a:cubicBezTo>
                  <a:pt x="952" y="481"/>
                  <a:pt x="952" y="481"/>
                  <a:pt x="952" y="481"/>
                </a:cubicBezTo>
                <a:cubicBezTo>
                  <a:pt x="954" y="479"/>
                  <a:pt x="955" y="476"/>
                  <a:pt x="957" y="474"/>
                </a:cubicBezTo>
                <a:cubicBezTo>
                  <a:pt x="955" y="473"/>
                  <a:pt x="954" y="472"/>
                  <a:pt x="952" y="471"/>
                </a:cubicBezTo>
                <a:close/>
                <a:moveTo>
                  <a:pt x="912" y="1350"/>
                </a:moveTo>
                <a:cubicBezTo>
                  <a:pt x="910" y="1355"/>
                  <a:pt x="909" y="1345"/>
                  <a:pt x="909" y="1345"/>
                </a:cubicBezTo>
                <a:cubicBezTo>
                  <a:pt x="907" y="1345"/>
                  <a:pt x="907" y="1345"/>
                  <a:pt x="907" y="1345"/>
                </a:cubicBezTo>
                <a:cubicBezTo>
                  <a:pt x="905" y="1342"/>
                  <a:pt x="907" y="1337"/>
                  <a:pt x="909" y="1337"/>
                </a:cubicBezTo>
                <a:cubicBezTo>
                  <a:pt x="909" y="1335"/>
                  <a:pt x="909" y="1335"/>
                  <a:pt x="909" y="1335"/>
                </a:cubicBezTo>
                <a:cubicBezTo>
                  <a:pt x="905" y="1335"/>
                  <a:pt x="905" y="1335"/>
                  <a:pt x="905" y="1335"/>
                </a:cubicBezTo>
                <a:cubicBezTo>
                  <a:pt x="905" y="1337"/>
                  <a:pt x="905" y="1337"/>
                  <a:pt x="905" y="1337"/>
                </a:cubicBezTo>
                <a:cubicBezTo>
                  <a:pt x="903" y="1337"/>
                  <a:pt x="901" y="1336"/>
                  <a:pt x="900" y="1335"/>
                </a:cubicBezTo>
                <a:cubicBezTo>
                  <a:pt x="900" y="1337"/>
                  <a:pt x="900" y="1337"/>
                  <a:pt x="900" y="1337"/>
                </a:cubicBezTo>
                <a:cubicBezTo>
                  <a:pt x="910" y="1344"/>
                  <a:pt x="901" y="1348"/>
                  <a:pt x="905" y="1352"/>
                </a:cubicBezTo>
                <a:cubicBezTo>
                  <a:pt x="905" y="1350"/>
                  <a:pt x="905" y="1350"/>
                  <a:pt x="905" y="1350"/>
                </a:cubicBezTo>
                <a:cubicBezTo>
                  <a:pt x="906" y="1350"/>
                  <a:pt x="909" y="1352"/>
                  <a:pt x="914" y="1352"/>
                </a:cubicBezTo>
                <a:cubicBezTo>
                  <a:pt x="914" y="1347"/>
                  <a:pt x="914" y="1347"/>
                  <a:pt x="914" y="1347"/>
                </a:cubicBezTo>
                <a:cubicBezTo>
                  <a:pt x="912" y="1347"/>
                  <a:pt x="912" y="1347"/>
                  <a:pt x="912" y="1347"/>
                </a:cubicBezTo>
                <a:lnTo>
                  <a:pt x="912" y="1350"/>
                </a:lnTo>
                <a:close/>
                <a:moveTo>
                  <a:pt x="907" y="1320"/>
                </a:moveTo>
                <a:cubicBezTo>
                  <a:pt x="907" y="1322"/>
                  <a:pt x="907" y="1322"/>
                  <a:pt x="907" y="1322"/>
                </a:cubicBezTo>
                <a:cubicBezTo>
                  <a:pt x="912" y="1322"/>
                  <a:pt x="912" y="1322"/>
                  <a:pt x="912" y="1322"/>
                </a:cubicBezTo>
                <a:cubicBezTo>
                  <a:pt x="912" y="1330"/>
                  <a:pt x="907" y="1327"/>
                  <a:pt x="914" y="1330"/>
                </a:cubicBezTo>
                <a:cubicBezTo>
                  <a:pt x="914" y="1324"/>
                  <a:pt x="913" y="1324"/>
                  <a:pt x="912" y="1320"/>
                </a:cubicBezTo>
                <a:lnTo>
                  <a:pt x="907" y="1320"/>
                </a:lnTo>
                <a:close/>
                <a:moveTo>
                  <a:pt x="897" y="1258"/>
                </a:moveTo>
                <a:cubicBezTo>
                  <a:pt x="905" y="1258"/>
                  <a:pt x="905" y="1258"/>
                  <a:pt x="905" y="1258"/>
                </a:cubicBezTo>
                <a:cubicBezTo>
                  <a:pt x="905" y="1255"/>
                  <a:pt x="905" y="1255"/>
                  <a:pt x="905" y="1255"/>
                </a:cubicBezTo>
                <a:cubicBezTo>
                  <a:pt x="902" y="1254"/>
                  <a:pt x="900" y="1253"/>
                  <a:pt x="897" y="1253"/>
                </a:cubicBezTo>
                <a:cubicBezTo>
                  <a:pt x="897" y="1255"/>
                  <a:pt x="897" y="1255"/>
                  <a:pt x="897" y="1255"/>
                </a:cubicBezTo>
                <a:cubicBezTo>
                  <a:pt x="894" y="1258"/>
                  <a:pt x="896" y="1255"/>
                  <a:pt x="895" y="1260"/>
                </a:cubicBezTo>
                <a:cubicBezTo>
                  <a:pt x="897" y="1260"/>
                  <a:pt x="897" y="1260"/>
                  <a:pt x="897" y="1260"/>
                </a:cubicBezTo>
                <a:lnTo>
                  <a:pt x="897" y="1258"/>
                </a:lnTo>
                <a:close/>
                <a:moveTo>
                  <a:pt x="944" y="1345"/>
                </a:moveTo>
                <a:cubicBezTo>
                  <a:pt x="942" y="1343"/>
                  <a:pt x="944" y="1345"/>
                  <a:pt x="942" y="1342"/>
                </a:cubicBezTo>
                <a:cubicBezTo>
                  <a:pt x="939" y="1342"/>
                  <a:pt x="939" y="1342"/>
                  <a:pt x="939" y="1342"/>
                </a:cubicBezTo>
                <a:cubicBezTo>
                  <a:pt x="939" y="1347"/>
                  <a:pt x="939" y="1347"/>
                  <a:pt x="939" y="1347"/>
                </a:cubicBezTo>
                <a:cubicBezTo>
                  <a:pt x="944" y="1347"/>
                  <a:pt x="944" y="1347"/>
                  <a:pt x="944" y="1347"/>
                </a:cubicBezTo>
                <a:lnTo>
                  <a:pt x="944" y="1345"/>
                </a:lnTo>
                <a:close/>
                <a:moveTo>
                  <a:pt x="924" y="1300"/>
                </a:moveTo>
                <a:cubicBezTo>
                  <a:pt x="924" y="1302"/>
                  <a:pt x="923" y="1303"/>
                  <a:pt x="922" y="1305"/>
                </a:cubicBezTo>
                <a:cubicBezTo>
                  <a:pt x="922" y="1305"/>
                  <a:pt x="929" y="1301"/>
                  <a:pt x="927" y="1300"/>
                </a:cubicBezTo>
                <a:lnTo>
                  <a:pt x="924" y="1300"/>
                </a:lnTo>
                <a:close/>
                <a:moveTo>
                  <a:pt x="952" y="1360"/>
                </a:moveTo>
                <a:cubicBezTo>
                  <a:pt x="954" y="1360"/>
                  <a:pt x="954" y="1360"/>
                  <a:pt x="954" y="1360"/>
                </a:cubicBezTo>
                <a:cubicBezTo>
                  <a:pt x="954" y="1355"/>
                  <a:pt x="954" y="1355"/>
                  <a:pt x="954" y="1355"/>
                </a:cubicBezTo>
                <a:cubicBezTo>
                  <a:pt x="952" y="1355"/>
                  <a:pt x="952" y="1355"/>
                  <a:pt x="952" y="1355"/>
                </a:cubicBezTo>
                <a:lnTo>
                  <a:pt x="952" y="1360"/>
                </a:lnTo>
                <a:close/>
                <a:moveTo>
                  <a:pt x="947" y="1350"/>
                </a:moveTo>
                <a:cubicBezTo>
                  <a:pt x="946" y="1352"/>
                  <a:pt x="945" y="1353"/>
                  <a:pt x="944" y="1355"/>
                </a:cubicBezTo>
                <a:cubicBezTo>
                  <a:pt x="945" y="1355"/>
                  <a:pt x="952" y="1351"/>
                  <a:pt x="949" y="1350"/>
                </a:cubicBezTo>
                <a:lnTo>
                  <a:pt x="947" y="1350"/>
                </a:lnTo>
                <a:close/>
                <a:moveTo>
                  <a:pt x="929" y="1273"/>
                </a:moveTo>
                <a:cubicBezTo>
                  <a:pt x="927" y="1273"/>
                  <a:pt x="927" y="1273"/>
                  <a:pt x="927" y="1273"/>
                </a:cubicBezTo>
                <a:cubicBezTo>
                  <a:pt x="926" y="1274"/>
                  <a:pt x="925" y="1276"/>
                  <a:pt x="924" y="1278"/>
                </a:cubicBezTo>
                <a:cubicBezTo>
                  <a:pt x="925" y="1277"/>
                  <a:pt x="932" y="1274"/>
                  <a:pt x="929" y="1273"/>
                </a:cubicBezTo>
                <a:close/>
                <a:moveTo>
                  <a:pt x="942" y="1283"/>
                </a:moveTo>
                <a:cubicBezTo>
                  <a:pt x="944" y="1280"/>
                  <a:pt x="938" y="1278"/>
                  <a:pt x="937" y="1278"/>
                </a:cubicBezTo>
                <a:cubicBezTo>
                  <a:pt x="941" y="1283"/>
                  <a:pt x="942" y="1283"/>
                  <a:pt x="942" y="1283"/>
                </a:cubicBezTo>
                <a:close/>
                <a:moveTo>
                  <a:pt x="929" y="1347"/>
                </a:moveTo>
                <a:cubicBezTo>
                  <a:pt x="932" y="1347"/>
                  <a:pt x="932" y="1347"/>
                  <a:pt x="932" y="1347"/>
                </a:cubicBezTo>
                <a:cubicBezTo>
                  <a:pt x="934" y="1345"/>
                  <a:pt x="935" y="1342"/>
                  <a:pt x="937" y="1340"/>
                </a:cubicBezTo>
                <a:cubicBezTo>
                  <a:pt x="934" y="1340"/>
                  <a:pt x="934" y="1340"/>
                  <a:pt x="934" y="1340"/>
                </a:cubicBezTo>
                <a:cubicBezTo>
                  <a:pt x="933" y="1342"/>
                  <a:pt x="931" y="1345"/>
                  <a:pt x="929" y="1347"/>
                </a:cubicBezTo>
                <a:close/>
                <a:moveTo>
                  <a:pt x="1169" y="624"/>
                </a:moveTo>
                <a:cubicBezTo>
                  <a:pt x="1167" y="624"/>
                  <a:pt x="1167" y="624"/>
                  <a:pt x="1167" y="624"/>
                </a:cubicBezTo>
                <a:cubicBezTo>
                  <a:pt x="1167" y="629"/>
                  <a:pt x="1167" y="629"/>
                  <a:pt x="1167" y="629"/>
                </a:cubicBezTo>
                <a:cubicBezTo>
                  <a:pt x="1169" y="629"/>
                  <a:pt x="1169" y="629"/>
                  <a:pt x="1169" y="629"/>
                </a:cubicBezTo>
                <a:lnTo>
                  <a:pt x="1169" y="624"/>
                </a:lnTo>
                <a:close/>
                <a:moveTo>
                  <a:pt x="1227" y="1055"/>
                </a:moveTo>
                <a:cubicBezTo>
                  <a:pt x="1229" y="1055"/>
                  <a:pt x="1229" y="1055"/>
                  <a:pt x="1229" y="1055"/>
                </a:cubicBezTo>
                <a:cubicBezTo>
                  <a:pt x="1229" y="1053"/>
                  <a:pt x="1229" y="1053"/>
                  <a:pt x="1229" y="1053"/>
                </a:cubicBezTo>
                <a:cubicBezTo>
                  <a:pt x="1237" y="1053"/>
                  <a:pt x="1237" y="1053"/>
                  <a:pt x="1237" y="1053"/>
                </a:cubicBezTo>
                <a:cubicBezTo>
                  <a:pt x="1237" y="1050"/>
                  <a:pt x="1237" y="1050"/>
                  <a:pt x="1237" y="1050"/>
                </a:cubicBezTo>
                <a:cubicBezTo>
                  <a:pt x="1229" y="1050"/>
                  <a:pt x="1229" y="1050"/>
                  <a:pt x="1229" y="1050"/>
                </a:cubicBezTo>
                <a:lnTo>
                  <a:pt x="1227" y="1055"/>
                </a:lnTo>
                <a:close/>
                <a:moveTo>
                  <a:pt x="1217" y="1043"/>
                </a:moveTo>
                <a:cubicBezTo>
                  <a:pt x="1219" y="1046"/>
                  <a:pt x="1221" y="1047"/>
                  <a:pt x="1227" y="1048"/>
                </a:cubicBezTo>
                <a:cubicBezTo>
                  <a:pt x="1224" y="1044"/>
                  <a:pt x="1222" y="1044"/>
                  <a:pt x="1217" y="1043"/>
                </a:cubicBezTo>
                <a:close/>
                <a:moveTo>
                  <a:pt x="1229" y="1035"/>
                </a:moveTo>
                <a:cubicBezTo>
                  <a:pt x="1229" y="1040"/>
                  <a:pt x="1229" y="1040"/>
                  <a:pt x="1229" y="1040"/>
                </a:cubicBezTo>
                <a:cubicBezTo>
                  <a:pt x="1232" y="1040"/>
                  <a:pt x="1232" y="1040"/>
                  <a:pt x="1232" y="1040"/>
                </a:cubicBezTo>
                <a:cubicBezTo>
                  <a:pt x="1232" y="1035"/>
                  <a:pt x="1232" y="1035"/>
                  <a:pt x="1232" y="1035"/>
                </a:cubicBezTo>
                <a:lnTo>
                  <a:pt x="1229" y="1035"/>
                </a:lnTo>
                <a:close/>
                <a:moveTo>
                  <a:pt x="1241" y="988"/>
                </a:moveTo>
                <a:cubicBezTo>
                  <a:pt x="1239" y="988"/>
                  <a:pt x="1239" y="988"/>
                  <a:pt x="1239" y="988"/>
                </a:cubicBezTo>
                <a:cubicBezTo>
                  <a:pt x="1239" y="990"/>
                  <a:pt x="1239" y="990"/>
                  <a:pt x="1239" y="990"/>
                </a:cubicBezTo>
                <a:cubicBezTo>
                  <a:pt x="1241" y="990"/>
                  <a:pt x="1241" y="990"/>
                  <a:pt x="1241" y="990"/>
                </a:cubicBezTo>
                <a:lnTo>
                  <a:pt x="1241" y="988"/>
                </a:lnTo>
                <a:close/>
                <a:moveTo>
                  <a:pt x="1197" y="1105"/>
                </a:moveTo>
                <a:cubicBezTo>
                  <a:pt x="1197" y="1103"/>
                  <a:pt x="1197" y="1103"/>
                  <a:pt x="1197" y="1103"/>
                </a:cubicBezTo>
                <a:cubicBezTo>
                  <a:pt x="1199" y="1103"/>
                  <a:pt x="1199" y="1103"/>
                  <a:pt x="1199" y="1103"/>
                </a:cubicBezTo>
                <a:cubicBezTo>
                  <a:pt x="1199" y="1100"/>
                  <a:pt x="1199" y="1100"/>
                  <a:pt x="1199" y="1100"/>
                </a:cubicBezTo>
                <a:cubicBezTo>
                  <a:pt x="1197" y="1100"/>
                  <a:pt x="1197" y="1100"/>
                  <a:pt x="1197" y="1100"/>
                </a:cubicBezTo>
                <a:cubicBezTo>
                  <a:pt x="1196" y="1102"/>
                  <a:pt x="1195" y="1104"/>
                  <a:pt x="1194" y="1105"/>
                </a:cubicBezTo>
                <a:lnTo>
                  <a:pt x="1197" y="1105"/>
                </a:lnTo>
                <a:close/>
                <a:moveTo>
                  <a:pt x="1209" y="1085"/>
                </a:moveTo>
                <a:cubicBezTo>
                  <a:pt x="1209" y="1085"/>
                  <a:pt x="1208" y="1084"/>
                  <a:pt x="1208" y="1084"/>
                </a:cubicBezTo>
                <a:cubicBezTo>
                  <a:pt x="1208" y="1084"/>
                  <a:pt x="1207" y="1085"/>
                  <a:pt x="1209" y="1085"/>
                </a:cubicBezTo>
                <a:close/>
                <a:moveTo>
                  <a:pt x="1237" y="993"/>
                </a:moveTo>
                <a:cubicBezTo>
                  <a:pt x="1237" y="995"/>
                  <a:pt x="1237" y="995"/>
                  <a:pt x="1237" y="995"/>
                </a:cubicBezTo>
                <a:cubicBezTo>
                  <a:pt x="1239" y="993"/>
                  <a:pt x="1237" y="995"/>
                  <a:pt x="1239" y="990"/>
                </a:cubicBezTo>
                <a:cubicBezTo>
                  <a:pt x="1239" y="991"/>
                  <a:pt x="1231" y="989"/>
                  <a:pt x="1234" y="993"/>
                </a:cubicBezTo>
                <a:lnTo>
                  <a:pt x="1237" y="993"/>
                </a:lnTo>
                <a:close/>
                <a:moveTo>
                  <a:pt x="1147" y="1230"/>
                </a:moveTo>
                <a:cubicBezTo>
                  <a:pt x="1151" y="1227"/>
                  <a:pt x="1151" y="1228"/>
                  <a:pt x="1152" y="1220"/>
                </a:cubicBezTo>
                <a:cubicBezTo>
                  <a:pt x="1149" y="1220"/>
                  <a:pt x="1149" y="1220"/>
                  <a:pt x="1149" y="1220"/>
                </a:cubicBezTo>
                <a:cubicBezTo>
                  <a:pt x="1148" y="1229"/>
                  <a:pt x="1146" y="1228"/>
                  <a:pt x="1144" y="1235"/>
                </a:cubicBezTo>
                <a:cubicBezTo>
                  <a:pt x="1139" y="1235"/>
                  <a:pt x="1139" y="1235"/>
                  <a:pt x="1139" y="1235"/>
                </a:cubicBezTo>
                <a:cubicBezTo>
                  <a:pt x="1139" y="1240"/>
                  <a:pt x="1139" y="1240"/>
                  <a:pt x="1139" y="1240"/>
                </a:cubicBezTo>
                <a:cubicBezTo>
                  <a:pt x="1142" y="1240"/>
                  <a:pt x="1142" y="1240"/>
                  <a:pt x="1142" y="1240"/>
                </a:cubicBezTo>
                <a:cubicBezTo>
                  <a:pt x="1141" y="1243"/>
                  <a:pt x="1140" y="1245"/>
                  <a:pt x="1139" y="1248"/>
                </a:cubicBezTo>
                <a:cubicBezTo>
                  <a:pt x="1144" y="1248"/>
                  <a:pt x="1149" y="1249"/>
                  <a:pt x="1154" y="1250"/>
                </a:cubicBezTo>
                <a:cubicBezTo>
                  <a:pt x="1153" y="1248"/>
                  <a:pt x="1152" y="1247"/>
                  <a:pt x="1152" y="1245"/>
                </a:cubicBezTo>
                <a:cubicBezTo>
                  <a:pt x="1155" y="1244"/>
                  <a:pt x="1152" y="1244"/>
                  <a:pt x="1149" y="1243"/>
                </a:cubicBezTo>
                <a:cubicBezTo>
                  <a:pt x="1149" y="1245"/>
                  <a:pt x="1149" y="1245"/>
                  <a:pt x="1149" y="1245"/>
                </a:cubicBezTo>
                <a:cubicBezTo>
                  <a:pt x="1147" y="1245"/>
                  <a:pt x="1147" y="1245"/>
                  <a:pt x="1147" y="1245"/>
                </a:cubicBezTo>
                <a:cubicBezTo>
                  <a:pt x="1147" y="1243"/>
                  <a:pt x="1147" y="1243"/>
                  <a:pt x="1147" y="1243"/>
                </a:cubicBezTo>
                <a:cubicBezTo>
                  <a:pt x="1144" y="1243"/>
                  <a:pt x="1144" y="1243"/>
                  <a:pt x="1144" y="1243"/>
                </a:cubicBezTo>
                <a:cubicBezTo>
                  <a:pt x="1145" y="1241"/>
                  <a:pt x="1146" y="1239"/>
                  <a:pt x="1147" y="1238"/>
                </a:cubicBezTo>
                <a:cubicBezTo>
                  <a:pt x="1143" y="1236"/>
                  <a:pt x="1146" y="1236"/>
                  <a:pt x="1149" y="1235"/>
                </a:cubicBezTo>
                <a:cubicBezTo>
                  <a:pt x="1149" y="1240"/>
                  <a:pt x="1149" y="1240"/>
                  <a:pt x="1149" y="1240"/>
                </a:cubicBezTo>
                <a:cubicBezTo>
                  <a:pt x="1157" y="1240"/>
                  <a:pt x="1157" y="1240"/>
                  <a:pt x="1157" y="1240"/>
                </a:cubicBezTo>
                <a:cubicBezTo>
                  <a:pt x="1157" y="1238"/>
                  <a:pt x="1157" y="1238"/>
                  <a:pt x="1157" y="1238"/>
                </a:cubicBezTo>
                <a:cubicBezTo>
                  <a:pt x="1152" y="1238"/>
                  <a:pt x="1152" y="1238"/>
                  <a:pt x="1152" y="1238"/>
                </a:cubicBezTo>
                <a:cubicBezTo>
                  <a:pt x="1152" y="1235"/>
                  <a:pt x="1153" y="1233"/>
                  <a:pt x="1154" y="1230"/>
                </a:cubicBezTo>
                <a:cubicBezTo>
                  <a:pt x="1152" y="1231"/>
                  <a:pt x="1149" y="1232"/>
                  <a:pt x="1147" y="1233"/>
                </a:cubicBezTo>
                <a:lnTo>
                  <a:pt x="1147" y="1230"/>
                </a:lnTo>
                <a:close/>
                <a:moveTo>
                  <a:pt x="1204" y="961"/>
                </a:moveTo>
                <a:cubicBezTo>
                  <a:pt x="1199" y="961"/>
                  <a:pt x="1199" y="961"/>
                  <a:pt x="1199" y="961"/>
                </a:cubicBezTo>
                <a:cubicBezTo>
                  <a:pt x="1199" y="965"/>
                  <a:pt x="1199" y="965"/>
                  <a:pt x="1199" y="965"/>
                </a:cubicBezTo>
                <a:cubicBezTo>
                  <a:pt x="1202" y="966"/>
                  <a:pt x="1204" y="967"/>
                  <a:pt x="1207" y="968"/>
                </a:cubicBezTo>
                <a:cubicBezTo>
                  <a:pt x="1206" y="965"/>
                  <a:pt x="1205" y="963"/>
                  <a:pt x="1204" y="961"/>
                </a:cubicBezTo>
                <a:close/>
                <a:moveTo>
                  <a:pt x="1212" y="990"/>
                </a:moveTo>
                <a:cubicBezTo>
                  <a:pt x="1209" y="988"/>
                  <a:pt x="1212" y="989"/>
                  <a:pt x="1207" y="988"/>
                </a:cubicBezTo>
                <a:cubicBezTo>
                  <a:pt x="1209" y="991"/>
                  <a:pt x="1207" y="989"/>
                  <a:pt x="1212" y="990"/>
                </a:cubicBezTo>
                <a:close/>
                <a:moveTo>
                  <a:pt x="1199" y="1020"/>
                </a:moveTo>
                <a:cubicBezTo>
                  <a:pt x="1204" y="1020"/>
                  <a:pt x="1204" y="1020"/>
                  <a:pt x="1204" y="1020"/>
                </a:cubicBezTo>
                <a:cubicBezTo>
                  <a:pt x="1204" y="1018"/>
                  <a:pt x="1204" y="1018"/>
                  <a:pt x="1204" y="1018"/>
                </a:cubicBezTo>
                <a:cubicBezTo>
                  <a:pt x="1202" y="1016"/>
                  <a:pt x="1199" y="1015"/>
                  <a:pt x="1197" y="1013"/>
                </a:cubicBezTo>
                <a:cubicBezTo>
                  <a:pt x="1197" y="1015"/>
                  <a:pt x="1197" y="1015"/>
                  <a:pt x="1197" y="1015"/>
                </a:cubicBezTo>
                <a:cubicBezTo>
                  <a:pt x="1199" y="1018"/>
                  <a:pt x="1198" y="1015"/>
                  <a:pt x="1199" y="1020"/>
                </a:cubicBezTo>
                <a:close/>
                <a:moveTo>
                  <a:pt x="1217" y="1130"/>
                </a:moveTo>
                <a:cubicBezTo>
                  <a:pt x="1218" y="1128"/>
                  <a:pt x="1212" y="1126"/>
                  <a:pt x="1212" y="1125"/>
                </a:cubicBezTo>
                <a:cubicBezTo>
                  <a:pt x="1216" y="1131"/>
                  <a:pt x="1217" y="1130"/>
                  <a:pt x="1217" y="1130"/>
                </a:cubicBezTo>
                <a:close/>
                <a:moveTo>
                  <a:pt x="1202" y="1088"/>
                </a:moveTo>
                <a:cubicBezTo>
                  <a:pt x="1205" y="1086"/>
                  <a:pt x="1203" y="1082"/>
                  <a:pt x="1207" y="1083"/>
                </a:cubicBezTo>
                <a:cubicBezTo>
                  <a:pt x="1207" y="1083"/>
                  <a:pt x="1208" y="1083"/>
                  <a:pt x="1208" y="1083"/>
                </a:cubicBezTo>
                <a:cubicBezTo>
                  <a:pt x="1206" y="1081"/>
                  <a:pt x="1205" y="1080"/>
                  <a:pt x="1202" y="1078"/>
                </a:cubicBezTo>
                <a:cubicBezTo>
                  <a:pt x="1202" y="1079"/>
                  <a:pt x="1203" y="1081"/>
                  <a:pt x="1204" y="1083"/>
                </a:cubicBezTo>
                <a:cubicBezTo>
                  <a:pt x="1202" y="1082"/>
                  <a:pt x="1199" y="1081"/>
                  <a:pt x="1197" y="1080"/>
                </a:cubicBezTo>
                <a:cubicBezTo>
                  <a:pt x="1197" y="1083"/>
                  <a:pt x="1197" y="1083"/>
                  <a:pt x="1197" y="1083"/>
                </a:cubicBezTo>
                <a:cubicBezTo>
                  <a:pt x="1200" y="1085"/>
                  <a:pt x="1199" y="1085"/>
                  <a:pt x="1202" y="1088"/>
                </a:cubicBezTo>
                <a:close/>
                <a:moveTo>
                  <a:pt x="1207" y="1020"/>
                </a:moveTo>
                <a:cubicBezTo>
                  <a:pt x="1209" y="1020"/>
                  <a:pt x="1209" y="1020"/>
                  <a:pt x="1209" y="1020"/>
                </a:cubicBezTo>
                <a:cubicBezTo>
                  <a:pt x="1209" y="1023"/>
                  <a:pt x="1209" y="1023"/>
                  <a:pt x="1209" y="1023"/>
                </a:cubicBezTo>
                <a:cubicBezTo>
                  <a:pt x="1212" y="1023"/>
                  <a:pt x="1212" y="1023"/>
                  <a:pt x="1212" y="1023"/>
                </a:cubicBezTo>
                <a:cubicBezTo>
                  <a:pt x="1212" y="1020"/>
                  <a:pt x="1212" y="1020"/>
                  <a:pt x="1212" y="1020"/>
                </a:cubicBezTo>
                <a:cubicBezTo>
                  <a:pt x="1216" y="1018"/>
                  <a:pt x="1214" y="1024"/>
                  <a:pt x="1214" y="1025"/>
                </a:cubicBezTo>
                <a:cubicBezTo>
                  <a:pt x="1219" y="1025"/>
                  <a:pt x="1219" y="1025"/>
                  <a:pt x="1219" y="1025"/>
                </a:cubicBezTo>
                <a:cubicBezTo>
                  <a:pt x="1218" y="1019"/>
                  <a:pt x="1216" y="1018"/>
                  <a:pt x="1214" y="1013"/>
                </a:cubicBezTo>
                <a:cubicBezTo>
                  <a:pt x="1210" y="1015"/>
                  <a:pt x="1208" y="1016"/>
                  <a:pt x="1207" y="1020"/>
                </a:cubicBezTo>
                <a:close/>
                <a:moveTo>
                  <a:pt x="1224" y="993"/>
                </a:moveTo>
                <a:cubicBezTo>
                  <a:pt x="1222" y="989"/>
                  <a:pt x="1217" y="987"/>
                  <a:pt x="1222" y="983"/>
                </a:cubicBezTo>
                <a:cubicBezTo>
                  <a:pt x="1224" y="984"/>
                  <a:pt x="1227" y="985"/>
                  <a:pt x="1229" y="985"/>
                </a:cubicBezTo>
                <a:cubicBezTo>
                  <a:pt x="1228" y="989"/>
                  <a:pt x="1229" y="986"/>
                  <a:pt x="1227" y="988"/>
                </a:cubicBezTo>
                <a:cubicBezTo>
                  <a:pt x="1227" y="992"/>
                  <a:pt x="1229" y="991"/>
                  <a:pt x="1232" y="993"/>
                </a:cubicBezTo>
                <a:cubicBezTo>
                  <a:pt x="1229" y="985"/>
                  <a:pt x="1233" y="986"/>
                  <a:pt x="1222" y="980"/>
                </a:cubicBezTo>
                <a:cubicBezTo>
                  <a:pt x="1220" y="984"/>
                  <a:pt x="1219" y="983"/>
                  <a:pt x="1217" y="985"/>
                </a:cubicBezTo>
                <a:cubicBezTo>
                  <a:pt x="1217" y="987"/>
                  <a:pt x="1223" y="995"/>
                  <a:pt x="1224" y="993"/>
                </a:cubicBezTo>
                <a:close/>
                <a:moveTo>
                  <a:pt x="1227" y="1028"/>
                </a:moveTo>
                <a:cubicBezTo>
                  <a:pt x="1231" y="1027"/>
                  <a:pt x="1235" y="1026"/>
                  <a:pt x="1239" y="1025"/>
                </a:cubicBezTo>
                <a:cubicBezTo>
                  <a:pt x="1239" y="1023"/>
                  <a:pt x="1239" y="1023"/>
                  <a:pt x="1239" y="1023"/>
                </a:cubicBezTo>
                <a:cubicBezTo>
                  <a:pt x="1232" y="1021"/>
                  <a:pt x="1233" y="1020"/>
                  <a:pt x="1227" y="1018"/>
                </a:cubicBezTo>
                <a:lnTo>
                  <a:pt x="1227" y="1028"/>
                </a:lnTo>
                <a:close/>
                <a:moveTo>
                  <a:pt x="1212" y="965"/>
                </a:moveTo>
                <a:cubicBezTo>
                  <a:pt x="1209" y="965"/>
                  <a:pt x="1209" y="965"/>
                  <a:pt x="1209" y="965"/>
                </a:cubicBezTo>
                <a:cubicBezTo>
                  <a:pt x="1209" y="970"/>
                  <a:pt x="1209" y="970"/>
                  <a:pt x="1209" y="970"/>
                </a:cubicBezTo>
                <a:cubicBezTo>
                  <a:pt x="1212" y="970"/>
                  <a:pt x="1212" y="970"/>
                  <a:pt x="1212" y="970"/>
                </a:cubicBezTo>
                <a:lnTo>
                  <a:pt x="1212" y="965"/>
                </a:lnTo>
                <a:close/>
                <a:moveTo>
                  <a:pt x="1214" y="1055"/>
                </a:moveTo>
                <a:cubicBezTo>
                  <a:pt x="1217" y="1055"/>
                  <a:pt x="1217" y="1055"/>
                  <a:pt x="1217" y="1055"/>
                </a:cubicBezTo>
                <a:cubicBezTo>
                  <a:pt x="1217" y="1050"/>
                  <a:pt x="1217" y="1050"/>
                  <a:pt x="1217" y="1050"/>
                </a:cubicBezTo>
                <a:cubicBezTo>
                  <a:pt x="1214" y="1050"/>
                  <a:pt x="1214" y="1050"/>
                  <a:pt x="1214" y="1050"/>
                </a:cubicBezTo>
                <a:lnTo>
                  <a:pt x="1214" y="1055"/>
                </a:lnTo>
                <a:close/>
                <a:moveTo>
                  <a:pt x="1149" y="1168"/>
                </a:moveTo>
                <a:cubicBezTo>
                  <a:pt x="1149" y="1173"/>
                  <a:pt x="1149" y="1173"/>
                  <a:pt x="1149" y="1173"/>
                </a:cubicBezTo>
                <a:cubicBezTo>
                  <a:pt x="1152" y="1171"/>
                  <a:pt x="1149" y="1173"/>
                  <a:pt x="1152" y="1170"/>
                </a:cubicBezTo>
                <a:cubicBezTo>
                  <a:pt x="1154" y="1170"/>
                  <a:pt x="1154" y="1170"/>
                  <a:pt x="1154" y="1170"/>
                </a:cubicBezTo>
                <a:cubicBezTo>
                  <a:pt x="1151" y="1167"/>
                  <a:pt x="1154" y="1169"/>
                  <a:pt x="1149" y="1168"/>
                </a:cubicBezTo>
                <a:close/>
                <a:moveTo>
                  <a:pt x="1152" y="1155"/>
                </a:moveTo>
                <a:cubicBezTo>
                  <a:pt x="1154" y="1155"/>
                  <a:pt x="1154" y="1155"/>
                  <a:pt x="1154" y="1155"/>
                </a:cubicBezTo>
                <a:cubicBezTo>
                  <a:pt x="1154" y="1150"/>
                  <a:pt x="1154" y="1150"/>
                  <a:pt x="1154" y="1150"/>
                </a:cubicBezTo>
                <a:cubicBezTo>
                  <a:pt x="1152" y="1150"/>
                  <a:pt x="1152" y="1150"/>
                  <a:pt x="1152" y="1150"/>
                </a:cubicBezTo>
                <a:lnTo>
                  <a:pt x="1152" y="1155"/>
                </a:lnTo>
                <a:close/>
                <a:moveTo>
                  <a:pt x="1147" y="1178"/>
                </a:moveTo>
                <a:cubicBezTo>
                  <a:pt x="1144" y="1178"/>
                  <a:pt x="1144" y="1178"/>
                  <a:pt x="1144" y="1178"/>
                </a:cubicBezTo>
                <a:cubicBezTo>
                  <a:pt x="1146" y="1183"/>
                  <a:pt x="1148" y="1182"/>
                  <a:pt x="1154" y="1183"/>
                </a:cubicBezTo>
                <a:cubicBezTo>
                  <a:pt x="1154" y="1180"/>
                  <a:pt x="1154" y="1180"/>
                  <a:pt x="1154" y="1180"/>
                </a:cubicBezTo>
                <a:cubicBezTo>
                  <a:pt x="1152" y="1179"/>
                  <a:pt x="1149" y="1177"/>
                  <a:pt x="1147" y="1175"/>
                </a:cubicBezTo>
                <a:lnTo>
                  <a:pt x="1147" y="1178"/>
                </a:lnTo>
                <a:close/>
                <a:moveTo>
                  <a:pt x="1164" y="1210"/>
                </a:moveTo>
                <a:cubicBezTo>
                  <a:pt x="1164" y="1205"/>
                  <a:pt x="1164" y="1205"/>
                  <a:pt x="1164" y="1205"/>
                </a:cubicBezTo>
                <a:cubicBezTo>
                  <a:pt x="1159" y="1205"/>
                  <a:pt x="1159" y="1205"/>
                  <a:pt x="1159" y="1205"/>
                </a:cubicBezTo>
                <a:cubicBezTo>
                  <a:pt x="1160" y="1207"/>
                  <a:pt x="1161" y="1208"/>
                  <a:pt x="1162" y="1210"/>
                </a:cubicBezTo>
                <a:cubicBezTo>
                  <a:pt x="1164" y="1211"/>
                  <a:pt x="1167" y="1212"/>
                  <a:pt x="1169" y="1213"/>
                </a:cubicBezTo>
                <a:cubicBezTo>
                  <a:pt x="1166" y="1210"/>
                  <a:pt x="1169" y="1212"/>
                  <a:pt x="1164" y="1210"/>
                </a:cubicBezTo>
                <a:close/>
                <a:moveTo>
                  <a:pt x="1159" y="1088"/>
                </a:moveTo>
                <a:cubicBezTo>
                  <a:pt x="1152" y="1088"/>
                  <a:pt x="1152" y="1088"/>
                  <a:pt x="1152" y="1088"/>
                </a:cubicBezTo>
                <a:cubicBezTo>
                  <a:pt x="1152" y="1090"/>
                  <a:pt x="1152" y="1090"/>
                  <a:pt x="1152" y="1090"/>
                </a:cubicBezTo>
                <a:cubicBezTo>
                  <a:pt x="1154" y="1092"/>
                  <a:pt x="1152" y="1090"/>
                  <a:pt x="1154" y="1093"/>
                </a:cubicBezTo>
                <a:cubicBezTo>
                  <a:pt x="1156" y="1094"/>
                  <a:pt x="1157" y="1094"/>
                  <a:pt x="1159" y="1095"/>
                </a:cubicBezTo>
                <a:lnTo>
                  <a:pt x="1159" y="1088"/>
                </a:lnTo>
                <a:close/>
                <a:moveTo>
                  <a:pt x="1139" y="1213"/>
                </a:moveTo>
                <a:cubicBezTo>
                  <a:pt x="1143" y="1215"/>
                  <a:pt x="1143" y="1214"/>
                  <a:pt x="1144" y="1220"/>
                </a:cubicBezTo>
                <a:cubicBezTo>
                  <a:pt x="1142" y="1219"/>
                  <a:pt x="1141" y="1218"/>
                  <a:pt x="1139" y="1218"/>
                </a:cubicBezTo>
                <a:cubicBezTo>
                  <a:pt x="1139" y="1220"/>
                  <a:pt x="1139" y="1220"/>
                  <a:pt x="1139" y="1220"/>
                </a:cubicBezTo>
                <a:cubicBezTo>
                  <a:pt x="1142" y="1220"/>
                  <a:pt x="1142" y="1220"/>
                  <a:pt x="1142" y="1220"/>
                </a:cubicBezTo>
                <a:cubicBezTo>
                  <a:pt x="1142" y="1223"/>
                  <a:pt x="1142" y="1223"/>
                  <a:pt x="1142" y="1223"/>
                </a:cubicBezTo>
                <a:cubicBezTo>
                  <a:pt x="1143" y="1222"/>
                  <a:pt x="1145" y="1221"/>
                  <a:pt x="1147" y="1220"/>
                </a:cubicBezTo>
                <a:cubicBezTo>
                  <a:pt x="1147" y="1218"/>
                  <a:pt x="1147" y="1218"/>
                  <a:pt x="1147" y="1218"/>
                </a:cubicBezTo>
                <a:cubicBezTo>
                  <a:pt x="1149" y="1218"/>
                  <a:pt x="1149" y="1218"/>
                  <a:pt x="1149" y="1218"/>
                </a:cubicBezTo>
                <a:cubicBezTo>
                  <a:pt x="1148" y="1216"/>
                  <a:pt x="1147" y="1214"/>
                  <a:pt x="1147" y="1213"/>
                </a:cubicBezTo>
                <a:cubicBezTo>
                  <a:pt x="1144" y="1212"/>
                  <a:pt x="1142" y="1211"/>
                  <a:pt x="1139" y="1210"/>
                </a:cubicBezTo>
                <a:lnTo>
                  <a:pt x="1139" y="1213"/>
                </a:lnTo>
                <a:close/>
                <a:moveTo>
                  <a:pt x="1149" y="1195"/>
                </a:moveTo>
                <a:cubicBezTo>
                  <a:pt x="1152" y="1198"/>
                  <a:pt x="1149" y="1196"/>
                  <a:pt x="1154" y="1198"/>
                </a:cubicBezTo>
                <a:cubicBezTo>
                  <a:pt x="1151" y="1195"/>
                  <a:pt x="1154" y="1197"/>
                  <a:pt x="1149" y="1195"/>
                </a:cubicBezTo>
                <a:close/>
                <a:moveTo>
                  <a:pt x="1184" y="1145"/>
                </a:moveTo>
                <a:cubicBezTo>
                  <a:pt x="1184" y="1148"/>
                  <a:pt x="1184" y="1148"/>
                  <a:pt x="1184" y="1148"/>
                </a:cubicBezTo>
                <a:cubicBezTo>
                  <a:pt x="1182" y="1148"/>
                  <a:pt x="1182" y="1148"/>
                  <a:pt x="1182" y="1148"/>
                </a:cubicBezTo>
                <a:cubicBezTo>
                  <a:pt x="1182" y="1150"/>
                  <a:pt x="1182" y="1150"/>
                  <a:pt x="1182" y="1150"/>
                </a:cubicBezTo>
                <a:cubicBezTo>
                  <a:pt x="1183" y="1151"/>
                  <a:pt x="1185" y="1152"/>
                  <a:pt x="1187" y="1153"/>
                </a:cubicBezTo>
                <a:cubicBezTo>
                  <a:pt x="1185" y="1147"/>
                  <a:pt x="1184" y="1150"/>
                  <a:pt x="1187" y="1145"/>
                </a:cubicBezTo>
                <a:lnTo>
                  <a:pt x="1184" y="1145"/>
                </a:lnTo>
                <a:close/>
                <a:moveTo>
                  <a:pt x="1147" y="1213"/>
                </a:moveTo>
                <a:cubicBezTo>
                  <a:pt x="1152" y="1213"/>
                  <a:pt x="1152" y="1213"/>
                  <a:pt x="1152" y="1213"/>
                </a:cubicBezTo>
                <a:cubicBezTo>
                  <a:pt x="1149" y="1208"/>
                  <a:pt x="1149" y="1208"/>
                  <a:pt x="1149" y="1208"/>
                </a:cubicBezTo>
                <a:cubicBezTo>
                  <a:pt x="1152" y="1208"/>
                  <a:pt x="1152" y="1208"/>
                  <a:pt x="1152" y="1208"/>
                </a:cubicBezTo>
                <a:cubicBezTo>
                  <a:pt x="1152" y="1205"/>
                  <a:pt x="1152" y="1205"/>
                  <a:pt x="1152" y="1205"/>
                </a:cubicBezTo>
                <a:cubicBezTo>
                  <a:pt x="1144" y="1205"/>
                  <a:pt x="1144" y="1205"/>
                  <a:pt x="1144" y="1205"/>
                </a:cubicBezTo>
                <a:cubicBezTo>
                  <a:pt x="1145" y="1208"/>
                  <a:pt x="1146" y="1210"/>
                  <a:pt x="1147" y="1213"/>
                </a:cubicBezTo>
                <a:close/>
                <a:moveTo>
                  <a:pt x="1172" y="1153"/>
                </a:moveTo>
                <a:cubicBezTo>
                  <a:pt x="1177" y="1153"/>
                  <a:pt x="1177" y="1153"/>
                  <a:pt x="1177" y="1153"/>
                </a:cubicBezTo>
                <a:cubicBezTo>
                  <a:pt x="1179" y="1156"/>
                  <a:pt x="1177" y="1154"/>
                  <a:pt x="1182" y="1155"/>
                </a:cubicBezTo>
                <a:cubicBezTo>
                  <a:pt x="1182" y="1150"/>
                  <a:pt x="1182" y="1150"/>
                  <a:pt x="1182" y="1150"/>
                </a:cubicBezTo>
                <a:cubicBezTo>
                  <a:pt x="1172" y="1150"/>
                  <a:pt x="1172" y="1150"/>
                  <a:pt x="1172" y="1150"/>
                </a:cubicBezTo>
                <a:lnTo>
                  <a:pt x="1172" y="1153"/>
                </a:lnTo>
                <a:close/>
                <a:moveTo>
                  <a:pt x="1184" y="1138"/>
                </a:moveTo>
                <a:cubicBezTo>
                  <a:pt x="1179" y="1138"/>
                  <a:pt x="1179" y="1138"/>
                  <a:pt x="1179" y="1138"/>
                </a:cubicBezTo>
                <a:cubicBezTo>
                  <a:pt x="1179" y="1143"/>
                  <a:pt x="1179" y="1143"/>
                  <a:pt x="1179" y="1143"/>
                </a:cubicBezTo>
                <a:cubicBezTo>
                  <a:pt x="1182" y="1141"/>
                  <a:pt x="1182" y="1141"/>
                  <a:pt x="1184" y="1138"/>
                </a:cubicBezTo>
                <a:close/>
                <a:moveTo>
                  <a:pt x="1179" y="1143"/>
                </a:moveTo>
                <a:cubicBezTo>
                  <a:pt x="1177" y="1143"/>
                  <a:pt x="1177" y="1143"/>
                  <a:pt x="1177" y="1143"/>
                </a:cubicBezTo>
                <a:cubicBezTo>
                  <a:pt x="1177" y="1135"/>
                  <a:pt x="1177" y="1135"/>
                  <a:pt x="1177" y="1135"/>
                </a:cubicBezTo>
                <a:cubicBezTo>
                  <a:pt x="1174" y="1135"/>
                  <a:pt x="1174" y="1135"/>
                  <a:pt x="1174" y="1135"/>
                </a:cubicBezTo>
                <a:cubicBezTo>
                  <a:pt x="1174" y="1138"/>
                  <a:pt x="1174" y="1138"/>
                  <a:pt x="1174" y="1138"/>
                </a:cubicBezTo>
                <a:cubicBezTo>
                  <a:pt x="1164" y="1138"/>
                  <a:pt x="1164" y="1138"/>
                  <a:pt x="1164" y="1138"/>
                </a:cubicBezTo>
                <a:cubicBezTo>
                  <a:pt x="1164" y="1140"/>
                  <a:pt x="1164" y="1140"/>
                  <a:pt x="1164" y="1140"/>
                </a:cubicBezTo>
                <a:cubicBezTo>
                  <a:pt x="1174" y="1140"/>
                  <a:pt x="1174" y="1140"/>
                  <a:pt x="1174" y="1140"/>
                </a:cubicBezTo>
                <a:cubicBezTo>
                  <a:pt x="1174" y="1148"/>
                  <a:pt x="1174" y="1148"/>
                  <a:pt x="1174" y="1148"/>
                </a:cubicBezTo>
                <a:cubicBezTo>
                  <a:pt x="1182" y="1148"/>
                  <a:pt x="1182" y="1148"/>
                  <a:pt x="1182" y="1148"/>
                </a:cubicBezTo>
                <a:cubicBezTo>
                  <a:pt x="1182" y="1145"/>
                  <a:pt x="1182" y="1145"/>
                  <a:pt x="1182" y="1145"/>
                </a:cubicBezTo>
                <a:cubicBezTo>
                  <a:pt x="1179" y="1143"/>
                  <a:pt x="1181" y="1146"/>
                  <a:pt x="1179" y="1143"/>
                </a:cubicBezTo>
                <a:close/>
                <a:moveTo>
                  <a:pt x="1164" y="1195"/>
                </a:moveTo>
                <a:cubicBezTo>
                  <a:pt x="1168" y="1201"/>
                  <a:pt x="1169" y="1200"/>
                  <a:pt x="1169" y="1200"/>
                </a:cubicBezTo>
                <a:cubicBezTo>
                  <a:pt x="1171" y="1198"/>
                  <a:pt x="1165" y="1196"/>
                  <a:pt x="1164" y="1195"/>
                </a:cubicBezTo>
                <a:close/>
                <a:moveTo>
                  <a:pt x="1182" y="1158"/>
                </a:moveTo>
                <a:cubicBezTo>
                  <a:pt x="1177" y="1158"/>
                  <a:pt x="1177" y="1158"/>
                  <a:pt x="1177" y="1158"/>
                </a:cubicBezTo>
                <a:cubicBezTo>
                  <a:pt x="1177" y="1163"/>
                  <a:pt x="1177" y="1163"/>
                  <a:pt x="1177" y="1163"/>
                </a:cubicBezTo>
                <a:cubicBezTo>
                  <a:pt x="1182" y="1163"/>
                  <a:pt x="1182" y="1163"/>
                  <a:pt x="1182" y="1163"/>
                </a:cubicBezTo>
                <a:lnTo>
                  <a:pt x="1182" y="1158"/>
                </a:lnTo>
                <a:close/>
                <a:moveTo>
                  <a:pt x="1182" y="1198"/>
                </a:moveTo>
                <a:cubicBezTo>
                  <a:pt x="1181" y="1199"/>
                  <a:pt x="1180" y="1201"/>
                  <a:pt x="1179" y="1203"/>
                </a:cubicBezTo>
                <a:cubicBezTo>
                  <a:pt x="1179" y="1203"/>
                  <a:pt x="1186" y="1199"/>
                  <a:pt x="1184" y="1198"/>
                </a:cubicBezTo>
                <a:lnTo>
                  <a:pt x="1182" y="1198"/>
                </a:lnTo>
                <a:close/>
                <a:moveTo>
                  <a:pt x="1182" y="1178"/>
                </a:moveTo>
                <a:cubicBezTo>
                  <a:pt x="1184" y="1178"/>
                  <a:pt x="1184" y="1178"/>
                  <a:pt x="1184" y="1178"/>
                </a:cubicBezTo>
                <a:cubicBezTo>
                  <a:pt x="1184" y="1173"/>
                  <a:pt x="1184" y="1173"/>
                  <a:pt x="1184" y="1173"/>
                </a:cubicBezTo>
                <a:cubicBezTo>
                  <a:pt x="1182" y="1173"/>
                  <a:pt x="1182" y="1173"/>
                  <a:pt x="1182" y="1173"/>
                </a:cubicBezTo>
                <a:lnTo>
                  <a:pt x="1182" y="1178"/>
                </a:lnTo>
                <a:close/>
                <a:moveTo>
                  <a:pt x="1214" y="1038"/>
                </a:moveTo>
                <a:cubicBezTo>
                  <a:pt x="1214" y="1043"/>
                  <a:pt x="1214" y="1043"/>
                  <a:pt x="1214" y="1043"/>
                </a:cubicBezTo>
                <a:cubicBezTo>
                  <a:pt x="1217" y="1043"/>
                  <a:pt x="1217" y="1043"/>
                  <a:pt x="1217" y="1043"/>
                </a:cubicBezTo>
                <a:cubicBezTo>
                  <a:pt x="1217" y="1038"/>
                  <a:pt x="1217" y="1038"/>
                  <a:pt x="1217" y="1038"/>
                </a:cubicBezTo>
                <a:lnTo>
                  <a:pt x="1214" y="1038"/>
                </a:lnTo>
                <a:close/>
                <a:moveTo>
                  <a:pt x="587" y="1270"/>
                </a:moveTo>
                <a:cubicBezTo>
                  <a:pt x="589" y="1268"/>
                  <a:pt x="583" y="1266"/>
                  <a:pt x="582" y="1265"/>
                </a:cubicBezTo>
                <a:cubicBezTo>
                  <a:pt x="587" y="1270"/>
                  <a:pt x="587" y="1270"/>
                  <a:pt x="587" y="1270"/>
                </a:cubicBezTo>
                <a:close/>
                <a:moveTo>
                  <a:pt x="592" y="1263"/>
                </a:moveTo>
                <a:cubicBezTo>
                  <a:pt x="595" y="1263"/>
                  <a:pt x="595" y="1263"/>
                  <a:pt x="595" y="1263"/>
                </a:cubicBezTo>
                <a:cubicBezTo>
                  <a:pt x="594" y="1259"/>
                  <a:pt x="593" y="1256"/>
                  <a:pt x="592" y="1253"/>
                </a:cubicBezTo>
                <a:cubicBezTo>
                  <a:pt x="590" y="1253"/>
                  <a:pt x="587" y="1254"/>
                  <a:pt x="585" y="1255"/>
                </a:cubicBezTo>
                <a:cubicBezTo>
                  <a:pt x="585" y="1258"/>
                  <a:pt x="585" y="1258"/>
                  <a:pt x="585" y="1258"/>
                </a:cubicBezTo>
                <a:cubicBezTo>
                  <a:pt x="592" y="1258"/>
                  <a:pt x="592" y="1258"/>
                  <a:pt x="592" y="1258"/>
                </a:cubicBezTo>
                <a:lnTo>
                  <a:pt x="592" y="1263"/>
                </a:lnTo>
                <a:close/>
                <a:moveTo>
                  <a:pt x="580" y="1292"/>
                </a:moveTo>
                <a:cubicBezTo>
                  <a:pt x="582" y="1292"/>
                  <a:pt x="582" y="1292"/>
                  <a:pt x="582" y="1292"/>
                </a:cubicBezTo>
                <a:cubicBezTo>
                  <a:pt x="582" y="1288"/>
                  <a:pt x="582" y="1288"/>
                  <a:pt x="582" y="1288"/>
                </a:cubicBezTo>
                <a:cubicBezTo>
                  <a:pt x="580" y="1288"/>
                  <a:pt x="580" y="1288"/>
                  <a:pt x="580" y="1288"/>
                </a:cubicBezTo>
                <a:lnTo>
                  <a:pt x="580" y="1292"/>
                </a:lnTo>
                <a:close/>
                <a:moveTo>
                  <a:pt x="587" y="1285"/>
                </a:moveTo>
                <a:cubicBezTo>
                  <a:pt x="585" y="1285"/>
                  <a:pt x="585" y="1285"/>
                  <a:pt x="585" y="1285"/>
                </a:cubicBezTo>
                <a:cubicBezTo>
                  <a:pt x="587" y="1288"/>
                  <a:pt x="585" y="1285"/>
                  <a:pt x="587" y="1288"/>
                </a:cubicBezTo>
                <a:cubicBezTo>
                  <a:pt x="587" y="1290"/>
                  <a:pt x="587" y="1290"/>
                  <a:pt x="587" y="1290"/>
                </a:cubicBezTo>
                <a:cubicBezTo>
                  <a:pt x="590" y="1290"/>
                  <a:pt x="590" y="1290"/>
                  <a:pt x="590" y="1290"/>
                </a:cubicBezTo>
                <a:cubicBezTo>
                  <a:pt x="590" y="1288"/>
                  <a:pt x="590" y="1288"/>
                  <a:pt x="590" y="1288"/>
                </a:cubicBezTo>
                <a:cubicBezTo>
                  <a:pt x="592" y="1288"/>
                  <a:pt x="593" y="1289"/>
                  <a:pt x="595" y="1290"/>
                </a:cubicBezTo>
                <a:cubicBezTo>
                  <a:pt x="595" y="1285"/>
                  <a:pt x="595" y="1285"/>
                  <a:pt x="595" y="1285"/>
                </a:cubicBezTo>
                <a:cubicBezTo>
                  <a:pt x="592" y="1284"/>
                  <a:pt x="590" y="1283"/>
                  <a:pt x="587" y="1283"/>
                </a:cubicBezTo>
                <a:lnTo>
                  <a:pt x="587" y="1285"/>
                </a:lnTo>
                <a:close/>
                <a:moveTo>
                  <a:pt x="667" y="1302"/>
                </a:moveTo>
                <a:cubicBezTo>
                  <a:pt x="667" y="1305"/>
                  <a:pt x="667" y="1305"/>
                  <a:pt x="667" y="1305"/>
                </a:cubicBezTo>
                <a:cubicBezTo>
                  <a:pt x="672" y="1307"/>
                  <a:pt x="669" y="1308"/>
                  <a:pt x="672" y="1305"/>
                </a:cubicBezTo>
                <a:cubicBezTo>
                  <a:pt x="675" y="1305"/>
                  <a:pt x="675" y="1305"/>
                  <a:pt x="675" y="1305"/>
                </a:cubicBezTo>
                <a:cubicBezTo>
                  <a:pt x="674" y="1302"/>
                  <a:pt x="673" y="1300"/>
                  <a:pt x="672" y="1297"/>
                </a:cubicBezTo>
                <a:cubicBezTo>
                  <a:pt x="667" y="1297"/>
                  <a:pt x="667" y="1297"/>
                  <a:pt x="667" y="1297"/>
                </a:cubicBezTo>
                <a:cubicBezTo>
                  <a:pt x="666" y="1300"/>
                  <a:pt x="664" y="1302"/>
                  <a:pt x="662" y="1305"/>
                </a:cubicBezTo>
                <a:cubicBezTo>
                  <a:pt x="664" y="1304"/>
                  <a:pt x="666" y="1303"/>
                  <a:pt x="667" y="1302"/>
                </a:cubicBezTo>
                <a:close/>
                <a:moveTo>
                  <a:pt x="560" y="1265"/>
                </a:moveTo>
                <a:cubicBezTo>
                  <a:pt x="560" y="1268"/>
                  <a:pt x="560" y="1268"/>
                  <a:pt x="560" y="1268"/>
                </a:cubicBezTo>
                <a:cubicBezTo>
                  <a:pt x="565" y="1268"/>
                  <a:pt x="565" y="1268"/>
                  <a:pt x="565" y="1268"/>
                </a:cubicBezTo>
                <a:cubicBezTo>
                  <a:pt x="566" y="1266"/>
                  <a:pt x="567" y="1264"/>
                  <a:pt x="568" y="1263"/>
                </a:cubicBezTo>
                <a:cubicBezTo>
                  <a:pt x="565" y="1263"/>
                  <a:pt x="565" y="1263"/>
                  <a:pt x="565" y="1263"/>
                </a:cubicBezTo>
                <a:cubicBezTo>
                  <a:pt x="562" y="1265"/>
                  <a:pt x="565" y="1264"/>
                  <a:pt x="560" y="1265"/>
                </a:cubicBezTo>
                <a:close/>
                <a:moveTo>
                  <a:pt x="590" y="1275"/>
                </a:moveTo>
                <a:cubicBezTo>
                  <a:pt x="590" y="1280"/>
                  <a:pt x="590" y="1280"/>
                  <a:pt x="590" y="1280"/>
                </a:cubicBezTo>
                <a:cubicBezTo>
                  <a:pt x="593" y="1278"/>
                  <a:pt x="590" y="1280"/>
                  <a:pt x="592" y="1278"/>
                </a:cubicBezTo>
                <a:cubicBezTo>
                  <a:pt x="595" y="1278"/>
                  <a:pt x="595" y="1278"/>
                  <a:pt x="595" y="1278"/>
                </a:cubicBezTo>
                <a:cubicBezTo>
                  <a:pt x="592" y="1275"/>
                  <a:pt x="595" y="1277"/>
                  <a:pt x="590" y="1275"/>
                </a:cubicBezTo>
                <a:close/>
                <a:moveTo>
                  <a:pt x="1192" y="1100"/>
                </a:moveTo>
                <a:cubicBezTo>
                  <a:pt x="1197" y="1100"/>
                  <a:pt x="1197" y="1100"/>
                  <a:pt x="1197" y="1100"/>
                </a:cubicBezTo>
                <a:cubicBezTo>
                  <a:pt x="1197" y="1094"/>
                  <a:pt x="1198" y="1094"/>
                  <a:pt x="1199" y="1090"/>
                </a:cubicBezTo>
                <a:cubicBezTo>
                  <a:pt x="1194" y="1090"/>
                  <a:pt x="1194" y="1090"/>
                  <a:pt x="1194" y="1090"/>
                </a:cubicBezTo>
                <a:cubicBezTo>
                  <a:pt x="1194" y="1093"/>
                  <a:pt x="1192" y="1100"/>
                  <a:pt x="1192" y="1100"/>
                </a:cubicBezTo>
                <a:close/>
                <a:moveTo>
                  <a:pt x="570" y="1258"/>
                </a:moveTo>
                <a:cubicBezTo>
                  <a:pt x="572" y="1261"/>
                  <a:pt x="573" y="1260"/>
                  <a:pt x="575" y="1263"/>
                </a:cubicBezTo>
                <a:cubicBezTo>
                  <a:pt x="577" y="1265"/>
                  <a:pt x="573" y="1265"/>
                  <a:pt x="573" y="1265"/>
                </a:cubicBezTo>
                <a:cubicBezTo>
                  <a:pt x="569" y="1266"/>
                  <a:pt x="575" y="1268"/>
                  <a:pt x="575" y="1268"/>
                </a:cubicBezTo>
                <a:cubicBezTo>
                  <a:pt x="580" y="1263"/>
                  <a:pt x="574" y="1260"/>
                  <a:pt x="570" y="1258"/>
                </a:cubicBezTo>
                <a:close/>
                <a:moveTo>
                  <a:pt x="622" y="1283"/>
                </a:moveTo>
                <a:cubicBezTo>
                  <a:pt x="625" y="1283"/>
                  <a:pt x="625" y="1283"/>
                  <a:pt x="625" y="1283"/>
                </a:cubicBezTo>
                <a:cubicBezTo>
                  <a:pt x="627" y="1280"/>
                  <a:pt x="628" y="1278"/>
                  <a:pt x="630" y="1275"/>
                </a:cubicBezTo>
                <a:cubicBezTo>
                  <a:pt x="625" y="1275"/>
                  <a:pt x="625" y="1275"/>
                  <a:pt x="625" y="1275"/>
                </a:cubicBezTo>
                <a:cubicBezTo>
                  <a:pt x="624" y="1278"/>
                  <a:pt x="623" y="1280"/>
                  <a:pt x="622" y="1283"/>
                </a:cubicBezTo>
                <a:close/>
                <a:moveTo>
                  <a:pt x="400" y="354"/>
                </a:moveTo>
                <a:cubicBezTo>
                  <a:pt x="402" y="352"/>
                  <a:pt x="396" y="350"/>
                  <a:pt x="395" y="349"/>
                </a:cubicBezTo>
                <a:cubicBezTo>
                  <a:pt x="400" y="354"/>
                  <a:pt x="400" y="354"/>
                  <a:pt x="400" y="354"/>
                </a:cubicBezTo>
                <a:close/>
                <a:moveTo>
                  <a:pt x="595" y="1268"/>
                </a:moveTo>
                <a:cubicBezTo>
                  <a:pt x="598" y="1270"/>
                  <a:pt x="595" y="1269"/>
                  <a:pt x="600" y="1270"/>
                </a:cubicBezTo>
                <a:cubicBezTo>
                  <a:pt x="597" y="1267"/>
                  <a:pt x="600" y="1269"/>
                  <a:pt x="595" y="1268"/>
                </a:cubicBezTo>
                <a:close/>
                <a:moveTo>
                  <a:pt x="622" y="1198"/>
                </a:moveTo>
                <a:cubicBezTo>
                  <a:pt x="625" y="1200"/>
                  <a:pt x="622" y="1199"/>
                  <a:pt x="627" y="1200"/>
                </a:cubicBezTo>
                <a:cubicBezTo>
                  <a:pt x="625" y="1197"/>
                  <a:pt x="627" y="1199"/>
                  <a:pt x="622" y="1198"/>
                </a:cubicBezTo>
                <a:close/>
                <a:moveTo>
                  <a:pt x="627" y="1285"/>
                </a:moveTo>
                <a:cubicBezTo>
                  <a:pt x="627" y="1283"/>
                  <a:pt x="627" y="1283"/>
                  <a:pt x="627" y="1283"/>
                </a:cubicBezTo>
                <a:cubicBezTo>
                  <a:pt x="625" y="1283"/>
                  <a:pt x="625" y="1283"/>
                  <a:pt x="625" y="1283"/>
                </a:cubicBezTo>
                <a:cubicBezTo>
                  <a:pt x="627" y="1285"/>
                  <a:pt x="625" y="1283"/>
                  <a:pt x="627" y="1285"/>
                </a:cubicBezTo>
                <a:close/>
                <a:moveTo>
                  <a:pt x="597" y="1285"/>
                </a:moveTo>
                <a:cubicBezTo>
                  <a:pt x="600" y="1288"/>
                  <a:pt x="597" y="1286"/>
                  <a:pt x="602" y="1288"/>
                </a:cubicBezTo>
                <a:cubicBezTo>
                  <a:pt x="600" y="1285"/>
                  <a:pt x="602" y="1287"/>
                  <a:pt x="597" y="1285"/>
                </a:cubicBezTo>
                <a:close/>
                <a:moveTo>
                  <a:pt x="622" y="1265"/>
                </a:moveTo>
                <a:cubicBezTo>
                  <a:pt x="615" y="1265"/>
                  <a:pt x="615" y="1265"/>
                  <a:pt x="615" y="1265"/>
                </a:cubicBezTo>
                <a:cubicBezTo>
                  <a:pt x="615" y="1270"/>
                  <a:pt x="615" y="1270"/>
                  <a:pt x="615" y="1270"/>
                </a:cubicBezTo>
                <a:cubicBezTo>
                  <a:pt x="617" y="1269"/>
                  <a:pt x="620" y="1268"/>
                  <a:pt x="622" y="1268"/>
                </a:cubicBezTo>
                <a:lnTo>
                  <a:pt x="622" y="1265"/>
                </a:lnTo>
                <a:close/>
                <a:moveTo>
                  <a:pt x="602" y="1290"/>
                </a:moveTo>
                <a:cubicBezTo>
                  <a:pt x="605" y="1293"/>
                  <a:pt x="602" y="1291"/>
                  <a:pt x="607" y="1292"/>
                </a:cubicBezTo>
                <a:cubicBezTo>
                  <a:pt x="605" y="1290"/>
                  <a:pt x="607" y="1291"/>
                  <a:pt x="602" y="1290"/>
                </a:cubicBezTo>
                <a:close/>
                <a:moveTo>
                  <a:pt x="730" y="1310"/>
                </a:moveTo>
                <a:cubicBezTo>
                  <a:pt x="733" y="1313"/>
                  <a:pt x="730" y="1311"/>
                  <a:pt x="735" y="1312"/>
                </a:cubicBezTo>
                <a:cubicBezTo>
                  <a:pt x="732" y="1310"/>
                  <a:pt x="735" y="1311"/>
                  <a:pt x="730" y="1310"/>
                </a:cubicBezTo>
                <a:close/>
                <a:moveTo>
                  <a:pt x="645" y="1290"/>
                </a:moveTo>
                <a:cubicBezTo>
                  <a:pt x="645" y="1288"/>
                  <a:pt x="645" y="1288"/>
                  <a:pt x="645" y="1288"/>
                </a:cubicBezTo>
                <a:cubicBezTo>
                  <a:pt x="637" y="1288"/>
                  <a:pt x="637" y="1288"/>
                  <a:pt x="637" y="1288"/>
                </a:cubicBezTo>
                <a:cubicBezTo>
                  <a:pt x="637" y="1283"/>
                  <a:pt x="637" y="1283"/>
                  <a:pt x="637" y="1283"/>
                </a:cubicBezTo>
                <a:cubicBezTo>
                  <a:pt x="635" y="1285"/>
                  <a:pt x="636" y="1283"/>
                  <a:pt x="635" y="1288"/>
                </a:cubicBezTo>
                <a:cubicBezTo>
                  <a:pt x="632" y="1288"/>
                  <a:pt x="632" y="1288"/>
                  <a:pt x="632" y="1288"/>
                </a:cubicBezTo>
                <a:cubicBezTo>
                  <a:pt x="632" y="1291"/>
                  <a:pt x="633" y="1287"/>
                  <a:pt x="635" y="1290"/>
                </a:cubicBezTo>
                <a:cubicBezTo>
                  <a:pt x="635" y="1292"/>
                  <a:pt x="635" y="1292"/>
                  <a:pt x="635" y="1292"/>
                </a:cubicBezTo>
                <a:cubicBezTo>
                  <a:pt x="637" y="1292"/>
                  <a:pt x="638" y="1291"/>
                  <a:pt x="640" y="1290"/>
                </a:cubicBezTo>
                <a:cubicBezTo>
                  <a:pt x="640" y="1292"/>
                  <a:pt x="640" y="1292"/>
                  <a:pt x="640" y="1292"/>
                </a:cubicBezTo>
                <a:cubicBezTo>
                  <a:pt x="642" y="1292"/>
                  <a:pt x="642" y="1292"/>
                  <a:pt x="642" y="1292"/>
                </a:cubicBezTo>
                <a:cubicBezTo>
                  <a:pt x="642" y="1290"/>
                  <a:pt x="642" y="1290"/>
                  <a:pt x="642" y="1290"/>
                </a:cubicBezTo>
                <a:lnTo>
                  <a:pt x="645" y="1290"/>
                </a:lnTo>
                <a:close/>
                <a:moveTo>
                  <a:pt x="1204" y="1138"/>
                </a:moveTo>
                <a:cubicBezTo>
                  <a:pt x="1204" y="1135"/>
                  <a:pt x="1204" y="1135"/>
                  <a:pt x="1204" y="1135"/>
                </a:cubicBezTo>
                <a:cubicBezTo>
                  <a:pt x="1202" y="1135"/>
                  <a:pt x="1202" y="1135"/>
                  <a:pt x="1202" y="1135"/>
                </a:cubicBezTo>
                <a:cubicBezTo>
                  <a:pt x="1202" y="1133"/>
                  <a:pt x="1202" y="1133"/>
                  <a:pt x="1202" y="1133"/>
                </a:cubicBezTo>
                <a:cubicBezTo>
                  <a:pt x="1199" y="1133"/>
                  <a:pt x="1199" y="1133"/>
                  <a:pt x="1199" y="1133"/>
                </a:cubicBezTo>
                <a:cubicBezTo>
                  <a:pt x="1199" y="1135"/>
                  <a:pt x="1199" y="1135"/>
                  <a:pt x="1199" y="1135"/>
                </a:cubicBezTo>
                <a:cubicBezTo>
                  <a:pt x="1197" y="1134"/>
                  <a:pt x="1194" y="1134"/>
                  <a:pt x="1192" y="1133"/>
                </a:cubicBezTo>
                <a:cubicBezTo>
                  <a:pt x="1192" y="1138"/>
                  <a:pt x="1192" y="1138"/>
                  <a:pt x="1192" y="1138"/>
                </a:cubicBezTo>
                <a:cubicBezTo>
                  <a:pt x="1194" y="1138"/>
                  <a:pt x="1194" y="1138"/>
                  <a:pt x="1194" y="1138"/>
                </a:cubicBezTo>
                <a:cubicBezTo>
                  <a:pt x="1192" y="1141"/>
                  <a:pt x="1191" y="1144"/>
                  <a:pt x="1189" y="1148"/>
                </a:cubicBezTo>
                <a:cubicBezTo>
                  <a:pt x="1192" y="1148"/>
                  <a:pt x="1192" y="1148"/>
                  <a:pt x="1192" y="1148"/>
                </a:cubicBezTo>
                <a:cubicBezTo>
                  <a:pt x="1192" y="1145"/>
                  <a:pt x="1192" y="1145"/>
                  <a:pt x="1192" y="1145"/>
                </a:cubicBezTo>
                <a:cubicBezTo>
                  <a:pt x="1193" y="1146"/>
                  <a:pt x="1195" y="1147"/>
                  <a:pt x="1197" y="1148"/>
                </a:cubicBezTo>
                <a:cubicBezTo>
                  <a:pt x="1197" y="1146"/>
                  <a:pt x="1198" y="1144"/>
                  <a:pt x="1199" y="1143"/>
                </a:cubicBezTo>
                <a:cubicBezTo>
                  <a:pt x="1209" y="1143"/>
                  <a:pt x="1209" y="1143"/>
                  <a:pt x="1209" y="1143"/>
                </a:cubicBezTo>
                <a:cubicBezTo>
                  <a:pt x="1209" y="1140"/>
                  <a:pt x="1209" y="1140"/>
                  <a:pt x="1209" y="1140"/>
                </a:cubicBezTo>
                <a:cubicBezTo>
                  <a:pt x="1202" y="1140"/>
                  <a:pt x="1202" y="1140"/>
                  <a:pt x="1202" y="1140"/>
                </a:cubicBezTo>
                <a:cubicBezTo>
                  <a:pt x="1202" y="1138"/>
                  <a:pt x="1202" y="1138"/>
                  <a:pt x="1202" y="1138"/>
                </a:cubicBezTo>
                <a:lnTo>
                  <a:pt x="1204" y="1138"/>
                </a:lnTo>
                <a:close/>
                <a:moveTo>
                  <a:pt x="1194" y="1145"/>
                </a:moveTo>
                <a:cubicBezTo>
                  <a:pt x="1194" y="1140"/>
                  <a:pt x="1194" y="1140"/>
                  <a:pt x="1194" y="1140"/>
                </a:cubicBezTo>
                <a:cubicBezTo>
                  <a:pt x="1197" y="1143"/>
                  <a:pt x="1195" y="1140"/>
                  <a:pt x="1197" y="1145"/>
                </a:cubicBezTo>
                <a:lnTo>
                  <a:pt x="1194" y="1145"/>
                </a:lnTo>
                <a:close/>
                <a:moveTo>
                  <a:pt x="1204" y="1130"/>
                </a:moveTo>
                <a:cubicBezTo>
                  <a:pt x="1204" y="1135"/>
                  <a:pt x="1204" y="1135"/>
                  <a:pt x="1204" y="1135"/>
                </a:cubicBezTo>
                <a:cubicBezTo>
                  <a:pt x="1206" y="1136"/>
                  <a:pt x="1207" y="1137"/>
                  <a:pt x="1209" y="1138"/>
                </a:cubicBezTo>
                <a:cubicBezTo>
                  <a:pt x="1208" y="1135"/>
                  <a:pt x="1207" y="1132"/>
                  <a:pt x="1204" y="1130"/>
                </a:cubicBezTo>
                <a:close/>
                <a:moveTo>
                  <a:pt x="1192" y="1165"/>
                </a:moveTo>
                <a:cubicBezTo>
                  <a:pt x="1194" y="1165"/>
                  <a:pt x="1194" y="1165"/>
                  <a:pt x="1194" y="1165"/>
                </a:cubicBezTo>
                <a:cubicBezTo>
                  <a:pt x="1193" y="1168"/>
                  <a:pt x="1192" y="1170"/>
                  <a:pt x="1192" y="1173"/>
                </a:cubicBezTo>
                <a:cubicBezTo>
                  <a:pt x="1197" y="1174"/>
                  <a:pt x="1202" y="1174"/>
                  <a:pt x="1207" y="1175"/>
                </a:cubicBezTo>
                <a:cubicBezTo>
                  <a:pt x="1206" y="1174"/>
                  <a:pt x="1205" y="1172"/>
                  <a:pt x="1204" y="1170"/>
                </a:cubicBezTo>
                <a:cubicBezTo>
                  <a:pt x="1204" y="1170"/>
                  <a:pt x="1209" y="1170"/>
                  <a:pt x="1207" y="1168"/>
                </a:cubicBezTo>
                <a:cubicBezTo>
                  <a:pt x="1202" y="1168"/>
                  <a:pt x="1202" y="1168"/>
                  <a:pt x="1202" y="1168"/>
                </a:cubicBezTo>
                <a:cubicBezTo>
                  <a:pt x="1202" y="1170"/>
                  <a:pt x="1202" y="1170"/>
                  <a:pt x="1202" y="1170"/>
                </a:cubicBezTo>
                <a:cubicBezTo>
                  <a:pt x="1198" y="1171"/>
                  <a:pt x="1202" y="1169"/>
                  <a:pt x="1199" y="1168"/>
                </a:cubicBezTo>
                <a:cubicBezTo>
                  <a:pt x="1197" y="1168"/>
                  <a:pt x="1197" y="1168"/>
                  <a:pt x="1197" y="1168"/>
                </a:cubicBezTo>
                <a:cubicBezTo>
                  <a:pt x="1197" y="1166"/>
                  <a:pt x="1198" y="1164"/>
                  <a:pt x="1199" y="1163"/>
                </a:cubicBezTo>
                <a:cubicBezTo>
                  <a:pt x="1199" y="1163"/>
                  <a:pt x="1194" y="1162"/>
                  <a:pt x="1197" y="1160"/>
                </a:cubicBezTo>
                <a:cubicBezTo>
                  <a:pt x="1192" y="1160"/>
                  <a:pt x="1192" y="1160"/>
                  <a:pt x="1192" y="1160"/>
                </a:cubicBezTo>
                <a:lnTo>
                  <a:pt x="1192" y="1165"/>
                </a:lnTo>
                <a:close/>
                <a:moveTo>
                  <a:pt x="1207" y="1155"/>
                </a:moveTo>
                <a:cubicBezTo>
                  <a:pt x="1204" y="1156"/>
                  <a:pt x="1202" y="1157"/>
                  <a:pt x="1199" y="1158"/>
                </a:cubicBezTo>
                <a:cubicBezTo>
                  <a:pt x="1200" y="1156"/>
                  <a:pt x="1201" y="1154"/>
                  <a:pt x="1202" y="1153"/>
                </a:cubicBezTo>
                <a:cubicBezTo>
                  <a:pt x="1199" y="1153"/>
                  <a:pt x="1199" y="1153"/>
                  <a:pt x="1199" y="1153"/>
                </a:cubicBezTo>
                <a:cubicBezTo>
                  <a:pt x="1198" y="1155"/>
                  <a:pt x="1197" y="1158"/>
                  <a:pt x="1197" y="1160"/>
                </a:cubicBezTo>
                <a:cubicBezTo>
                  <a:pt x="1202" y="1160"/>
                  <a:pt x="1202" y="1160"/>
                  <a:pt x="1202" y="1160"/>
                </a:cubicBezTo>
                <a:cubicBezTo>
                  <a:pt x="1202" y="1165"/>
                  <a:pt x="1202" y="1165"/>
                  <a:pt x="1202" y="1165"/>
                </a:cubicBezTo>
                <a:cubicBezTo>
                  <a:pt x="1209" y="1165"/>
                  <a:pt x="1209" y="1165"/>
                  <a:pt x="1209" y="1165"/>
                </a:cubicBezTo>
                <a:cubicBezTo>
                  <a:pt x="1209" y="1163"/>
                  <a:pt x="1209" y="1163"/>
                  <a:pt x="1209" y="1163"/>
                </a:cubicBezTo>
                <a:cubicBezTo>
                  <a:pt x="1204" y="1163"/>
                  <a:pt x="1204" y="1163"/>
                  <a:pt x="1204" y="1163"/>
                </a:cubicBezTo>
                <a:cubicBezTo>
                  <a:pt x="1205" y="1160"/>
                  <a:pt x="1206" y="1158"/>
                  <a:pt x="1207" y="1155"/>
                </a:cubicBezTo>
                <a:close/>
                <a:moveTo>
                  <a:pt x="1202" y="1185"/>
                </a:moveTo>
                <a:cubicBezTo>
                  <a:pt x="1206" y="1191"/>
                  <a:pt x="1207" y="1190"/>
                  <a:pt x="1207" y="1190"/>
                </a:cubicBezTo>
                <a:cubicBezTo>
                  <a:pt x="1208" y="1188"/>
                  <a:pt x="1202" y="1186"/>
                  <a:pt x="1202" y="1185"/>
                </a:cubicBezTo>
                <a:close/>
                <a:moveTo>
                  <a:pt x="1192" y="706"/>
                </a:moveTo>
                <a:cubicBezTo>
                  <a:pt x="1192" y="708"/>
                  <a:pt x="1192" y="708"/>
                  <a:pt x="1192" y="708"/>
                </a:cubicBezTo>
                <a:cubicBezTo>
                  <a:pt x="1194" y="708"/>
                  <a:pt x="1194" y="708"/>
                  <a:pt x="1194" y="708"/>
                </a:cubicBezTo>
                <a:cubicBezTo>
                  <a:pt x="1194" y="703"/>
                  <a:pt x="1194" y="703"/>
                  <a:pt x="1194" y="703"/>
                </a:cubicBezTo>
                <a:cubicBezTo>
                  <a:pt x="1189" y="703"/>
                  <a:pt x="1189" y="703"/>
                  <a:pt x="1189" y="703"/>
                </a:cubicBezTo>
                <a:cubicBezTo>
                  <a:pt x="1191" y="706"/>
                  <a:pt x="1189" y="704"/>
                  <a:pt x="1192" y="706"/>
                </a:cubicBezTo>
                <a:close/>
                <a:moveTo>
                  <a:pt x="1192" y="1125"/>
                </a:moveTo>
                <a:cubicBezTo>
                  <a:pt x="1192" y="1128"/>
                  <a:pt x="1192" y="1128"/>
                  <a:pt x="1192" y="1128"/>
                </a:cubicBezTo>
                <a:cubicBezTo>
                  <a:pt x="1194" y="1128"/>
                  <a:pt x="1194" y="1128"/>
                  <a:pt x="1194" y="1128"/>
                </a:cubicBezTo>
                <a:cubicBezTo>
                  <a:pt x="1194" y="1123"/>
                  <a:pt x="1194" y="1123"/>
                  <a:pt x="1194" y="1123"/>
                </a:cubicBezTo>
                <a:cubicBezTo>
                  <a:pt x="1189" y="1123"/>
                  <a:pt x="1189" y="1123"/>
                  <a:pt x="1189" y="1123"/>
                </a:cubicBezTo>
                <a:cubicBezTo>
                  <a:pt x="1191" y="1126"/>
                  <a:pt x="1189" y="1123"/>
                  <a:pt x="1192" y="1125"/>
                </a:cubicBezTo>
                <a:close/>
                <a:moveTo>
                  <a:pt x="1192" y="1150"/>
                </a:moveTo>
                <a:cubicBezTo>
                  <a:pt x="1192" y="1158"/>
                  <a:pt x="1192" y="1158"/>
                  <a:pt x="1192" y="1158"/>
                </a:cubicBezTo>
                <a:cubicBezTo>
                  <a:pt x="1194" y="1158"/>
                  <a:pt x="1194" y="1158"/>
                  <a:pt x="1194" y="1158"/>
                </a:cubicBezTo>
                <a:cubicBezTo>
                  <a:pt x="1194" y="1150"/>
                  <a:pt x="1194" y="1150"/>
                  <a:pt x="1194" y="1150"/>
                </a:cubicBezTo>
                <a:lnTo>
                  <a:pt x="1192" y="1150"/>
                </a:lnTo>
                <a:close/>
                <a:moveTo>
                  <a:pt x="550" y="1255"/>
                </a:moveTo>
                <a:cubicBezTo>
                  <a:pt x="553" y="1255"/>
                  <a:pt x="553" y="1255"/>
                  <a:pt x="553" y="1255"/>
                </a:cubicBezTo>
                <a:cubicBezTo>
                  <a:pt x="553" y="1254"/>
                  <a:pt x="556" y="1246"/>
                  <a:pt x="558" y="1248"/>
                </a:cubicBezTo>
                <a:cubicBezTo>
                  <a:pt x="558" y="1250"/>
                  <a:pt x="558" y="1250"/>
                  <a:pt x="558" y="1250"/>
                </a:cubicBezTo>
                <a:cubicBezTo>
                  <a:pt x="560" y="1253"/>
                  <a:pt x="559" y="1250"/>
                  <a:pt x="560" y="1255"/>
                </a:cubicBezTo>
                <a:cubicBezTo>
                  <a:pt x="555" y="1255"/>
                  <a:pt x="555" y="1255"/>
                  <a:pt x="555" y="1255"/>
                </a:cubicBezTo>
                <a:cubicBezTo>
                  <a:pt x="555" y="1258"/>
                  <a:pt x="555" y="1258"/>
                  <a:pt x="555" y="1258"/>
                </a:cubicBezTo>
                <a:cubicBezTo>
                  <a:pt x="563" y="1258"/>
                  <a:pt x="563" y="1258"/>
                  <a:pt x="563" y="1258"/>
                </a:cubicBezTo>
                <a:cubicBezTo>
                  <a:pt x="565" y="1255"/>
                  <a:pt x="562" y="1257"/>
                  <a:pt x="565" y="1255"/>
                </a:cubicBezTo>
                <a:cubicBezTo>
                  <a:pt x="564" y="1253"/>
                  <a:pt x="563" y="1252"/>
                  <a:pt x="563" y="1250"/>
                </a:cubicBezTo>
                <a:cubicBezTo>
                  <a:pt x="565" y="1250"/>
                  <a:pt x="565" y="1250"/>
                  <a:pt x="565" y="1250"/>
                </a:cubicBezTo>
                <a:cubicBezTo>
                  <a:pt x="565" y="1248"/>
                  <a:pt x="565" y="1248"/>
                  <a:pt x="565" y="1248"/>
                </a:cubicBezTo>
                <a:cubicBezTo>
                  <a:pt x="563" y="1248"/>
                  <a:pt x="563" y="1248"/>
                  <a:pt x="563" y="1248"/>
                </a:cubicBezTo>
                <a:cubicBezTo>
                  <a:pt x="563" y="1240"/>
                  <a:pt x="563" y="1240"/>
                  <a:pt x="563" y="1240"/>
                </a:cubicBezTo>
                <a:cubicBezTo>
                  <a:pt x="555" y="1240"/>
                  <a:pt x="555" y="1240"/>
                  <a:pt x="555" y="1240"/>
                </a:cubicBezTo>
                <a:cubicBezTo>
                  <a:pt x="554" y="1248"/>
                  <a:pt x="553" y="1250"/>
                  <a:pt x="550" y="1255"/>
                </a:cubicBezTo>
                <a:close/>
                <a:moveTo>
                  <a:pt x="582" y="1285"/>
                </a:moveTo>
                <a:cubicBezTo>
                  <a:pt x="582" y="1283"/>
                  <a:pt x="582" y="1283"/>
                  <a:pt x="582" y="1283"/>
                </a:cubicBezTo>
                <a:cubicBezTo>
                  <a:pt x="585" y="1283"/>
                  <a:pt x="585" y="1283"/>
                  <a:pt x="585" y="1283"/>
                </a:cubicBezTo>
                <a:cubicBezTo>
                  <a:pt x="585" y="1280"/>
                  <a:pt x="585" y="1280"/>
                  <a:pt x="585" y="1280"/>
                </a:cubicBezTo>
                <a:cubicBezTo>
                  <a:pt x="580" y="1280"/>
                  <a:pt x="580" y="1280"/>
                  <a:pt x="580" y="1280"/>
                </a:cubicBezTo>
                <a:cubicBezTo>
                  <a:pt x="580" y="1280"/>
                  <a:pt x="579" y="1288"/>
                  <a:pt x="582" y="1285"/>
                </a:cubicBezTo>
                <a:close/>
                <a:moveTo>
                  <a:pt x="630" y="1300"/>
                </a:moveTo>
                <a:cubicBezTo>
                  <a:pt x="627" y="1302"/>
                  <a:pt x="630" y="1300"/>
                  <a:pt x="627" y="1302"/>
                </a:cubicBezTo>
                <a:cubicBezTo>
                  <a:pt x="629" y="1302"/>
                  <a:pt x="631" y="1301"/>
                  <a:pt x="632" y="1300"/>
                </a:cubicBezTo>
                <a:cubicBezTo>
                  <a:pt x="632" y="1295"/>
                  <a:pt x="632" y="1295"/>
                  <a:pt x="632" y="1295"/>
                </a:cubicBezTo>
                <a:cubicBezTo>
                  <a:pt x="630" y="1298"/>
                  <a:pt x="631" y="1295"/>
                  <a:pt x="630" y="1300"/>
                </a:cubicBezTo>
                <a:close/>
                <a:moveTo>
                  <a:pt x="1222" y="1145"/>
                </a:moveTo>
                <a:cubicBezTo>
                  <a:pt x="1222" y="1148"/>
                  <a:pt x="1222" y="1148"/>
                  <a:pt x="1222" y="1148"/>
                </a:cubicBezTo>
                <a:cubicBezTo>
                  <a:pt x="1218" y="1146"/>
                  <a:pt x="1215" y="1144"/>
                  <a:pt x="1212" y="1143"/>
                </a:cubicBezTo>
                <a:cubicBezTo>
                  <a:pt x="1214" y="1147"/>
                  <a:pt x="1216" y="1147"/>
                  <a:pt x="1219" y="1150"/>
                </a:cubicBezTo>
                <a:cubicBezTo>
                  <a:pt x="1212" y="1150"/>
                  <a:pt x="1212" y="1150"/>
                  <a:pt x="1212" y="1150"/>
                </a:cubicBezTo>
                <a:cubicBezTo>
                  <a:pt x="1212" y="1153"/>
                  <a:pt x="1212" y="1153"/>
                  <a:pt x="1212" y="1153"/>
                </a:cubicBezTo>
                <a:cubicBezTo>
                  <a:pt x="1219" y="1153"/>
                  <a:pt x="1219" y="1153"/>
                  <a:pt x="1219" y="1153"/>
                </a:cubicBezTo>
                <a:cubicBezTo>
                  <a:pt x="1221" y="1150"/>
                  <a:pt x="1222" y="1148"/>
                  <a:pt x="1224" y="1145"/>
                </a:cubicBezTo>
                <a:lnTo>
                  <a:pt x="1222" y="1145"/>
                </a:lnTo>
                <a:close/>
                <a:moveTo>
                  <a:pt x="1234" y="1143"/>
                </a:moveTo>
                <a:cubicBezTo>
                  <a:pt x="1229" y="1143"/>
                  <a:pt x="1229" y="1143"/>
                  <a:pt x="1229" y="1143"/>
                </a:cubicBezTo>
                <a:cubicBezTo>
                  <a:pt x="1227" y="1148"/>
                  <a:pt x="1224" y="1153"/>
                  <a:pt x="1222" y="1158"/>
                </a:cubicBezTo>
                <a:cubicBezTo>
                  <a:pt x="1224" y="1158"/>
                  <a:pt x="1224" y="1158"/>
                  <a:pt x="1224" y="1158"/>
                </a:cubicBezTo>
                <a:cubicBezTo>
                  <a:pt x="1224" y="1155"/>
                  <a:pt x="1224" y="1155"/>
                  <a:pt x="1224" y="1155"/>
                </a:cubicBezTo>
                <a:cubicBezTo>
                  <a:pt x="1232" y="1155"/>
                  <a:pt x="1232" y="1155"/>
                  <a:pt x="1232" y="1155"/>
                </a:cubicBezTo>
                <a:cubicBezTo>
                  <a:pt x="1232" y="1153"/>
                  <a:pt x="1232" y="1153"/>
                  <a:pt x="1232" y="1153"/>
                </a:cubicBezTo>
                <a:cubicBezTo>
                  <a:pt x="1226" y="1151"/>
                  <a:pt x="1229" y="1153"/>
                  <a:pt x="1227" y="1150"/>
                </a:cubicBezTo>
                <a:cubicBezTo>
                  <a:pt x="1230" y="1148"/>
                  <a:pt x="1232" y="1147"/>
                  <a:pt x="1234" y="1143"/>
                </a:cubicBezTo>
                <a:close/>
                <a:moveTo>
                  <a:pt x="1244" y="1153"/>
                </a:moveTo>
                <a:cubicBezTo>
                  <a:pt x="1242" y="1152"/>
                  <a:pt x="1241" y="1151"/>
                  <a:pt x="1239" y="1150"/>
                </a:cubicBezTo>
                <a:cubicBezTo>
                  <a:pt x="1239" y="1153"/>
                  <a:pt x="1239" y="1153"/>
                  <a:pt x="1239" y="1153"/>
                </a:cubicBezTo>
                <a:cubicBezTo>
                  <a:pt x="1237" y="1153"/>
                  <a:pt x="1237" y="1153"/>
                  <a:pt x="1237" y="1153"/>
                </a:cubicBezTo>
                <a:cubicBezTo>
                  <a:pt x="1234" y="1154"/>
                  <a:pt x="1246" y="1158"/>
                  <a:pt x="1246" y="1158"/>
                </a:cubicBezTo>
                <a:cubicBezTo>
                  <a:pt x="1246" y="1153"/>
                  <a:pt x="1246" y="1153"/>
                  <a:pt x="1246" y="1153"/>
                </a:cubicBezTo>
                <a:cubicBezTo>
                  <a:pt x="1249" y="1151"/>
                  <a:pt x="1247" y="1153"/>
                  <a:pt x="1249" y="1150"/>
                </a:cubicBezTo>
                <a:cubicBezTo>
                  <a:pt x="1244" y="1150"/>
                  <a:pt x="1244" y="1150"/>
                  <a:pt x="1244" y="1150"/>
                </a:cubicBezTo>
                <a:lnTo>
                  <a:pt x="1244" y="1153"/>
                </a:lnTo>
                <a:close/>
                <a:moveTo>
                  <a:pt x="1246" y="1135"/>
                </a:moveTo>
                <a:cubicBezTo>
                  <a:pt x="1249" y="1135"/>
                  <a:pt x="1249" y="1135"/>
                  <a:pt x="1249" y="1135"/>
                </a:cubicBezTo>
                <a:cubicBezTo>
                  <a:pt x="1249" y="1130"/>
                  <a:pt x="1249" y="1130"/>
                  <a:pt x="1249" y="1130"/>
                </a:cubicBezTo>
                <a:cubicBezTo>
                  <a:pt x="1246" y="1130"/>
                  <a:pt x="1246" y="1130"/>
                  <a:pt x="1246" y="1130"/>
                </a:cubicBezTo>
                <a:lnTo>
                  <a:pt x="1246" y="1135"/>
                </a:lnTo>
                <a:close/>
                <a:moveTo>
                  <a:pt x="1099" y="499"/>
                </a:moveTo>
                <a:cubicBezTo>
                  <a:pt x="1097" y="499"/>
                  <a:pt x="1097" y="499"/>
                  <a:pt x="1097" y="499"/>
                </a:cubicBezTo>
                <a:cubicBezTo>
                  <a:pt x="1097" y="504"/>
                  <a:pt x="1097" y="504"/>
                  <a:pt x="1097" y="504"/>
                </a:cubicBezTo>
                <a:cubicBezTo>
                  <a:pt x="1099" y="504"/>
                  <a:pt x="1099" y="504"/>
                  <a:pt x="1099" y="504"/>
                </a:cubicBezTo>
                <a:lnTo>
                  <a:pt x="1099" y="499"/>
                </a:lnTo>
                <a:close/>
                <a:moveTo>
                  <a:pt x="1062" y="536"/>
                </a:moveTo>
                <a:cubicBezTo>
                  <a:pt x="1065" y="533"/>
                  <a:pt x="1063" y="536"/>
                  <a:pt x="1064" y="531"/>
                </a:cubicBezTo>
                <a:cubicBezTo>
                  <a:pt x="1061" y="529"/>
                  <a:pt x="1061" y="529"/>
                  <a:pt x="1059" y="526"/>
                </a:cubicBezTo>
                <a:cubicBezTo>
                  <a:pt x="1064" y="526"/>
                  <a:pt x="1064" y="526"/>
                  <a:pt x="1064" y="526"/>
                </a:cubicBezTo>
                <a:cubicBezTo>
                  <a:pt x="1065" y="524"/>
                  <a:pt x="1066" y="521"/>
                  <a:pt x="1067" y="519"/>
                </a:cubicBezTo>
                <a:cubicBezTo>
                  <a:pt x="1063" y="519"/>
                  <a:pt x="1068" y="521"/>
                  <a:pt x="1064" y="521"/>
                </a:cubicBezTo>
                <a:cubicBezTo>
                  <a:pt x="1060" y="522"/>
                  <a:pt x="1058" y="515"/>
                  <a:pt x="1057" y="511"/>
                </a:cubicBezTo>
                <a:cubicBezTo>
                  <a:pt x="1059" y="511"/>
                  <a:pt x="1059" y="511"/>
                  <a:pt x="1059" y="511"/>
                </a:cubicBezTo>
                <a:cubicBezTo>
                  <a:pt x="1061" y="514"/>
                  <a:pt x="1061" y="514"/>
                  <a:pt x="1064" y="516"/>
                </a:cubicBezTo>
                <a:cubicBezTo>
                  <a:pt x="1061" y="511"/>
                  <a:pt x="1061" y="510"/>
                  <a:pt x="1054" y="509"/>
                </a:cubicBezTo>
                <a:cubicBezTo>
                  <a:pt x="1054" y="514"/>
                  <a:pt x="1054" y="514"/>
                  <a:pt x="1054" y="514"/>
                </a:cubicBezTo>
                <a:cubicBezTo>
                  <a:pt x="1052" y="512"/>
                  <a:pt x="1049" y="507"/>
                  <a:pt x="1044" y="509"/>
                </a:cubicBezTo>
                <a:cubicBezTo>
                  <a:pt x="1044" y="511"/>
                  <a:pt x="1044" y="511"/>
                  <a:pt x="1044" y="511"/>
                </a:cubicBezTo>
                <a:cubicBezTo>
                  <a:pt x="1041" y="513"/>
                  <a:pt x="1044" y="511"/>
                  <a:pt x="1042" y="514"/>
                </a:cubicBezTo>
                <a:cubicBezTo>
                  <a:pt x="1044" y="513"/>
                  <a:pt x="1047" y="512"/>
                  <a:pt x="1049" y="511"/>
                </a:cubicBezTo>
                <a:cubicBezTo>
                  <a:pt x="1047" y="514"/>
                  <a:pt x="1050" y="512"/>
                  <a:pt x="1047" y="514"/>
                </a:cubicBezTo>
                <a:cubicBezTo>
                  <a:pt x="1049" y="517"/>
                  <a:pt x="1046" y="514"/>
                  <a:pt x="1049" y="516"/>
                </a:cubicBezTo>
                <a:cubicBezTo>
                  <a:pt x="1049" y="519"/>
                  <a:pt x="1049" y="519"/>
                  <a:pt x="1049" y="519"/>
                </a:cubicBezTo>
                <a:cubicBezTo>
                  <a:pt x="1042" y="519"/>
                  <a:pt x="1042" y="519"/>
                  <a:pt x="1042" y="519"/>
                </a:cubicBezTo>
                <a:cubicBezTo>
                  <a:pt x="1042" y="521"/>
                  <a:pt x="1042" y="521"/>
                  <a:pt x="1042" y="521"/>
                </a:cubicBezTo>
                <a:cubicBezTo>
                  <a:pt x="1045" y="524"/>
                  <a:pt x="1043" y="521"/>
                  <a:pt x="1044" y="526"/>
                </a:cubicBezTo>
                <a:cubicBezTo>
                  <a:pt x="1052" y="526"/>
                  <a:pt x="1052" y="526"/>
                  <a:pt x="1052" y="526"/>
                </a:cubicBezTo>
                <a:cubicBezTo>
                  <a:pt x="1052" y="529"/>
                  <a:pt x="1052" y="529"/>
                  <a:pt x="1052" y="529"/>
                </a:cubicBezTo>
                <a:cubicBezTo>
                  <a:pt x="1047" y="529"/>
                  <a:pt x="1047" y="529"/>
                  <a:pt x="1047" y="529"/>
                </a:cubicBezTo>
                <a:cubicBezTo>
                  <a:pt x="1048" y="534"/>
                  <a:pt x="1048" y="539"/>
                  <a:pt x="1049" y="544"/>
                </a:cubicBezTo>
                <a:cubicBezTo>
                  <a:pt x="1054" y="544"/>
                  <a:pt x="1054" y="544"/>
                  <a:pt x="1054" y="544"/>
                </a:cubicBezTo>
                <a:cubicBezTo>
                  <a:pt x="1054" y="536"/>
                  <a:pt x="1054" y="536"/>
                  <a:pt x="1054" y="536"/>
                </a:cubicBezTo>
                <a:cubicBezTo>
                  <a:pt x="1057" y="537"/>
                  <a:pt x="1059" y="538"/>
                  <a:pt x="1062" y="539"/>
                </a:cubicBezTo>
                <a:lnTo>
                  <a:pt x="1062" y="536"/>
                </a:lnTo>
                <a:close/>
                <a:moveTo>
                  <a:pt x="1054" y="531"/>
                </a:moveTo>
                <a:cubicBezTo>
                  <a:pt x="1054" y="526"/>
                  <a:pt x="1054" y="526"/>
                  <a:pt x="1054" y="526"/>
                </a:cubicBezTo>
                <a:cubicBezTo>
                  <a:pt x="1057" y="528"/>
                  <a:pt x="1055" y="526"/>
                  <a:pt x="1057" y="529"/>
                </a:cubicBezTo>
                <a:cubicBezTo>
                  <a:pt x="1059" y="529"/>
                  <a:pt x="1059" y="529"/>
                  <a:pt x="1059" y="529"/>
                </a:cubicBezTo>
                <a:cubicBezTo>
                  <a:pt x="1056" y="532"/>
                  <a:pt x="1059" y="530"/>
                  <a:pt x="1054" y="531"/>
                </a:cubicBezTo>
                <a:close/>
                <a:moveTo>
                  <a:pt x="1049" y="893"/>
                </a:moveTo>
                <a:cubicBezTo>
                  <a:pt x="1046" y="890"/>
                  <a:pt x="1049" y="892"/>
                  <a:pt x="1044" y="891"/>
                </a:cubicBezTo>
                <a:cubicBezTo>
                  <a:pt x="1047" y="893"/>
                  <a:pt x="1044" y="892"/>
                  <a:pt x="1049" y="893"/>
                </a:cubicBezTo>
                <a:close/>
                <a:moveTo>
                  <a:pt x="1067" y="1235"/>
                </a:moveTo>
                <a:cubicBezTo>
                  <a:pt x="1064" y="1232"/>
                  <a:pt x="1067" y="1234"/>
                  <a:pt x="1062" y="1233"/>
                </a:cubicBezTo>
                <a:cubicBezTo>
                  <a:pt x="1065" y="1235"/>
                  <a:pt x="1062" y="1234"/>
                  <a:pt x="1067" y="1235"/>
                </a:cubicBezTo>
                <a:close/>
                <a:moveTo>
                  <a:pt x="1059" y="936"/>
                </a:moveTo>
                <a:cubicBezTo>
                  <a:pt x="1054" y="936"/>
                  <a:pt x="1054" y="936"/>
                  <a:pt x="1054" y="936"/>
                </a:cubicBezTo>
                <a:cubicBezTo>
                  <a:pt x="1054" y="941"/>
                  <a:pt x="1054" y="941"/>
                  <a:pt x="1054" y="941"/>
                </a:cubicBezTo>
                <a:cubicBezTo>
                  <a:pt x="1059" y="941"/>
                  <a:pt x="1059" y="941"/>
                  <a:pt x="1059" y="941"/>
                </a:cubicBezTo>
                <a:lnTo>
                  <a:pt x="1059" y="936"/>
                </a:lnTo>
                <a:close/>
                <a:moveTo>
                  <a:pt x="1067" y="579"/>
                </a:moveTo>
                <a:cubicBezTo>
                  <a:pt x="1069" y="579"/>
                  <a:pt x="1069" y="579"/>
                  <a:pt x="1069" y="579"/>
                </a:cubicBezTo>
                <a:cubicBezTo>
                  <a:pt x="1071" y="576"/>
                  <a:pt x="1063" y="572"/>
                  <a:pt x="1062" y="571"/>
                </a:cubicBezTo>
                <a:cubicBezTo>
                  <a:pt x="1063" y="574"/>
                  <a:pt x="1065" y="576"/>
                  <a:pt x="1067" y="579"/>
                </a:cubicBezTo>
                <a:close/>
                <a:moveTo>
                  <a:pt x="1089" y="491"/>
                </a:moveTo>
                <a:cubicBezTo>
                  <a:pt x="1086" y="488"/>
                  <a:pt x="1089" y="490"/>
                  <a:pt x="1084" y="489"/>
                </a:cubicBezTo>
                <a:cubicBezTo>
                  <a:pt x="1087" y="492"/>
                  <a:pt x="1084" y="490"/>
                  <a:pt x="1089" y="491"/>
                </a:cubicBezTo>
                <a:close/>
                <a:moveTo>
                  <a:pt x="1057" y="556"/>
                </a:moveTo>
                <a:cubicBezTo>
                  <a:pt x="1052" y="556"/>
                  <a:pt x="1052" y="556"/>
                  <a:pt x="1052" y="556"/>
                </a:cubicBezTo>
                <a:cubicBezTo>
                  <a:pt x="1053" y="562"/>
                  <a:pt x="1053" y="561"/>
                  <a:pt x="1057" y="564"/>
                </a:cubicBezTo>
                <a:cubicBezTo>
                  <a:pt x="1056" y="562"/>
                  <a:pt x="1055" y="560"/>
                  <a:pt x="1054" y="559"/>
                </a:cubicBezTo>
                <a:cubicBezTo>
                  <a:pt x="1054" y="559"/>
                  <a:pt x="1060" y="558"/>
                  <a:pt x="1057" y="556"/>
                </a:cubicBezTo>
                <a:close/>
                <a:moveTo>
                  <a:pt x="1079" y="738"/>
                </a:moveTo>
                <a:cubicBezTo>
                  <a:pt x="1084" y="738"/>
                  <a:pt x="1084" y="738"/>
                  <a:pt x="1084" y="738"/>
                </a:cubicBezTo>
                <a:cubicBezTo>
                  <a:pt x="1084" y="733"/>
                  <a:pt x="1084" y="733"/>
                  <a:pt x="1084" y="733"/>
                </a:cubicBezTo>
                <a:cubicBezTo>
                  <a:pt x="1079" y="733"/>
                  <a:pt x="1079" y="733"/>
                  <a:pt x="1079" y="733"/>
                </a:cubicBezTo>
                <a:lnTo>
                  <a:pt x="1079" y="738"/>
                </a:lnTo>
                <a:close/>
                <a:moveTo>
                  <a:pt x="1089" y="476"/>
                </a:moveTo>
                <a:cubicBezTo>
                  <a:pt x="1093" y="475"/>
                  <a:pt x="1091" y="477"/>
                  <a:pt x="1092" y="479"/>
                </a:cubicBezTo>
                <a:cubicBezTo>
                  <a:pt x="1094" y="479"/>
                  <a:pt x="1094" y="479"/>
                  <a:pt x="1094" y="479"/>
                </a:cubicBezTo>
                <a:cubicBezTo>
                  <a:pt x="1097" y="474"/>
                  <a:pt x="1088" y="474"/>
                  <a:pt x="1084" y="474"/>
                </a:cubicBezTo>
                <a:cubicBezTo>
                  <a:pt x="1085" y="475"/>
                  <a:pt x="1086" y="477"/>
                  <a:pt x="1087" y="479"/>
                </a:cubicBezTo>
                <a:cubicBezTo>
                  <a:pt x="1090" y="480"/>
                  <a:pt x="1087" y="477"/>
                  <a:pt x="1089" y="476"/>
                </a:cubicBezTo>
                <a:close/>
                <a:moveTo>
                  <a:pt x="1062" y="494"/>
                </a:moveTo>
                <a:cubicBezTo>
                  <a:pt x="1067" y="494"/>
                  <a:pt x="1067" y="494"/>
                  <a:pt x="1067" y="494"/>
                </a:cubicBezTo>
                <a:cubicBezTo>
                  <a:pt x="1068" y="490"/>
                  <a:pt x="1068" y="485"/>
                  <a:pt x="1069" y="481"/>
                </a:cubicBezTo>
                <a:cubicBezTo>
                  <a:pt x="1068" y="480"/>
                  <a:pt x="1066" y="480"/>
                  <a:pt x="1064" y="479"/>
                </a:cubicBezTo>
                <a:cubicBezTo>
                  <a:pt x="1065" y="481"/>
                  <a:pt x="1066" y="484"/>
                  <a:pt x="1067" y="486"/>
                </a:cubicBezTo>
                <a:cubicBezTo>
                  <a:pt x="1064" y="486"/>
                  <a:pt x="1064" y="486"/>
                  <a:pt x="1064" y="486"/>
                </a:cubicBezTo>
                <a:cubicBezTo>
                  <a:pt x="1063" y="489"/>
                  <a:pt x="1063" y="491"/>
                  <a:pt x="1062" y="494"/>
                </a:cubicBezTo>
                <a:close/>
                <a:moveTo>
                  <a:pt x="1077" y="496"/>
                </a:moveTo>
                <a:cubicBezTo>
                  <a:pt x="1074" y="496"/>
                  <a:pt x="1074" y="496"/>
                  <a:pt x="1074" y="496"/>
                </a:cubicBezTo>
                <a:cubicBezTo>
                  <a:pt x="1074" y="501"/>
                  <a:pt x="1074" y="501"/>
                  <a:pt x="1074" y="501"/>
                </a:cubicBezTo>
                <a:cubicBezTo>
                  <a:pt x="1077" y="501"/>
                  <a:pt x="1077" y="501"/>
                  <a:pt x="1077" y="501"/>
                </a:cubicBezTo>
                <a:lnTo>
                  <a:pt x="1077" y="496"/>
                </a:lnTo>
                <a:close/>
                <a:moveTo>
                  <a:pt x="1077" y="516"/>
                </a:moveTo>
                <a:cubicBezTo>
                  <a:pt x="1074" y="516"/>
                  <a:pt x="1074" y="516"/>
                  <a:pt x="1074" y="516"/>
                </a:cubicBezTo>
                <a:cubicBezTo>
                  <a:pt x="1073" y="518"/>
                  <a:pt x="1073" y="520"/>
                  <a:pt x="1072" y="521"/>
                </a:cubicBezTo>
                <a:cubicBezTo>
                  <a:pt x="1072" y="521"/>
                  <a:pt x="1079" y="517"/>
                  <a:pt x="1077" y="516"/>
                </a:cubicBezTo>
                <a:close/>
                <a:moveTo>
                  <a:pt x="1082" y="978"/>
                </a:moveTo>
                <a:cubicBezTo>
                  <a:pt x="1079" y="975"/>
                  <a:pt x="1082" y="977"/>
                  <a:pt x="1077" y="975"/>
                </a:cubicBezTo>
                <a:cubicBezTo>
                  <a:pt x="1080" y="978"/>
                  <a:pt x="1077" y="976"/>
                  <a:pt x="1082" y="978"/>
                </a:cubicBezTo>
                <a:close/>
                <a:moveTo>
                  <a:pt x="1067" y="728"/>
                </a:moveTo>
                <a:cubicBezTo>
                  <a:pt x="1070" y="731"/>
                  <a:pt x="1067" y="729"/>
                  <a:pt x="1072" y="731"/>
                </a:cubicBezTo>
                <a:cubicBezTo>
                  <a:pt x="1069" y="728"/>
                  <a:pt x="1072" y="730"/>
                  <a:pt x="1067" y="728"/>
                </a:cubicBezTo>
                <a:close/>
                <a:moveTo>
                  <a:pt x="1074" y="509"/>
                </a:moveTo>
                <a:cubicBezTo>
                  <a:pt x="1072" y="509"/>
                  <a:pt x="1072" y="509"/>
                  <a:pt x="1072" y="509"/>
                </a:cubicBezTo>
                <a:cubicBezTo>
                  <a:pt x="1072" y="514"/>
                  <a:pt x="1072" y="514"/>
                  <a:pt x="1072" y="514"/>
                </a:cubicBezTo>
                <a:cubicBezTo>
                  <a:pt x="1069" y="516"/>
                  <a:pt x="1070" y="512"/>
                  <a:pt x="1069" y="511"/>
                </a:cubicBezTo>
                <a:cubicBezTo>
                  <a:pt x="1067" y="509"/>
                  <a:pt x="1066" y="507"/>
                  <a:pt x="1064" y="504"/>
                </a:cubicBezTo>
                <a:cubicBezTo>
                  <a:pt x="1069" y="504"/>
                  <a:pt x="1069" y="504"/>
                  <a:pt x="1069" y="504"/>
                </a:cubicBezTo>
                <a:cubicBezTo>
                  <a:pt x="1070" y="505"/>
                  <a:pt x="1072" y="508"/>
                  <a:pt x="1077" y="506"/>
                </a:cubicBezTo>
                <a:cubicBezTo>
                  <a:pt x="1077" y="504"/>
                  <a:pt x="1077" y="504"/>
                  <a:pt x="1077" y="504"/>
                </a:cubicBezTo>
                <a:cubicBezTo>
                  <a:pt x="1071" y="502"/>
                  <a:pt x="1071" y="503"/>
                  <a:pt x="1069" y="499"/>
                </a:cubicBezTo>
                <a:cubicBezTo>
                  <a:pt x="1070" y="498"/>
                  <a:pt x="1074" y="498"/>
                  <a:pt x="1072" y="494"/>
                </a:cubicBezTo>
                <a:cubicBezTo>
                  <a:pt x="1069" y="494"/>
                  <a:pt x="1069" y="494"/>
                  <a:pt x="1069" y="494"/>
                </a:cubicBezTo>
                <a:cubicBezTo>
                  <a:pt x="1067" y="501"/>
                  <a:pt x="1069" y="499"/>
                  <a:pt x="1062" y="501"/>
                </a:cubicBezTo>
                <a:cubicBezTo>
                  <a:pt x="1063" y="510"/>
                  <a:pt x="1065" y="509"/>
                  <a:pt x="1067" y="516"/>
                </a:cubicBezTo>
                <a:cubicBezTo>
                  <a:pt x="1069" y="515"/>
                  <a:pt x="1072" y="515"/>
                  <a:pt x="1074" y="514"/>
                </a:cubicBezTo>
                <a:lnTo>
                  <a:pt x="1074" y="509"/>
                </a:lnTo>
                <a:close/>
                <a:moveTo>
                  <a:pt x="1064" y="1005"/>
                </a:moveTo>
                <a:cubicBezTo>
                  <a:pt x="1067" y="1008"/>
                  <a:pt x="1064" y="1006"/>
                  <a:pt x="1069" y="1008"/>
                </a:cubicBezTo>
                <a:cubicBezTo>
                  <a:pt x="1066" y="1005"/>
                  <a:pt x="1069" y="1007"/>
                  <a:pt x="1064" y="1005"/>
                </a:cubicBezTo>
                <a:close/>
                <a:moveTo>
                  <a:pt x="1067" y="561"/>
                </a:moveTo>
                <a:cubicBezTo>
                  <a:pt x="1067" y="571"/>
                  <a:pt x="1067" y="571"/>
                  <a:pt x="1067" y="571"/>
                </a:cubicBezTo>
                <a:cubicBezTo>
                  <a:pt x="1069" y="571"/>
                  <a:pt x="1069" y="571"/>
                  <a:pt x="1069" y="571"/>
                </a:cubicBezTo>
                <a:cubicBezTo>
                  <a:pt x="1070" y="565"/>
                  <a:pt x="1070" y="565"/>
                  <a:pt x="1072" y="561"/>
                </a:cubicBezTo>
                <a:lnTo>
                  <a:pt x="1067" y="561"/>
                </a:lnTo>
                <a:close/>
                <a:moveTo>
                  <a:pt x="1129" y="466"/>
                </a:moveTo>
                <a:cubicBezTo>
                  <a:pt x="1130" y="465"/>
                  <a:pt x="1133" y="464"/>
                  <a:pt x="1134" y="461"/>
                </a:cubicBezTo>
                <a:cubicBezTo>
                  <a:pt x="1132" y="460"/>
                  <a:pt x="1131" y="460"/>
                  <a:pt x="1129" y="459"/>
                </a:cubicBezTo>
                <a:cubicBezTo>
                  <a:pt x="1129" y="468"/>
                  <a:pt x="1126" y="470"/>
                  <a:pt x="1132" y="476"/>
                </a:cubicBezTo>
                <a:cubicBezTo>
                  <a:pt x="1131" y="470"/>
                  <a:pt x="1130" y="470"/>
                  <a:pt x="1129" y="466"/>
                </a:cubicBezTo>
                <a:close/>
                <a:moveTo>
                  <a:pt x="1082" y="469"/>
                </a:moveTo>
                <a:cubicBezTo>
                  <a:pt x="1079" y="469"/>
                  <a:pt x="1079" y="469"/>
                  <a:pt x="1079" y="469"/>
                </a:cubicBezTo>
                <a:cubicBezTo>
                  <a:pt x="1078" y="470"/>
                  <a:pt x="1078" y="472"/>
                  <a:pt x="1077" y="474"/>
                </a:cubicBezTo>
                <a:cubicBezTo>
                  <a:pt x="1078" y="475"/>
                  <a:pt x="1080" y="475"/>
                  <a:pt x="1082" y="476"/>
                </a:cubicBezTo>
                <a:cubicBezTo>
                  <a:pt x="1084" y="473"/>
                  <a:pt x="1076" y="474"/>
                  <a:pt x="1082" y="469"/>
                </a:cubicBezTo>
                <a:close/>
                <a:moveTo>
                  <a:pt x="1129" y="524"/>
                </a:moveTo>
                <a:cubicBezTo>
                  <a:pt x="1132" y="521"/>
                  <a:pt x="1130" y="524"/>
                  <a:pt x="1132" y="519"/>
                </a:cubicBezTo>
                <a:cubicBezTo>
                  <a:pt x="1127" y="516"/>
                  <a:pt x="1127" y="516"/>
                  <a:pt x="1127" y="516"/>
                </a:cubicBezTo>
                <a:cubicBezTo>
                  <a:pt x="1127" y="526"/>
                  <a:pt x="1127" y="526"/>
                  <a:pt x="1127" y="526"/>
                </a:cubicBezTo>
                <a:cubicBezTo>
                  <a:pt x="1129" y="526"/>
                  <a:pt x="1129" y="526"/>
                  <a:pt x="1129" y="526"/>
                </a:cubicBezTo>
                <a:lnTo>
                  <a:pt x="1129" y="524"/>
                </a:lnTo>
                <a:close/>
                <a:moveTo>
                  <a:pt x="1117" y="571"/>
                </a:moveTo>
                <a:cubicBezTo>
                  <a:pt x="1114" y="571"/>
                  <a:pt x="1114" y="571"/>
                  <a:pt x="1114" y="571"/>
                </a:cubicBezTo>
                <a:cubicBezTo>
                  <a:pt x="1114" y="574"/>
                  <a:pt x="1114" y="574"/>
                  <a:pt x="1114" y="574"/>
                </a:cubicBezTo>
                <a:cubicBezTo>
                  <a:pt x="1117" y="574"/>
                  <a:pt x="1117" y="574"/>
                  <a:pt x="1117" y="574"/>
                </a:cubicBezTo>
                <a:cubicBezTo>
                  <a:pt x="1117" y="584"/>
                  <a:pt x="1117" y="584"/>
                  <a:pt x="1117" y="584"/>
                </a:cubicBezTo>
                <a:cubicBezTo>
                  <a:pt x="1119" y="584"/>
                  <a:pt x="1119" y="584"/>
                  <a:pt x="1119" y="584"/>
                </a:cubicBezTo>
                <a:cubicBezTo>
                  <a:pt x="1119" y="581"/>
                  <a:pt x="1119" y="581"/>
                  <a:pt x="1119" y="581"/>
                </a:cubicBezTo>
                <a:cubicBezTo>
                  <a:pt x="1122" y="581"/>
                  <a:pt x="1122" y="581"/>
                  <a:pt x="1122" y="581"/>
                </a:cubicBezTo>
                <a:cubicBezTo>
                  <a:pt x="1121" y="579"/>
                  <a:pt x="1120" y="576"/>
                  <a:pt x="1119" y="574"/>
                </a:cubicBezTo>
                <a:cubicBezTo>
                  <a:pt x="1121" y="574"/>
                  <a:pt x="1123" y="575"/>
                  <a:pt x="1124" y="576"/>
                </a:cubicBezTo>
                <a:cubicBezTo>
                  <a:pt x="1124" y="569"/>
                  <a:pt x="1124" y="569"/>
                  <a:pt x="1124" y="569"/>
                </a:cubicBezTo>
                <a:cubicBezTo>
                  <a:pt x="1127" y="569"/>
                  <a:pt x="1127" y="569"/>
                  <a:pt x="1127" y="569"/>
                </a:cubicBezTo>
                <a:cubicBezTo>
                  <a:pt x="1127" y="566"/>
                  <a:pt x="1127" y="566"/>
                  <a:pt x="1127" y="566"/>
                </a:cubicBezTo>
                <a:cubicBezTo>
                  <a:pt x="1124" y="566"/>
                  <a:pt x="1124" y="566"/>
                  <a:pt x="1124" y="566"/>
                </a:cubicBezTo>
                <a:cubicBezTo>
                  <a:pt x="1123" y="568"/>
                  <a:pt x="1123" y="569"/>
                  <a:pt x="1122" y="571"/>
                </a:cubicBezTo>
                <a:cubicBezTo>
                  <a:pt x="1120" y="570"/>
                  <a:pt x="1118" y="569"/>
                  <a:pt x="1117" y="569"/>
                </a:cubicBezTo>
                <a:lnTo>
                  <a:pt x="1117" y="571"/>
                </a:lnTo>
                <a:close/>
                <a:moveTo>
                  <a:pt x="1129" y="561"/>
                </a:moveTo>
                <a:cubicBezTo>
                  <a:pt x="1133" y="566"/>
                  <a:pt x="1134" y="566"/>
                  <a:pt x="1134" y="566"/>
                </a:cubicBezTo>
                <a:cubicBezTo>
                  <a:pt x="1136" y="564"/>
                  <a:pt x="1130" y="562"/>
                  <a:pt x="1129" y="561"/>
                </a:cubicBezTo>
                <a:close/>
                <a:moveTo>
                  <a:pt x="1132" y="1248"/>
                </a:moveTo>
                <a:cubicBezTo>
                  <a:pt x="1129" y="1248"/>
                  <a:pt x="1129" y="1248"/>
                  <a:pt x="1129" y="1248"/>
                </a:cubicBezTo>
                <a:cubicBezTo>
                  <a:pt x="1128" y="1249"/>
                  <a:pt x="1127" y="1251"/>
                  <a:pt x="1127" y="1253"/>
                </a:cubicBezTo>
                <a:cubicBezTo>
                  <a:pt x="1127" y="1252"/>
                  <a:pt x="1134" y="1249"/>
                  <a:pt x="1132" y="1248"/>
                </a:cubicBezTo>
                <a:close/>
                <a:moveTo>
                  <a:pt x="1134" y="1175"/>
                </a:moveTo>
                <a:cubicBezTo>
                  <a:pt x="1137" y="1175"/>
                  <a:pt x="1137" y="1175"/>
                  <a:pt x="1137" y="1175"/>
                </a:cubicBezTo>
                <a:cubicBezTo>
                  <a:pt x="1137" y="1173"/>
                  <a:pt x="1137" y="1173"/>
                  <a:pt x="1137" y="1173"/>
                </a:cubicBezTo>
                <a:cubicBezTo>
                  <a:pt x="1139" y="1170"/>
                  <a:pt x="1138" y="1173"/>
                  <a:pt x="1139" y="1168"/>
                </a:cubicBezTo>
                <a:cubicBezTo>
                  <a:pt x="1134" y="1168"/>
                  <a:pt x="1134" y="1168"/>
                  <a:pt x="1134" y="1168"/>
                </a:cubicBezTo>
                <a:lnTo>
                  <a:pt x="1134" y="1175"/>
                </a:lnTo>
                <a:close/>
                <a:moveTo>
                  <a:pt x="1114" y="484"/>
                </a:moveTo>
                <a:cubicBezTo>
                  <a:pt x="1117" y="487"/>
                  <a:pt x="1114" y="485"/>
                  <a:pt x="1119" y="486"/>
                </a:cubicBezTo>
                <a:cubicBezTo>
                  <a:pt x="1116" y="483"/>
                  <a:pt x="1119" y="485"/>
                  <a:pt x="1114" y="484"/>
                </a:cubicBezTo>
                <a:close/>
                <a:moveTo>
                  <a:pt x="1142" y="1233"/>
                </a:moveTo>
                <a:cubicBezTo>
                  <a:pt x="1142" y="1225"/>
                  <a:pt x="1142" y="1225"/>
                  <a:pt x="1142" y="1225"/>
                </a:cubicBezTo>
                <a:cubicBezTo>
                  <a:pt x="1137" y="1225"/>
                  <a:pt x="1137" y="1225"/>
                  <a:pt x="1137" y="1225"/>
                </a:cubicBezTo>
                <a:cubicBezTo>
                  <a:pt x="1137" y="1228"/>
                  <a:pt x="1138" y="1230"/>
                  <a:pt x="1139" y="1233"/>
                </a:cubicBezTo>
                <a:lnTo>
                  <a:pt x="1142" y="1233"/>
                </a:lnTo>
                <a:close/>
                <a:moveTo>
                  <a:pt x="1102" y="511"/>
                </a:moveTo>
                <a:cubicBezTo>
                  <a:pt x="1099" y="508"/>
                  <a:pt x="1102" y="510"/>
                  <a:pt x="1097" y="509"/>
                </a:cubicBezTo>
                <a:cubicBezTo>
                  <a:pt x="1100" y="512"/>
                  <a:pt x="1097" y="510"/>
                  <a:pt x="1102" y="511"/>
                </a:cubicBezTo>
                <a:close/>
                <a:moveTo>
                  <a:pt x="1092" y="1020"/>
                </a:moveTo>
                <a:cubicBezTo>
                  <a:pt x="1092" y="1020"/>
                  <a:pt x="1099" y="1016"/>
                  <a:pt x="1097" y="1015"/>
                </a:cubicBezTo>
                <a:cubicBezTo>
                  <a:pt x="1094" y="1015"/>
                  <a:pt x="1094" y="1015"/>
                  <a:pt x="1094" y="1015"/>
                </a:cubicBezTo>
                <a:cubicBezTo>
                  <a:pt x="1093" y="1017"/>
                  <a:pt x="1093" y="1019"/>
                  <a:pt x="1092" y="1020"/>
                </a:cubicBezTo>
                <a:close/>
                <a:moveTo>
                  <a:pt x="1092" y="471"/>
                </a:moveTo>
                <a:cubicBezTo>
                  <a:pt x="1092" y="466"/>
                  <a:pt x="1092" y="466"/>
                  <a:pt x="1092" y="466"/>
                </a:cubicBezTo>
                <a:cubicBezTo>
                  <a:pt x="1089" y="466"/>
                  <a:pt x="1089" y="466"/>
                  <a:pt x="1089" y="466"/>
                </a:cubicBezTo>
                <a:cubicBezTo>
                  <a:pt x="1089" y="471"/>
                  <a:pt x="1089" y="471"/>
                  <a:pt x="1089" y="471"/>
                </a:cubicBezTo>
                <a:lnTo>
                  <a:pt x="1092" y="471"/>
                </a:lnTo>
                <a:close/>
                <a:moveTo>
                  <a:pt x="1092" y="446"/>
                </a:moveTo>
                <a:cubicBezTo>
                  <a:pt x="1087" y="446"/>
                  <a:pt x="1087" y="446"/>
                  <a:pt x="1087" y="446"/>
                </a:cubicBezTo>
                <a:cubicBezTo>
                  <a:pt x="1087" y="451"/>
                  <a:pt x="1087" y="451"/>
                  <a:pt x="1087" y="451"/>
                </a:cubicBezTo>
                <a:cubicBezTo>
                  <a:pt x="1092" y="451"/>
                  <a:pt x="1092" y="451"/>
                  <a:pt x="1092" y="451"/>
                </a:cubicBezTo>
                <a:lnTo>
                  <a:pt x="1092" y="446"/>
                </a:lnTo>
                <a:close/>
                <a:moveTo>
                  <a:pt x="1114" y="441"/>
                </a:moveTo>
                <a:cubicBezTo>
                  <a:pt x="1114" y="444"/>
                  <a:pt x="1114" y="444"/>
                  <a:pt x="1114" y="444"/>
                </a:cubicBezTo>
                <a:cubicBezTo>
                  <a:pt x="1117" y="444"/>
                  <a:pt x="1117" y="444"/>
                  <a:pt x="1117" y="444"/>
                </a:cubicBezTo>
                <a:cubicBezTo>
                  <a:pt x="1117" y="439"/>
                  <a:pt x="1117" y="439"/>
                  <a:pt x="1117" y="439"/>
                </a:cubicBezTo>
                <a:cubicBezTo>
                  <a:pt x="1112" y="439"/>
                  <a:pt x="1112" y="439"/>
                  <a:pt x="1112" y="439"/>
                </a:cubicBezTo>
                <a:cubicBezTo>
                  <a:pt x="1114" y="442"/>
                  <a:pt x="1111" y="439"/>
                  <a:pt x="1114" y="441"/>
                </a:cubicBezTo>
                <a:close/>
                <a:moveTo>
                  <a:pt x="1104" y="459"/>
                </a:moveTo>
                <a:cubicBezTo>
                  <a:pt x="1107" y="459"/>
                  <a:pt x="1107" y="459"/>
                  <a:pt x="1107" y="459"/>
                </a:cubicBezTo>
                <a:cubicBezTo>
                  <a:pt x="1107" y="454"/>
                  <a:pt x="1107" y="454"/>
                  <a:pt x="1107" y="454"/>
                </a:cubicBezTo>
                <a:cubicBezTo>
                  <a:pt x="1109" y="455"/>
                  <a:pt x="1112" y="455"/>
                  <a:pt x="1114" y="456"/>
                </a:cubicBezTo>
                <a:cubicBezTo>
                  <a:pt x="1114" y="461"/>
                  <a:pt x="1114" y="461"/>
                  <a:pt x="1114" y="461"/>
                </a:cubicBezTo>
                <a:cubicBezTo>
                  <a:pt x="1117" y="459"/>
                  <a:pt x="1115" y="462"/>
                  <a:pt x="1117" y="459"/>
                </a:cubicBezTo>
                <a:cubicBezTo>
                  <a:pt x="1119" y="459"/>
                  <a:pt x="1119" y="459"/>
                  <a:pt x="1119" y="459"/>
                </a:cubicBezTo>
                <a:cubicBezTo>
                  <a:pt x="1119" y="457"/>
                  <a:pt x="1117" y="454"/>
                  <a:pt x="1117" y="449"/>
                </a:cubicBezTo>
                <a:cubicBezTo>
                  <a:pt x="1114" y="447"/>
                  <a:pt x="1116" y="449"/>
                  <a:pt x="1114" y="446"/>
                </a:cubicBezTo>
                <a:cubicBezTo>
                  <a:pt x="1107" y="446"/>
                  <a:pt x="1107" y="446"/>
                  <a:pt x="1107" y="446"/>
                </a:cubicBezTo>
                <a:cubicBezTo>
                  <a:pt x="1107" y="451"/>
                  <a:pt x="1107" y="451"/>
                  <a:pt x="1107" y="451"/>
                </a:cubicBezTo>
                <a:cubicBezTo>
                  <a:pt x="1101" y="449"/>
                  <a:pt x="1104" y="449"/>
                  <a:pt x="1099" y="451"/>
                </a:cubicBezTo>
                <a:cubicBezTo>
                  <a:pt x="1099" y="446"/>
                  <a:pt x="1099" y="446"/>
                  <a:pt x="1099" y="446"/>
                </a:cubicBezTo>
                <a:cubicBezTo>
                  <a:pt x="1097" y="446"/>
                  <a:pt x="1097" y="446"/>
                  <a:pt x="1097" y="446"/>
                </a:cubicBezTo>
                <a:cubicBezTo>
                  <a:pt x="1097" y="451"/>
                  <a:pt x="1097" y="451"/>
                  <a:pt x="1097" y="451"/>
                </a:cubicBezTo>
                <a:cubicBezTo>
                  <a:pt x="1101" y="454"/>
                  <a:pt x="1102" y="455"/>
                  <a:pt x="1104" y="459"/>
                </a:cubicBezTo>
                <a:close/>
                <a:moveTo>
                  <a:pt x="1132" y="1240"/>
                </a:moveTo>
                <a:cubicBezTo>
                  <a:pt x="1134" y="1238"/>
                  <a:pt x="1127" y="1236"/>
                  <a:pt x="1127" y="1235"/>
                </a:cubicBezTo>
                <a:cubicBezTo>
                  <a:pt x="1131" y="1240"/>
                  <a:pt x="1132" y="1240"/>
                  <a:pt x="1132" y="1240"/>
                </a:cubicBezTo>
                <a:close/>
                <a:moveTo>
                  <a:pt x="1102" y="496"/>
                </a:moveTo>
                <a:cubicBezTo>
                  <a:pt x="1102" y="494"/>
                  <a:pt x="1102" y="494"/>
                  <a:pt x="1102" y="494"/>
                </a:cubicBezTo>
                <a:cubicBezTo>
                  <a:pt x="1099" y="494"/>
                  <a:pt x="1099" y="494"/>
                  <a:pt x="1099" y="494"/>
                </a:cubicBezTo>
                <a:cubicBezTo>
                  <a:pt x="1097" y="485"/>
                  <a:pt x="1104" y="488"/>
                  <a:pt x="1107" y="486"/>
                </a:cubicBezTo>
                <a:cubicBezTo>
                  <a:pt x="1107" y="484"/>
                  <a:pt x="1107" y="484"/>
                  <a:pt x="1107" y="484"/>
                </a:cubicBezTo>
                <a:cubicBezTo>
                  <a:pt x="1097" y="484"/>
                  <a:pt x="1097" y="484"/>
                  <a:pt x="1097" y="484"/>
                </a:cubicBezTo>
                <a:cubicBezTo>
                  <a:pt x="1097" y="492"/>
                  <a:pt x="1097" y="493"/>
                  <a:pt x="1102" y="496"/>
                </a:cubicBezTo>
                <a:close/>
                <a:moveTo>
                  <a:pt x="1147" y="1280"/>
                </a:moveTo>
                <a:cubicBezTo>
                  <a:pt x="1145" y="1278"/>
                  <a:pt x="1148" y="1276"/>
                  <a:pt x="1144" y="1278"/>
                </a:cubicBezTo>
                <a:cubicBezTo>
                  <a:pt x="1144" y="1279"/>
                  <a:pt x="1146" y="1285"/>
                  <a:pt x="1142" y="1283"/>
                </a:cubicBezTo>
                <a:cubicBezTo>
                  <a:pt x="1142" y="1280"/>
                  <a:pt x="1142" y="1280"/>
                  <a:pt x="1142" y="1280"/>
                </a:cubicBezTo>
                <a:cubicBezTo>
                  <a:pt x="1139" y="1280"/>
                  <a:pt x="1139" y="1280"/>
                  <a:pt x="1139" y="1280"/>
                </a:cubicBezTo>
                <a:cubicBezTo>
                  <a:pt x="1139" y="1277"/>
                  <a:pt x="1140" y="1281"/>
                  <a:pt x="1142" y="1278"/>
                </a:cubicBezTo>
                <a:cubicBezTo>
                  <a:pt x="1142" y="1273"/>
                  <a:pt x="1142" y="1273"/>
                  <a:pt x="1142" y="1273"/>
                </a:cubicBezTo>
                <a:cubicBezTo>
                  <a:pt x="1137" y="1273"/>
                  <a:pt x="1137" y="1273"/>
                  <a:pt x="1137" y="1273"/>
                </a:cubicBezTo>
                <a:cubicBezTo>
                  <a:pt x="1137" y="1281"/>
                  <a:pt x="1139" y="1280"/>
                  <a:pt x="1142" y="1285"/>
                </a:cubicBezTo>
                <a:cubicBezTo>
                  <a:pt x="1137" y="1285"/>
                  <a:pt x="1137" y="1285"/>
                  <a:pt x="1137" y="1285"/>
                </a:cubicBezTo>
                <a:cubicBezTo>
                  <a:pt x="1137" y="1288"/>
                  <a:pt x="1137" y="1288"/>
                  <a:pt x="1137" y="1288"/>
                </a:cubicBezTo>
                <a:cubicBezTo>
                  <a:pt x="1134" y="1288"/>
                  <a:pt x="1134" y="1288"/>
                  <a:pt x="1134" y="1288"/>
                </a:cubicBezTo>
                <a:cubicBezTo>
                  <a:pt x="1134" y="1285"/>
                  <a:pt x="1134" y="1285"/>
                  <a:pt x="1134" y="1285"/>
                </a:cubicBezTo>
                <a:cubicBezTo>
                  <a:pt x="1132" y="1286"/>
                  <a:pt x="1131" y="1287"/>
                  <a:pt x="1129" y="1288"/>
                </a:cubicBezTo>
                <a:cubicBezTo>
                  <a:pt x="1129" y="1290"/>
                  <a:pt x="1129" y="1290"/>
                  <a:pt x="1129" y="1290"/>
                </a:cubicBezTo>
                <a:cubicBezTo>
                  <a:pt x="1142" y="1290"/>
                  <a:pt x="1142" y="1290"/>
                  <a:pt x="1142" y="1290"/>
                </a:cubicBezTo>
                <a:cubicBezTo>
                  <a:pt x="1142" y="1288"/>
                  <a:pt x="1142" y="1288"/>
                  <a:pt x="1142" y="1288"/>
                </a:cubicBezTo>
                <a:cubicBezTo>
                  <a:pt x="1144" y="1288"/>
                  <a:pt x="1144" y="1288"/>
                  <a:pt x="1144" y="1288"/>
                </a:cubicBezTo>
                <a:cubicBezTo>
                  <a:pt x="1144" y="1290"/>
                  <a:pt x="1144" y="1290"/>
                  <a:pt x="1144" y="1290"/>
                </a:cubicBezTo>
                <a:cubicBezTo>
                  <a:pt x="1147" y="1287"/>
                  <a:pt x="1148" y="1285"/>
                  <a:pt x="1152" y="1283"/>
                </a:cubicBezTo>
                <a:cubicBezTo>
                  <a:pt x="1149" y="1280"/>
                  <a:pt x="1152" y="1282"/>
                  <a:pt x="1147" y="1280"/>
                </a:cubicBezTo>
                <a:close/>
                <a:moveTo>
                  <a:pt x="1097" y="1275"/>
                </a:moveTo>
                <a:cubicBezTo>
                  <a:pt x="1100" y="1278"/>
                  <a:pt x="1097" y="1276"/>
                  <a:pt x="1102" y="1278"/>
                </a:cubicBezTo>
                <a:cubicBezTo>
                  <a:pt x="1099" y="1275"/>
                  <a:pt x="1102" y="1277"/>
                  <a:pt x="1097" y="1275"/>
                </a:cubicBezTo>
                <a:close/>
                <a:moveTo>
                  <a:pt x="1104" y="1260"/>
                </a:moveTo>
                <a:cubicBezTo>
                  <a:pt x="1107" y="1263"/>
                  <a:pt x="1104" y="1261"/>
                  <a:pt x="1109" y="1263"/>
                </a:cubicBezTo>
                <a:cubicBezTo>
                  <a:pt x="1106" y="1260"/>
                  <a:pt x="1109" y="1262"/>
                  <a:pt x="1104" y="1260"/>
                </a:cubicBezTo>
                <a:close/>
                <a:moveTo>
                  <a:pt x="1102" y="1258"/>
                </a:moveTo>
                <a:cubicBezTo>
                  <a:pt x="1102" y="1255"/>
                  <a:pt x="1102" y="1255"/>
                  <a:pt x="1102" y="1255"/>
                </a:cubicBezTo>
                <a:cubicBezTo>
                  <a:pt x="1097" y="1252"/>
                  <a:pt x="1098" y="1253"/>
                  <a:pt x="1097" y="1248"/>
                </a:cubicBezTo>
                <a:cubicBezTo>
                  <a:pt x="1102" y="1248"/>
                  <a:pt x="1102" y="1248"/>
                  <a:pt x="1102" y="1248"/>
                </a:cubicBezTo>
                <a:cubicBezTo>
                  <a:pt x="1102" y="1243"/>
                  <a:pt x="1102" y="1243"/>
                  <a:pt x="1102" y="1243"/>
                </a:cubicBezTo>
                <a:cubicBezTo>
                  <a:pt x="1096" y="1241"/>
                  <a:pt x="1097" y="1242"/>
                  <a:pt x="1094" y="1238"/>
                </a:cubicBezTo>
                <a:cubicBezTo>
                  <a:pt x="1097" y="1238"/>
                  <a:pt x="1099" y="1239"/>
                  <a:pt x="1102" y="1240"/>
                </a:cubicBezTo>
                <a:cubicBezTo>
                  <a:pt x="1102" y="1238"/>
                  <a:pt x="1102" y="1238"/>
                  <a:pt x="1102" y="1238"/>
                </a:cubicBezTo>
                <a:cubicBezTo>
                  <a:pt x="1107" y="1238"/>
                  <a:pt x="1107" y="1238"/>
                  <a:pt x="1107" y="1238"/>
                </a:cubicBezTo>
                <a:cubicBezTo>
                  <a:pt x="1107" y="1232"/>
                  <a:pt x="1108" y="1231"/>
                  <a:pt x="1109" y="1228"/>
                </a:cubicBezTo>
                <a:cubicBezTo>
                  <a:pt x="1107" y="1228"/>
                  <a:pt x="1107" y="1228"/>
                  <a:pt x="1107" y="1228"/>
                </a:cubicBezTo>
                <a:cubicBezTo>
                  <a:pt x="1103" y="1234"/>
                  <a:pt x="1095" y="1237"/>
                  <a:pt x="1089" y="1240"/>
                </a:cubicBezTo>
                <a:cubicBezTo>
                  <a:pt x="1090" y="1237"/>
                  <a:pt x="1091" y="1233"/>
                  <a:pt x="1092" y="1230"/>
                </a:cubicBezTo>
                <a:cubicBezTo>
                  <a:pt x="1089" y="1230"/>
                  <a:pt x="1089" y="1230"/>
                  <a:pt x="1089" y="1230"/>
                </a:cubicBezTo>
                <a:cubicBezTo>
                  <a:pt x="1088" y="1233"/>
                  <a:pt x="1088" y="1235"/>
                  <a:pt x="1087" y="1238"/>
                </a:cubicBezTo>
                <a:cubicBezTo>
                  <a:pt x="1084" y="1238"/>
                  <a:pt x="1084" y="1238"/>
                  <a:pt x="1084" y="1238"/>
                </a:cubicBezTo>
                <a:cubicBezTo>
                  <a:pt x="1087" y="1241"/>
                  <a:pt x="1091" y="1244"/>
                  <a:pt x="1094" y="1240"/>
                </a:cubicBezTo>
                <a:cubicBezTo>
                  <a:pt x="1094" y="1245"/>
                  <a:pt x="1094" y="1245"/>
                  <a:pt x="1094" y="1245"/>
                </a:cubicBezTo>
                <a:cubicBezTo>
                  <a:pt x="1097" y="1245"/>
                  <a:pt x="1097" y="1245"/>
                  <a:pt x="1097" y="1245"/>
                </a:cubicBezTo>
                <a:cubicBezTo>
                  <a:pt x="1096" y="1248"/>
                  <a:pt x="1095" y="1250"/>
                  <a:pt x="1094" y="1253"/>
                </a:cubicBezTo>
                <a:cubicBezTo>
                  <a:pt x="1087" y="1253"/>
                  <a:pt x="1087" y="1253"/>
                  <a:pt x="1087" y="1253"/>
                </a:cubicBezTo>
                <a:cubicBezTo>
                  <a:pt x="1089" y="1255"/>
                  <a:pt x="1086" y="1253"/>
                  <a:pt x="1089" y="1255"/>
                </a:cubicBezTo>
                <a:cubicBezTo>
                  <a:pt x="1088" y="1257"/>
                  <a:pt x="1088" y="1258"/>
                  <a:pt x="1087" y="1260"/>
                </a:cubicBezTo>
                <a:cubicBezTo>
                  <a:pt x="1089" y="1260"/>
                  <a:pt x="1089" y="1260"/>
                  <a:pt x="1089" y="1260"/>
                </a:cubicBezTo>
                <a:cubicBezTo>
                  <a:pt x="1097" y="1250"/>
                  <a:pt x="1091" y="1263"/>
                  <a:pt x="1102" y="1258"/>
                </a:cubicBezTo>
                <a:close/>
                <a:moveTo>
                  <a:pt x="1099" y="1263"/>
                </a:moveTo>
                <a:cubicBezTo>
                  <a:pt x="1102" y="1263"/>
                  <a:pt x="1102" y="1263"/>
                  <a:pt x="1102" y="1263"/>
                </a:cubicBezTo>
                <a:cubicBezTo>
                  <a:pt x="1102" y="1260"/>
                  <a:pt x="1102" y="1260"/>
                  <a:pt x="1102" y="1260"/>
                </a:cubicBezTo>
                <a:cubicBezTo>
                  <a:pt x="1099" y="1260"/>
                  <a:pt x="1099" y="1260"/>
                  <a:pt x="1099" y="1260"/>
                </a:cubicBezTo>
                <a:cubicBezTo>
                  <a:pt x="1097" y="1263"/>
                  <a:pt x="1100" y="1260"/>
                  <a:pt x="1097" y="1263"/>
                </a:cubicBezTo>
                <a:cubicBezTo>
                  <a:pt x="1098" y="1265"/>
                  <a:pt x="1100" y="1268"/>
                  <a:pt x="1102" y="1270"/>
                </a:cubicBezTo>
                <a:cubicBezTo>
                  <a:pt x="1104" y="1271"/>
                  <a:pt x="1107" y="1272"/>
                  <a:pt x="1109" y="1273"/>
                </a:cubicBezTo>
                <a:cubicBezTo>
                  <a:pt x="1109" y="1268"/>
                  <a:pt x="1109" y="1268"/>
                  <a:pt x="1109" y="1268"/>
                </a:cubicBezTo>
                <a:cubicBezTo>
                  <a:pt x="1106" y="1266"/>
                  <a:pt x="1103" y="1267"/>
                  <a:pt x="1099" y="1265"/>
                </a:cubicBezTo>
                <a:lnTo>
                  <a:pt x="1099" y="1263"/>
                </a:lnTo>
                <a:close/>
                <a:moveTo>
                  <a:pt x="1099" y="1273"/>
                </a:moveTo>
                <a:cubicBezTo>
                  <a:pt x="1102" y="1273"/>
                  <a:pt x="1102" y="1273"/>
                  <a:pt x="1102" y="1273"/>
                </a:cubicBezTo>
                <a:cubicBezTo>
                  <a:pt x="1102" y="1270"/>
                  <a:pt x="1102" y="1270"/>
                  <a:pt x="1102" y="1270"/>
                </a:cubicBezTo>
                <a:cubicBezTo>
                  <a:pt x="1099" y="1270"/>
                  <a:pt x="1099" y="1270"/>
                  <a:pt x="1099" y="1270"/>
                </a:cubicBezTo>
                <a:lnTo>
                  <a:pt x="1099" y="1273"/>
                </a:lnTo>
                <a:close/>
                <a:moveTo>
                  <a:pt x="1112" y="1243"/>
                </a:moveTo>
                <a:cubicBezTo>
                  <a:pt x="1112" y="1240"/>
                  <a:pt x="1112" y="1240"/>
                  <a:pt x="1112" y="1240"/>
                </a:cubicBezTo>
                <a:cubicBezTo>
                  <a:pt x="1102" y="1240"/>
                  <a:pt x="1102" y="1240"/>
                  <a:pt x="1102" y="1240"/>
                </a:cubicBezTo>
                <a:cubicBezTo>
                  <a:pt x="1102" y="1243"/>
                  <a:pt x="1102" y="1243"/>
                  <a:pt x="1102" y="1243"/>
                </a:cubicBezTo>
                <a:cubicBezTo>
                  <a:pt x="1109" y="1245"/>
                  <a:pt x="1104" y="1245"/>
                  <a:pt x="1112" y="1243"/>
                </a:cubicBezTo>
                <a:close/>
                <a:moveTo>
                  <a:pt x="1092" y="1265"/>
                </a:moveTo>
                <a:cubicBezTo>
                  <a:pt x="1094" y="1265"/>
                  <a:pt x="1094" y="1265"/>
                  <a:pt x="1094" y="1265"/>
                </a:cubicBezTo>
                <a:cubicBezTo>
                  <a:pt x="1094" y="1260"/>
                  <a:pt x="1094" y="1260"/>
                  <a:pt x="1094" y="1260"/>
                </a:cubicBezTo>
                <a:cubicBezTo>
                  <a:pt x="1092" y="1260"/>
                  <a:pt x="1092" y="1260"/>
                  <a:pt x="1092" y="1260"/>
                </a:cubicBezTo>
                <a:lnTo>
                  <a:pt x="1092" y="1265"/>
                </a:lnTo>
                <a:close/>
                <a:moveTo>
                  <a:pt x="1087" y="1243"/>
                </a:moveTo>
                <a:cubicBezTo>
                  <a:pt x="1079" y="1243"/>
                  <a:pt x="1079" y="1243"/>
                  <a:pt x="1079" y="1243"/>
                </a:cubicBezTo>
                <a:cubicBezTo>
                  <a:pt x="1079" y="1245"/>
                  <a:pt x="1079" y="1245"/>
                  <a:pt x="1079" y="1245"/>
                </a:cubicBezTo>
                <a:cubicBezTo>
                  <a:pt x="1082" y="1248"/>
                  <a:pt x="1080" y="1245"/>
                  <a:pt x="1082" y="1250"/>
                </a:cubicBezTo>
                <a:cubicBezTo>
                  <a:pt x="1079" y="1250"/>
                  <a:pt x="1079" y="1250"/>
                  <a:pt x="1079" y="1250"/>
                </a:cubicBezTo>
                <a:cubicBezTo>
                  <a:pt x="1076" y="1247"/>
                  <a:pt x="1079" y="1249"/>
                  <a:pt x="1074" y="1248"/>
                </a:cubicBezTo>
                <a:cubicBezTo>
                  <a:pt x="1076" y="1250"/>
                  <a:pt x="1074" y="1248"/>
                  <a:pt x="1077" y="1250"/>
                </a:cubicBezTo>
                <a:cubicBezTo>
                  <a:pt x="1076" y="1252"/>
                  <a:pt x="1075" y="1253"/>
                  <a:pt x="1074" y="1255"/>
                </a:cubicBezTo>
                <a:cubicBezTo>
                  <a:pt x="1077" y="1255"/>
                  <a:pt x="1077" y="1255"/>
                  <a:pt x="1077" y="1255"/>
                </a:cubicBezTo>
                <a:cubicBezTo>
                  <a:pt x="1077" y="1258"/>
                  <a:pt x="1077" y="1258"/>
                  <a:pt x="1077" y="1258"/>
                </a:cubicBezTo>
                <a:cubicBezTo>
                  <a:pt x="1074" y="1258"/>
                  <a:pt x="1074" y="1258"/>
                  <a:pt x="1074" y="1258"/>
                </a:cubicBezTo>
                <a:cubicBezTo>
                  <a:pt x="1077" y="1261"/>
                  <a:pt x="1074" y="1258"/>
                  <a:pt x="1079" y="1260"/>
                </a:cubicBezTo>
                <a:cubicBezTo>
                  <a:pt x="1081" y="1255"/>
                  <a:pt x="1081" y="1253"/>
                  <a:pt x="1084" y="1250"/>
                </a:cubicBezTo>
                <a:cubicBezTo>
                  <a:pt x="1089" y="1250"/>
                  <a:pt x="1089" y="1250"/>
                  <a:pt x="1089" y="1250"/>
                </a:cubicBezTo>
                <a:cubicBezTo>
                  <a:pt x="1088" y="1248"/>
                  <a:pt x="1088" y="1245"/>
                  <a:pt x="1087" y="1243"/>
                </a:cubicBezTo>
                <a:close/>
                <a:moveTo>
                  <a:pt x="1082" y="1235"/>
                </a:moveTo>
                <a:cubicBezTo>
                  <a:pt x="1082" y="1238"/>
                  <a:pt x="1082" y="1238"/>
                  <a:pt x="1082" y="1238"/>
                </a:cubicBezTo>
                <a:cubicBezTo>
                  <a:pt x="1084" y="1238"/>
                  <a:pt x="1084" y="1238"/>
                  <a:pt x="1084" y="1238"/>
                </a:cubicBezTo>
                <a:cubicBezTo>
                  <a:pt x="1084" y="1235"/>
                  <a:pt x="1084" y="1235"/>
                  <a:pt x="1084" y="1235"/>
                </a:cubicBezTo>
                <a:lnTo>
                  <a:pt x="1082" y="1235"/>
                </a:lnTo>
                <a:close/>
                <a:moveTo>
                  <a:pt x="1169" y="1243"/>
                </a:moveTo>
                <a:cubicBezTo>
                  <a:pt x="1171" y="1243"/>
                  <a:pt x="1172" y="1244"/>
                  <a:pt x="1174" y="1245"/>
                </a:cubicBezTo>
                <a:cubicBezTo>
                  <a:pt x="1174" y="1238"/>
                  <a:pt x="1174" y="1238"/>
                  <a:pt x="1174" y="1238"/>
                </a:cubicBezTo>
                <a:cubicBezTo>
                  <a:pt x="1167" y="1238"/>
                  <a:pt x="1167" y="1238"/>
                  <a:pt x="1167" y="1238"/>
                </a:cubicBezTo>
                <a:cubicBezTo>
                  <a:pt x="1167" y="1240"/>
                  <a:pt x="1167" y="1240"/>
                  <a:pt x="1167" y="1240"/>
                </a:cubicBezTo>
                <a:cubicBezTo>
                  <a:pt x="1169" y="1242"/>
                  <a:pt x="1167" y="1240"/>
                  <a:pt x="1169" y="1243"/>
                </a:cubicBezTo>
                <a:close/>
                <a:moveTo>
                  <a:pt x="1152" y="1255"/>
                </a:moveTo>
                <a:cubicBezTo>
                  <a:pt x="1151" y="1258"/>
                  <a:pt x="1150" y="1260"/>
                  <a:pt x="1149" y="1263"/>
                </a:cubicBezTo>
                <a:cubicBezTo>
                  <a:pt x="1152" y="1263"/>
                  <a:pt x="1152" y="1263"/>
                  <a:pt x="1152" y="1263"/>
                </a:cubicBezTo>
                <a:cubicBezTo>
                  <a:pt x="1152" y="1260"/>
                  <a:pt x="1152" y="1260"/>
                  <a:pt x="1152" y="1260"/>
                </a:cubicBezTo>
                <a:cubicBezTo>
                  <a:pt x="1154" y="1260"/>
                  <a:pt x="1154" y="1260"/>
                  <a:pt x="1154" y="1260"/>
                </a:cubicBezTo>
                <a:cubicBezTo>
                  <a:pt x="1155" y="1255"/>
                  <a:pt x="1153" y="1257"/>
                  <a:pt x="1152" y="1255"/>
                </a:cubicBezTo>
                <a:close/>
                <a:moveTo>
                  <a:pt x="1159" y="1240"/>
                </a:moveTo>
                <a:cubicBezTo>
                  <a:pt x="1159" y="1245"/>
                  <a:pt x="1159" y="1245"/>
                  <a:pt x="1159" y="1245"/>
                </a:cubicBezTo>
                <a:cubicBezTo>
                  <a:pt x="1162" y="1246"/>
                  <a:pt x="1164" y="1247"/>
                  <a:pt x="1167" y="1248"/>
                </a:cubicBezTo>
                <a:cubicBezTo>
                  <a:pt x="1164" y="1244"/>
                  <a:pt x="1163" y="1242"/>
                  <a:pt x="1159" y="1240"/>
                </a:cubicBezTo>
                <a:close/>
                <a:moveTo>
                  <a:pt x="1154" y="1265"/>
                </a:moveTo>
                <a:cubicBezTo>
                  <a:pt x="1154" y="1263"/>
                  <a:pt x="1154" y="1263"/>
                  <a:pt x="1154" y="1263"/>
                </a:cubicBezTo>
                <a:cubicBezTo>
                  <a:pt x="1152" y="1263"/>
                  <a:pt x="1152" y="1263"/>
                  <a:pt x="1152" y="1263"/>
                </a:cubicBezTo>
                <a:cubicBezTo>
                  <a:pt x="1154" y="1265"/>
                  <a:pt x="1151" y="1263"/>
                  <a:pt x="1154" y="1265"/>
                </a:cubicBezTo>
                <a:close/>
                <a:moveTo>
                  <a:pt x="1112" y="1265"/>
                </a:moveTo>
                <a:cubicBezTo>
                  <a:pt x="1114" y="1273"/>
                  <a:pt x="1111" y="1275"/>
                  <a:pt x="1124" y="1278"/>
                </a:cubicBezTo>
                <a:cubicBezTo>
                  <a:pt x="1121" y="1274"/>
                  <a:pt x="1117" y="1274"/>
                  <a:pt x="1114" y="1270"/>
                </a:cubicBezTo>
                <a:cubicBezTo>
                  <a:pt x="1123" y="1270"/>
                  <a:pt x="1123" y="1270"/>
                  <a:pt x="1127" y="1265"/>
                </a:cubicBezTo>
                <a:cubicBezTo>
                  <a:pt x="1119" y="1268"/>
                  <a:pt x="1119" y="1268"/>
                  <a:pt x="1112" y="1265"/>
                </a:cubicBezTo>
                <a:close/>
                <a:moveTo>
                  <a:pt x="1077" y="479"/>
                </a:moveTo>
                <a:cubicBezTo>
                  <a:pt x="1079" y="476"/>
                  <a:pt x="1072" y="474"/>
                  <a:pt x="1072" y="474"/>
                </a:cubicBezTo>
                <a:cubicBezTo>
                  <a:pt x="1076" y="479"/>
                  <a:pt x="1077" y="479"/>
                  <a:pt x="1077" y="479"/>
                </a:cubicBezTo>
                <a:close/>
                <a:moveTo>
                  <a:pt x="1129" y="1273"/>
                </a:moveTo>
                <a:cubicBezTo>
                  <a:pt x="1128" y="1274"/>
                  <a:pt x="1127" y="1276"/>
                  <a:pt x="1127" y="1278"/>
                </a:cubicBezTo>
                <a:cubicBezTo>
                  <a:pt x="1129" y="1278"/>
                  <a:pt x="1129" y="1278"/>
                  <a:pt x="1129" y="1278"/>
                </a:cubicBezTo>
                <a:cubicBezTo>
                  <a:pt x="1131" y="1275"/>
                  <a:pt x="1133" y="1274"/>
                  <a:pt x="1137" y="1273"/>
                </a:cubicBezTo>
                <a:cubicBezTo>
                  <a:pt x="1137" y="1270"/>
                  <a:pt x="1137" y="1270"/>
                  <a:pt x="1137" y="1270"/>
                </a:cubicBezTo>
                <a:cubicBezTo>
                  <a:pt x="1134" y="1271"/>
                  <a:pt x="1132" y="1272"/>
                  <a:pt x="1129" y="1273"/>
                </a:cubicBezTo>
                <a:close/>
                <a:moveTo>
                  <a:pt x="1157" y="1265"/>
                </a:moveTo>
                <a:cubicBezTo>
                  <a:pt x="1159" y="1265"/>
                  <a:pt x="1159" y="1265"/>
                  <a:pt x="1159" y="1265"/>
                </a:cubicBezTo>
                <a:cubicBezTo>
                  <a:pt x="1159" y="1260"/>
                  <a:pt x="1159" y="1260"/>
                  <a:pt x="1159" y="1260"/>
                </a:cubicBezTo>
                <a:cubicBezTo>
                  <a:pt x="1157" y="1260"/>
                  <a:pt x="1157" y="1260"/>
                  <a:pt x="1157" y="1260"/>
                </a:cubicBezTo>
                <a:lnTo>
                  <a:pt x="1157" y="1265"/>
                </a:lnTo>
                <a:close/>
                <a:moveTo>
                  <a:pt x="1107" y="1253"/>
                </a:moveTo>
                <a:cubicBezTo>
                  <a:pt x="1107" y="1258"/>
                  <a:pt x="1107" y="1258"/>
                  <a:pt x="1107" y="1258"/>
                </a:cubicBezTo>
                <a:cubicBezTo>
                  <a:pt x="1110" y="1255"/>
                  <a:pt x="1107" y="1258"/>
                  <a:pt x="1109" y="1255"/>
                </a:cubicBezTo>
                <a:cubicBezTo>
                  <a:pt x="1112" y="1255"/>
                  <a:pt x="1112" y="1255"/>
                  <a:pt x="1112" y="1255"/>
                </a:cubicBezTo>
                <a:cubicBezTo>
                  <a:pt x="1109" y="1252"/>
                  <a:pt x="1112" y="1254"/>
                  <a:pt x="1107" y="1253"/>
                </a:cubicBezTo>
                <a:close/>
                <a:moveTo>
                  <a:pt x="1034" y="1060"/>
                </a:moveTo>
                <a:cubicBezTo>
                  <a:pt x="1032" y="1060"/>
                  <a:pt x="1032" y="1060"/>
                  <a:pt x="1032" y="1060"/>
                </a:cubicBezTo>
                <a:cubicBezTo>
                  <a:pt x="1031" y="1062"/>
                  <a:pt x="1030" y="1064"/>
                  <a:pt x="1029" y="1065"/>
                </a:cubicBezTo>
                <a:cubicBezTo>
                  <a:pt x="1030" y="1065"/>
                  <a:pt x="1037" y="1061"/>
                  <a:pt x="1034" y="1060"/>
                </a:cubicBezTo>
                <a:close/>
                <a:moveTo>
                  <a:pt x="1034" y="526"/>
                </a:moveTo>
                <a:cubicBezTo>
                  <a:pt x="1031" y="523"/>
                  <a:pt x="1034" y="525"/>
                  <a:pt x="1029" y="524"/>
                </a:cubicBezTo>
                <a:cubicBezTo>
                  <a:pt x="1032" y="527"/>
                  <a:pt x="1029" y="525"/>
                  <a:pt x="1034" y="526"/>
                </a:cubicBezTo>
                <a:close/>
                <a:moveTo>
                  <a:pt x="1032" y="479"/>
                </a:moveTo>
                <a:cubicBezTo>
                  <a:pt x="1033" y="478"/>
                  <a:pt x="1035" y="477"/>
                  <a:pt x="1037" y="476"/>
                </a:cubicBezTo>
                <a:cubicBezTo>
                  <a:pt x="1037" y="479"/>
                  <a:pt x="1037" y="479"/>
                  <a:pt x="1037" y="479"/>
                </a:cubicBezTo>
                <a:cubicBezTo>
                  <a:pt x="1047" y="479"/>
                  <a:pt x="1047" y="479"/>
                  <a:pt x="1047" y="479"/>
                </a:cubicBezTo>
                <a:cubicBezTo>
                  <a:pt x="1048" y="477"/>
                  <a:pt x="1048" y="475"/>
                  <a:pt x="1049" y="474"/>
                </a:cubicBezTo>
                <a:cubicBezTo>
                  <a:pt x="1054" y="474"/>
                  <a:pt x="1054" y="474"/>
                  <a:pt x="1054" y="474"/>
                </a:cubicBezTo>
                <a:cubicBezTo>
                  <a:pt x="1054" y="476"/>
                  <a:pt x="1054" y="476"/>
                  <a:pt x="1054" y="476"/>
                </a:cubicBezTo>
                <a:cubicBezTo>
                  <a:pt x="1059" y="476"/>
                  <a:pt x="1059" y="476"/>
                  <a:pt x="1059" y="476"/>
                </a:cubicBezTo>
                <a:cubicBezTo>
                  <a:pt x="1059" y="474"/>
                  <a:pt x="1059" y="474"/>
                  <a:pt x="1059" y="474"/>
                </a:cubicBezTo>
                <a:cubicBezTo>
                  <a:pt x="1062" y="472"/>
                  <a:pt x="1060" y="476"/>
                  <a:pt x="1062" y="476"/>
                </a:cubicBezTo>
                <a:cubicBezTo>
                  <a:pt x="1064" y="475"/>
                  <a:pt x="1067" y="475"/>
                  <a:pt x="1069" y="474"/>
                </a:cubicBezTo>
                <a:cubicBezTo>
                  <a:pt x="1069" y="471"/>
                  <a:pt x="1069" y="471"/>
                  <a:pt x="1069" y="471"/>
                </a:cubicBezTo>
                <a:cubicBezTo>
                  <a:pt x="1064" y="471"/>
                  <a:pt x="1064" y="471"/>
                  <a:pt x="1064" y="471"/>
                </a:cubicBezTo>
                <a:cubicBezTo>
                  <a:pt x="1063" y="465"/>
                  <a:pt x="1062" y="466"/>
                  <a:pt x="1059" y="461"/>
                </a:cubicBezTo>
                <a:cubicBezTo>
                  <a:pt x="1064" y="461"/>
                  <a:pt x="1064" y="461"/>
                  <a:pt x="1064" y="461"/>
                </a:cubicBezTo>
                <a:cubicBezTo>
                  <a:pt x="1064" y="459"/>
                  <a:pt x="1064" y="459"/>
                  <a:pt x="1064" y="459"/>
                </a:cubicBezTo>
                <a:cubicBezTo>
                  <a:pt x="1063" y="458"/>
                  <a:pt x="1061" y="457"/>
                  <a:pt x="1059" y="456"/>
                </a:cubicBezTo>
                <a:cubicBezTo>
                  <a:pt x="1055" y="461"/>
                  <a:pt x="1062" y="461"/>
                  <a:pt x="1052" y="464"/>
                </a:cubicBezTo>
                <a:cubicBezTo>
                  <a:pt x="1053" y="466"/>
                  <a:pt x="1053" y="469"/>
                  <a:pt x="1054" y="471"/>
                </a:cubicBezTo>
                <a:cubicBezTo>
                  <a:pt x="1045" y="472"/>
                  <a:pt x="1047" y="474"/>
                  <a:pt x="1039" y="476"/>
                </a:cubicBezTo>
                <a:cubicBezTo>
                  <a:pt x="1037" y="473"/>
                  <a:pt x="1038" y="473"/>
                  <a:pt x="1034" y="471"/>
                </a:cubicBezTo>
                <a:cubicBezTo>
                  <a:pt x="1034" y="472"/>
                  <a:pt x="1035" y="476"/>
                  <a:pt x="1032" y="474"/>
                </a:cubicBezTo>
                <a:cubicBezTo>
                  <a:pt x="1032" y="471"/>
                  <a:pt x="1032" y="471"/>
                  <a:pt x="1032" y="471"/>
                </a:cubicBezTo>
                <a:cubicBezTo>
                  <a:pt x="1029" y="474"/>
                  <a:pt x="1031" y="471"/>
                  <a:pt x="1029" y="476"/>
                </a:cubicBezTo>
                <a:cubicBezTo>
                  <a:pt x="1032" y="478"/>
                  <a:pt x="1030" y="476"/>
                  <a:pt x="1032" y="479"/>
                </a:cubicBezTo>
                <a:close/>
                <a:moveTo>
                  <a:pt x="1062" y="471"/>
                </a:moveTo>
                <a:cubicBezTo>
                  <a:pt x="1059" y="471"/>
                  <a:pt x="1059" y="471"/>
                  <a:pt x="1059" y="471"/>
                </a:cubicBezTo>
                <a:cubicBezTo>
                  <a:pt x="1059" y="469"/>
                  <a:pt x="1059" y="469"/>
                  <a:pt x="1059" y="469"/>
                </a:cubicBezTo>
                <a:cubicBezTo>
                  <a:pt x="1056" y="466"/>
                  <a:pt x="1058" y="469"/>
                  <a:pt x="1057" y="464"/>
                </a:cubicBezTo>
                <a:cubicBezTo>
                  <a:pt x="1061" y="467"/>
                  <a:pt x="1060" y="465"/>
                  <a:pt x="1062" y="471"/>
                </a:cubicBezTo>
                <a:close/>
                <a:moveTo>
                  <a:pt x="1077" y="1198"/>
                </a:moveTo>
                <a:cubicBezTo>
                  <a:pt x="1077" y="1203"/>
                  <a:pt x="1077" y="1203"/>
                  <a:pt x="1077" y="1203"/>
                </a:cubicBezTo>
                <a:cubicBezTo>
                  <a:pt x="1074" y="1205"/>
                  <a:pt x="1076" y="1203"/>
                  <a:pt x="1074" y="1208"/>
                </a:cubicBezTo>
                <a:cubicBezTo>
                  <a:pt x="1082" y="1208"/>
                  <a:pt x="1082" y="1208"/>
                  <a:pt x="1082" y="1208"/>
                </a:cubicBezTo>
                <a:cubicBezTo>
                  <a:pt x="1082" y="1213"/>
                  <a:pt x="1082" y="1213"/>
                  <a:pt x="1082" y="1213"/>
                </a:cubicBezTo>
                <a:cubicBezTo>
                  <a:pt x="1087" y="1213"/>
                  <a:pt x="1087" y="1213"/>
                  <a:pt x="1087" y="1213"/>
                </a:cubicBezTo>
                <a:cubicBezTo>
                  <a:pt x="1087" y="1210"/>
                  <a:pt x="1087" y="1210"/>
                  <a:pt x="1087" y="1210"/>
                </a:cubicBezTo>
                <a:cubicBezTo>
                  <a:pt x="1080" y="1206"/>
                  <a:pt x="1082" y="1203"/>
                  <a:pt x="1082" y="1193"/>
                </a:cubicBezTo>
                <a:cubicBezTo>
                  <a:pt x="1084" y="1193"/>
                  <a:pt x="1084" y="1193"/>
                  <a:pt x="1084" y="1193"/>
                </a:cubicBezTo>
                <a:cubicBezTo>
                  <a:pt x="1085" y="1203"/>
                  <a:pt x="1086" y="1201"/>
                  <a:pt x="1089" y="1208"/>
                </a:cubicBezTo>
                <a:cubicBezTo>
                  <a:pt x="1094" y="1208"/>
                  <a:pt x="1094" y="1208"/>
                  <a:pt x="1094" y="1208"/>
                </a:cubicBezTo>
                <a:cubicBezTo>
                  <a:pt x="1093" y="1206"/>
                  <a:pt x="1093" y="1204"/>
                  <a:pt x="1092" y="1203"/>
                </a:cubicBezTo>
                <a:cubicBezTo>
                  <a:pt x="1094" y="1203"/>
                  <a:pt x="1094" y="1203"/>
                  <a:pt x="1094" y="1203"/>
                </a:cubicBezTo>
                <a:cubicBezTo>
                  <a:pt x="1095" y="1200"/>
                  <a:pt x="1096" y="1198"/>
                  <a:pt x="1097" y="1195"/>
                </a:cubicBezTo>
                <a:cubicBezTo>
                  <a:pt x="1094" y="1195"/>
                  <a:pt x="1094" y="1195"/>
                  <a:pt x="1094" y="1195"/>
                </a:cubicBezTo>
                <a:cubicBezTo>
                  <a:pt x="1094" y="1190"/>
                  <a:pt x="1094" y="1190"/>
                  <a:pt x="1094" y="1190"/>
                </a:cubicBezTo>
                <a:cubicBezTo>
                  <a:pt x="1091" y="1193"/>
                  <a:pt x="1091" y="1195"/>
                  <a:pt x="1087" y="1198"/>
                </a:cubicBezTo>
                <a:cubicBezTo>
                  <a:pt x="1088" y="1195"/>
                  <a:pt x="1088" y="1193"/>
                  <a:pt x="1089" y="1190"/>
                </a:cubicBezTo>
                <a:cubicBezTo>
                  <a:pt x="1084" y="1190"/>
                  <a:pt x="1084" y="1190"/>
                  <a:pt x="1084" y="1190"/>
                </a:cubicBezTo>
                <a:cubicBezTo>
                  <a:pt x="1084" y="1188"/>
                  <a:pt x="1084" y="1188"/>
                  <a:pt x="1084" y="1188"/>
                </a:cubicBezTo>
                <a:cubicBezTo>
                  <a:pt x="1087" y="1188"/>
                  <a:pt x="1087" y="1188"/>
                  <a:pt x="1087" y="1188"/>
                </a:cubicBezTo>
                <a:cubicBezTo>
                  <a:pt x="1087" y="1185"/>
                  <a:pt x="1087" y="1185"/>
                  <a:pt x="1087" y="1185"/>
                </a:cubicBezTo>
                <a:cubicBezTo>
                  <a:pt x="1089" y="1185"/>
                  <a:pt x="1089" y="1185"/>
                  <a:pt x="1089" y="1185"/>
                </a:cubicBezTo>
                <a:cubicBezTo>
                  <a:pt x="1089" y="1188"/>
                  <a:pt x="1089" y="1188"/>
                  <a:pt x="1089" y="1188"/>
                </a:cubicBezTo>
                <a:cubicBezTo>
                  <a:pt x="1094" y="1189"/>
                  <a:pt x="1092" y="1187"/>
                  <a:pt x="1094" y="1185"/>
                </a:cubicBezTo>
                <a:cubicBezTo>
                  <a:pt x="1091" y="1184"/>
                  <a:pt x="1090" y="1182"/>
                  <a:pt x="1084" y="1183"/>
                </a:cubicBezTo>
                <a:cubicBezTo>
                  <a:pt x="1084" y="1185"/>
                  <a:pt x="1084" y="1185"/>
                  <a:pt x="1084" y="1185"/>
                </a:cubicBezTo>
                <a:cubicBezTo>
                  <a:pt x="1082" y="1185"/>
                  <a:pt x="1082" y="1185"/>
                  <a:pt x="1082" y="1185"/>
                </a:cubicBezTo>
                <a:cubicBezTo>
                  <a:pt x="1082" y="1183"/>
                  <a:pt x="1082" y="1183"/>
                  <a:pt x="1082" y="1183"/>
                </a:cubicBezTo>
                <a:cubicBezTo>
                  <a:pt x="1076" y="1180"/>
                  <a:pt x="1077" y="1176"/>
                  <a:pt x="1074" y="1180"/>
                </a:cubicBezTo>
                <a:cubicBezTo>
                  <a:pt x="1072" y="1180"/>
                  <a:pt x="1072" y="1180"/>
                  <a:pt x="1072" y="1180"/>
                </a:cubicBezTo>
                <a:cubicBezTo>
                  <a:pt x="1071" y="1186"/>
                  <a:pt x="1070" y="1192"/>
                  <a:pt x="1069" y="1198"/>
                </a:cubicBezTo>
                <a:cubicBezTo>
                  <a:pt x="1071" y="1198"/>
                  <a:pt x="1073" y="1199"/>
                  <a:pt x="1074" y="1200"/>
                </a:cubicBezTo>
                <a:cubicBezTo>
                  <a:pt x="1074" y="1200"/>
                  <a:pt x="1075" y="1195"/>
                  <a:pt x="1077" y="1198"/>
                </a:cubicBezTo>
                <a:close/>
                <a:moveTo>
                  <a:pt x="1079" y="1190"/>
                </a:moveTo>
                <a:cubicBezTo>
                  <a:pt x="1077" y="1190"/>
                  <a:pt x="1077" y="1190"/>
                  <a:pt x="1077" y="1190"/>
                </a:cubicBezTo>
                <a:cubicBezTo>
                  <a:pt x="1077" y="1188"/>
                  <a:pt x="1077" y="1188"/>
                  <a:pt x="1077" y="1188"/>
                </a:cubicBezTo>
                <a:cubicBezTo>
                  <a:pt x="1074" y="1185"/>
                  <a:pt x="1076" y="1188"/>
                  <a:pt x="1074" y="1183"/>
                </a:cubicBezTo>
                <a:cubicBezTo>
                  <a:pt x="1079" y="1185"/>
                  <a:pt x="1078" y="1184"/>
                  <a:pt x="1079" y="1190"/>
                </a:cubicBezTo>
                <a:close/>
                <a:moveTo>
                  <a:pt x="1034" y="1095"/>
                </a:moveTo>
                <a:cubicBezTo>
                  <a:pt x="1037" y="1095"/>
                  <a:pt x="1037" y="1095"/>
                  <a:pt x="1037" y="1095"/>
                </a:cubicBezTo>
                <a:cubicBezTo>
                  <a:pt x="1037" y="1098"/>
                  <a:pt x="1037" y="1098"/>
                  <a:pt x="1037" y="1098"/>
                </a:cubicBezTo>
                <a:cubicBezTo>
                  <a:pt x="1040" y="1095"/>
                  <a:pt x="1038" y="1098"/>
                  <a:pt x="1039" y="1093"/>
                </a:cubicBezTo>
                <a:cubicBezTo>
                  <a:pt x="1039" y="1093"/>
                  <a:pt x="1031" y="1091"/>
                  <a:pt x="1034" y="1095"/>
                </a:cubicBezTo>
                <a:close/>
                <a:moveTo>
                  <a:pt x="1054" y="484"/>
                </a:moveTo>
                <a:cubicBezTo>
                  <a:pt x="1053" y="483"/>
                  <a:pt x="1051" y="482"/>
                  <a:pt x="1049" y="481"/>
                </a:cubicBezTo>
                <a:cubicBezTo>
                  <a:pt x="1049" y="484"/>
                  <a:pt x="1049" y="484"/>
                  <a:pt x="1049" y="484"/>
                </a:cubicBezTo>
                <a:cubicBezTo>
                  <a:pt x="1053" y="486"/>
                  <a:pt x="1052" y="485"/>
                  <a:pt x="1054" y="489"/>
                </a:cubicBezTo>
                <a:cubicBezTo>
                  <a:pt x="1046" y="488"/>
                  <a:pt x="1050" y="484"/>
                  <a:pt x="1047" y="491"/>
                </a:cubicBezTo>
                <a:cubicBezTo>
                  <a:pt x="1050" y="494"/>
                  <a:pt x="1048" y="491"/>
                  <a:pt x="1049" y="496"/>
                </a:cubicBezTo>
                <a:cubicBezTo>
                  <a:pt x="1043" y="495"/>
                  <a:pt x="1044" y="494"/>
                  <a:pt x="1039" y="491"/>
                </a:cubicBezTo>
                <a:cubicBezTo>
                  <a:pt x="1039" y="496"/>
                  <a:pt x="1039" y="496"/>
                  <a:pt x="1039" y="496"/>
                </a:cubicBezTo>
                <a:cubicBezTo>
                  <a:pt x="1036" y="498"/>
                  <a:pt x="1039" y="496"/>
                  <a:pt x="1037" y="499"/>
                </a:cubicBezTo>
                <a:cubicBezTo>
                  <a:pt x="1044" y="499"/>
                  <a:pt x="1042" y="495"/>
                  <a:pt x="1047" y="499"/>
                </a:cubicBezTo>
                <a:cubicBezTo>
                  <a:pt x="1047" y="504"/>
                  <a:pt x="1047" y="504"/>
                  <a:pt x="1047" y="504"/>
                </a:cubicBezTo>
                <a:cubicBezTo>
                  <a:pt x="1047" y="504"/>
                  <a:pt x="1050" y="502"/>
                  <a:pt x="1054" y="504"/>
                </a:cubicBezTo>
                <a:cubicBezTo>
                  <a:pt x="1054" y="499"/>
                  <a:pt x="1054" y="499"/>
                  <a:pt x="1054" y="499"/>
                </a:cubicBezTo>
                <a:cubicBezTo>
                  <a:pt x="1058" y="496"/>
                  <a:pt x="1057" y="502"/>
                  <a:pt x="1057" y="504"/>
                </a:cubicBezTo>
                <a:cubicBezTo>
                  <a:pt x="1061" y="507"/>
                  <a:pt x="1059" y="499"/>
                  <a:pt x="1059" y="499"/>
                </a:cubicBezTo>
                <a:cubicBezTo>
                  <a:pt x="1062" y="499"/>
                  <a:pt x="1062" y="499"/>
                  <a:pt x="1062" y="499"/>
                </a:cubicBezTo>
                <a:cubicBezTo>
                  <a:pt x="1062" y="495"/>
                  <a:pt x="1057" y="496"/>
                  <a:pt x="1057" y="494"/>
                </a:cubicBezTo>
                <a:cubicBezTo>
                  <a:pt x="1057" y="484"/>
                  <a:pt x="1057" y="484"/>
                  <a:pt x="1057" y="484"/>
                </a:cubicBezTo>
                <a:cubicBezTo>
                  <a:pt x="1058" y="485"/>
                  <a:pt x="1060" y="485"/>
                  <a:pt x="1062" y="486"/>
                </a:cubicBezTo>
                <a:cubicBezTo>
                  <a:pt x="1061" y="484"/>
                  <a:pt x="1060" y="481"/>
                  <a:pt x="1059" y="479"/>
                </a:cubicBezTo>
                <a:cubicBezTo>
                  <a:pt x="1054" y="477"/>
                  <a:pt x="1057" y="479"/>
                  <a:pt x="1054" y="476"/>
                </a:cubicBezTo>
                <a:cubicBezTo>
                  <a:pt x="1052" y="476"/>
                  <a:pt x="1052" y="476"/>
                  <a:pt x="1052" y="476"/>
                </a:cubicBezTo>
                <a:cubicBezTo>
                  <a:pt x="1053" y="479"/>
                  <a:pt x="1053" y="481"/>
                  <a:pt x="1054" y="484"/>
                </a:cubicBezTo>
                <a:close/>
                <a:moveTo>
                  <a:pt x="1042" y="466"/>
                </a:moveTo>
                <a:cubicBezTo>
                  <a:pt x="1039" y="466"/>
                  <a:pt x="1039" y="466"/>
                  <a:pt x="1039" y="466"/>
                </a:cubicBezTo>
                <a:cubicBezTo>
                  <a:pt x="1039" y="471"/>
                  <a:pt x="1039" y="471"/>
                  <a:pt x="1039" y="471"/>
                </a:cubicBezTo>
                <a:cubicBezTo>
                  <a:pt x="1042" y="471"/>
                  <a:pt x="1042" y="471"/>
                  <a:pt x="1042" y="471"/>
                </a:cubicBezTo>
                <a:lnTo>
                  <a:pt x="1042" y="466"/>
                </a:lnTo>
                <a:close/>
                <a:moveTo>
                  <a:pt x="1069" y="464"/>
                </a:moveTo>
                <a:cubicBezTo>
                  <a:pt x="1069" y="461"/>
                  <a:pt x="1069" y="461"/>
                  <a:pt x="1069" y="461"/>
                </a:cubicBezTo>
                <a:cubicBezTo>
                  <a:pt x="1072" y="459"/>
                  <a:pt x="1070" y="462"/>
                  <a:pt x="1072" y="459"/>
                </a:cubicBezTo>
                <a:cubicBezTo>
                  <a:pt x="1069" y="457"/>
                  <a:pt x="1071" y="459"/>
                  <a:pt x="1069" y="456"/>
                </a:cubicBezTo>
                <a:cubicBezTo>
                  <a:pt x="1064" y="456"/>
                  <a:pt x="1064" y="456"/>
                  <a:pt x="1064" y="456"/>
                </a:cubicBezTo>
                <a:cubicBezTo>
                  <a:pt x="1064" y="459"/>
                  <a:pt x="1064" y="459"/>
                  <a:pt x="1064" y="459"/>
                </a:cubicBezTo>
                <a:cubicBezTo>
                  <a:pt x="1067" y="459"/>
                  <a:pt x="1067" y="459"/>
                  <a:pt x="1067" y="459"/>
                </a:cubicBezTo>
                <a:cubicBezTo>
                  <a:pt x="1067" y="460"/>
                  <a:pt x="1065" y="466"/>
                  <a:pt x="1069" y="464"/>
                </a:cubicBezTo>
                <a:close/>
                <a:moveTo>
                  <a:pt x="1039" y="1093"/>
                </a:moveTo>
                <a:cubicBezTo>
                  <a:pt x="1042" y="1093"/>
                  <a:pt x="1042" y="1093"/>
                  <a:pt x="1042" y="1093"/>
                </a:cubicBezTo>
                <a:cubicBezTo>
                  <a:pt x="1042" y="1090"/>
                  <a:pt x="1042" y="1090"/>
                  <a:pt x="1042" y="1090"/>
                </a:cubicBezTo>
                <a:cubicBezTo>
                  <a:pt x="1039" y="1090"/>
                  <a:pt x="1039" y="1090"/>
                  <a:pt x="1039" y="1090"/>
                </a:cubicBezTo>
                <a:lnTo>
                  <a:pt x="1039" y="1093"/>
                </a:lnTo>
                <a:close/>
                <a:moveTo>
                  <a:pt x="1052" y="1260"/>
                </a:moveTo>
                <a:cubicBezTo>
                  <a:pt x="1051" y="1262"/>
                  <a:pt x="1050" y="1263"/>
                  <a:pt x="1049" y="1265"/>
                </a:cubicBezTo>
                <a:cubicBezTo>
                  <a:pt x="1051" y="1264"/>
                  <a:pt x="1053" y="1263"/>
                  <a:pt x="1054" y="1263"/>
                </a:cubicBezTo>
                <a:cubicBezTo>
                  <a:pt x="1054" y="1268"/>
                  <a:pt x="1054" y="1268"/>
                  <a:pt x="1054" y="1268"/>
                </a:cubicBezTo>
                <a:cubicBezTo>
                  <a:pt x="1057" y="1268"/>
                  <a:pt x="1057" y="1268"/>
                  <a:pt x="1057" y="1268"/>
                </a:cubicBezTo>
                <a:cubicBezTo>
                  <a:pt x="1055" y="1262"/>
                  <a:pt x="1056" y="1263"/>
                  <a:pt x="1052" y="1260"/>
                </a:cubicBezTo>
                <a:close/>
                <a:moveTo>
                  <a:pt x="1064" y="1253"/>
                </a:moveTo>
                <a:cubicBezTo>
                  <a:pt x="1062" y="1256"/>
                  <a:pt x="1063" y="1255"/>
                  <a:pt x="1059" y="1258"/>
                </a:cubicBezTo>
                <a:cubicBezTo>
                  <a:pt x="1061" y="1268"/>
                  <a:pt x="1060" y="1266"/>
                  <a:pt x="1064" y="1273"/>
                </a:cubicBezTo>
                <a:cubicBezTo>
                  <a:pt x="1057" y="1273"/>
                  <a:pt x="1057" y="1273"/>
                  <a:pt x="1057" y="1273"/>
                </a:cubicBezTo>
                <a:cubicBezTo>
                  <a:pt x="1057" y="1278"/>
                  <a:pt x="1057" y="1278"/>
                  <a:pt x="1057" y="1278"/>
                </a:cubicBezTo>
                <a:cubicBezTo>
                  <a:pt x="1061" y="1276"/>
                  <a:pt x="1063" y="1275"/>
                  <a:pt x="1069" y="1275"/>
                </a:cubicBezTo>
                <a:cubicBezTo>
                  <a:pt x="1068" y="1272"/>
                  <a:pt x="1068" y="1268"/>
                  <a:pt x="1067" y="1265"/>
                </a:cubicBezTo>
                <a:cubicBezTo>
                  <a:pt x="1072" y="1265"/>
                  <a:pt x="1072" y="1265"/>
                  <a:pt x="1072" y="1265"/>
                </a:cubicBezTo>
                <a:cubicBezTo>
                  <a:pt x="1072" y="1263"/>
                  <a:pt x="1072" y="1263"/>
                  <a:pt x="1072" y="1263"/>
                </a:cubicBezTo>
                <a:cubicBezTo>
                  <a:pt x="1069" y="1263"/>
                  <a:pt x="1067" y="1264"/>
                  <a:pt x="1064" y="1265"/>
                </a:cubicBezTo>
                <a:cubicBezTo>
                  <a:pt x="1064" y="1260"/>
                  <a:pt x="1064" y="1260"/>
                  <a:pt x="1064" y="1260"/>
                </a:cubicBezTo>
                <a:cubicBezTo>
                  <a:pt x="1062" y="1260"/>
                  <a:pt x="1062" y="1260"/>
                  <a:pt x="1062" y="1260"/>
                </a:cubicBezTo>
                <a:cubicBezTo>
                  <a:pt x="1063" y="1258"/>
                  <a:pt x="1063" y="1257"/>
                  <a:pt x="1064" y="1255"/>
                </a:cubicBezTo>
                <a:cubicBezTo>
                  <a:pt x="1067" y="1257"/>
                  <a:pt x="1069" y="1258"/>
                  <a:pt x="1072" y="1260"/>
                </a:cubicBezTo>
                <a:cubicBezTo>
                  <a:pt x="1071" y="1258"/>
                  <a:pt x="1070" y="1257"/>
                  <a:pt x="1069" y="1255"/>
                </a:cubicBezTo>
                <a:cubicBezTo>
                  <a:pt x="1072" y="1255"/>
                  <a:pt x="1072" y="1255"/>
                  <a:pt x="1072" y="1255"/>
                </a:cubicBezTo>
                <a:cubicBezTo>
                  <a:pt x="1068" y="1251"/>
                  <a:pt x="1071" y="1253"/>
                  <a:pt x="1064" y="1253"/>
                </a:cubicBezTo>
                <a:close/>
                <a:moveTo>
                  <a:pt x="1044" y="1143"/>
                </a:moveTo>
                <a:cubicBezTo>
                  <a:pt x="1049" y="1148"/>
                  <a:pt x="1049" y="1148"/>
                  <a:pt x="1049" y="1148"/>
                </a:cubicBezTo>
                <a:cubicBezTo>
                  <a:pt x="1051" y="1145"/>
                  <a:pt x="1045" y="1143"/>
                  <a:pt x="1044" y="1143"/>
                </a:cubicBezTo>
                <a:close/>
                <a:moveTo>
                  <a:pt x="1057" y="1055"/>
                </a:moveTo>
                <a:cubicBezTo>
                  <a:pt x="1059" y="1055"/>
                  <a:pt x="1059" y="1055"/>
                  <a:pt x="1059" y="1055"/>
                </a:cubicBezTo>
                <a:cubicBezTo>
                  <a:pt x="1059" y="1053"/>
                  <a:pt x="1059" y="1053"/>
                  <a:pt x="1059" y="1053"/>
                </a:cubicBezTo>
                <a:cubicBezTo>
                  <a:pt x="1054" y="1053"/>
                  <a:pt x="1054" y="1053"/>
                  <a:pt x="1054" y="1053"/>
                </a:cubicBezTo>
                <a:cubicBezTo>
                  <a:pt x="1054" y="1063"/>
                  <a:pt x="1054" y="1063"/>
                  <a:pt x="1054" y="1063"/>
                </a:cubicBezTo>
                <a:cubicBezTo>
                  <a:pt x="1057" y="1063"/>
                  <a:pt x="1057" y="1063"/>
                  <a:pt x="1057" y="1063"/>
                </a:cubicBezTo>
                <a:lnTo>
                  <a:pt x="1057" y="1055"/>
                </a:lnTo>
                <a:close/>
                <a:moveTo>
                  <a:pt x="1047" y="1063"/>
                </a:moveTo>
                <a:cubicBezTo>
                  <a:pt x="1047" y="1060"/>
                  <a:pt x="1047" y="1060"/>
                  <a:pt x="1047" y="1060"/>
                </a:cubicBezTo>
                <a:cubicBezTo>
                  <a:pt x="1049" y="1060"/>
                  <a:pt x="1049" y="1060"/>
                  <a:pt x="1049" y="1060"/>
                </a:cubicBezTo>
                <a:cubicBezTo>
                  <a:pt x="1049" y="1063"/>
                  <a:pt x="1049" y="1063"/>
                  <a:pt x="1049" y="1063"/>
                </a:cubicBezTo>
                <a:cubicBezTo>
                  <a:pt x="1051" y="1064"/>
                  <a:pt x="1053" y="1065"/>
                  <a:pt x="1054" y="1065"/>
                </a:cubicBezTo>
                <a:cubicBezTo>
                  <a:pt x="1054" y="1063"/>
                  <a:pt x="1054" y="1063"/>
                  <a:pt x="1054" y="1063"/>
                </a:cubicBezTo>
                <a:cubicBezTo>
                  <a:pt x="1052" y="1063"/>
                  <a:pt x="1052" y="1063"/>
                  <a:pt x="1052" y="1063"/>
                </a:cubicBezTo>
                <a:cubicBezTo>
                  <a:pt x="1052" y="1058"/>
                  <a:pt x="1052" y="1058"/>
                  <a:pt x="1052" y="1058"/>
                </a:cubicBezTo>
                <a:cubicBezTo>
                  <a:pt x="1048" y="1057"/>
                  <a:pt x="1045" y="1056"/>
                  <a:pt x="1042" y="1055"/>
                </a:cubicBezTo>
                <a:cubicBezTo>
                  <a:pt x="1042" y="1058"/>
                  <a:pt x="1042" y="1058"/>
                  <a:pt x="1042" y="1058"/>
                </a:cubicBezTo>
                <a:cubicBezTo>
                  <a:pt x="1047" y="1058"/>
                  <a:pt x="1047" y="1058"/>
                  <a:pt x="1047" y="1058"/>
                </a:cubicBezTo>
                <a:cubicBezTo>
                  <a:pt x="1047" y="1063"/>
                  <a:pt x="1043" y="1060"/>
                  <a:pt x="1047" y="1063"/>
                </a:cubicBezTo>
                <a:close/>
                <a:moveTo>
                  <a:pt x="1054" y="1253"/>
                </a:moveTo>
                <a:cubicBezTo>
                  <a:pt x="1056" y="1250"/>
                  <a:pt x="1050" y="1248"/>
                  <a:pt x="1049" y="1248"/>
                </a:cubicBezTo>
                <a:cubicBezTo>
                  <a:pt x="1054" y="1253"/>
                  <a:pt x="1054" y="1253"/>
                  <a:pt x="1054" y="1253"/>
                </a:cubicBezTo>
                <a:close/>
                <a:moveTo>
                  <a:pt x="1049" y="1085"/>
                </a:moveTo>
                <a:cubicBezTo>
                  <a:pt x="1047" y="1085"/>
                  <a:pt x="1047" y="1085"/>
                  <a:pt x="1047" y="1085"/>
                </a:cubicBezTo>
                <a:cubicBezTo>
                  <a:pt x="1050" y="1088"/>
                  <a:pt x="1047" y="1086"/>
                  <a:pt x="1052" y="1088"/>
                </a:cubicBezTo>
                <a:cubicBezTo>
                  <a:pt x="1052" y="1083"/>
                  <a:pt x="1052" y="1083"/>
                  <a:pt x="1052" y="1083"/>
                </a:cubicBezTo>
                <a:cubicBezTo>
                  <a:pt x="1049" y="1085"/>
                  <a:pt x="1051" y="1082"/>
                  <a:pt x="1049" y="1085"/>
                </a:cubicBezTo>
                <a:close/>
                <a:moveTo>
                  <a:pt x="246" y="599"/>
                </a:moveTo>
                <a:cubicBezTo>
                  <a:pt x="248" y="599"/>
                  <a:pt x="248" y="599"/>
                  <a:pt x="248" y="599"/>
                </a:cubicBezTo>
                <a:cubicBezTo>
                  <a:pt x="248" y="594"/>
                  <a:pt x="248" y="594"/>
                  <a:pt x="248" y="594"/>
                </a:cubicBezTo>
                <a:cubicBezTo>
                  <a:pt x="246" y="594"/>
                  <a:pt x="246" y="594"/>
                  <a:pt x="246" y="594"/>
                </a:cubicBezTo>
                <a:lnTo>
                  <a:pt x="246" y="599"/>
                </a:lnTo>
                <a:close/>
                <a:moveTo>
                  <a:pt x="268" y="826"/>
                </a:moveTo>
                <a:cubicBezTo>
                  <a:pt x="271" y="829"/>
                  <a:pt x="268" y="827"/>
                  <a:pt x="273" y="828"/>
                </a:cubicBezTo>
                <a:cubicBezTo>
                  <a:pt x="270" y="825"/>
                  <a:pt x="273" y="827"/>
                  <a:pt x="268" y="826"/>
                </a:cubicBezTo>
                <a:close/>
                <a:moveTo>
                  <a:pt x="293" y="851"/>
                </a:moveTo>
                <a:cubicBezTo>
                  <a:pt x="295" y="848"/>
                  <a:pt x="289" y="846"/>
                  <a:pt x="288" y="846"/>
                </a:cubicBezTo>
                <a:cubicBezTo>
                  <a:pt x="292" y="851"/>
                  <a:pt x="293" y="851"/>
                  <a:pt x="293" y="851"/>
                </a:cubicBezTo>
                <a:close/>
                <a:moveTo>
                  <a:pt x="275" y="836"/>
                </a:moveTo>
                <a:cubicBezTo>
                  <a:pt x="273" y="833"/>
                  <a:pt x="275" y="835"/>
                  <a:pt x="270" y="833"/>
                </a:cubicBezTo>
                <a:cubicBezTo>
                  <a:pt x="270" y="838"/>
                  <a:pt x="270" y="838"/>
                  <a:pt x="270" y="838"/>
                </a:cubicBezTo>
                <a:cubicBezTo>
                  <a:pt x="273" y="836"/>
                  <a:pt x="271" y="839"/>
                  <a:pt x="273" y="836"/>
                </a:cubicBezTo>
                <a:lnTo>
                  <a:pt x="275" y="836"/>
                </a:lnTo>
                <a:close/>
                <a:moveTo>
                  <a:pt x="283" y="866"/>
                </a:moveTo>
                <a:cubicBezTo>
                  <a:pt x="285" y="866"/>
                  <a:pt x="286" y="867"/>
                  <a:pt x="288" y="868"/>
                </a:cubicBezTo>
                <a:cubicBezTo>
                  <a:pt x="285" y="864"/>
                  <a:pt x="286" y="865"/>
                  <a:pt x="280" y="863"/>
                </a:cubicBezTo>
                <a:cubicBezTo>
                  <a:pt x="280" y="868"/>
                  <a:pt x="280" y="868"/>
                  <a:pt x="280" y="868"/>
                </a:cubicBezTo>
                <a:cubicBezTo>
                  <a:pt x="283" y="868"/>
                  <a:pt x="283" y="868"/>
                  <a:pt x="283" y="868"/>
                </a:cubicBezTo>
                <a:lnTo>
                  <a:pt x="283" y="866"/>
                </a:lnTo>
                <a:close/>
                <a:moveTo>
                  <a:pt x="275" y="876"/>
                </a:moveTo>
                <a:cubicBezTo>
                  <a:pt x="277" y="878"/>
                  <a:pt x="275" y="886"/>
                  <a:pt x="283" y="883"/>
                </a:cubicBezTo>
                <a:cubicBezTo>
                  <a:pt x="283" y="881"/>
                  <a:pt x="283" y="881"/>
                  <a:pt x="283" y="881"/>
                </a:cubicBezTo>
                <a:cubicBezTo>
                  <a:pt x="285" y="881"/>
                  <a:pt x="285" y="881"/>
                  <a:pt x="285" y="881"/>
                </a:cubicBezTo>
                <a:cubicBezTo>
                  <a:pt x="284" y="876"/>
                  <a:pt x="282" y="872"/>
                  <a:pt x="280" y="868"/>
                </a:cubicBezTo>
                <a:cubicBezTo>
                  <a:pt x="275" y="868"/>
                  <a:pt x="275" y="868"/>
                  <a:pt x="275" y="868"/>
                </a:cubicBezTo>
                <a:cubicBezTo>
                  <a:pt x="275" y="871"/>
                  <a:pt x="274" y="873"/>
                  <a:pt x="273" y="876"/>
                </a:cubicBezTo>
                <a:cubicBezTo>
                  <a:pt x="270" y="873"/>
                  <a:pt x="272" y="876"/>
                  <a:pt x="270" y="871"/>
                </a:cubicBezTo>
                <a:cubicBezTo>
                  <a:pt x="265" y="871"/>
                  <a:pt x="265" y="871"/>
                  <a:pt x="265" y="871"/>
                </a:cubicBezTo>
                <a:cubicBezTo>
                  <a:pt x="267" y="873"/>
                  <a:pt x="269" y="876"/>
                  <a:pt x="270" y="878"/>
                </a:cubicBezTo>
                <a:cubicBezTo>
                  <a:pt x="272" y="877"/>
                  <a:pt x="274" y="876"/>
                  <a:pt x="275" y="876"/>
                </a:cubicBezTo>
                <a:close/>
                <a:moveTo>
                  <a:pt x="305" y="856"/>
                </a:moveTo>
                <a:cubicBezTo>
                  <a:pt x="306" y="848"/>
                  <a:pt x="308" y="848"/>
                  <a:pt x="310" y="843"/>
                </a:cubicBezTo>
                <a:cubicBezTo>
                  <a:pt x="308" y="843"/>
                  <a:pt x="308" y="843"/>
                  <a:pt x="308" y="843"/>
                </a:cubicBezTo>
                <a:cubicBezTo>
                  <a:pt x="305" y="840"/>
                  <a:pt x="308" y="842"/>
                  <a:pt x="303" y="841"/>
                </a:cubicBezTo>
                <a:cubicBezTo>
                  <a:pt x="301" y="844"/>
                  <a:pt x="300" y="847"/>
                  <a:pt x="298" y="851"/>
                </a:cubicBezTo>
                <a:cubicBezTo>
                  <a:pt x="300" y="851"/>
                  <a:pt x="300" y="851"/>
                  <a:pt x="300" y="851"/>
                </a:cubicBezTo>
                <a:cubicBezTo>
                  <a:pt x="302" y="854"/>
                  <a:pt x="302" y="854"/>
                  <a:pt x="305" y="856"/>
                </a:cubicBezTo>
                <a:close/>
                <a:moveTo>
                  <a:pt x="290" y="913"/>
                </a:moveTo>
                <a:cubicBezTo>
                  <a:pt x="288" y="916"/>
                  <a:pt x="289" y="913"/>
                  <a:pt x="288" y="918"/>
                </a:cubicBezTo>
                <a:cubicBezTo>
                  <a:pt x="283" y="918"/>
                  <a:pt x="283" y="918"/>
                  <a:pt x="283" y="918"/>
                </a:cubicBezTo>
                <a:cubicBezTo>
                  <a:pt x="283" y="921"/>
                  <a:pt x="283" y="921"/>
                  <a:pt x="283" y="921"/>
                </a:cubicBezTo>
                <a:cubicBezTo>
                  <a:pt x="295" y="921"/>
                  <a:pt x="295" y="921"/>
                  <a:pt x="295" y="921"/>
                </a:cubicBezTo>
                <a:cubicBezTo>
                  <a:pt x="295" y="918"/>
                  <a:pt x="295" y="918"/>
                  <a:pt x="295" y="918"/>
                </a:cubicBezTo>
                <a:cubicBezTo>
                  <a:pt x="290" y="918"/>
                  <a:pt x="290" y="918"/>
                  <a:pt x="290" y="918"/>
                </a:cubicBezTo>
                <a:lnTo>
                  <a:pt x="290" y="913"/>
                </a:lnTo>
                <a:close/>
                <a:moveTo>
                  <a:pt x="305" y="703"/>
                </a:moveTo>
                <a:cubicBezTo>
                  <a:pt x="305" y="698"/>
                  <a:pt x="305" y="698"/>
                  <a:pt x="305" y="698"/>
                </a:cubicBezTo>
                <a:cubicBezTo>
                  <a:pt x="310" y="696"/>
                  <a:pt x="313" y="695"/>
                  <a:pt x="315" y="691"/>
                </a:cubicBezTo>
                <a:cubicBezTo>
                  <a:pt x="313" y="691"/>
                  <a:pt x="313" y="691"/>
                  <a:pt x="313" y="691"/>
                </a:cubicBezTo>
                <a:cubicBezTo>
                  <a:pt x="313" y="693"/>
                  <a:pt x="313" y="693"/>
                  <a:pt x="313" y="693"/>
                </a:cubicBezTo>
                <a:cubicBezTo>
                  <a:pt x="305" y="693"/>
                  <a:pt x="305" y="693"/>
                  <a:pt x="305" y="693"/>
                </a:cubicBezTo>
                <a:cubicBezTo>
                  <a:pt x="305" y="688"/>
                  <a:pt x="305" y="688"/>
                  <a:pt x="305" y="688"/>
                </a:cubicBezTo>
                <a:cubicBezTo>
                  <a:pt x="300" y="688"/>
                  <a:pt x="300" y="688"/>
                  <a:pt x="300" y="688"/>
                </a:cubicBezTo>
                <a:cubicBezTo>
                  <a:pt x="301" y="693"/>
                  <a:pt x="302" y="698"/>
                  <a:pt x="303" y="703"/>
                </a:cubicBezTo>
                <a:lnTo>
                  <a:pt x="305" y="703"/>
                </a:lnTo>
                <a:close/>
                <a:moveTo>
                  <a:pt x="293" y="928"/>
                </a:moveTo>
                <a:cubicBezTo>
                  <a:pt x="295" y="928"/>
                  <a:pt x="295" y="928"/>
                  <a:pt x="295" y="928"/>
                </a:cubicBezTo>
                <a:cubicBezTo>
                  <a:pt x="295" y="926"/>
                  <a:pt x="295" y="926"/>
                  <a:pt x="295" y="926"/>
                </a:cubicBezTo>
                <a:cubicBezTo>
                  <a:pt x="298" y="926"/>
                  <a:pt x="298" y="926"/>
                  <a:pt x="298" y="926"/>
                </a:cubicBezTo>
                <a:cubicBezTo>
                  <a:pt x="298" y="923"/>
                  <a:pt x="298" y="923"/>
                  <a:pt x="298" y="923"/>
                </a:cubicBezTo>
                <a:cubicBezTo>
                  <a:pt x="290" y="923"/>
                  <a:pt x="290" y="923"/>
                  <a:pt x="290" y="923"/>
                </a:cubicBezTo>
                <a:cubicBezTo>
                  <a:pt x="291" y="925"/>
                  <a:pt x="292" y="926"/>
                  <a:pt x="293" y="928"/>
                </a:cubicBezTo>
                <a:close/>
                <a:moveTo>
                  <a:pt x="268" y="591"/>
                </a:moveTo>
                <a:cubicBezTo>
                  <a:pt x="256" y="591"/>
                  <a:pt x="256" y="591"/>
                  <a:pt x="256" y="591"/>
                </a:cubicBezTo>
                <a:cubicBezTo>
                  <a:pt x="257" y="598"/>
                  <a:pt x="258" y="603"/>
                  <a:pt x="263" y="606"/>
                </a:cubicBezTo>
                <a:cubicBezTo>
                  <a:pt x="263" y="604"/>
                  <a:pt x="263" y="604"/>
                  <a:pt x="263" y="604"/>
                </a:cubicBezTo>
                <a:cubicBezTo>
                  <a:pt x="261" y="604"/>
                  <a:pt x="261" y="604"/>
                  <a:pt x="261" y="604"/>
                </a:cubicBezTo>
                <a:cubicBezTo>
                  <a:pt x="261" y="594"/>
                  <a:pt x="261" y="594"/>
                  <a:pt x="261" y="594"/>
                </a:cubicBezTo>
                <a:cubicBezTo>
                  <a:pt x="267" y="595"/>
                  <a:pt x="261" y="595"/>
                  <a:pt x="268" y="594"/>
                </a:cubicBezTo>
                <a:lnTo>
                  <a:pt x="268" y="591"/>
                </a:lnTo>
                <a:close/>
                <a:moveTo>
                  <a:pt x="0" y="0"/>
                </a:moveTo>
                <a:cubicBezTo>
                  <a:pt x="0" y="1618"/>
                  <a:pt x="0" y="1618"/>
                  <a:pt x="0" y="1618"/>
                </a:cubicBezTo>
                <a:cubicBezTo>
                  <a:pt x="2881" y="1618"/>
                  <a:pt x="2881" y="1618"/>
                  <a:pt x="2881" y="1618"/>
                </a:cubicBezTo>
                <a:cubicBezTo>
                  <a:pt x="2881" y="0"/>
                  <a:pt x="2881" y="0"/>
                  <a:pt x="2881" y="0"/>
                </a:cubicBezTo>
                <a:lnTo>
                  <a:pt x="0" y="0"/>
                </a:lnTo>
                <a:close/>
                <a:moveTo>
                  <a:pt x="1336" y="871"/>
                </a:moveTo>
                <a:cubicBezTo>
                  <a:pt x="1334" y="871"/>
                  <a:pt x="1334" y="871"/>
                  <a:pt x="1334" y="871"/>
                </a:cubicBezTo>
                <a:cubicBezTo>
                  <a:pt x="1334" y="866"/>
                  <a:pt x="1334" y="866"/>
                  <a:pt x="1334" y="866"/>
                </a:cubicBezTo>
                <a:cubicBezTo>
                  <a:pt x="1337" y="868"/>
                  <a:pt x="1335" y="866"/>
                  <a:pt x="1336" y="871"/>
                </a:cubicBezTo>
                <a:close/>
                <a:moveTo>
                  <a:pt x="1321" y="793"/>
                </a:moveTo>
                <a:cubicBezTo>
                  <a:pt x="1321" y="791"/>
                  <a:pt x="1321" y="791"/>
                  <a:pt x="1321" y="791"/>
                </a:cubicBezTo>
                <a:cubicBezTo>
                  <a:pt x="1334" y="791"/>
                  <a:pt x="1334" y="791"/>
                  <a:pt x="1334" y="791"/>
                </a:cubicBezTo>
                <a:cubicBezTo>
                  <a:pt x="1334" y="793"/>
                  <a:pt x="1334" y="793"/>
                  <a:pt x="1334" y="793"/>
                </a:cubicBezTo>
                <a:cubicBezTo>
                  <a:pt x="1329" y="793"/>
                  <a:pt x="1329" y="793"/>
                  <a:pt x="1329" y="793"/>
                </a:cubicBezTo>
                <a:cubicBezTo>
                  <a:pt x="1329" y="801"/>
                  <a:pt x="1329" y="801"/>
                  <a:pt x="1329" y="801"/>
                </a:cubicBezTo>
                <a:cubicBezTo>
                  <a:pt x="1326" y="801"/>
                  <a:pt x="1326" y="801"/>
                  <a:pt x="1326" y="801"/>
                </a:cubicBezTo>
                <a:cubicBezTo>
                  <a:pt x="1326" y="798"/>
                  <a:pt x="1326" y="798"/>
                  <a:pt x="1326" y="798"/>
                </a:cubicBezTo>
                <a:cubicBezTo>
                  <a:pt x="1319" y="798"/>
                  <a:pt x="1319" y="798"/>
                  <a:pt x="1319" y="798"/>
                </a:cubicBezTo>
                <a:cubicBezTo>
                  <a:pt x="1319" y="796"/>
                  <a:pt x="1319" y="796"/>
                  <a:pt x="1319" y="796"/>
                </a:cubicBezTo>
                <a:cubicBezTo>
                  <a:pt x="1316" y="794"/>
                  <a:pt x="1319" y="796"/>
                  <a:pt x="1316" y="793"/>
                </a:cubicBezTo>
                <a:cubicBezTo>
                  <a:pt x="1309" y="793"/>
                  <a:pt x="1309" y="793"/>
                  <a:pt x="1309" y="793"/>
                </a:cubicBezTo>
                <a:cubicBezTo>
                  <a:pt x="1309" y="791"/>
                  <a:pt x="1309" y="791"/>
                  <a:pt x="1309" y="791"/>
                </a:cubicBezTo>
                <a:cubicBezTo>
                  <a:pt x="1312" y="788"/>
                  <a:pt x="1310" y="791"/>
                  <a:pt x="1311" y="786"/>
                </a:cubicBezTo>
                <a:cubicBezTo>
                  <a:pt x="1316" y="786"/>
                  <a:pt x="1316" y="786"/>
                  <a:pt x="1316" y="786"/>
                </a:cubicBezTo>
                <a:cubicBezTo>
                  <a:pt x="1316" y="793"/>
                  <a:pt x="1316" y="793"/>
                  <a:pt x="1316" y="793"/>
                </a:cubicBezTo>
                <a:lnTo>
                  <a:pt x="1321" y="793"/>
                </a:lnTo>
                <a:close/>
                <a:moveTo>
                  <a:pt x="1294" y="958"/>
                </a:moveTo>
                <a:cubicBezTo>
                  <a:pt x="1294" y="956"/>
                  <a:pt x="1294" y="956"/>
                  <a:pt x="1294" y="956"/>
                </a:cubicBezTo>
                <a:cubicBezTo>
                  <a:pt x="1289" y="954"/>
                  <a:pt x="1292" y="956"/>
                  <a:pt x="1289" y="953"/>
                </a:cubicBezTo>
                <a:cubicBezTo>
                  <a:pt x="1301" y="953"/>
                  <a:pt x="1301" y="953"/>
                  <a:pt x="1301" y="953"/>
                </a:cubicBezTo>
                <a:cubicBezTo>
                  <a:pt x="1301" y="956"/>
                  <a:pt x="1301" y="956"/>
                  <a:pt x="1301" y="956"/>
                </a:cubicBezTo>
                <a:cubicBezTo>
                  <a:pt x="1299" y="956"/>
                  <a:pt x="1299" y="956"/>
                  <a:pt x="1299" y="956"/>
                </a:cubicBezTo>
                <a:cubicBezTo>
                  <a:pt x="1297" y="957"/>
                  <a:pt x="1299" y="960"/>
                  <a:pt x="1294" y="958"/>
                </a:cubicBezTo>
                <a:close/>
                <a:moveTo>
                  <a:pt x="1296" y="1105"/>
                </a:moveTo>
                <a:cubicBezTo>
                  <a:pt x="1296" y="1113"/>
                  <a:pt x="1296" y="1113"/>
                  <a:pt x="1296" y="1113"/>
                </a:cubicBezTo>
                <a:cubicBezTo>
                  <a:pt x="1294" y="1113"/>
                  <a:pt x="1294" y="1113"/>
                  <a:pt x="1294" y="1113"/>
                </a:cubicBezTo>
                <a:cubicBezTo>
                  <a:pt x="1294" y="1105"/>
                  <a:pt x="1294" y="1105"/>
                  <a:pt x="1294" y="1105"/>
                </a:cubicBezTo>
                <a:lnTo>
                  <a:pt x="1296" y="1105"/>
                </a:lnTo>
                <a:close/>
                <a:moveTo>
                  <a:pt x="1286" y="1140"/>
                </a:moveTo>
                <a:cubicBezTo>
                  <a:pt x="1286" y="1133"/>
                  <a:pt x="1286" y="1133"/>
                  <a:pt x="1286" y="1133"/>
                </a:cubicBezTo>
                <a:cubicBezTo>
                  <a:pt x="1291" y="1133"/>
                  <a:pt x="1291" y="1133"/>
                  <a:pt x="1291" y="1133"/>
                </a:cubicBezTo>
                <a:cubicBezTo>
                  <a:pt x="1291" y="1136"/>
                  <a:pt x="1291" y="1133"/>
                  <a:pt x="1289" y="1135"/>
                </a:cubicBezTo>
                <a:cubicBezTo>
                  <a:pt x="1291" y="1138"/>
                  <a:pt x="1292" y="1140"/>
                  <a:pt x="1294" y="1143"/>
                </a:cubicBezTo>
                <a:cubicBezTo>
                  <a:pt x="1289" y="1143"/>
                  <a:pt x="1289" y="1143"/>
                  <a:pt x="1289" y="1143"/>
                </a:cubicBezTo>
                <a:cubicBezTo>
                  <a:pt x="1289" y="1140"/>
                  <a:pt x="1289" y="1140"/>
                  <a:pt x="1289" y="1140"/>
                </a:cubicBezTo>
                <a:lnTo>
                  <a:pt x="1286" y="1140"/>
                </a:lnTo>
                <a:close/>
                <a:moveTo>
                  <a:pt x="1286" y="1093"/>
                </a:moveTo>
                <a:cubicBezTo>
                  <a:pt x="1291" y="1093"/>
                  <a:pt x="1291" y="1093"/>
                  <a:pt x="1291" y="1093"/>
                </a:cubicBezTo>
                <a:cubicBezTo>
                  <a:pt x="1291" y="1095"/>
                  <a:pt x="1291" y="1095"/>
                  <a:pt x="1291" y="1095"/>
                </a:cubicBezTo>
                <a:cubicBezTo>
                  <a:pt x="1286" y="1094"/>
                  <a:pt x="1289" y="1096"/>
                  <a:pt x="1286" y="1093"/>
                </a:cubicBezTo>
                <a:close/>
                <a:moveTo>
                  <a:pt x="1304" y="956"/>
                </a:moveTo>
                <a:cubicBezTo>
                  <a:pt x="1304" y="953"/>
                  <a:pt x="1304" y="953"/>
                  <a:pt x="1304" y="953"/>
                </a:cubicBezTo>
                <a:cubicBezTo>
                  <a:pt x="1307" y="956"/>
                  <a:pt x="1305" y="953"/>
                  <a:pt x="1306" y="958"/>
                </a:cubicBezTo>
                <a:cubicBezTo>
                  <a:pt x="1301" y="958"/>
                  <a:pt x="1301" y="958"/>
                  <a:pt x="1301" y="958"/>
                </a:cubicBezTo>
                <a:cubicBezTo>
                  <a:pt x="1304" y="955"/>
                  <a:pt x="1301" y="958"/>
                  <a:pt x="1304" y="956"/>
                </a:cubicBezTo>
                <a:close/>
                <a:moveTo>
                  <a:pt x="1304" y="946"/>
                </a:moveTo>
                <a:cubicBezTo>
                  <a:pt x="1304" y="946"/>
                  <a:pt x="1304" y="955"/>
                  <a:pt x="1301" y="951"/>
                </a:cubicBezTo>
                <a:cubicBezTo>
                  <a:pt x="1301" y="946"/>
                  <a:pt x="1301" y="946"/>
                  <a:pt x="1301" y="946"/>
                </a:cubicBezTo>
                <a:cubicBezTo>
                  <a:pt x="1296" y="943"/>
                  <a:pt x="1293" y="940"/>
                  <a:pt x="1291" y="933"/>
                </a:cubicBezTo>
                <a:cubicBezTo>
                  <a:pt x="1297" y="934"/>
                  <a:pt x="1300" y="935"/>
                  <a:pt x="1304" y="938"/>
                </a:cubicBezTo>
                <a:cubicBezTo>
                  <a:pt x="1304" y="941"/>
                  <a:pt x="1304" y="941"/>
                  <a:pt x="1304" y="941"/>
                </a:cubicBezTo>
                <a:cubicBezTo>
                  <a:pt x="1311" y="941"/>
                  <a:pt x="1311" y="941"/>
                  <a:pt x="1311" y="941"/>
                </a:cubicBezTo>
                <a:cubicBezTo>
                  <a:pt x="1311" y="943"/>
                  <a:pt x="1311" y="943"/>
                  <a:pt x="1311" y="943"/>
                </a:cubicBezTo>
                <a:cubicBezTo>
                  <a:pt x="1309" y="943"/>
                  <a:pt x="1309" y="943"/>
                  <a:pt x="1309" y="943"/>
                </a:cubicBezTo>
                <a:cubicBezTo>
                  <a:pt x="1309" y="951"/>
                  <a:pt x="1309" y="951"/>
                  <a:pt x="1309" y="951"/>
                </a:cubicBezTo>
                <a:cubicBezTo>
                  <a:pt x="1306" y="951"/>
                  <a:pt x="1306" y="951"/>
                  <a:pt x="1306" y="951"/>
                </a:cubicBezTo>
                <a:cubicBezTo>
                  <a:pt x="1306" y="949"/>
                  <a:pt x="1308" y="943"/>
                  <a:pt x="1304" y="946"/>
                </a:cubicBezTo>
                <a:close/>
                <a:moveTo>
                  <a:pt x="1316" y="926"/>
                </a:moveTo>
                <a:cubicBezTo>
                  <a:pt x="1319" y="928"/>
                  <a:pt x="1316" y="927"/>
                  <a:pt x="1321" y="928"/>
                </a:cubicBezTo>
                <a:cubicBezTo>
                  <a:pt x="1321" y="933"/>
                  <a:pt x="1321" y="933"/>
                  <a:pt x="1321" y="933"/>
                </a:cubicBezTo>
                <a:cubicBezTo>
                  <a:pt x="1317" y="934"/>
                  <a:pt x="1316" y="936"/>
                  <a:pt x="1316" y="936"/>
                </a:cubicBezTo>
                <a:cubicBezTo>
                  <a:pt x="1313" y="937"/>
                  <a:pt x="1315" y="932"/>
                  <a:pt x="1311" y="931"/>
                </a:cubicBezTo>
                <a:cubicBezTo>
                  <a:pt x="1311" y="932"/>
                  <a:pt x="1310" y="934"/>
                  <a:pt x="1309" y="936"/>
                </a:cubicBezTo>
                <a:cubicBezTo>
                  <a:pt x="1306" y="936"/>
                  <a:pt x="1306" y="936"/>
                  <a:pt x="1306" y="936"/>
                </a:cubicBezTo>
                <a:cubicBezTo>
                  <a:pt x="1306" y="933"/>
                  <a:pt x="1306" y="933"/>
                  <a:pt x="1306" y="933"/>
                </a:cubicBezTo>
                <a:cubicBezTo>
                  <a:pt x="1305" y="934"/>
                  <a:pt x="1303" y="935"/>
                  <a:pt x="1301" y="936"/>
                </a:cubicBezTo>
                <a:cubicBezTo>
                  <a:pt x="1301" y="928"/>
                  <a:pt x="1301" y="928"/>
                  <a:pt x="1301" y="928"/>
                </a:cubicBezTo>
                <a:cubicBezTo>
                  <a:pt x="1303" y="929"/>
                  <a:pt x="1305" y="930"/>
                  <a:pt x="1306" y="931"/>
                </a:cubicBezTo>
                <a:cubicBezTo>
                  <a:pt x="1306" y="928"/>
                  <a:pt x="1306" y="928"/>
                  <a:pt x="1306" y="928"/>
                </a:cubicBezTo>
                <a:cubicBezTo>
                  <a:pt x="1304" y="927"/>
                  <a:pt x="1301" y="926"/>
                  <a:pt x="1299" y="926"/>
                </a:cubicBezTo>
                <a:cubicBezTo>
                  <a:pt x="1300" y="923"/>
                  <a:pt x="1301" y="921"/>
                  <a:pt x="1301" y="918"/>
                </a:cubicBezTo>
                <a:cubicBezTo>
                  <a:pt x="1305" y="920"/>
                  <a:pt x="1307" y="922"/>
                  <a:pt x="1309" y="926"/>
                </a:cubicBezTo>
                <a:cubicBezTo>
                  <a:pt x="1306" y="926"/>
                  <a:pt x="1306" y="926"/>
                  <a:pt x="1306" y="926"/>
                </a:cubicBezTo>
                <a:cubicBezTo>
                  <a:pt x="1306" y="928"/>
                  <a:pt x="1306" y="928"/>
                  <a:pt x="1306" y="928"/>
                </a:cubicBezTo>
                <a:cubicBezTo>
                  <a:pt x="1310" y="926"/>
                  <a:pt x="1311" y="926"/>
                  <a:pt x="1316" y="926"/>
                </a:cubicBezTo>
                <a:close/>
                <a:moveTo>
                  <a:pt x="1314" y="898"/>
                </a:moveTo>
                <a:cubicBezTo>
                  <a:pt x="1314" y="893"/>
                  <a:pt x="1314" y="893"/>
                  <a:pt x="1314" y="893"/>
                </a:cubicBezTo>
                <a:cubicBezTo>
                  <a:pt x="1319" y="894"/>
                  <a:pt x="1321" y="895"/>
                  <a:pt x="1324" y="898"/>
                </a:cubicBezTo>
                <a:cubicBezTo>
                  <a:pt x="1321" y="898"/>
                  <a:pt x="1321" y="898"/>
                  <a:pt x="1321" y="898"/>
                </a:cubicBezTo>
                <a:cubicBezTo>
                  <a:pt x="1321" y="906"/>
                  <a:pt x="1321" y="906"/>
                  <a:pt x="1321" y="906"/>
                </a:cubicBezTo>
                <a:cubicBezTo>
                  <a:pt x="1316" y="904"/>
                  <a:pt x="1319" y="906"/>
                  <a:pt x="1316" y="903"/>
                </a:cubicBezTo>
                <a:cubicBezTo>
                  <a:pt x="1319" y="900"/>
                  <a:pt x="1317" y="903"/>
                  <a:pt x="1319" y="898"/>
                </a:cubicBezTo>
                <a:lnTo>
                  <a:pt x="1314" y="898"/>
                </a:lnTo>
                <a:close/>
                <a:moveTo>
                  <a:pt x="1316" y="911"/>
                </a:moveTo>
                <a:cubicBezTo>
                  <a:pt x="1316" y="918"/>
                  <a:pt x="1316" y="918"/>
                  <a:pt x="1316" y="918"/>
                </a:cubicBezTo>
                <a:cubicBezTo>
                  <a:pt x="1314" y="918"/>
                  <a:pt x="1314" y="918"/>
                  <a:pt x="1314" y="918"/>
                </a:cubicBezTo>
                <a:cubicBezTo>
                  <a:pt x="1314" y="911"/>
                  <a:pt x="1314" y="911"/>
                  <a:pt x="1314" y="911"/>
                </a:cubicBezTo>
                <a:lnTo>
                  <a:pt x="1316" y="911"/>
                </a:lnTo>
                <a:close/>
                <a:moveTo>
                  <a:pt x="1294" y="921"/>
                </a:moveTo>
                <a:cubicBezTo>
                  <a:pt x="1296" y="918"/>
                  <a:pt x="1294" y="920"/>
                  <a:pt x="1296" y="918"/>
                </a:cubicBezTo>
                <a:cubicBezTo>
                  <a:pt x="1296" y="916"/>
                  <a:pt x="1296" y="916"/>
                  <a:pt x="1296" y="916"/>
                </a:cubicBezTo>
                <a:cubicBezTo>
                  <a:pt x="1299" y="918"/>
                  <a:pt x="1297" y="916"/>
                  <a:pt x="1299" y="921"/>
                </a:cubicBezTo>
                <a:lnTo>
                  <a:pt x="1294" y="921"/>
                </a:lnTo>
                <a:close/>
                <a:moveTo>
                  <a:pt x="1314" y="948"/>
                </a:moveTo>
                <a:cubicBezTo>
                  <a:pt x="1319" y="948"/>
                  <a:pt x="1319" y="948"/>
                  <a:pt x="1319" y="948"/>
                </a:cubicBezTo>
                <a:cubicBezTo>
                  <a:pt x="1318" y="951"/>
                  <a:pt x="1317" y="955"/>
                  <a:pt x="1316" y="958"/>
                </a:cubicBezTo>
                <a:cubicBezTo>
                  <a:pt x="1314" y="956"/>
                  <a:pt x="1316" y="958"/>
                  <a:pt x="1314" y="956"/>
                </a:cubicBezTo>
                <a:cubicBezTo>
                  <a:pt x="1311" y="956"/>
                  <a:pt x="1311" y="956"/>
                  <a:pt x="1311" y="956"/>
                </a:cubicBezTo>
                <a:cubicBezTo>
                  <a:pt x="1312" y="953"/>
                  <a:pt x="1313" y="951"/>
                  <a:pt x="1314" y="948"/>
                </a:cubicBezTo>
                <a:close/>
                <a:moveTo>
                  <a:pt x="1314" y="1013"/>
                </a:moveTo>
                <a:cubicBezTo>
                  <a:pt x="1316" y="1013"/>
                  <a:pt x="1316" y="1013"/>
                  <a:pt x="1316" y="1013"/>
                </a:cubicBezTo>
                <a:cubicBezTo>
                  <a:pt x="1316" y="1018"/>
                  <a:pt x="1316" y="1018"/>
                  <a:pt x="1316" y="1018"/>
                </a:cubicBezTo>
                <a:cubicBezTo>
                  <a:pt x="1319" y="1018"/>
                  <a:pt x="1319" y="1018"/>
                  <a:pt x="1319" y="1018"/>
                </a:cubicBezTo>
                <a:cubicBezTo>
                  <a:pt x="1323" y="1020"/>
                  <a:pt x="1314" y="1020"/>
                  <a:pt x="1314" y="1020"/>
                </a:cubicBezTo>
                <a:lnTo>
                  <a:pt x="1314" y="1013"/>
                </a:lnTo>
                <a:close/>
                <a:moveTo>
                  <a:pt x="1316" y="980"/>
                </a:moveTo>
                <a:cubicBezTo>
                  <a:pt x="1318" y="978"/>
                  <a:pt x="1320" y="975"/>
                  <a:pt x="1321" y="973"/>
                </a:cubicBezTo>
                <a:cubicBezTo>
                  <a:pt x="1322" y="974"/>
                  <a:pt x="1325" y="973"/>
                  <a:pt x="1324" y="978"/>
                </a:cubicBezTo>
                <a:cubicBezTo>
                  <a:pt x="1321" y="978"/>
                  <a:pt x="1321" y="978"/>
                  <a:pt x="1321" y="978"/>
                </a:cubicBezTo>
                <a:cubicBezTo>
                  <a:pt x="1321" y="978"/>
                  <a:pt x="1319" y="984"/>
                  <a:pt x="1316" y="980"/>
                </a:cubicBezTo>
                <a:close/>
                <a:moveTo>
                  <a:pt x="1324" y="953"/>
                </a:moveTo>
                <a:cubicBezTo>
                  <a:pt x="1323" y="951"/>
                  <a:pt x="1322" y="948"/>
                  <a:pt x="1321" y="946"/>
                </a:cubicBezTo>
                <a:cubicBezTo>
                  <a:pt x="1326" y="946"/>
                  <a:pt x="1326" y="946"/>
                  <a:pt x="1326" y="946"/>
                </a:cubicBezTo>
                <a:cubicBezTo>
                  <a:pt x="1328" y="943"/>
                  <a:pt x="1326" y="945"/>
                  <a:pt x="1329" y="943"/>
                </a:cubicBezTo>
                <a:cubicBezTo>
                  <a:pt x="1329" y="953"/>
                  <a:pt x="1329" y="953"/>
                  <a:pt x="1329" y="953"/>
                </a:cubicBezTo>
                <a:lnTo>
                  <a:pt x="1324" y="953"/>
                </a:lnTo>
                <a:close/>
                <a:moveTo>
                  <a:pt x="1314" y="668"/>
                </a:moveTo>
                <a:cubicBezTo>
                  <a:pt x="1309" y="667"/>
                  <a:pt x="1312" y="669"/>
                  <a:pt x="1309" y="666"/>
                </a:cubicBezTo>
                <a:cubicBezTo>
                  <a:pt x="1314" y="666"/>
                  <a:pt x="1314" y="666"/>
                  <a:pt x="1314" y="666"/>
                </a:cubicBezTo>
                <a:lnTo>
                  <a:pt x="1314" y="668"/>
                </a:lnTo>
                <a:close/>
                <a:moveTo>
                  <a:pt x="1291" y="604"/>
                </a:moveTo>
                <a:cubicBezTo>
                  <a:pt x="1294" y="604"/>
                  <a:pt x="1294" y="604"/>
                  <a:pt x="1294" y="604"/>
                </a:cubicBezTo>
                <a:cubicBezTo>
                  <a:pt x="1294" y="611"/>
                  <a:pt x="1294" y="611"/>
                  <a:pt x="1294" y="611"/>
                </a:cubicBezTo>
                <a:cubicBezTo>
                  <a:pt x="1291" y="611"/>
                  <a:pt x="1291" y="611"/>
                  <a:pt x="1291" y="611"/>
                </a:cubicBezTo>
                <a:lnTo>
                  <a:pt x="1291" y="604"/>
                </a:lnTo>
                <a:close/>
                <a:moveTo>
                  <a:pt x="1289" y="606"/>
                </a:moveTo>
                <a:cubicBezTo>
                  <a:pt x="1291" y="616"/>
                  <a:pt x="1288" y="614"/>
                  <a:pt x="1296" y="619"/>
                </a:cubicBezTo>
                <a:cubicBezTo>
                  <a:pt x="1296" y="609"/>
                  <a:pt x="1296" y="609"/>
                  <a:pt x="1296" y="609"/>
                </a:cubicBezTo>
                <a:cubicBezTo>
                  <a:pt x="1299" y="610"/>
                  <a:pt x="1301" y="612"/>
                  <a:pt x="1304" y="614"/>
                </a:cubicBezTo>
                <a:cubicBezTo>
                  <a:pt x="1304" y="616"/>
                  <a:pt x="1304" y="616"/>
                  <a:pt x="1304" y="616"/>
                </a:cubicBezTo>
                <a:cubicBezTo>
                  <a:pt x="1299" y="616"/>
                  <a:pt x="1299" y="616"/>
                  <a:pt x="1299" y="616"/>
                </a:cubicBezTo>
                <a:cubicBezTo>
                  <a:pt x="1297" y="619"/>
                  <a:pt x="1299" y="616"/>
                  <a:pt x="1296" y="619"/>
                </a:cubicBezTo>
                <a:cubicBezTo>
                  <a:pt x="1295" y="621"/>
                  <a:pt x="1293" y="624"/>
                  <a:pt x="1291" y="626"/>
                </a:cubicBezTo>
                <a:cubicBezTo>
                  <a:pt x="1301" y="626"/>
                  <a:pt x="1301" y="626"/>
                  <a:pt x="1301" y="626"/>
                </a:cubicBezTo>
                <a:cubicBezTo>
                  <a:pt x="1301" y="624"/>
                  <a:pt x="1301" y="624"/>
                  <a:pt x="1301" y="624"/>
                </a:cubicBezTo>
                <a:cubicBezTo>
                  <a:pt x="1299" y="624"/>
                  <a:pt x="1299" y="624"/>
                  <a:pt x="1299" y="624"/>
                </a:cubicBezTo>
                <a:cubicBezTo>
                  <a:pt x="1298" y="620"/>
                  <a:pt x="1304" y="617"/>
                  <a:pt x="1306" y="616"/>
                </a:cubicBezTo>
                <a:cubicBezTo>
                  <a:pt x="1308" y="613"/>
                  <a:pt x="1306" y="616"/>
                  <a:pt x="1309" y="614"/>
                </a:cubicBezTo>
                <a:cubicBezTo>
                  <a:pt x="1309" y="626"/>
                  <a:pt x="1309" y="626"/>
                  <a:pt x="1309" y="626"/>
                </a:cubicBezTo>
                <a:cubicBezTo>
                  <a:pt x="1311" y="626"/>
                  <a:pt x="1311" y="626"/>
                  <a:pt x="1311" y="626"/>
                </a:cubicBezTo>
                <a:cubicBezTo>
                  <a:pt x="1311" y="630"/>
                  <a:pt x="1310" y="634"/>
                  <a:pt x="1309" y="638"/>
                </a:cubicBezTo>
                <a:cubicBezTo>
                  <a:pt x="1311" y="638"/>
                  <a:pt x="1311" y="638"/>
                  <a:pt x="1311" y="638"/>
                </a:cubicBezTo>
                <a:cubicBezTo>
                  <a:pt x="1314" y="643"/>
                  <a:pt x="1310" y="646"/>
                  <a:pt x="1309" y="648"/>
                </a:cubicBezTo>
                <a:cubicBezTo>
                  <a:pt x="1312" y="651"/>
                  <a:pt x="1310" y="648"/>
                  <a:pt x="1311" y="653"/>
                </a:cubicBezTo>
                <a:cubicBezTo>
                  <a:pt x="1309" y="653"/>
                  <a:pt x="1309" y="653"/>
                  <a:pt x="1309" y="653"/>
                </a:cubicBezTo>
                <a:cubicBezTo>
                  <a:pt x="1309" y="648"/>
                  <a:pt x="1309" y="648"/>
                  <a:pt x="1309" y="648"/>
                </a:cubicBezTo>
                <a:cubicBezTo>
                  <a:pt x="1306" y="648"/>
                  <a:pt x="1306" y="648"/>
                  <a:pt x="1306" y="648"/>
                </a:cubicBezTo>
                <a:cubicBezTo>
                  <a:pt x="1306" y="643"/>
                  <a:pt x="1306" y="643"/>
                  <a:pt x="1306" y="643"/>
                </a:cubicBezTo>
                <a:cubicBezTo>
                  <a:pt x="1309" y="641"/>
                  <a:pt x="1307" y="643"/>
                  <a:pt x="1309" y="638"/>
                </a:cubicBezTo>
                <a:cubicBezTo>
                  <a:pt x="1306" y="638"/>
                  <a:pt x="1306" y="638"/>
                  <a:pt x="1306" y="638"/>
                </a:cubicBezTo>
                <a:cubicBezTo>
                  <a:pt x="1306" y="634"/>
                  <a:pt x="1306" y="634"/>
                  <a:pt x="1306" y="634"/>
                </a:cubicBezTo>
                <a:cubicBezTo>
                  <a:pt x="1298" y="636"/>
                  <a:pt x="1300" y="639"/>
                  <a:pt x="1291" y="641"/>
                </a:cubicBezTo>
                <a:cubicBezTo>
                  <a:pt x="1291" y="636"/>
                  <a:pt x="1291" y="636"/>
                  <a:pt x="1291" y="636"/>
                </a:cubicBezTo>
                <a:cubicBezTo>
                  <a:pt x="1294" y="636"/>
                  <a:pt x="1294" y="636"/>
                  <a:pt x="1294" y="636"/>
                </a:cubicBezTo>
                <a:cubicBezTo>
                  <a:pt x="1293" y="634"/>
                  <a:pt x="1292" y="631"/>
                  <a:pt x="1291" y="629"/>
                </a:cubicBezTo>
                <a:cubicBezTo>
                  <a:pt x="1289" y="629"/>
                  <a:pt x="1286" y="630"/>
                  <a:pt x="1284" y="631"/>
                </a:cubicBezTo>
                <a:cubicBezTo>
                  <a:pt x="1282" y="623"/>
                  <a:pt x="1280" y="626"/>
                  <a:pt x="1279" y="616"/>
                </a:cubicBezTo>
                <a:cubicBezTo>
                  <a:pt x="1281" y="616"/>
                  <a:pt x="1281" y="616"/>
                  <a:pt x="1281" y="616"/>
                </a:cubicBezTo>
                <a:cubicBezTo>
                  <a:pt x="1284" y="619"/>
                  <a:pt x="1286" y="619"/>
                  <a:pt x="1289" y="621"/>
                </a:cubicBezTo>
                <a:cubicBezTo>
                  <a:pt x="1287" y="619"/>
                  <a:pt x="1286" y="616"/>
                  <a:pt x="1284" y="614"/>
                </a:cubicBezTo>
                <a:cubicBezTo>
                  <a:pt x="1279" y="614"/>
                  <a:pt x="1279" y="614"/>
                  <a:pt x="1279" y="614"/>
                </a:cubicBezTo>
                <a:cubicBezTo>
                  <a:pt x="1279" y="611"/>
                  <a:pt x="1279" y="611"/>
                  <a:pt x="1279" y="611"/>
                </a:cubicBezTo>
                <a:cubicBezTo>
                  <a:pt x="1281" y="611"/>
                  <a:pt x="1281" y="611"/>
                  <a:pt x="1281" y="611"/>
                </a:cubicBezTo>
                <a:cubicBezTo>
                  <a:pt x="1284" y="608"/>
                  <a:pt x="1286" y="608"/>
                  <a:pt x="1289" y="606"/>
                </a:cubicBezTo>
                <a:close/>
                <a:moveTo>
                  <a:pt x="1276" y="783"/>
                </a:moveTo>
                <a:cubicBezTo>
                  <a:pt x="1281" y="783"/>
                  <a:pt x="1281" y="783"/>
                  <a:pt x="1281" y="783"/>
                </a:cubicBezTo>
                <a:cubicBezTo>
                  <a:pt x="1281" y="786"/>
                  <a:pt x="1281" y="786"/>
                  <a:pt x="1281" y="786"/>
                </a:cubicBezTo>
                <a:cubicBezTo>
                  <a:pt x="1276" y="784"/>
                  <a:pt x="1279" y="786"/>
                  <a:pt x="1276" y="783"/>
                </a:cubicBezTo>
                <a:close/>
                <a:moveTo>
                  <a:pt x="1281" y="793"/>
                </a:moveTo>
                <a:cubicBezTo>
                  <a:pt x="1279" y="793"/>
                  <a:pt x="1279" y="793"/>
                  <a:pt x="1279" y="793"/>
                </a:cubicBezTo>
                <a:cubicBezTo>
                  <a:pt x="1279" y="788"/>
                  <a:pt x="1279" y="788"/>
                  <a:pt x="1279" y="788"/>
                </a:cubicBezTo>
                <a:cubicBezTo>
                  <a:pt x="1282" y="791"/>
                  <a:pt x="1280" y="788"/>
                  <a:pt x="1281" y="793"/>
                </a:cubicBezTo>
                <a:close/>
                <a:moveTo>
                  <a:pt x="1271" y="773"/>
                </a:moveTo>
                <a:cubicBezTo>
                  <a:pt x="1276" y="773"/>
                  <a:pt x="1276" y="773"/>
                  <a:pt x="1276" y="773"/>
                </a:cubicBezTo>
                <a:cubicBezTo>
                  <a:pt x="1277" y="776"/>
                  <a:pt x="1278" y="778"/>
                  <a:pt x="1279" y="781"/>
                </a:cubicBezTo>
                <a:cubicBezTo>
                  <a:pt x="1274" y="781"/>
                  <a:pt x="1274" y="781"/>
                  <a:pt x="1274" y="781"/>
                </a:cubicBezTo>
                <a:cubicBezTo>
                  <a:pt x="1274" y="778"/>
                  <a:pt x="1274" y="778"/>
                  <a:pt x="1274" y="778"/>
                </a:cubicBezTo>
                <a:cubicBezTo>
                  <a:pt x="1271" y="775"/>
                  <a:pt x="1273" y="778"/>
                  <a:pt x="1271" y="773"/>
                </a:cubicBezTo>
                <a:close/>
                <a:moveTo>
                  <a:pt x="1261" y="758"/>
                </a:moveTo>
                <a:cubicBezTo>
                  <a:pt x="1265" y="756"/>
                  <a:pt x="1268" y="750"/>
                  <a:pt x="1269" y="751"/>
                </a:cubicBezTo>
                <a:cubicBezTo>
                  <a:pt x="1269" y="753"/>
                  <a:pt x="1269" y="753"/>
                  <a:pt x="1269" y="753"/>
                </a:cubicBezTo>
                <a:cubicBezTo>
                  <a:pt x="1271" y="753"/>
                  <a:pt x="1271" y="753"/>
                  <a:pt x="1271" y="753"/>
                </a:cubicBezTo>
                <a:cubicBezTo>
                  <a:pt x="1271" y="756"/>
                  <a:pt x="1271" y="756"/>
                  <a:pt x="1271" y="756"/>
                </a:cubicBezTo>
                <a:cubicBezTo>
                  <a:pt x="1276" y="756"/>
                  <a:pt x="1276" y="756"/>
                  <a:pt x="1276" y="756"/>
                </a:cubicBezTo>
                <a:cubicBezTo>
                  <a:pt x="1276" y="758"/>
                  <a:pt x="1276" y="758"/>
                  <a:pt x="1276" y="758"/>
                </a:cubicBezTo>
                <a:cubicBezTo>
                  <a:pt x="1271" y="757"/>
                  <a:pt x="1274" y="759"/>
                  <a:pt x="1271" y="756"/>
                </a:cubicBezTo>
                <a:cubicBezTo>
                  <a:pt x="1269" y="756"/>
                  <a:pt x="1269" y="756"/>
                  <a:pt x="1269" y="756"/>
                </a:cubicBezTo>
                <a:cubicBezTo>
                  <a:pt x="1270" y="759"/>
                  <a:pt x="1270" y="755"/>
                  <a:pt x="1271" y="758"/>
                </a:cubicBezTo>
                <a:cubicBezTo>
                  <a:pt x="1271" y="766"/>
                  <a:pt x="1271" y="766"/>
                  <a:pt x="1271" y="766"/>
                </a:cubicBezTo>
                <a:cubicBezTo>
                  <a:pt x="1274" y="766"/>
                  <a:pt x="1274" y="766"/>
                  <a:pt x="1274" y="766"/>
                </a:cubicBezTo>
                <a:cubicBezTo>
                  <a:pt x="1274" y="761"/>
                  <a:pt x="1274" y="761"/>
                  <a:pt x="1274" y="761"/>
                </a:cubicBezTo>
                <a:cubicBezTo>
                  <a:pt x="1280" y="761"/>
                  <a:pt x="1280" y="762"/>
                  <a:pt x="1284" y="763"/>
                </a:cubicBezTo>
                <a:cubicBezTo>
                  <a:pt x="1282" y="766"/>
                  <a:pt x="1284" y="764"/>
                  <a:pt x="1281" y="766"/>
                </a:cubicBezTo>
                <a:cubicBezTo>
                  <a:pt x="1281" y="768"/>
                  <a:pt x="1281" y="768"/>
                  <a:pt x="1281" y="768"/>
                </a:cubicBezTo>
                <a:cubicBezTo>
                  <a:pt x="1284" y="771"/>
                  <a:pt x="1282" y="768"/>
                  <a:pt x="1284" y="773"/>
                </a:cubicBezTo>
                <a:cubicBezTo>
                  <a:pt x="1281" y="773"/>
                  <a:pt x="1281" y="773"/>
                  <a:pt x="1281" y="773"/>
                </a:cubicBezTo>
                <a:cubicBezTo>
                  <a:pt x="1281" y="768"/>
                  <a:pt x="1281" y="768"/>
                  <a:pt x="1281" y="768"/>
                </a:cubicBezTo>
                <a:cubicBezTo>
                  <a:pt x="1269" y="768"/>
                  <a:pt x="1269" y="768"/>
                  <a:pt x="1269" y="768"/>
                </a:cubicBezTo>
                <a:cubicBezTo>
                  <a:pt x="1266" y="765"/>
                  <a:pt x="1264" y="762"/>
                  <a:pt x="1261" y="758"/>
                </a:cubicBezTo>
                <a:close/>
                <a:moveTo>
                  <a:pt x="1269" y="786"/>
                </a:moveTo>
                <a:cubicBezTo>
                  <a:pt x="1266" y="786"/>
                  <a:pt x="1266" y="786"/>
                  <a:pt x="1266" y="786"/>
                </a:cubicBezTo>
                <a:cubicBezTo>
                  <a:pt x="1266" y="781"/>
                  <a:pt x="1266" y="781"/>
                  <a:pt x="1266" y="781"/>
                </a:cubicBezTo>
                <a:cubicBezTo>
                  <a:pt x="1269" y="784"/>
                  <a:pt x="1267" y="781"/>
                  <a:pt x="1269" y="786"/>
                </a:cubicBezTo>
                <a:close/>
                <a:moveTo>
                  <a:pt x="1281" y="653"/>
                </a:moveTo>
                <a:cubicBezTo>
                  <a:pt x="1276" y="653"/>
                  <a:pt x="1276" y="653"/>
                  <a:pt x="1276" y="653"/>
                </a:cubicBezTo>
                <a:cubicBezTo>
                  <a:pt x="1276" y="648"/>
                  <a:pt x="1276" y="648"/>
                  <a:pt x="1276" y="648"/>
                </a:cubicBezTo>
                <a:cubicBezTo>
                  <a:pt x="1281" y="648"/>
                  <a:pt x="1281" y="648"/>
                  <a:pt x="1281" y="648"/>
                </a:cubicBezTo>
                <a:lnTo>
                  <a:pt x="1281" y="653"/>
                </a:lnTo>
                <a:close/>
                <a:moveTo>
                  <a:pt x="1284" y="681"/>
                </a:moveTo>
                <a:cubicBezTo>
                  <a:pt x="1281" y="681"/>
                  <a:pt x="1281" y="681"/>
                  <a:pt x="1281" y="681"/>
                </a:cubicBezTo>
                <a:cubicBezTo>
                  <a:pt x="1281" y="676"/>
                  <a:pt x="1281" y="676"/>
                  <a:pt x="1281" y="676"/>
                </a:cubicBezTo>
                <a:cubicBezTo>
                  <a:pt x="1284" y="679"/>
                  <a:pt x="1282" y="676"/>
                  <a:pt x="1284" y="681"/>
                </a:cubicBezTo>
                <a:close/>
                <a:moveTo>
                  <a:pt x="1276" y="626"/>
                </a:moveTo>
                <a:cubicBezTo>
                  <a:pt x="1274" y="626"/>
                  <a:pt x="1274" y="626"/>
                  <a:pt x="1274" y="626"/>
                </a:cubicBezTo>
                <a:cubicBezTo>
                  <a:pt x="1274" y="619"/>
                  <a:pt x="1274" y="619"/>
                  <a:pt x="1274" y="619"/>
                </a:cubicBezTo>
                <a:cubicBezTo>
                  <a:pt x="1276" y="619"/>
                  <a:pt x="1276" y="619"/>
                  <a:pt x="1276" y="619"/>
                </a:cubicBezTo>
                <a:lnTo>
                  <a:pt x="1276" y="626"/>
                </a:lnTo>
                <a:close/>
                <a:moveTo>
                  <a:pt x="1274" y="614"/>
                </a:moveTo>
                <a:cubicBezTo>
                  <a:pt x="1268" y="608"/>
                  <a:pt x="1267" y="612"/>
                  <a:pt x="1269" y="604"/>
                </a:cubicBezTo>
                <a:cubicBezTo>
                  <a:pt x="1271" y="605"/>
                  <a:pt x="1275" y="609"/>
                  <a:pt x="1274" y="614"/>
                </a:cubicBezTo>
                <a:close/>
                <a:moveTo>
                  <a:pt x="1276" y="631"/>
                </a:moveTo>
                <a:cubicBezTo>
                  <a:pt x="1276" y="636"/>
                  <a:pt x="1276" y="636"/>
                  <a:pt x="1276" y="636"/>
                </a:cubicBezTo>
                <a:cubicBezTo>
                  <a:pt x="1273" y="635"/>
                  <a:pt x="1271" y="634"/>
                  <a:pt x="1269" y="631"/>
                </a:cubicBezTo>
                <a:lnTo>
                  <a:pt x="1276" y="631"/>
                </a:lnTo>
                <a:close/>
                <a:moveTo>
                  <a:pt x="1276" y="661"/>
                </a:moveTo>
                <a:cubicBezTo>
                  <a:pt x="1279" y="664"/>
                  <a:pt x="1277" y="661"/>
                  <a:pt x="1279" y="666"/>
                </a:cubicBezTo>
                <a:cubicBezTo>
                  <a:pt x="1276" y="666"/>
                  <a:pt x="1276" y="666"/>
                  <a:pt x="1276" y="666"/>
                </a:cubicBezTo>
                <a:lnTo>
                  <a:pt x="1276" y="661"/>
                </a:lnTo>
                <a:close/>
                <a:moveTo>
                  <a:pt x="1279" y="676"/>
                </a:moveTo>
                <a:cubicBezTo>
                  <a:pt x="1276" y="676"/>
                  <a:pt x="1276" y="676"/>
                  <a:pt x="1276" y="676"/>
                </a:cubicBezTo>
                <a:cubicBezTo>
                  <a:pt x="1276" y="673"/>
                  <a:pt x="1276" y="673"/>
                  <a:pt x="1276" y="673"/>
                </a:cubicBezTo>
                <a:cubicBezTo>
                  <a:pt x="1274" y="671"/>
                  <a:pt x="1275" y="673"/>
                  <a:pt x="1274" y="668"/>
                </a:cubicBezTo>
                <a:cubicBezTo>
                  <a:pt x="1278" y="671"/>
                  <a:pt x="1277" y="670"/>
                  <a:pt x="1279" y="676"/>
                </a:cubicBezTo>
                <a:close/>
                <a:moveTo>
                  <a:pt x="1284" y="783"/>
                </a:moveTo>
                <a:cubicBezTo>
                  <a:pt x="1288" y="786"/>
                  <a:pt x="1289" y="788"/>
                  <a:pt x="1289" y="788"/>
                </a:cubicBezTo>
                <a:cubicBezTo>
                  <a:pt x="1281" y="788"/>
                  <a:pt x="1281" y="788"/>
                  <a:pt x="1281" y="788"/>
                </a:cubicBezTo>
                <a:cubicBezTo>
                  <a:pt x="1282" y="787"/>
                  <a:pt x="1283" y="785"/>
                  <a:pt x="1284" y="783"/>
                </a:cubicBezTo>
                <a:close/>
                <a:moveTo>
                  <a:pt x="1286" y="758"/>
                </a:moveTo>
                <a:cubicBezTo>
                  <a:pt x="1286" y="753"/>
                  <a:pt x="1286" y="753"/>
                  <a:pt x="1286" y="753"/>
                </a:cubicBezTo>
                <a:cubicBezTo>
                  <a:pt x="1289" y="756"/>
                  <a:pt x="1287" y="753"/>
                  <a:pt x="1289" y="758"/>
                </a:cubicBezTo>
                <a:lnTo>
                  <a:pt x="1286" y="758"/>
                </a:lnTo>
                <a:close/>
                <a:moveTo>
                  <a:pt x="1276" y="609"/>
                </a:moveTo>
                <a:cubicBezTo>
                  <a:pt x="1276" y="604"/>
                  <a:pt x="1276" y="604"/>
                  <a:pt x="1276" y="604"/>
                </a:cubicBezTo>
                <a:cubicBezTo>
                  <a:pt x="1279" y="606"/>
                  <a:pt x="1277" y="604"/>
                  <a:pt x="1279" y="609"/>
                </a:cubicBezTo>
                <a:lnTo>
                  <a:pt x="1276" y="609"/>
                </a:lnTo>
                <a:close/>
                <a:moveTo>
                  <a:pt x="1276" y="554"/>
                </a:moveTo>
                <a:cubicBezTo>
                  <a:pt x="1279" y="556"/>
                  <a:pt x="1277" y="554"/>
                  <a:pt x="1279" y="559"/>
                </a:cubicBezTo>
                <a:cubicBezTo>
                  <a:pt x="1276" y="559"/>
                  <a:pt x="1276" y="559"/>
                  <a:pt x="1276" y="559"/>
                </a:cubicBezTo>
                <a:lnTo>
                  <a:pt x="1276" y="554"/>
                </a:lnTo>
                <a:close/>
                <a:moveTo>
                  <a:pt x="1281" y="561"/>
                </a:moveTo>
                <a:cubicBezTo>
                  <a:pt x="1281" y="569"/>
                  <a:pt x="1281" y="569"/>
                  <a:pt x="1281" y="569"/>
                </a:cubicBezTo>
                <a:cubicBezTo>
                  <a:pt x="1276" y="569"/>
                  <a:pt x="1276" y="569"/>
                  <a:pt x="1276" y="569"/>
                </a:cubicBezTo>
                <a:cubicBezTo>
                  <a:pt x="1276" y="566"/>
                  <a:pt x="1275" y="564"/>
                  <a:pt x="1274" y="561"/>
                </a:cubicBezTo>
                <a:lnTo>
                  <a:pt x="1281" y="561"/>
                </a:lnTo>
                <a:close/>
                <a:moveTo>
                  <a:pt x="1274" y="604"/>
                </a:moveTo>
                <a:cubicBezTo>
                  <a:pt x="1271" y="604"/>
                  <a:pt x="1271" y="604"/>
                  <a:pt x="1271" y="604"/>
                </a:cubicBezTo>
                <a:cubicBezTo>
                  <a:pt x="1271" y="596"/>
                  <a:pt x="1271" y="596"/>
                  <a:pt x="1271" y="596"/>
                </a:cubicBezTo>
                <a:cubicBezTo>
                  <a:pt x="1274" y="596"/>
                  <a:pt x="1274" y="596"/>
                  <a:pt x="1274" y="596"/>
                </a:cubicBezTo>
                <a:lnTo>
                  <a:pt x="1274" y="604"/>
                </a:lnTo>
                <a:close/>
                <a:moveTo>
                  <a:pt x="1271" y="579"/>
                </a:moveTo>
                <a:cubicBezTo>
                  <a:pt x="1266" y="577"/>
                  <a:pt x="1269" y="579"/>
                  <a:pt x="1266" y="576"/>
                </a:cubicBezTo>
                <a:cubicBezTo>
                  <a:pt x="1271" y="576"/>
                  <a:pt x="1271" y="576"/>
                  <a:pt x="1271" y="576"/>
                </a:cubicBezTo>
                <a:lnTo>
                  <a:pt x="1271" y="579"/>
                </a:lnTo>
                <a:close/>
                <a:moveTo>
                  <a:pt x="1269" y="564"/>
                </a:moveTo>
                <a:cubicBezTo>
                  <a:pt x="1267" y="563"/>
                  <a:pt x="1266" y="562"/>
                  <a:pt x="1264" y="561"/>
                </a:cubicBezTo>
                <a:cubicBezTo>
                  <a:pt x="1264" y="564"/>
                  <a:pt x="1264" y="564"/>
                  <a:pt x="1264" y="564"/>
                </a:cubicBezTo>
                <a:cubicBezTo>
                  <a:pt x="1266" y="564"/>
                  <a:pt x="1266" y="564"/>
                  <a:pt x="1266" y="564"/>
                </a:cubicBezTo>
                <a:cubicBezTo>
                  <a:pt x="1266" y="566"/>
                  <a:pt x="1265" y="569"/>
                  <a:pt x="1264" y="571"/>
                </a:cubicBezTo>
                <a:cubicBezTo>
                  <a:pt x="1259" y="571"/>
                  <a:pt x="1259" y="571"/>
                  <a:pt x="1259" y="571"/>
                </a:cubicBezTo>
                <a:cubicBezTo>
                  <a:pt x="1259" y="559"/>
                  <a:pt x="1259" y="559"/>
                  <a:pt x="1259" y="559"/>
                </a:cubicBezTo>
                <a:cubicBezTo>
                  <a:pt x="1269" y="559"/>
                  <a:pt x="1269" y="559"/>
                  <a:pt x="1269" y="559"/>
                </a:cubicBezTo>
                <a:lnTo>
                  <a:pt x="1269" y="564"/>
                </a:lnTo>
                <a:close/>
                <a:moveTo>
                  <a:pt x="1264" y="574"/>
                </a:moveTo>
                <a:cubicBezTo>
                  <a:pt x="1264" y="579"/>
                  <a:pt x="1264" y="579"/>
                  <a:pt x="1264" y="579"/>
                </a:cubicBezTo>
                <a:cubicBezTo>
                  <a:pt x="1261" y="576"/>
                  <a:pt x="1264" y="579"/>
                  <a:pt x="1261" y="576"/>
                </a:cubicBezTo>
                <a:cubicBezTo>
                  <a:pt x="1259" y="574"/>
                  <a:pt x="1261" y="576"/>
                  <a:pt x="1259" y="574"/>
                </a:cubicBezTo>
                <a:lnTo>
                  <a:pt x="1264" y="574"/>
                </a:lnTo>
                <a:close/>
                <a:moveTo>
                  <a:pt x="1256" y="426"/>
                </a:moveTo>
                <a:cubicBezTo>
                  <a:pt x="1259" y="429"/>
                  <a:pt x="1257" y="426"/>
                  <a:pt x="1259" y="431"/>
                </a:cubicBezTo>
                <a:cubicBezTo>
                  <a:pt x="1256" y="431"/>
                  <a:pt x="1256" y="431"/>
                  <a:pt x="1256" y="431"/>
                </a:cubicBezTo>
                <a:lnTo>
                  <a:pt x="1256" y="426"/>
                </a:lnTo>
                <a:close/>
                <a:moveTo>
                  <a:pt x="1251" y="466"/>
                </a:moveTo>
                <a:cubicBezTo>
                  <a:pt x="1246" y="466"/>
                  <a:pt x="1246" y="466"/>
                  <a:pt x="1246" y="466"/>
                </a:cubicBezTo>
                <a:cubicBezTo>
                  <a:pt x="1244" y="463"/>
                  <a:pt x="1246" y="465"/>
                  <a:pt x="1241" y="464"/>
                </a:cubicBezTo>
                <a:cubicBezTo>
                  <a:pt x="1241" y="449"/>
                  <a:pt x="1241" y="449"/>
                  <a:pt x="1241" y="449"/>
                </a:cubicBezTo>
                <a:cubicBezTo>
                  <a:pt x="1244" y="449"/>
                  <a:pt x="1244" y="449"/>
                  <a:pt x="1244" y="449"/>
                </a:cubicBezTo>
                <a:cubicBezTo>
                  <a:pt x="1245" y="458"/>
                  <a:pt x="1248" y="460"/>
                  <a:pt x="1251" y="466"/>
                </a:cubicBezTo>
                <a:close/>
                <a:moveTo>
                  <a:pt x="1249" y="426"/>
                </a:moveTo>
                <a:cubicBezTo>
                  <a:pt x="1241" y="426"/>
                  <a:pt x="1241" y="426"/>
                  <a:pt x="1241" y="426"/>
                </a:cubicBezTo>
                <a:cubicBezTo>
                  <a:pt x="1242" y="429"/>
                  <a:pt x="1243" y="431"/>
                  <a:pt x="1244" y="434"/>
                </a:cubicBezTo>
                <a:cubicBezTo>
                  <a:pt x="1239" y="434"/>
                  <a:pt x="1239" y="434"/>
                  <a:pt x="1239" y="434"/>
                </a:cubicBezTo>
                <a:cubicBezTo>
                  <a:pt x="1239" y="431"/>
                  <a:pt x="1239" y="431"/>
                  <a:pt x="1239" y="431"/>
                </a:cubicBezTo>
                <a:cubicBezTo>
                  <a:pt x="1234" y="432"/>
                  <a:pt x="1229" y="433"/>
                  <a:pt x="1224" y="434"/>
                </a:cubicBezTo>
                <a:cubicBezTo>
                  <a:pt x="1223" y="431"/>
                  <a:pt x="1222" y="429"/>
                  <a:pt x="1222" y="426"/>
                </a:cubicBezTo>
                <a:cubicBezTo>
                  <a:pt x="1226" y="425"/>
                  <a:pt x="1230" y="425"/>
                  <a:pt x="1234" y="424"/>
                </a:cubicBezTo>
                <a:cubicBezTo>
                  <a:pt x="1234" y="424"/>
                  <a:pt x="1235" y="427"/>
                  <a:pt x="1239" y="426"/>
                </a:cubicBezTo>
                <a:cubicBezTo>
                  <a:pt x="1240" y="425"/>
                  <a:pt x="1241" y="423"/>
                  <a:pt x="1241" y="421"/>
                </a:cubicBezTo>
                <a:cubicBezTo>
                  <a:pt x="1244" y="422"/>
                  <a:pt x="1246" y="423"/>
                  <a:pt x="1249" y="424"/>
                </a:cubicBezTo>
                <a:lnTo>
                  <a:pt x="1249" y="426"/>
                </a:lnTo>
                <a:close/>
                <a:moveTo>
                  <a:pt x="1214" y="434"/>
                </a:moveTo>
                <a:cubicBezTo>
                  <a:pt x="1214" y="426"/>
                  <a:pt x="1214" y="426"/>
                  <a:pt x="1214" y="426"/>
                </a:cubicBezTo>
                <a:cubicBezTo>
                  <a:pt x="1217" y="426"/>
                  <a:pt x="1217" y="426"/>
                  <a:pt x="1217" y="426"/>
                </a:cubicBezTo>
                <a:cubicBezTo>
                  <a:pt x="1217" y="429"/>
                  <a:pt x="1217" y="429"/>
                  <a:pt x="1217" y="429"/>
                </a:cubicBezTo>
                <a:cubicBezTo>
                  <a:pt x="1219" y="429"/>
                  <a:pt x="1219" y="429"/>
                  <a:pt x="1219" y="429"/>
                </a:cubicBezTo>
                <a:cubicBezTo>
                  <a:pt x="1218" y="431"/>
                  <a:pt x="1217" y="434"/>
                  <a:pt x="1217" y="436"/>
                </a:cubicBezTo>
                <a:cubicBezTo>
                  <a:pt x="1212" y="435"/>
                  <a:pt x="1214" y="437"/>
                  <a:pt x="1212" y="434"/>
                </a:cubicBezTo>
                <a:lnTo>
                  <a:pt x="1214" y="434"/>
                </a:lnTo>
                <a:close/>
                <a:moveTo>
                  <a:pt x="1209" y="356"/>
                </a:moveTo>
                <a:cubicBezTo>
                  <a:pt x="1211" y="354"/>
                  <a:pt x="1209" y="356"/>
                  <a:pt x="1212" y="354"/>
                </a:cubicBezTo>
                <a:cubicBezTo>
                  <a:pt x="1212" y="351"/>
                  <a:pt x="1212" y="351"/>
                  <a:pt x="1212" y="351"/>
                </a:cubicBezTo>
                <a:cubicBezTo>
                  <a:pt x="1214" y="354"/>
                  <a:pt x="1213" y="351"/>
                  <a:pt x="1214" y="356"/>
                </a:cubicBezTo>
                <a:lnTo>
                  <a:pt x="1209" y="356"/>
                </a:lnTo>
                <a:close/>
                <a:moveTo>
                  <a:pt x="1217" y="346"/>
                </a:moveTo>
                <a:cubicBezTo>
                  <a:pt x="1217" y="341"/>
                  <a:pt x="1217" y="341"/>
                  <a:pt x="1217" y="341"/>
                </a:cubicBezTo>
                <a:cubicBezTo>
                  <a:pt x="1224" y="341"/>
                  <a:pt x="1224" y="341"/>
                  <a:pt x="1224" y="341"/>
                </a:cubicBezTo>
                <a:cubicBezTo>
                  <a:pt x="1224" y="349"/>
                  <a:pt x="1224" y="349"/>
                  <a:pt x="1224" y="349"/>
                </a:cubicBezTo>
                <a:cubicBezTo>
                  <a:pt x="1222" y="349"/>
                  <a:pt x="1222" y="349"/>
                  <a:pt x="1222" y="349"/>
                </a:cubicBezTo>
                <a:cubicBezTo>
                  <a:pt x="1219" y="346"/>
                  <a:pt x="1222" y="348"/>
                  <a:pt x="1217" y="346"/>
                </a:cubicBezTo>
                <a:close/>
                <a:moveTo>
                  <a:pt x="1244" y="344"/>
                </a:moveTo>
                <a:cubicBezTo>
                  <a:pt x="1241" y="344"/>
                  <a:pt x="1241" y="344"/>
                  <a:pt x="1241" y="344"/>
                </a:cubicBezTo>
                <a:cubicBezTo>
                  <a:pt x="1241" y="341"/>
                  <a:pt x="1241" y="341"/>
                  <a:pt x="1241" y="341"/>
                </a:cubicBezTo>
                <a:cubicBezTo>
                  <a:pt x="1239" y="339"/>
                  <a:pt x="1240" y="341"/>
                  <a:pt x="1239" y="336"/>
                </a:cubicBezTo>
                <a:cubicBezTo>
                  <a:pt x="1243" y="339"/>
                  <a:pt x="1242" y="338"/>
                  <a:pt x="1244" y="344"/>
                </a:cubicBezTo>
                <a:close/>
                <a:moveTo>
                  <a:pt x="1237" y="356"/>
                </a:moveTo>
                <a:cubicBezTo>
                  <a:pt x="1237" y="364"/>
                  <a:pt x="1237" y="364"/>
                  <a:pt x="1237" y="364"/>
                </a:cubicBezTo>
                <a:cubicBezTo>
                  <a:pt x="1234" y="364"/>
                  <a:pt x="1234" y="364"/>
                  <a:pt x="1234" y="364"/>
                </a:cubicBezTo>
                <a:cubicBezTo>
                  <a:pt x="1234" y="359"/>
                  <a:pt x="1234" y="359"/>
                  <a:pt x="1234" y="359"/>
                </a:cubicBezTo>
                <a:cubicBezTo>
                  <a:pt x="1229" y="357"/>
                  <a:pt x="1228" y="358"/>
                  <a:pt x="1232" y="354"/>
                </a:cubicBezTo>
                <a:cubicBezTo>
                  <a:pt x="1226" y="351"/>
                  <a:pt x="1229" y="357"/>
                  <a:pt x="1224" y="351"/>
                </a:cubicBezTo>
                <a:cubicBezTo>
                  <a:pt x="1229" y="351"/>
                  <a:pt x="1234" y="350"/>
                  <a:pt x="1239" y="349"/>
                </a:cubicBezTo>
                <a:cubicBezTo>
                  <a:pt x="1239" y="357"/>
                  <a:pt x="1244" y="354"/>
                  <a:pt x="1237" y="356"/>
                </a:cubicBezTo>
                <a:close/>
                <a:moveTo>
                  <a:pt x="1229" y="282"/>
                </a:moveTo>
                <a:cubicBezTo>
                  <a:pt x="1227" y="282"/>
                  <a:pt x="1227" y="282"/>
                  <a:pt x="1227" y="282"/>
                </a:cubicBezTo>
                <a:cubicBezTo>
                  <a:pt x="1227" y="279"/>
                  <a:pt x="1227" y="279"/>
                  <a:pt x="1227" y="279"/>
                </a:cubicBezTo>
                <a:cubicBezTo>
                  <a:pt x="1224" y="276"/>
                  <a:pt x="1226" y="279"/>
                  <a:pt x="1224" y="274"/>
                </a:cubicBezTo>
                <a:cubicBezTo>
                  <a:pt x="1228" y="277"/>
                  <a:pt x="1227" y="276"/>
                  <a:pt x="1229" y="282"/>
                </a:cubicBezTo>
                <a:close/>
                <a:moveTo>
                  <a:pt x="1219" y="262"/>
                </a:moveTo>
                <a:cubicBezTo>
                  <a:pt x="1219" y="264"/>
                  <a:pt x="1219" y="264"/>
                  <a:pt x="1219" y="264"/>
                </a:cubicBezTo>
                <a:cubicBezTo>
                  <a:pt x="1214" y="264"/>
                  <a:pt x="1214" y="264"/>
                  <a:pt x="1214" y="264"/>
                </a:cubicBezTo>
                <a:cubicBezTo>
                  <a:pt x="1214" y="267"/>
                  <a:pt x="1214" y="267"/>
                  <a:pt x="1214" y="267"/>
                </a:cubicBezTo>
                <a:cubicBezTo>
                  <a:pt x="1224" y="267"/>
                  <a:pt x="1224" y="267"/>
                  <a:pt x="1224" y="267"/>
                </a:cubicBezTo>
                <a:cubicBezTo>
                  <a:pt x="1223" y="269"/>
                  <a:pt x="1222" y="272"/>
                  <a:pt x="1222" y="274"/>
                </a:cubicBezTo>
                <a:cubicBezTo>
                  <a:pt x="1219" y="273"/>
                  <a:pt x="1217" y="272"/>
                  <a:pt x="1214" y="272"/>
                </a:cubicBezTo>
                <a:cubicBezTo>
                  <a:pt x="1214" y="267"/>
                  <a:pt x="1214" y="267"/>
                  <a:pt x="1214" y="267"/>
                </a:cubicBezTo>
                <a:cubicBezTo>
                  <a:pt x="1212" y="271"/>
                  <a:pt x="1212" y="262"/>
                  <a:pt x="1212" y="262"/>
                </a:cubicBezTo>
                <a:lnTo>
                  <a:pt x="1219" y="262"/>
                </a:lnTo>
                <a:close/>
                <a:moveTo>
                  <a:pt x="1212" y="299"/>
                </a:moveTo>
                <a:cubicBezTo>
                  <a:pt x="1212" y="304"/>
                  <a:pt x="1212" y="304"/>
                  <a:pt x="1212" y="304"/>
                </a:cubicBezTo>
                <a:cubicBezTo>
                  <a:pt x="1209" y="302"/>
                  <a:pt x="1211" y="304"/>
                  <a:pt x="1209" y="302"/>
                </a:cubicBezTo>
                <a:cubicBezTo>
                  <a:pt x="1206" y="299"/>
                  <a:pt x="1209" y="302"/>
                  <a:pt x="1207" y="299"/>
                </a:cubicBezTo>
                <a:lnTo>
                  <a:pt x="1212" y="299"/>
                </a:lnTo>
                <a:close/>
                <a:moveTo>
                  <a:pt x="1212" y="349"/>
                </a:moveTo>
                <a:cubicBezTo>
                  <a:pt x="1209" y="352"/>
                  <a:pt x="1212" y="349"/>
                  <a:pt x="1209" y="351"/>
                </a:cubicBezTo>
                <a:cubicBezTo>
                  <a:pt x="1209" y="354"/>
                  <a:pt x="1209" y="354"/>
                  <a:pt x="1209" y="354"/>
                </a:cubicBezTo>
                <a:cubicBezTo>
                  <a:pt x="1206" y="352"/>
                  <a:pt x="1209" y="354"/>
                  <a:pt x="1207" y="351"/>
                </a:cubicBezTo>
                <a:cubicBezTo>
                  <a:pt x="1204" y="349"/>
                  <a:pt x="1206" y="351"/>
                  <a:pt x="1204" y="346"/>
                </a:cubicBezTo>
                <a:cubicBezTo>
                  <a:pt x="1207" y="347"/>
                  <a:pt x="1209" y="348"/>
                  <a:pt x="1212" y="349"/>
                </a:cubicBezTo>
                <a:close/>
                <a:moveTo>
                  <a:pt x="1204" y="359"/>
                </a:moveTo>
                <a:cubicBezTo>
                  <a:pt x="1204" y="354"/>
                  <a:pt x="1204" y="354"/>
                  <a:pt x="1204" y="354"/>
                </a:cubicBezTo>
                <a:cubicBezTo>
                  <a:pt x="1207" y="357"/>
                  <a:pt x="1205" y="354"/>
                  <a:pt x="1207" y="359"/>
                </a:cubicBezTo>
                <a:lnTo>
                  <a:pt x="1204" y="359"/>
                </a:lnTo>
                <a:close/>
                <a:moveTo>
                  <a:pt x="1207" y="431"/>
                </a:moveTo>
                <a:cubicBezTo>
                  <a:pt x="1207" y="436"/>
                  <a:pt x="1207" y="436"/>
                  <a:pt x="1207" y="436"/>
                </a:cubicBezTo>
                <a:cubicBezTo>
                  <a:pt x="1204" y="434"/>
                  <a:pt x="1206" y="437"/>
                  <a:pt x="1204" y="434"/>
                </a:cubicBezTo>
                <a:cubicBezTo>
                  <a:pt x="1201" y="432"/>
                  <a:pt x="1204" y="434"/>
                  <a:pt x="1202" y="431"/>
                </a:cubicBezTo>
                <a:lnTo>
                  <a:pt x="1207" y="431"/>
                </a:lnTo>
                <a:close/>
                <a:moveTo>
                  <a:pt x="1202" y="354"/>
                </a:moveTo>
                <a:cubicBezTo>
                  <a:pt x="1202" y="356"/>
                  <a:pt x="1202" y="356"/>
                  <a:pt x="1202" y="356"/>
                </a:cubicBezTo>
                <a:cubicBezTo>
                  <a:pt x="1199" y="354"/>
                  <a:pt x="1201" y="356"/>
                  <a:pt x="1199" y="351"/>
                </a:cubicBezTo>
                <a:cubicBezTo>
                  <a:pt x="1204" y="351"/>
                  <a:pt x="1204" y="351"/>
                  <a:pt x="1204" y="351"/>
                </a:cubicBezTo>
                <a:cubicBezTo>
                  <a:pt x="1202" y="354"/>
                  <a:pt x="1204" y="352"/>
                  <a:pt x="1202" y="354"/>
                </a:cubicBezTo>
                <a:close/>
                <a:moveTo>
                  <a:pt x="1192" y="349"/>
                </a:moveTo>
                <a:cubicBezTo>
                  <a:pt x="1192" y="346"/>
                  <a:pt x="1192" y="346"/>
                  <a:pt x="1192" y="346"/>
                </a:cubicBezTo>
                <a:cubicBezTo>
                  <a:pt x="1199" y="346"/>
                  <a:pt x="1199" y="346"/>
                  <a:pt x="1199" y="346"/>
                </a:cubicBezTo>
                <a:cubicBezTo>
                  <a:pt x="1198" y="350"/>
                  <a:pt x="1197" y="353"/>
                  <a:pt x="1197" y="356"/>
                </a:cubicBezTo>
                <a:cubicBezTo>
                  <a:pt x="1192" y="356"/>
                  <a:pt x="1192" y="356"/>
                  <a:pt x="1192" y="356"/>
                </a:cubicBezTo>
                <a:cubicBezTo>
                  <a:pt x="1191" y="354"/>
                  <a:pt x="1190" y="351"/>
                  <a:pt x="1189" y="349"/>
                </a:cubicBezTo>
                <a:lnTo>
                  <a:pt x="1192" y="349"/>
                </a:lnTo>
                <a:close/>
                <a:moveTo>
                  <a:pt x="1182" y="361"/>
                </a:moveTo>
                <a:cubicBezTo>
                  <a:pt x="1182" y="366"/>
                  <a:pt x="1182" y="366"/>
                  <a:pt x="1182" y="366"/>
                </a:cubicBezTo>
                <a:cubicBezTo>
                  <a:pt x="1179" y="364"/>
                  <a:pt x="1181" y="367"/>
                  <a:pt x="1179" y="364"/>
                </a:cubicBezTo>
                <a:cubicBezTo>
                  <a:pt x="1176" y="362"/>
                  <a:pt x="1179" y="364"/>
                  <a:pt x="1177" y="361"/>
                </a:cubicBezTo>
                <a:lnTo>
                  <a:pt x="1182" y="361"/>
                </a:lnTo>
                <a:close/>
                <a:moveTo>
                  <a:pt x="1167" y="361"/>
                </a:moveTo>
                <a:cubicBezTo>
                  <a:pt x="1174" y="361"/>
                  <a:pt x="1174" y="361"/>
                  <a:pt x="1174" y="361"/>
                </a:cubicBezTo>
                <a:cubicBezTo>
                  <a:pt x="1174" y="364"/>
                  <a:pt x="1174" y="364"/>
                  <a:pt x="1174" y="364"/>
                </a:cubicBezTo>
                <a:cubicBezTo>
                  <a:pt x="1167" y="364"/>
                  <a:pt x="1167" y="364"/>
                  <a:pt x="1167" y="364"/>
                </a:cubicBezTo>
                <a:lnTo>
                  <a:pt x="1167" y="361"/>
                </a:lnTo>
                <a:close/>
                <a:moveTo>
                  <a:pt x="1169" y="369"/>
                </a:moveTo>
                <a:cubicBezTo>
                  <a:pt x="1167" y="372"/>
                  <a:pt x="1169" y="369"/>
                  <a:pt x="1167" y="371"/>
                </a:cubicBezTo>
                <a:cubicBezTo>
                  <a:pt x="1167" y="374"/>
                  <a:pt x="1167" y="374"/>
                  <a:pt x="1167" y="374"/>
                </a:cubicBezTo>
                <a:cubicBezTo>
                  <a:pt x="1164" y="371"/>
                  <a:pt x="1166" y="374"/>
                  <a:pt x="1164" y="369"/>
                </a:cubicBezTo>
                <a:lnTo>
                  <a:pt x="1169" y="369"/>
                </a:lnTo>
                <a:close/>
                <a:moveTo>
                  <a:pt x="1167" y="406"/>
                </a:moveTo>
                <a:cubicBezTo>
                  <a:pt x="1167" y="401"/>
                  <a:pt x="1167" y="401"/>
                  <a:pt x="1167" y="401"/>
                </a:cubicBezTo>
                <a:cubicBezTo>
                  <a:pt x="1169" y="404"/>
                  <a:pt x="1168" y="401"/>
                  <a:pt x="1169" y="406"/>
                </a:cubicBezTo>
                <a:lnTo>
                  <a:pt x="1167" y="406"/>
                </a:lnTo>
                <a:close/>
                <a:moveTo>
                  <a:pt x="1169" y="409"/>
                </a:moveTo>
                <a:cubicBezTo>
                  <a:pt x="1169" y="411"/>
                  <a:pt x="1169" y="411"/>
                  <a:pt x="1169" y="411"/>
                </a:cubicBezTo>
                <a:cubicBezTo>
                  <a:pt x="1164" y="410"/>
                  <a:pt x="1167" y="412"/>
                  <a:pt x="1164" y="409"/>
                </a:cubicBezTo>
                <a:lnTo>
                  <a:pt x="1169" y="409"/>
                </a:lnTo>
                <a:close/>
                <a:moveTo>
                  <a:pt x="1157" y="386"/>
                </a:moveTo>
                <a:cubicBezTo>
                  <a:pt x="1159" y="388"/>
                  <a:pt x="1157" y="386"/>
                  <a:pt x="1159" y="389"/>
                </a:cubicBezTo>
                <a:cubicBezTo>
                  <a:pt x="1162" y="389"/>
                  <a:pt x="1162" y="389"/>
                  <a:pt x="1162" y="389"/>
                </a:cubicBezTo>
                <a:cubicBezTo>
                  <a:pt x="1159" y="392"/>
                  <a:pt x="1162" y="390"/>
                  <a:pt x="1157" y="391"/>
                </a:cubicBezTo>
                <a:lnTo>
                  <a:pt x="1157" y="386"/>
                </a:lnTo>
                <a:close/>
                <a:moveTo>
                  <a:pt x="1159" y="394"/>
                </a:moveTo>
                <a:cubicBezTo>
                  <a:pt x="1164" y="394"/>
                  <a:pt x="1164" y="394"/>
                  <a:pt x="1164" y="394"/>
                </a:cubicBezTo>
                <a:cubicBezTo>
                  <a:pt x="1163" y="396"/>
                  <a:pt x="1162" y="399"/>
                  <a:pt x="1162" y="401"/>
                </a:cubicBezTo>
                <a:cubicBezTo>
                  <a:pt x="1157" y="400"/>
                  <a:pt x="1159" y="402"/>
                  <a:pt x="1157" y="399"/>
                </a:cubicBezTo>
                <a:cubicBezTo>
                  <a:pt x="1159" y="396"/>
                  <a:pt x="1158" y="399"/>
                  <a:pt x="1159" y="394"/>
                </a:cubicBezTo>
                <a:close/>
                <a:moveTo>
                  <a:pt x="1154" y="419"/>
                </a:moveTo>
                <a:cubicBezTo>
                  <a:pt x="1152" y="419"/>
                  <a:pt x="1152" y="419"/>
                  <a:pt x="1152" y="419"/>
                </a:cubicBezTo>
                <a:cubicBezTo>
                  <a:pt x="1152" y="414"/>
                  <a:pt x="1152" y="414"/>
                  <a:pt x="1152" y="414"/>
                </a:cubicBezTo>
                <a:cubicBezTo>
                  <a:pt x="1154" y="417"/>
                  <a:pt x="1153" y="414"/>
                  <a:pt x="1154" y="419"/>
                </a:cubicBezTo>
                <a:close/>
                <a:moveTo>
                  <a:pt x="1152" y="396"/>
                </a:moveTo>
                <a:cubicBezTo>
                  <a:pt x="1149" y="399"/>
                  <a:pt x="1152" y="397"/>
                  <a:pt x="1147" y="399"/>
                </a:cubicBezTo>
                <a:cubicBezTo>
                  <a:pt x="1147" y="394"/>
                  <a:pt x="1147" y="394"/>
                  <a:pt x="1147" y="394"/>
                </a:cubicBezTo>
                <a:cubicBezTo>
                  <a:pt x="1149" y="396"/>
                  <a:pt x="1147" y="394"/>
                  <a:pt x="1149" y="396"/>
                </a:cubicBezTo>
                <a:lnTo>
                  <a:pt x="1152" y="396"/>
                </a:lnTo>
                <a:close/>
                <a:moveTo>
                  <a:pt x="1149" y="386"/>
                </a:moveTo>
                <a:cubicBezTo>
                  <a:pt x="1149" y="381"/>
                  <a:pt x="1149" y="381"/>
                  <a:pt x="1149" y="381"/>
                </a:cubicBezTo>
                <a:cubicBezTo>
                  <a:pt x="1152" y="384"/>
                  <a:pt x="1150" y="381"/>
                  <a:pt x="1152" y="386"/>
                </a:cubicBezTo>
                <a:lnTo>
                  <a:pt x="1149" y="386"/>
                </a:lnTo>
                <a:close/>
                <a:moveTo>
                  <a:pt x="1149" y="424"/>
                </a:moveTo>
                <a:cubicBezTo>
                  <a:pt x="1149" y="424"/>
                  <a:pt x="1150" y="418"/>
                  <a:pt x="1152" y="421"/>
                </a:cubicBezTo>
                <a:cubicBezTo>
                  <a:pt x="1152" y="426"/>
                  <a:pt x="1152" y="426"/>
                  <a:pt x="1152" y="426"/>
                </a:cubicBezTo>
                <a:cubicBezTo>
                  <a:pt x="1142" y="426"/>
                  <a:pt x="1142" y="426"/>
                  <a:pt x="1142" y="426"/>
                </a:cubicBezTo>
                <a:cubicBezTo>
                  <a:pt x="1142" y="421"/>
                  <a:pt x="1142" y="421"/>
                  <a:pt x="1142" y="421"/>
                </a:cubicBezTo>
                <a:cubicBezTo>
                  <a:pt x="1144" y="422"/>
                  <a:pt x="1147" y="423"/>
                  <a:pt x="1149" y="424"/>
                </a:cubicBezTo>
                <a:close/>
                <a:moveTo>
                  <a:pt x="1149" y="411"/>
                </a:moveTo>
                <a:cubicBezTo>
                  <a:pt x="1149" y="406"/>
                  <a:pt x="1149" y="406"/>
                  <a:pt x="1149" y="406"/>
                </a:cubicBezTo>
                <a:cubicBezTo>
                  <a:pt x="1152" y="409"/>
                  <a:pt x="1150" y="406"/>
                  <a:pt x="1152" y="411"/>
                </a:cubicBezTo>
                <a:lnTo>
                  <a:pt x="1149" y="411"/>
                </a:lnTo>
                <a:close/>
                <a:moveTo>
                  <a:pt x="1149" y="279"/>
                </a:moveTo>
                <a:cubicBezTo>
                  <a:pt x="1149" y="282"/>
                  <a:pt x="1149" y="282"/>
                  <a:pt x="1149" y="282"/>
                </a:cubicBezTo>
                <a:cubicBezTo>
                  <a:pt x="1144" y="280"/>
                  <a:pt x="1147" y="282"/>
                  <a:pt x="1144" y="279"/>
                </a:cubicBezTo>
                <a:lnTo>
                  <a:pt x="1149" y="279"/>
                </a:lnTo>
                <a:close/>
                <a:moveTo>
                  <a:pt x="1152" y="346"/>
                </a:moveTo>
                <a:cubicBezTo>
                  <a:pt x="1146" y="349"/>
                  <a:pt x="1148" y="349"/>
                  <a:pt x="1144" y="344"/>
                </a:cubicBezTo>
                <a:cubicBezTo>
                  <a:pt x="1146" y="344"/>
                  <a:pt x="1154" y="342"/>
                  <a:pt x="1152" y="346"/>
                </a:cubicBezTo>
                <a:close/>
                <a:moveTo>
                  <a:pt x="1144" y="374"/>
                </a:moveTo>
                <a:cubicBezTo>
                  <a:pt x="1144" y="379"/>
                  <a:pt x="1144" y="379"/>
                  <a:pt x="1144" y="379"/>
                </a:cubicBezTo>
                <a:cubicBezTo>
                  <a:pt x="1137" y="379"/>
                  <a:pt x="1137" y="379"/>
                  <a:pt x="1137" y="379"/>
                </a:cubicBezTo>
                <a:cubicBezTo>
                  <a:pt x="1137" y="374"/>
                  <a:pt x="1137" y="374"/>
                  <a:pt x="1137" y="374"/>
                </a:cubicBezTo>
                <a:cubicBezTo>
                  <a:pt x="1138" y="375"/>
                  <a:pt x="1140" y="376"/>
                  <a:pt x="1142" y="376"/>
                </a:cubicBezTo>
                <a:cubicBezTo>
                  <a:pt x="1142" y="376"/>
                  <a:pt x="1142" y="371"/>
                  <a:pt x="1144" y="374"/>
                </a:cubicBezTo>
                <a:close/>
                <a:moveTo>
                  <a:pt x="1134" y="366"/>
                </a:moveTo>
                <a:cubicBezTo>
                  <a:pt x="1134" y="361"/>
                  <a:pt x="1134" y="361"/>
                  <a:pt x="1134" y="361"/>
                </a:cubicBezTo>
                <a:cubicBezTo>
                  <a:pt x="1137" y="364"/>
                  <a:pt x="1135" y="361"/>
                  <a:pt x="1137" y="366"/>
                </a:cubicBezTo>
                <a:lnTo>
                  <a:pt x="1134" y="366"/>
                </a:lnTo>
                <a:close/>
                <a:moveTo>
                  <a:pt x="1134" y="351"/>
                </a:moveTo>
                <a:cubicBezTo>
                  <a:pt x="1134" y="349"/>
                  <a:pt x="1134" y="349"/>
                  <a:pt x="1134" y="349"/>
                </a:cubicBezTo>
                <a:cubicBezTo>
                  <a:pt x="1137" y="352"/>
                  <a:pt x="1135" y="349"/>
                  <a:pt x="1137" y="354"/>
                </a:cubicBezTo>
                <a:cubicBezTo>
                  <a:pt x="1132" y="354"/>
                  <a:pt x="1132" y="354"/>
                  <a:pt x="1132" y="354"/>
                </a:cubicBezTo>
                <a:cubicBezTo>
                  <a:pt x="1134" y="351"/>
                  <a:pt x="1131" y="354"/>
                  <a:pt x="1134" y="351"/>
                </a:cubicBezTo>
                <a:close/>
                <a:moveTo>
                  <a:pt x="1124" y="396"/>
                </a:moveTo>
                <a:cubicBezTo>
                  <a:pt x="1127" y="396"/>
                  <a:pt x="1127" y="396"/>
                  <a:pt x="1127" y="396"/>
                </a:cubicBezTo>
                <a:cubicBezTo>
                  <a:pt x="1126" y="394"/>
                  <a:pt x="1125" y="391"/>
                  <a:pt x="1124" y="389"/>
                </a:cubicBezTo>
                <a:cubicBezTo>
                  <a:pt x="1129" y="391"/>
                  <a:pt x="1134" y="392"/>
                  <a:pt x="1139" y="394"/>
                </a:cubicBezTo>
                <a:cubicBezTo>
                  <a:pt x="1139" y="396"/>
                  <a:pt x="1139" y="396"/>
                  <a:pt x="1139" y="396"/>
                </a:cubicBezTo>
                <a:cubicBezTo>
                  <a:pt x="1136" y="396"/>
                  <a:pt x="1132" y="395"/>
                  <a:pt x="1129" y="394"/>
                </a:cubicBezTo>
                <a:cubicBezTo>
                  <a:pt x="1129" y="396"/>
                  <a:pt x="1129" y="396"/>
                  <a:pt x="1129" y="396"/>
                </a:cubicBezTo>
                <a:cubicBezTo>
                  <a:pt x="1134" y="396"/>
                  <a:pt x="1134" y="396"/>
                  <a:pt x="1134" y="396"/>
                </a:cubicBezTo>
                <a:cubicBezTo>
                  <a:pt x="1134" y="399"/>
                  <a:pt x="1134" y="399"/>
                  <a:pt x="1134" y="399"/>
                </a:cubicBezTo>
                <a:cubicBezTo>
                  <a:pt x="1132" y="399"/>
                  <a:pt x="1132" y="399"/>
                  <a:pt x="1132" y="399"/>
                </a:cubicBezTo>
                <a:cubicBezTo>
                  <a:pt x="1130" y="400"/>
                  <a:pt x="1131" y="403"/>
                  <a:pt x="1127" y="401"/>
                </a:cubicBezTo>
                <a:cubicBezTo>
                  <a:pt x="1127" y="399"/>
                  <a:pt x="1127" y="399"/>
                  <a:pt x="1127" y="399"/>
                </a:cubicBezTo>
                <a:cubicBezTo>
                  <a:pt x="1124" y="399"/>
                  <a:pt x="1124" y="399"/>
                  <a:pt x="1124" y="399"/>
                </a:cubicBezTo>
                <a:lnTo>
                  <a:pt x="1124" y="396"/>
                </a:lnTo>
                <a:close/>
                <a:moveTo>
                  <a:pt x="1114" y="416"/>
                </a:moveTo>
                <a:cubicBezTo>
                  <a:pt x="1116" y="414"/>
                  <a:pt x="1114" y="416"/>
                  <a:pt x="1117" y="414"/>
                </a:cubicBezTo>
                <a:cubicBezTo>
                  <a:pt x="1117" y="411"/>
                  <a:pt x="1117" y="411"/>
                  <a:pt x="1117" y="411"/>
                </a:cubicBezTo>
                <a:cubicBezTo>
                  <a:pt x="1120" y="414"/>
                  <a:pt x="1118" y="411"/>
                  <a:pt x="1119" y="416"/>
                </a:cubicBezTo>
                <a:cubicBezTo>
                  <a:pt x="1122" y="418"/>
                  <a:pt x="1120" y="416"/>
                  <a:pt x="1122" y="419"/>
                </a:cubicBezTo>
                <a:cubicBezTo>
                  <a:pt x="1124" y="419"/>
                  <a:pt x="1124" y="419"/>
                  <a:pt x="1124" y="419"/>
                </a:cubicBezTo>
                <a:cubicBezTo>
                  <a:pt x="1121" y="422"/>
                  <a:pt x="1124" y="420"/>
                  <a:pt x="1119" y="421"/>
                </a:cubicBezTo>
                <a:cubicBezTo>
                  <a:pt x="1119" y="416"/>
                  <a:pt x="1119" y="416"/>
                  <a:pt x="1119" y="416"/>
                </a:cubicBezTo>
                <a:lnTo>
                  <a:pt x="1114" y="416"/>
                </a:lnTo>
                <a:close/>
                <a:moveTo>
                  <a:pt x="1122" y="414"/>
                </a:moveTo>
                <a:cubicBezTo>
                  <a:pt x="1123" y="412"/>
                  <a:pt x="1123" y="411"/>
                  <a:pt x="1124" y="409"/>
                </a:cubicBezTo>
                <a:cubicBezTo>
                  <a:pt x="1129" y="409"/>
                  <a:pt x="1129" y="409"/>
                  <a:pt x="1129" y="409"/>
                </a:cubicBezTo>
                <a:cubicBezTo>
                  <a:pt x="1127" y="412"/>
                  <a:pt x="1129" y="409"/>
                  <a:pt x="1127" y="411"/>
                </a:cubicBezTo>
                <a:cubicBezTo>
                  <a:pt x="1125" y="413"/>
                  <a:pt x="1127" y="415"/>
                  <a:pt x="1122" y="414"/>
                </a:cubicBezTo>
                <a:close/>
                <a:moveTo>
                  <a:pt x="1124" y="421"/>
                </a:moveTo>
                <a:cubicBezTo>
                  <a:pt x="1132" y="421"/>
                  <a:pt x="1132" y="421"/>
                  <a:pt x="1132" y="421"/>
                </a:cubicBezTo>
                <a:cubicBezTo>
                  <a:pt x="1132" y="424"/>
                  <a:pt x="1132" y="424"/>
                  <a:pt x="1132" y="424"/>
                </a:cubicBezTo>
                <a:cubicBezTo>
                  <a:pt x="1127" y="424"/>
                  <a:pt x="1127" y="424"/>
                  <a:pt x="1127" y="424"/>
                </a:cubicBezTo>
                <a:cubicBezTo>
                  <a:pt x="1127" y="429"/>
                  <a:pt x="1127" y="429"/>
                  <a:pt x="1127" y="429"/>
                </a:cubicBezTo>
                <a:cubicBezTo>
                  <a:pt x="1122" y="429"/>
                  <a:pt x="1122" y="429"/>
                  <a:pt x="1122" y="429"/>
                </a:cubicBezTo>
                <a:cubicBezTo>
                  <a:pt x="1123" y="426"/>
                  <a:pt x="1123" y="424"/>
                  <a:pt x="1124" y="421"/>
                </a:cubicBezTo>
                <a:close/>
                <a:moveTo>
                  <a:pt x="1124" y="404"/>
                </a:moveTo>
                <a:cubicBezTo>
                  <a:pt x="1119" y="402"/>
                  <a:pt x="1122" y="404"/>
                  <a:pt x="1119" y="401"/>
                </a:cubicBezTo>
                <a:cubicBezTo>
                  <a:pt x="1124" y="401"/>
                  <a:pt x="1124" y="401"/>
                  <a:pt x="1124" y="401"/>
                </a:cubicBezTo>
                <a:lnTo>
                  <a:pt x="1124" y="404"/>
                </a:lnTo>
                <a:close/>
                <a:moveTo>
                  <a:pt x="1119" y="396"/>
                </a:moveTo>
                <a:cubicBezTo>
                  <a:pt x="1117" y="396"/>
                  <a:pt x="1117" y="396"/>
                  <a:pt x="1117" y="396"/>
                </a:cubicBezTo>
                <a:cubicBezTo>
                  <a:pt x="1117" y="389"/>
                  <a:pt x="1117" y="389"/>
                  <a:pt x="1117" y="389"/>
                </a:cubicBezTo>
                <a:cubicBezTo>
                  <a:pt x="1122" y="389"/>
                  <a:pt x="1122" y="389"/>
                  <a:pt x="1122" y="389"/>
                </a:cubicBezTo>
                <a:cubicBezTo>
                  <a:pt x="1121" y="391"/>
                  <a:pt x="1120" y="394"/>
                  <a:pt x="1119" y="396"/>
                </a:cubicBezTo>
                <a:close/>
                <a:moveTo>
                  <a:pt x="1119" y="351"/>
                </a:moveTo>
                <a:cubicBezTo>
                  <a:pt x="1117" y="351"/>
                  <a:pt x="1117" y="351"/>
                  <a:pt x="1117" y="351"/>
                </a:cubicBezTo>
                <a:cubicBezTo>
                  <a:pt x="1117" y="349"/>
                  <a:pt x="1117" y="349"/>
                  <a:pt x="1117" y="349"/>
                </a:cubicBezTo>
                <a:cubicBezTo>
                  <a:pt x="1114" y="346"/>
                  <a:pt x="1116" y="349"/>
                  <a:pt x="1114" y="344"/>
                </a:cubicBezTo>
                <a:cubicBezTo>
                  <a:pt x="1118" y="347"/>
                  <a:pt x="1118" y="346"/>
                  <a:pt x="1119" y="351"/>
                </a:cubicBezTo>
                <a:close/>
                <a:moveTo>
                  <a:pt x="1119" y="354"/>
                </a:moveTo>
                <a:cubicBezTo>
                  <a:pt x="1119" y="356"/>
                  <a:pt x="1119" y="356"/>
                  <a:pt x="1119" y="356"/>
                </a:cubicBezTo>
                <a:cubicBezTo>
                  <a:pt x="1113" y="355"/>
                  <a:pt x="1115" y="356"/>
                  <a:pt x="1112" y="351"/>
                </a:cubicBezTo>
                <a:cubicBezTo>
                  <a:pt x="1114" y="352"/>
                  <a:pt x="1117" y="353"/>
                  <a:pt x="1119" y="354"/>
                </a:cubicBezTo>
                <a:close/>
                <a:moveTo>
                  <a:pt x="1117" y="384"/>
                </a:moveTo>
                <a:cubicBezTo>
                  <a:pt x="1117" y="386"/>
                  <a:pt x="1117" y="386"/>
                  <a:pt x="1117" y="386"/>
                </a:cubicBezTo>
                <a:cubicBezTo>
                  <a:pt x="1112" y="385"/>
                  <a:pt x="1115" y="387"/>
                  <a:pt x="1112" y="384"/>
                </a:cubicBezTo>
                <a:lnTo>
                  <a:pt x="1117" y="384"/>
                </a:lnTo>
                <a:close/>
                <a:moveTo>
                  <a:pt x="1097" y="354"/>
                </a:moveTo>
                <a:cubicBezTo>
                  <a:pt x="1104" y="354"/>
                  <a:pt x="1104" y="354"/>
                  <a:pt x="1104" y="354"/>
                </a:cubicBezTo>
                <a:cubicBezTo>
                  <a:pt x="1104" y="356"/>
                  <a:pt x="1104" y="356"/>
                  <a:pt x="1104" y="356"/>
                </a:cubicBezTo>
                <a:cubicBezTo>
                  <a:pt x="1097" y="356"/>
                  <a:pt x="1097" y="356"/>
                  <a:pt x="1097" y="356"/>
                </a:cubicBezTo>
                <a:lnTo>
                  <a:pt x="1097" y="354"/>
                </a:lnTo>
                <a:close/>
                <a:moveTo>
                  <a:pt x="1104" y="424"/>
                </a:moveTo>
                <a:cubicBezTo>
                  <a:pt x="1102" y="427"/>
                  <a:pt x="1105" y="424"/>
                  <a:pt x="1102" y="426"/>
                </a:cubicBezTo>
                <a:cubicBezTo>
                  <a:pt x="1102" y="429"/>
                  <a:pt x="1102" y="429"/>
                  <a:pt x="1102" y="429"/>
                </a:cubicBezTo>
                <a:cubicBezTo>
                  <a:pt x="1099" y="426"/>
                  <a:pt x="1101" y="429"/>
                  <a:pt x="1099" y="424"/>
                </a:cubicBezTo>
                <a:lnTo>
                  <a:pt x="1104" y="424"/>
                </a:lnTo>
                <a:close/>
                <a:moveTo>
                  <a:pt x="1099" y="416"/>
                </a:moveTo>
                <a:cubicBezTo>
                  <a:pt x="1099" y="411"/>
                  <a:pt x="1099" y="411"/>
                  <a:pt x="1099" y="411"/>
                </a:cubicBezTo>
                <a:cubicBezTo>
                  <a:pt x="1102" y="414"/>
                  <a:pt x="1100" y="411"/>
                  <a:pt x="1102" y="416"/>
                </a:cubicBezTo>
                <a:lnTo>
                  <a:pt x="1099" y="416"/>
                </a:lnTo>
                <a:close/>
                <a:moveTo>
                  <a:pt x="1094" y="424"/>
                </a:moveTo>
                <a:cubicBezTo>
                  <a:pt x="1087" y="424"/>
                  <a:pt x="1087" y="424"/>
                  <a:pt x="1087" y="424"/>
                </a:cubicBezTo>
                <a:cubicBezTo>
                  <a:pt x="1087" y="421"/>
                  <a:pt x="1087" y="421"/>
                  <a:pt x="1087" y="421"/>
                </a:cubicBezTo>
                <a:cubicBezTo>
                  <a:pt x="1089" y="419"/>
                  <a:pt x="1090" y="417"/>
                  <a:pt x="1092" y="414"/>
                </a:cubicBezTo>
                <a:cubicBezTo>
                  <a:pt x="1093" y="416"/>
                  <a:pt x="1095" y="414"/>
                  <a:pt x="1094" y="419"/>
                </a:cubicBezTo>
                <a:cubicBezTo>
                  <a:pt x="1092" y="419"/>
                  <a:pt x="1092" y="419"/>
                  <a:pt x="1092" y="419"/>
                </a:cubicBezTo>
                <a:cubicBezTo>
                  <a:pt x="1093" y="421"/>
                  <a:pt x="1093" y="422"/>
                  <a:pt x="1094" y="424"/>
                </a:cubicBezTo>
                <a:close/>
                <a:moveTo>
                  <a:pt x="1099" y="429"/>
                </a:moveTo>
                <a:cubicBezTo>
                  <a:pt x="1099" y="431"/>
                  <a:pt x="1099" y="431"/>
                  <a:pt x="1099" y="431"/>
                </a:cubicBezTo>
                <a:cubicBezTo>
                  <a:pt x="1094" y="430"/>
                  <a:pt x="1097" y="432"/>
                  <a:pt x="1094" y="429"/>
                </a:cubicBezTo>
                <a:lnTo>
                  <a:pt x="1099" y="429"/>
                </a:lnTo>
                <a:close/>
                <a:moveTo>
                  <a:pt x="1097" y="399"/>
                </a:moveTo>
                <a:cubicBezTo>
                  <a:pt x="1087" y="399"/>
                  <a:pt x="1087" y="399"/>
                  <a:pt x="1087" y="399"/>
                </a:cubicBezTo>
                <a:cubicBezTo>
                  <a:pt x="1087" y="394"/>
                  <a:pt x="1087" y="394"/>
                  <a:pt x="1087" y="394"/>
                </a:cubicBezTo>
                <a:cubicBezTo>
                  <a:pt x="1089" y="395"/>
                  <a:pt x="1092" y="396"/>
                  <a:pt x="1094" y="396"/>
                </a:cubicBezTo>
                <a:cubicBezTo>
                  <a:pt x="1094" y="394"/>
                  <a:pt x="1094" y="394"/>
                  <a:pt x="1094" y="394"/>
                </a:cubicBezTo>
                <a:cubicBezTo>
                  <a:pt x="1097" y="394"/>
                  <a:pt x="1097" y="394"/>
                  <a:pt x="1097" y="394"/>
                </a:cubicBezTo>
                <a:lnTo>
                  <a:pt x="1097" y="399"/>
                </a:lnTo>
                <a:close/>
                <a:moveTo>
                  <a:pt x="1089" y="346"/>
                </a:moveTo>
                <a:cubicBezTo>
                  <a:pt x="1092" y="349"/>
                  <a:pt x="1090" y="346"/>
                  <a:pt x="1092" y="349"/>
                </a:cubicBezTo>
                <a:cubicBezTo>
                  <a:pt x="1094" y="349"/>
                  <a:pt x="1094" y="349"/>
                  <a:pt x="1094" y="349"/>
                </a:cubicBezTo>
                <a:cubicBezTo>
                  <a:pt x="1091" y="352"/>
                  <a:pt x="1094" y="350"/>
                  <a:pt x="1089" y="351"/>
                </a:cubicBezTo>
                <a:lnTo>
                  <a:pt x="1089" y="346"/>
                </a:lnTo>
                <a:close/>
                <a:moveTo>
                  <a:pt x="1084" y="354"/>
                </a:moveTo>
                <a:cubicBezTo>
                  <a:pt x="1087" y="357"/>
                  <a:pt x="1085" y="354"/>
                  <a:pt x="1087" y="359"/>
                </a:cubicBezTo>
                <a:cubicBezTo>
                  <a:pt x="1084" y="359"/>
                  <a:pt x="1084" y="359"/>
                  <a:pt x="1084" y="359"/>
                </a:cubicBezTo>
                <a:lnTo>
                  <a:pt x="1084" y="354"/>
                </a:lnTo>
                <a:close/>
                <a:moveTo>
                  <a:pt x="1079" y="394"/>
                </a:moveTo>
                <a:cubicBezTo>
                  <a:pt x="1082" y="396"/>
                  <a:pt x="1080" y="394"/>
                  <a:pt x="1082" y="396"/>
                </a:cubicBezTo>
                <a:cubicBezTo>
                  <a:pt x="1084" y="396"/>
                  <a:pt x="1084" y="396"/>
                  <a:pt x="1084" y="396"/>
                </a:cubicBezTo>
                <a:cubicBezTo>
                  <a:pt x="1081" y="399"/>
                  <a:pt x="1084" y="397"/>
                  <a:pt x="1079" y="399"/>
                </a:cubicBezTo>
                <a:lnTo>
                  <a:pt x="1079" y="394"/>
                </a:lnTo>
                <a:close/>
                <a:moveTo>
                  <a:pt x="1072" y="349"/>
                </a:moveTo>
                <a:cubicBezTo>
                  <a:pt x="1077" y="349"/>
                  <a:pt x="1077" y="349"/>
                  <a:pt x="1077" y="349"/>
                </a:cubicBezTo>
                <a:cubicBezTo>
                  <a:pt x="1077" y="354"/>
                  <a:pt x="1077" y="354"/>
                  <a:pt x="1077" y="354"/>
                </a:cubicBezTo>
                <a:cubicBezTo>
                  <a:pt x="1072" y="354"/>
                  <a:pt x="1072" y="354"/>
                  <a:pt x="1072" y="354"/>
                </a:cubicBezTo>
                <a:lnTo>
                  <a:pt x="1072" y="349"/>
                </a:lnTo>
                <a:close/>
                <a:moveTo>
                  <a:pt x="1067" y="434"/>
                </a:moveTo>
                <a:cubicBezTo>
                  <a:pt x="1069" y="434"/>
                  <a:pt x="1069" y="434"/>
                  <a:pt x="1069" y="434"/>
                </a:cubicBezTo>
                <a:cubicBezTo>
                  <a:pt x="1069" y="436"/>
                  <a:pt x="1069" y="436"/>
                  <a:pt x="1069" y="436"/>
                </a:cubicBezTo>
                <a:cubicBezTo>
                  <a:pt x="1068" y="438"/>
                  <a:pt x="1068" y="440"/>
                  <a:pt x="1067" y="441"/>
                </a:cubicBezTo>
                <a:cubicBezTo>
                  <a:pt x="1064" y="439"/>
                  <a:pt x="1066" y="442"/>
                  <a:pt x="1064" y="439"/>
                </a:cubicBezTo>
                <a:cubicBezTo>
                  <a:pt x="1061" y="437"/>
                  <a:pt x="1064" y="439"/>
                  <a:pt x="1062" y="436"/>
                </a:cubicBezTo>
                <a:cubicBezTo>
                  <a:pt x="1067" y="435"/>
                  <a:pt x="1064" y="437"/>
                  <a:pt x="1067" y="434"/>
                </a:cubicBezTo>
                <a:close/>
                <a:moveTo>
                  <a:pt x="1057" y="284"/>
                </a:moveTo>
                <a:cubicBezTo>
                  <a:pt x="1060" y="287"/>
                  <a:pt x="1058" y="284"/>
                  <a:pt x="1059" y="289"/>
                </a:cubicBezTo>
                <a:cubicBezTo>
                  <a:pt x="1057" y="289"/>
                  <a:pt x="1057" y="289"/>
                  <a:pt x="1057" y="289"/>
                </a:cubicBezTo>
                <a:lnTo>
                  <a:pt x="1057" y="284"/>
                </a:lnTo>
                <a:close/>
                <a:moveTo>
                  <a:pt x="1062" y="439"/>
                </a:moveTo>
                <a:cubicBezTo>
                  <a:pt x="1062" y="441"/>
                  <a:pt x="1062" y="441"/>
                  <a:pt x="1062" y="441"/>
                </a:cubicBezTo>
                <a:cubicBezTo>
                  <a:pt x="1059" y="444"/>
                  <a:pt x="1052" y="440"/>
                  <a:pt x="1052" y="439"/>
                </a:cubicBezTo>
                <a:cubicBezTo>
                  <a:pt x="1053" y="437"/>
                  <a:pt x="1053" y="435"/>
                  <a:pt x="1054" y="434"/>
                </a:cubicBezTo>
                <a:cubicBezTo>
                  <a:pt x="1052" y="434"/>
                  <a:pt x="1052" y="434"/>
                  <a:pt x="1052" y="434"/>
                </a:cubicBezTo>
                <a:cubicBezTo>
                  <a:pt x="1052" y="426"/>
                  <a:pt x="1052" y="426"/>
                  <a:pt x="1052" y="426"/>
                </a:cubicBezTo>
                <a:cubicBezTo>
                  <a:pt x="1053" y="427"/>
                  <a:pt x="1055" y="428"/>
                  <a:pt x="1057" y="429"/>
                </a:cubicBezTo>
                <a:cubicBezTo>
                  <a:pt x="1057" y="431"/>
                  <a:pt x="1057" y="431"/>
                  <a:pt x="1057" y="431"/>
                </a:cubicBezTo>
                <a:cubicBezTo>
                  <a:pt x="1054" y="431"/>
                  <a:pt x="1054" y="431"/>
                  <a:pt x="1054" y="431"/>
                </a:cubicBezTo>
                <a:cubicBezTo>
                  <a:pt x="1054" y="434"/>
                  <a:pt x="1054" y="434"/>
                  <a:pt x="1054" y="434"/>
                </a:cubicBezTo>
                <a:cubicBezTo>
                  <a:pt x="1057" y="435"/>
                  <a:pt x="1059" y="437"/>
                  <a:pt x="1062" y="439"/>
                </a:cubicBezTo>
                <a:close/>
                <a:moveTo>
                  <a:pt x="1044" y="454"/>
                </a:moveTo>
                <a:cubicBezTo>
                  <a:pt x="1039" y="454"/>
                  <a:pt x="1039" y="454"/>
                  <a:pt x="1039" y="454"/>
                </a:cubicBezTo>
                <a:cubicBezTo>
                  <a:pt x="1036" y="457"/>
                  <a:pt x="1039" y="455"/>
                  <a:pt x="1034" y="456"/>
                </a:cubicBezTo>
                <a:cubicBezTo>
                  <a:pt x="1034" y="459"/>
                  <a:pt x="1034" y="459"/>
                  <a:pt x="1034" y="459"/>
                </a:cubicBezTo>
                <a:cubicBezTo>
                  <a:pt x="1029" y="457"/>
                  <a:pt x="1032" y="459"/>
                  <a:pt x="1029" y="456"/>
                </a:cubicBezTo>
                <a:cubicBezTo>
                  <a:pt x="1034" y="456"/>
                  <a:pt x="1034" y="456"/>
                  <a:pt x="1034" y="456"/>
                </a:cubicBezTo>
                <a:cubicBezTo>
                  <a:pt x="1034" y="449"/>
                  <a:pt x="1034" y="449"/>
                  <a:pt x="1034" y="449"/>
                </a:cubicBezTo>
                <a:cubicBezTo>
                  <a:pt x="1037" y="448"/>
                  <a:pt x="1039" y="447"/>
                  <a:pt x="1042" y="446"/>
                </a:cubicBezTo>
                <a:cubicBezTo>
                  <a:pt x="1042" y="451"/>
                  <a:pt x="1042" y="451"/>
                  <a:pt x="1042" y="451"/>
                </a:cubicBezTo>
                <a:cubicBezTo>
                  <a:pt x="1045" y="453"/>
                  <a:pt x="1042" y="451"/>
                  <a:pt x="1044" y="454"/>
                </a:cubicBezTo>
                <a:close/>
                <a:moveTo>
                  <a:pt x="1009" y="416"/>
                </a:moveTo>
                <a:cubicBezTo>
                  <a:pt x="1009" y="418"/>
                  <a:pt x="1007" y="421"/>
                  <a:pt x="1007" y="426"/>
                </a:cubicBezTo>
                <a:cubicBezTo>
                  <a:pt x="1002" y="426"/>
                  <a:pt x="1002" y="426"/>
                  <a:pt x="1002" y="426"/>
                </a:cubicBezTo>
                <a:cubicBezTo>
                  <a:pt x="1002" y="424"/>
                  <a:pt x="1002" y="424"/>
                  <a:pt x="1002" y="424"/>
                </a:cubicBezTo>
                <a:cubicBezTo>
                  <a:pt x="1004" y="424"/>
                  <a:pt x="1004" y="424"/>
                  <a:pt x="1004" y="424"/>
                </a:cubicBezTo>
                <a:cubicBezTo>
                  <a:pt x="1004" y="421"/>
                  <a:pt x="1004" y="421"/>
                  <a:pt x="1004" y="421"/>
                </a:cubicBezTo>
                <a:cubicBezTo>
                  <a:pt x="1002" y="421"/>
                  <a:pt x="1002" y="421"/>
                  <a:pt x="1002" y="421"/>
                </a:cubicBezTo>
                <a:cubicBezTo>
                  <a:pt x="1002" y="420"/>
                  <a:pt x="1004" y="416"/>
                  <a:pt x="1004" y="411"/>
                </a:cubicBezTo>
                <a:cubicBezTo>
                  <a:pt x="997" y="411"/>
                  <a:pt x="997" y="411"/>
                  <a:pt x="997" y="411"/>
                </a:cubicBezTo>
                <a:cubicBezTo>
                  <a:pt x="997" y="409"/>
                  <a:pt x="997" y="409"/>
                  <a:pt x="997" y="409"/>
                </a:cubicBezTo>
                <a:cubicBezTo>
                  <a:pt x="1009" y="409"/>
                  <a:pt x="1009" y="409"/>
                  <a:pt x="1009" y="409"/>
                </a:cubicBezTo>
                <a:cubicBezTo>
                  <a:pt x="1009" y="406"/>
                  <a:pt x="1009" y="406"/>
                  <a:pt x="1009" y="406"/>
                </a:cubicBezTo>
                <a:cubicBezTo>
                  <a:pt x="1007" y="406"/>
                  <a:pt x="1007" y="406"/>
                  <a:pt x="1007" y="406"/>
                </a:cubicBezTo>
                <a:cubicBezTo>
                  <a:pt x="1006" y="404"/>
                  <a:pt x="1005" y="401"/>
                  <a:pt x="1004" y="399"/>
                </a:cubicBezTo>
                <a:cubicBezTo>
                  <a:pt x="1009" y="399"/>
                  <a:pt x="1009" y="399"/>
                  <a:pt x="1009" y="399"/>
                </a:cubicBezTo>
                <a:cubicBezTo>
                  <a:pt x="1009" y="391"/>
                  <a:pt x="1009" y="391"/>
                  <a:pt x="1009" y="391"/>
                </a:cubicBezTo>
                <a:cubicBezTo>
                  <a:pt x="1012" y="391"/>
                  <a:pt x="1012" y="391"/>
                  <a:pt x="1012" y="391"/>
                </a:cubicBezTo>
                <a:cubicBezTo>
                  <a:pt x="1012" y="394"/>
                  <a:pt x="1012" y="394"/>
                  <a:pt x="1012" y="394"/>
                </a:cubicBezTo>
                <a:cubicBezTo>
                  <a:pt x="1014" y="394"/>
                  <a:pt x="1014" y="394"/>
                  <a:pt x="1014" y="394"/>
                </a:cubicBezTo>
                <a:cubicBezTo>
                  <a:pt x="1014" y="406"/>
                  <a:pt x="1014" y="406"/>
                  <a:pt x="1014" y="406"/>
                </a:cubicBezTo>
                <a:cubicBezTo>
                  <a:pt x="1014" y="407"/>
                  <a:pt x="1016" y="406"/>
                  <a:pt x="1017" y="411"/>
                </a:cubicBezTo>
                <a:cubicBezTo>
                  <a:pt x="1019" y="409"/>
                  <a:pt x="1019" y="408"/>
                  <a:pt x="1022" y="406"/>
                </a:cubicBezTo>
                <a:cubicBezTo>
                  <a:pt x="1022" y="414"/>
                  <a:pt x="1022" y="414"/>
                  <a:pt x="1022" y="414"/>
                </a:cubicBezTo>
                <a:cubicBezTo>
                  <a:pt x="1010" y="415"/>
                  <a:pt x="1015" y="417"/>
                  <a:pt x="1007" y="411"/>
                </a:cubicBezTo>
                <a:cubicBezTo>
                  <a:pt x="1007" y="416"/>
                  <a:pt x="1007" y="416"/>
                  <a:pt x="1007" y="416"/>
                </a:cubicBezTo>
                <a:lnTo>
                  <a:pt x="1009" y="416"/>
                </a:lnTo>
                <a:close/>
                <a:moveTo>
                  <a:pt x="1004" y="429"/>
                </a:moveTo>
                <a:cubicBezTo>
                  <a:pt x="1004" y="431"/>
                  <a:pt x="1004" y="431"/>
                  <a:pt x="1004" y="431"/>
                </a:cubicBezTo>
                <a:cubicBezTo>
                  <a:pt x="999" y="430"/>
                  <a:pt x="1002" y="432"/>
                  <a:pt x="999" y="429"/>
                </a:cubicBezTo>
                <a:lnTo>
                  <a:pt x="1004" y="429"/>
                </a:lnTo>
                <a:close/>
                <a:moveTo>
                  <a:pt x="1009" y="341"/>
                </a:moveTo>
                <a:cubicBezTo>
                  <a:pt x="1004" y="340"/>
                  <a:pt x="1007" y="342"/>
                  <a:pt x="1004" y="339"/>
                </a:cubicBezTo>
                <a:cubicBezTo>
                  <a:pt x="1009" y="339"/>
                  <a:pt x="1009" y="339"/>
                  <a:pt x="1009" y="339"/>
                </a:cubicBezTo>
                <a:lnTo>
                  <a:pt x="1009" y="341"/>
                </a:lnTo>
                <a:close/>
                <a:moveTo>
                  <a:pt x="1014" y="381"/>
                </a:moveTo>
                <a:cubicBezTo>
                  <a:pt x="1014" y="386"/>
                  <a:pt x="1014" y="386"/>
                  <a:pt x="1014" y="386"/>
                </a:cubicBezTo>
                <a:cubicBezTo>
                  <a:pt x="1009" y="386"/>
                  <a:pt x="1009" y="386"/>
                  <a:pt x="1009" y="386"/>
                </a:cubicBezTo>
                <a:cubicBezTo>
                  <a:pt x="1009" y="381"/>
                  <a:pt x="1009" y="381"/>
                  <a:pt x="1009" y="381"/>
                </a:cubicBezTo>
                <a:lnTo>
                  <a:pt x="1014" y="381"/>
                </a:lnTo>
                <a:close/>
                <a:moveTo>
                  <a:pt x="1027" y="344"/>
                </a:moveTo>
                <a:cubicBezTo>
                  <a:pt x="1027" y="346"/>
                  <a:pt x="1027" y="346"/>
                  <a:pt x="1027" y="346"/>
                </a:cubicBezTo>
                <a:cubicBezTo>
                  <a:pt x="1019" y="346"/>
                  <a:pt x="1019" y="346"/>
                  <a:pt x="1019" y="346"/>
                </a:cubicBezTo>
                <a:cubicBezTo>
                  <a:pt x="1019" y="339"/>
                  <a:pt x="1019" y="339"/>
                  <a:pt x="1019" y="339"/>
                </a:cubicBezTo>
                <a:cubicBezTo>
                  <a:pt x="1022" y="339"/>
                  <a:pt x="1022" y="339"/>
                  <a:pt x="1022" y="339"/>
                </a:cubicBezTo>
                <a:cubicBezTo>
                  <a:pt x="1022" y="344"/>
                  <a:pt x="1022" y="344"/>
                  <a:pt x="1022" y="344"/>
                </a:cubicBezTo>
                <a:lnTo>
                  <a:pt x="1027" y="344"/>
                </a:lnTo>
                <a:close/>
                <a:moveTo>
                  <a:pt x="1022" y="369"/>
                </a:moveTo>
                <a:cubicBezTo>
                  <a:pt x="1022" y="370"/>
                  <a:pt x="1020" y="377"/>
                  <a:pt x="1024" y="374"/>
                </a:cubicBezTo>
                <a:cubicBezTo>
                  <a:pt x="1024" y="374"/>
                  <a:pt x="1024" y="365"/>
                  <a:pt x="1027" y="369"/>
                </a:cubicBezTo>
                <a:cubicBezTo>
                  <a:pt x="1027" y="374"/>
                  <a:pt x="1027" y="374"/>
                  <a:pt x="1027" y="374"/>
                </a:cubicBezTo>
                <a:cubicBezTo>
                  <a:pt x="1029" y="374"/>
                  <a:pt x="1029" y="374"/>
                  <a:pt x="1029" y="374"/>
                </a:cubicBezTo>
                <a:cubicBezTo>
                  <a:pt x="1029" y="381"/>
                  <a:pt x="1029" y="381"/>
                  <a:pt x="1029" y="381"/>
                </a:cubicBezTo>
                <a:cubicBezTo>
                  <a:pt x="1022" y="383"/>
                  <a:pt x="1024" y="385"/>
                  <a:pt x="1017" y="386"/>
                </a:cubicBezTo>
                <a:cubicBezTo>
                  <a:pt x="1017" y="384"/>
                  <a:pt x="1017" y="384"/>
                  <a:pt x="1017" y="384"/>
                </a:cubicBezTo>
                <a:cubicBezTo>
                  <a:pt x="1020" y="382"/>
                  <a:pt x="1020" y="382"/>
                  <a:pt x="1022" y="379"/>
                </a:cubicBezTo>
                <a:cubicBezTo>
                  <a:pt x="1014" y="379"/>
                  <a:pt x="1014" y="379"/>
                  <a:pt x="1014" y="379"/>
                </a:cubicBezTo>
                <a:cubicBezTo>
                  <a:pt x="1014" y="376"/>
                  <a:pt x="1014" y="376"/>
                  <a:pt x="1014" y="376"/>
                </a:cubicBezTo>
                <a:cubicBezTo>
                  <a:pt x="1019" y="376"/>
                  <a:pt x="1019" y="376"/>
                  <a:pt x="1019" y="376"/>
                </a:cubicBezTo>
                <a:cubicBezTo>
                  <a:pt x="1019" y="369"/>
                  <a:pt x="1019" y="369"/>
                  <a:pt x="1019" y="369"/>
                </a:cubicBezTo>
                <a:lnTo>
                  <a:pt x="1022" y="369"/>
                </a:lnTo>
                <a:close/>
                <a:moveTo>
                  <a:pt x="1029" y="406"/>
                </a:moveTo>
                <a:cubicBezTo>
                  <a:pt x="1024" y="405"/>
                  <a:pt x="1027" y="407"/>
                  <a:pt x="1024" y="404"/>
                </a:cubicBezTo>
                <a:cubicBezTo>
                  <a:pt x="1029" y="404"/>
                  <a:pt x="1029" y="404"/>
                  <a:pt x="1029" y="404"/>
                </a:cubicBezTo>
                <a:lnTo>
                  <a:pt x="1029" y="406"/>
                </a:lnTo>
                <a:close/>
                <a:moveTo>
                  <a:pt x="1032" y="426"/>
                </a:moveTo>
                <a:cubicBezTo>
                  <a:pt x="1032" y="434"/>
                  <a:pt x="1032" y="434"/>
                  <a:pt x="1032" y="434"/>
                </a:cubicBezTo>
                <a:cubicBezTo>
                  <a:pt x="1029" y="434"/>
                  <a:pt x="1029" y="434"/>
                  <a:pt x="1029" y="434"/>
                </a:cubicBezTo>
                <a:cubicBezTo>
                  <a:pt x="1027" y="430"/>
                  <a:pt x="1028" y="430"/>
                  <a:pt x="1022" y="429"/>
                </a:cubicBezTo>
                <a:cubicBezTo>
                  <a:pt x="1022" y="424"/>
                  <a:pt x="1022" y="424"/>
                  <a:pt x="1022" y="424"/>
                </a:cubicBezTo>
                <a:cubicBezTo>
                  <a:pt x="1026" y="425"/>
                  <a:pt x="1026" y="426"/>
                  <a:pt x="1032" y="426"/>
                </a:cubicBezTo>
                <a:close/>
                <a:moveTo>
                  <a:pt x="1029" y="414"/>
                </a:moveTo>
                <a:cubicBezTo>
                  <a:pt x="1029" y="424"/>
                  <a:pt x="1029" y="424"/>
                  <a:pt x="1029" y="424"/>
                </a:cubicBezTo>
                <a:cubicBezTo>
                  <a:pt x="1024" y="423"/>
                  <a:pt x="1022" y="422"/>
                  <a:pt x="1019" y="419"/>
                </a:cubicBezTo>
                <a:cubicBezTo>
                  <a:pt x="1024" y="419"/>
                  <a:pt x="1024" y="419"/>
                  <a:pt x="1024" y="419"/>
                </a:cubicBezTo>
                <a:cubicBezTo>
                  <a:pt x="1026" y="416"/>
                  <a:pt x="1026" y="416"/>
                  <a:pt x="1029" y="414"/>
                </a:cubicBezTo>
                <a:close/>
                <a:moveTo>
                  <a:pt x="1017" y="424"/>
                </a:moveTo>
                <a:cubicBezTo>
                  <a:pt x="1019" y="424"/>
                  <a:pt x="1019" y="424"/>
                  <a:pt x="1019" y="424"/>
                </a:cubicBezTo>
                <a:cubicBezTo>
                  <a:pt x="1019" y="431"/>
                  <a:pt x="1019" y="431"/>
                  <a:pt x="1019" y="431"/>
                </a:cubicBezTo>
                <a:cubicBezTo>
                  <a:pt x="1012" y="429"/>
                  <a:pt x="1017" y="432"/>
                  <a:pt x="1017" y="424"/>
                </a:cubicBezTo>
                <a:close/>
                <a:moveTo>
                  <a:pt x="1017" y="451"/>
                </a:moveTo>
                <a:cubicBezTo>
                  <a:pt x="1020" y="452"/>
                  <a:pt x="1023" y="453"/>
                  <a:pt x="1027" y="454"/>
                </a:cubicBezTo>
                <a:cubicBezTo>
                  <a:pt x="1024" y="457"/>
                  <a:pt x="1027" y="455"/>
                  <a:pt x="1022" y="456"/>
                </a:cubicBezTo>
                <a:cubicBezTo>
                  <a:pt x="1022" y="459"/>
                  <a:pt x="1022" y="459"/>
                  <a:pt x="1022" y="459"/>
                </a:cubicBezTo>
                <a:cubicBezTo>
                  <a:pt x="1017" y="459"/>
                  <a:pt x="1017" y="459"/>
                  <a:pt x="1017" y="459"/>
                </a:cubicBezTo>
                <a:cubicBezTo>
                  <a:pt x="1018" y="457"/>
                  <a:pt x="1019" y="455"/>
                  <a:pt x="1019" y="454"/>
                </a:cubicBezTo>
                <a:cubicBezTo>
                  <a:pt x="1017" y="451"/>
                  <a:pt x="1018" y="455"/>
                  <a:pt x="1017" y="451"/>
                </a:cubicBezTo>
                <a:close/>
                <a:moveTo>
                  <a:pt x="1024" y="449"/>
                </a:moveTo>
                <a:cubicBezTo>
                  <a:pt x="1024" y="444"/>
                  <a:pt x="1024" y="444"/>
                  <a:pt x="1024" y="444"/>
                </a:cubicBezTo>
                <a:cubicBezTo>
                  <a:pt x="1027" y="447"/>
                  <a:pt x="1025" y="444"/>
                  <a:pt x="1027" y="449"/>
                </a:cubicBezTo>
                <a:lnTo>
                  <a:pt x="1024" y="449"/>
                </a:lnTo>
                <a:close/>
                <a:moveTo>
                  <a:pt x="1032" y="451"/>
                </a:moveTo>
                <a:cubicBezTo>
                  <a:pt x="1032" y="454"/>
                  <a:pt x="1032" y="454"/>
                  <a:pt x="1032" y="454"/>
                </a:cubicBezTo>
                <a:cubicBezTo>
                  <a:pt x="1027" y="452"/>
                  <a:pt x="1030" y="454"/>
                  <a:pt x="1027" y="451"/>
                </a:cubicBezTo>
                <a:lnTo>
                  <a:pt x="1032" y="451"/>
                </a:lnTo>
                <a:close/>
                <a:moveTo>
                  <a:pt x="1042" y="401"/>
                </a:moveTo>
                <a:cubicBezTo>
                  <a:pt x="1042" y="409"/>
                  <a:pt x="1042" y="409"/>
                  <a:pt x="1042" y="409"/>
                </a:cubicBezTo>
                <a:cubicBezTo>
                  <a:pt x="1039" y="409"/>
                  <a:pt x="1039" y="409"/>
                  <a:pt x="1039" y="409"/>
                </a:cubicBezTo>
                <a:cubicBezTo>
                  <a:pt x="1036" y="406"/>
                  <a:pt x="1039" y="408"/>
                  <a:pt x="1034" y="406"/>
                </a:cubicBezTo>
                <a:cubicBezTo>
                  <a:pt x="1034" y="399"/>
                  <a:pt x="1034" y="399"/>
                  <a:pt x="1034" y="399"/>
                </a:cubicBezTo>
                <a:cubicBezTo>
                  <a:pt x="1037" y="399"/>
                  <a:pt x="1037" y="399"/>
                  <a:pt x="1037" y="399"/>
                </a:cubicBezTo>
                <a:cubicBezTo>
                  <a:pt x="1037" y="404"/>
                  <a:pt x="1037" y="404"/>
                  <a:pt x="1037" y="404"/>
                </a:cubicBezTo>
                <a:cubicBezTo>
                  <a:pt x="1038" y="403"/>
                  <a:pt x="1040" y="402"/>
                  <a:pt x="1042" y="401"/>
                </a:cubicBezTo>
                <a:close/>
                <a:moveTo>
                  <a:pt x="1039" y="414"/>
                </a:moveTo>
                <a:cubicBezTo>
                  <a:pt x="1042" y="416"/>
                  <a:pt x="1040" y="414"/>
                  <a:pt x="1042" y="416"/>
                </a:cubicBezTo>
                <a:cubicBezTo>
                  <a:pt x="1045" y="419"/>
                  <a:pt x="1043" y="416"/>
                  <a:pt x="1044" y="421"/>
                </a:cubicBezTo>
                <a:cubicBezTo>
                  <a:pt x="1041" y="422"/>
                  <a:pt x="1038" y="423"/>
                  <a:pt x="1034" y="424"/>
                </a:cubicBezTo>
                <a:cubicBezTo>
                  <a:pt x="1034" y="421"/>
                  <a:pt x="1034" y="421"/>
                  <a:pt x="1034" y="421"/>
                </a:cubicBezTo>
                <a:cubicBezTo>
                  <a:pt x="1037" y="419"/>
                  <a:pt x="1038" y="417"/>
                  <a:pt x="1039" y="414"/>
                </a:cubicBezTo>
                <a:close/>
                <a:moveTo>
                  <a:pt x="1042" y="354"/>
                </a:moveTo>
                <a:cubicBezTo>
                  <a:pt x="1042" y="351"/>
                  <a:pt x="1042" y="351"/>
                  <a:pt x="1042" y="351"/>
                </a:cubicBezTo>
                <a:cubicBezTo>
                  <a:pt x="1039" y="349"/>
                  <a:pt x="1041" y="351"/>
                  <a:pt x="1039" y="346"/>
                </a:cubicBezTo>
                <a:cubicBezTo>
                  <a:pt x="1042" y="346"/>
                  <a:pt x="1042" y="346"/>
                  <a:pt x="1042" y="346"/>
                </a:cubicBezTo>
                <a:cubicBezTo>
                  <a:pt x="1042" y="349"/>
                  <a:pt x="1042" y="349"/>
                  <a:pt x="1042" y="349"/>
                </a:cubicBezTo>
                <a:cubicBezTo>
                  <a:pt x="1052" y="349"/>
                  <a:pt x="1052" y="349"/>
                  <a:pt x="1052" y="349"/>
                </a:cubicBezTo>
                <a:cubicBezTo>
                  <a:pt x="1052" y="354"/>
                  <a:pt x="1052" y="354"/>
                  <a:pt x="1052" y="354"/>
                </a:cubicBezTo>
                <a:cubicBezTo>
                  <a:pt x="1047" y="352"/>
                  <a:pt x="1047" y="351"/>
                  <a:pt x="1042" y="354"/>
                </a:cubicBezTo>
                <a:close/>
                <a:moveTo>
                  <a:pt x="1044" y="401"/>
                </a:moveTo>
                <a:cubicBezTo>
                  <a:pt x="1052" y="401"/>
                  <a:pt x="1052" y="401"/>
                  <a:pt x="1052" y="401"/>
                </a:cubicBezTo>
                <a:cubicBezTo>
                  <a:pt x="1052" y="404"/>
                  <a:pt x="1052" y="404"/>
                  <a:pt x="1052" y="404"/>
                </a:cubicBezTo>
                <a:cubicBezTo>
                  <a:pt x="1044" y="404"/>
                  <a:pt x="1044" y="404"/>
                  <a:pt x="1044" y="404"/>
                </a:cubicBezTo>
                <a:lnTo>
                  <a:pt x="1044" y="401"/>
                </a:lnTo>
                <a:close/>
                <a:moveTo>
                  <a:pt x="1044" y="269"/>
                </a:moveTo>
                <a:cubicBezTo>
                  <a:pt x="1049" y="269"/>
                  <a:pt x="1049" y="269"/>
                  <a:pt x="1049" y="269"/>
                </a:cubicBezTo>
                <a:cubicBezTo>
                  <a:pt x="1048" y="271"/>
                  <a:pt x="1048" y="272"/>
                  <a:pt x="1047" y="274"/>
                </a:cubicBezTo>
                <a:cubicBezTo>
                  <a:pt x="1047" y="274"/>
                  <a:pt x="1052" y="275"/>
                  <a:pt x="1049" y="277"/>
                </a:cubicBezTo>
                <a:cubicBezTo>
                  <a:pt x="1054" y="277"/>
                  <a:pt x="1054" y="277"/>
                  <a:pt x="1054" y="277"/>
                </a:cubicBezTo>
                <a:cubicBezTo>
                  <a:pt x="1052" y="279"/>
                  <a:pt x="1055" y="277"/>
                  <a:pt x="1052" y="279"/>
                </a:cubicBezTo>
                <a:cubicBezTo>
                  <a:pt x="1052" y="282"/>
                  <a:pt x="1052" y="282"/>
                  <a:pt x="1052" y="282"/>
                </a:cubicBezTo>
                <a:cubicBezTo>
                  <a:pt x="1049" y="279"/>
                  <a:pt x="1051" y="282"/>
                  <a:pt x="1049" y="277"/>
                </a:cubicBezTo>
                <a:cubicBezTo>
                  <a:pt x="1044" y="277"/>
                  <a:pt x="1044" y="277"/>
                  <a:pt x="1044" y="277"/>
                </a:cubicBezTo>
                <a:lnTo>
                  <a:pt x="1044" y="269"/>
                </a:lnTo>
                <a:close/>
                <a:moveTo>
                  <a:pt x="1044" y="282"/>
                </a:moveTo>
                <a:cubicBezTo>
                  <a:pt x="1039" y="280"/>
                  <a:pt x="1042" y="282"/>
                  <a:pt x="1039" y="279"/>
                </a:cubicBezTo>
                <a:cubicBezTo>
                  <a:pt x="1044" y="279"/>
                  <a:pt x="1044" y="279"/>
                  <a:pt x="1044" y="279"/>
                </a:cubicBezTo>
                <a:lnTo>
                  <a:pt x="1044" y="282"/>
                </a:lnTo>
                <a:close/>
                <a:moveTo>
                  <a:pt x="1042" y="267"/>
                </a:moveTo>
                <a:cubicBezTo>
                  <a:pt x="1042" y="272"/>
                  <a:pt x="1042" y="272"/>
                  <a:pt x="1042" y="272"/>
                </a:cubicBezTo>
                <a:cubicBezTo>
                  <a:pt x="1039" y="269"/>
                  <a:pt x="1041" y="272"/>
                  <a:pt x="1039" y="269"/>
                </a:cubicBezTo>
                <a:cubicBezTo>
                  <a:pt x="1036" y="267"/>
                  <a:pt x="1039" y="269"/>
                  <a:pt x="1037" y="267"/>
                </a:cubicBezTo>
                <a:lnTo>
                  <a:pt x="1042" y="267"/>
                </a:lnTo>
                <a:close/>
                <a:moveTo>
                  <a:pt x="1039" y="371"/>
                </a:moveTo>
                <a:cubicBezTo>
                  <a:pt x="1040" y="374"/>
                  <a:pt x="1041" y="376"/>
                  <a:pt x="1042" y="379"/>
                </a:cubicBezTo>
                <a:cubicBezTo>
                  <a:pt x="1036" y="379"/>
                  <a:pt x="1036" y="380"/>
                  <a:pt x="1032" y="381"/>
                </a:cubicBezTo>
                <a:cubicBezTo>
                  <a:pt x="1032" y="386"/>
                  <a:pt x="1032" y="386"/>
                  <a:pt x="1032" y="386"/>
                </a:cubicBezTo>
                <a:cubicBezTo>
                  <a:pt x="1034" y="386"/>
                  <a:pt x="1034" y="386"/>
                  <a:pt x="1034" y="386"/>
                </a:cubicBezTo>
                <a:cubicBezTo>
                  <a:pt x="1033" y="388"/>
                  <a:pt x="1033" y="390"/>
                  <a:pt x="1032" y="391"/>
                </a:cubicBezTo>
                <a:cubicBezTo>
                  <a:pt x="1037" y="391"/>
                  <a:pt x="1037" y="391"/>
                  <a:pt x="1037" y="391"/>
                </a:cubicBezTo>
                <a:cubicBezTo>
                  <a:pt x="1042" y="393"/>
                  <a:pt x="1032" y="394"/>
                  <a:pt x="1032" y="394"/>
                </a:cubicBezTo>
                <a:cubicBezTo>
                  <a:pt x="1032" y="399"/>
                  <a:pt x="1032" y="399"/>
                  <a:pt x="1032" y="399"/>
                </a:cubicBezTo>
                <a:cubicBezTo>
                  <a:pt x="1029" y="397"/>
                  <a:pt x="1027" y="396"/>
                  <a:pt x="1024" y="394"/>
                </a:cubicBezTo>
                <a:cubicBezTo>
                  <a:pt x="1024" y="399"/>
                  <a:pt x="1024" y="399"/>
                  <a:pt x="1024" y="399"/>
                </a:cubicBezTo>
                <a:cubicBezTo>
                  <a:pt x="1019" y="399"/>
                  <a:pt x="1019" y="399"/>
                  <a:pt x="1019" y="399"/>
                </a:cubicBezTo>
                <a:cubicBezTo>
                  <a:pt x="1019" y="396"/>
                  <a:pt x="1018" y="392"/>
                  <a:pt x="1017" y="389"/>
                </a:cubicBezTo>
                <a:cubicBezTo>
                  <a:pt x="1019" y="389"/>
                  <a:pt x="1019" y="389"/>
                  <a:pt x="1019" y="389"/>
                </a:cubicBezTo>
                <a:cubicBezTo>
                  <a:pt x="1019" y="391"/>
                  <a:pt x="1019" y="391"/>
                  <a:pt x="1019" y="391"/>
                </a:cubicBezTo>
                <a:cubicBezTo>
                  <a:pt x="1021" y="396"/>
                  <a:pt x="1022" y="386"/>
                  <a:pt x="1022" y="386"/>
                </a:cubicBezTo>
                <a:cubicBezTo>
                  <a:pt x="1028" y="385"/>
                  <a:pt x="1027" y="384"/>
                  <a:pt x="1032" y="381"/>
                </a:cubicBezTo>
                <a:cubicBezTo>
                  <a:pt x="1032" y="374"/>
                  <a:pt x="1032" y="374"/>
                  <a:pt x="1032" y="374"/>
                </a:cubicBezTo>
                <a:cubicBezTo>
                  <a:pt x="1034" y="374"/>
                  <a:pt x="1034" y="374"/>
                  <a:pt x="1034" y="374"/>
                </a:cubicBezTo>
                <a:cubicBezTo>
                  <a:pt x="1037" y="371"/>
                  <a:pt x="1034" y="373"/>
                  <a:pt x="1039" y="371"/>
                </a:cubicBezTo>
                <a:close/>
                <a:moveTo>
                  <a:pt x="1032" y="344"/>
                </a:moveTo>
                <a:cubicBezTo>
                  <a:pt x="1032" y="339"/>
                  <a:pt x="1032" y="339"/>
                  <a:pt x="1032" y="339"/>
                </a:cubicBezTo>
                <a:cubicBezTo>
                  <a:pt x="1035" y="342"/>
                  <a:pt x="1033" y="339"/>
                  <a:pt x="1034" y="344"/>
                </a:cubicBezTo>
                <a:lnTo>
                  <a:pt x="1032" y="344"/>
                </a:lnTo>
                <a:close/>
                <a:moveTo>
                  <a:pt x="1032" y="326"/>
                </a:moveTo>
                <a:cubicBezTo>
                  <a:pt x="1034" y="326"/>
                  <a:pt x="1034" y="326"/>
                  <a:pt x="1034" y="326"/>
                </a:cubicBezTo>
                <a:cubicBezTo>
                  <a:pt x="1034" y="334"/>
                  <a:pt x="1034" y="334"/>
                  <a:pt x="1034" y="334"/>
                </a:cubicBezTo>
                <a:cubicBezTo>
                  <a:pt x="1027" y="331"/>
                  <a:pt x="1032" y="334"/>
                  <a:pt x="1032" y="326"/>
                </a:cubicBezTo>
                <a:close/>
                <a:moveTo>
                  <a:pt x="1027" y="321"/>
                </a:moveTo>
                <a:cubicBezTo>
                  <a:pt x="1030" y="324"/>
                  <a:pt x="1028" y="321"/>
                  <a:pt x="1029" y="326"/>
                </a:cubicBezTo>
                <a:cubicBezTo>
                  <a:pt x="1027" y="326"/>
                  <a:pt x="1027" y="326"/>
                  <a:pt x="1027" y="326"/>
                </a:cubicBezTo>
                <a:lnTo>
                  <a:pt x="1027" y="321"/>
                </a:lnTo>
                <a:close/>
                <a:moveTo>
                  <a:pt x="1022" y="326"/>
                </a:moveTo>
                <a:cubicBezTo>
                  <a:pt x="1025" y="329"/>
                  <a:pt x="1022" y="327"/>
                  <a:pt x="1027" y="329"/>
                </a:cubicBezTo>
                <a:cubicBezTo>
                  <a:pt x="1028" y="331"/>
                  <a:pt x="1028" y="334"/>
                  <a:pt x="1029" y="336"/>
                </a:cubicBezTo>
                <a:cubicBezTo>
                  <a:pt x="1024" y="336"/>
                  <a:pt x="1024" y="336"/>
                  <a:pt x="1024" y="336"/>
                </a:cubicBezTo>
                <a:cubicBezTo>
                  <a:pt x="1022" y="333"/>
                  <a:pt x="1019" y="330"/>
                  <a:pt x="1017" y="326"/>
                </a:cubicBezTo>
                <a:lnTo>
                  <a:pt x="1022" y="326"/>
                </a:lnTo>
                <a:close/>
                <a:moveTo>
                  <a:pt x="1017" y="349"/>
                </a:moveTo>
                <a:cubicBezTo>
                  <a:pt x="1012" y="349"/>
                  <a:pt x="1012" y="349"/>
                  <a:pt x="1012" y="349"/>
                </a:cubicBezTo>
                <a:cubicBezTo>
                  <a:pt x="1014" y="346"/>
                  <a:pt x="1012" y="349"/>
                  <a:pt x="1014" y="346"/>
                </a:cubicBezTo>
                <a:cubicBezTo>
                  <a:pt x="1014" y="344"/>
                  <a:pt x="1014" y="344"/>
                  <a:pt x="1014" y="344"/>
                </a:cubicBezTo>
                <a:cubicBezTo>
                  <a:pt x="1017" y="347"/>
                  <a:pt x="1015" y="344"/>
                  <a:pt x="1017" y="349"/>
                </a:cubicBezTo>
                <a:close/>
                <a:moveTo>
                  <a:pt x="1014" y="239"/>
                </a:moveTo>
                <a:cubicBezTo>
                  <a:pt x="1014" y="242"/>
                  <a:pt x="1014" y="242"/>
                  <a:pt x="1014" y="242"/>
                </a:cubicBezTo>
                <a:cubicBezTo>
                  <a:pt x="1009" y="240"/>
                  <a:pt x="1012" y="242"/>
                  <a:pt x="1009" y="239"/>
                </a:cubicBezTo>
                <a:lnTo>
                  <a:pt x="1014" y="239"/>
                </a:lnTo>
                <a:close/>
                <a:moveTo>
                  <a:pt x="1012" y="329"/>
                </a:moveTo>
                <a:cubicBezTo>
                  <a:pt x="1010" y="332"/>
                  <a:pt x="1012" y="329"/>
                  <a:pt x="1009" y="331"/>
                </a:cubicBezTo>
                <a:cubicBezTo>
                  <a:pt x="1009" y="334"/>
                  <a:pt x="1009" y="334"/>
                  <a:pt x="1009" y="334"/>
                </a:cubicBezTo>
                <a:cubicBezTo>
                  <a:pt x="1007" y="331"/>
                  <a:pt x="1008" y="334"/>
                  <a:pt x="1007" y="329"/>
                </a:cubicBezTo>
                <a:lnTo>
                  <a:pt x="1012" y="329"/>
                </a:lnTo>
                <a:close/>
                <a:moveTo>
                  <a:pt x="997" y="329"/>
                </a:moveTo>
                <a:cubicBezTo>
                  <a:pt x="999" y="330"/>
                  <a:pt x="1002" y="331"/>
                  <a:pt x="1004" y="331"/>
                </a:cubicBezTo>
                <a:cubicBezTo>
                  <a:pt x="1002" y="334"/>
                  <a:pt x="1004" y="332"/>
                  <a:pt x="999" y="334"/>
                </a:cubicBezTo>
                <a:cubicBezTo>
                  <a:pt x="997" y="337"/>
                  <a:pt x="999" y="335"/>
                  <a:pt x="994" y="336"/>
                </a:cubicBezTo>
                <a:cubicBezTo>
                  <a:pt x="995" y="334"/>
                  <a:pt x="996" y="331"/>
                  <a:pt x="997" y="329"/>
                </a:cubicBezTo>
                <a:close/>
                <a:moveTo>
                  <a:pt x="997" y="339"/>
                </a:moveTo>
                <a:cubicBezTo>
                  <a:pt x="1001" y="342"/>
                  <a:pt x="1000" y="341"/>
                  <a:pt x="1002" y="346"/>
                </a:cubicBezTo>
                <a:cubicBezTo>
                  <a:pt x="999" y="346"/>
                  <a:pt x="999" y="346"/>
                  <a:pt x="999" y="346"/>
                </a:cubicBezTo>
                <a:cubicBezTo>
                  <a:pt x="999" y="344"/>
                  <a:pt x="999" y="344"/>
                  <a:pt x="999" y="344"/>
                </a:cubicBezTo>
                <a:cubicBezTo>
                  <a:pt x="997" y="341"/>
                  <a:pt x="998" y="344"/>
                  <a:pt x="997" y="339"/>
                </a:cubicBezTo>
                <a:close/>
                <a:moveTo>
                  <a:pt x="992" y="334"/>
                </a:moveTo>
                <a:cubicBezTo>
                  <a:pt x="984" y="334"/>
                  <a:pt x="987" y="339"/>
                  <a:pt x="984" y="331"/>
                </a:cubicBezTo>
                <a:cubicBezTo>
                  <a:pt x="992" y="331"/>
                  <a:pt x="989" y="327"/>
                  <a:pt x="992" y="334"/>
                </a:cubicBezTo>
                <a:close/>
                <a:moveTo>
                  <a:pt x="954" y="319"/>
                </a:moveTo>
                <a:cubicBezTo>
                  <a:pt x="954" y="324"/>
                  <a:pt x="954" y="324"/>
                  <a:pt x="954" y="324"/>
                </a:cubicBezTo>
                <a:cubicBezTo>
                  <a:pt x="950" y="323"/>
                  <a:pt x="949" y="320"/>
                  <a:pt x="947" y="316"/>
                </a:cubicBezTo>
                <a:cubicBezTo>
                  <a:pt x="949" y="317"/>
                  <a:pt x="952" y="318"/>
                  <a:pt x="954" y="319"/>
                </a:cubicBezTo>
                <a:close/>
                <a:moveTo>
                  <a:pt x="944" y="321"/>
                </a:moveTo>
                <a:cubicBezTo>
                  <a:pt x="944" y="319"/>
                  <a:pt x="944" y="319"/>
                  <a:pt x="944" y="319"/>
                </a:cubicBezTo>
                <a:cubicBezTo>
                  <a:pt x="947" y="321"/>
                  <a:pt x="945" y="319"/>
                  <a:pt x="947" y="321"/>
                </a:cubicBezTo>
                <a:cubicBezTo>
                  <a:pt x="949" y="321"/>
                  <a:pt x="949" y="321"/>
                  <a:pt x="949" y="321"/>
                </a:cubicBezTo>
                <a:cubicBezTo>
                  <a:pt x="949" y="329"/>
                  <a:pt x="949" y="329"/>
                  <a:pt x="949" y="329"/>
                </a:cubicBezTo>
                <a:cubicBezTo>
                  <a:pt x="955" y="332"/>
                  <a:pt x="956" y="333"/>
                  <a:pt x="957" y="341"/>
                </a:cubicBezTo>
                <a:cubicBezTo>
                  <a:pt x="954" y="341"/>
                  <a:pt x="954" y="341"/>
                  <a:pt x="954" y="341"/>
                </a:cubicBezTo>
                <a:cubicBezTo>
                  <a:pt x="952" y="337"/>
                  <a:pt x="948" y="336"/>
                  <a:pt x="944" y="331"/>
                </a:cubicBezTo>
                <a:cubicBezTo>
                  <a:pt x="949" y="330"/>
                  <a:pt x="947" y="332"/>
                  <a:pt x="949" y="329"/>
                </a:cubicBezTo>
                <a:cubicBezTo>
                  <a:pt x="947" y="329"/>
                  <a:pt x="947" y="329"/>
                  <a:pt x="947" y="329"/>
                </a:cubicBezTo>
                <a:cubicBezTo>
                  <a:pt x="947" y="324"/>
                  <a:pt x="947" y="324"/>
                  <a:pt x="947" y="324"/>
                </a:cubicBezTo>
                <a:cubicBezTo>
                  <a:pt x="942" y="324"/>
                  <a:pt x="942" y="324"/>
                  <a:pt x="942" y="324"/>
                </a:cubicBezTo>
                <a:cubicBezTo>
                  <a:pt x="944" y="321"/>
                  <a:pt x="942" y="324"/>
                  <a:pt x="944" y="321"/>
                </a:cubicBezTo>
                <a:close/>
                <a:moveTo>
                  <a:pt x="947" y="336"/>
                </a:moveTo>
                <a:cubicBezTo>
                  <a:pt x="951" y="339"/>
                  <a:pt x="950" y="338"/>
                  <a:pt x="952" y="344"/>
                </a:cubicBezTo>
                <a:cubicBezTo>
                  <a:pt x="949" y="344"/>
                  <a:pt x="949" y="344"/>
                  <a:pt x="949" y="344"/>
                </a:cubicBezTo>
                <a:cubicBezTo>
                  <a:pt x="949" y="341"/>
                  <a:pt x="949" y="341"/>
                  <a:pt x="949" y="341"/>
                </a:cubicBezTo>
                <a:cubicBezTo>
                  <a:pt x="947" y="339"/>
                  <a:pt x="948" y="341"/>
                  <a:pt x="947" y="336"/>
                </a:cubicBezTo>
                <a:close/>
                <a:moveTo>
                  <a:pt x="942" y="371"/>
                </a:moveTo>
                <a:cubicBezTo>
                  <a:pt x="947" y="371"/>
                  <a:pt x="947" y="371"/>
                  <a:pt x="947" y="371"/>
                </a:cubicBezTo>
                <a:cubicBezTo>
                  <a:pt x="945" y="374"/>
                  <a:pt x="947" y="372"/>
                  <a:pt x="944" y="374"/>
                </a:cubicBezTo>
                <a:cubicBezTo>
                  <a:pt x="943" y="375"/>
                  <a:pt x="944" y="377"/>
                  <a:pt x="939" y="376"/>
                </a:cubicBezTo>
                <a:cubicBezTo>
                  <a:pt x="940" y="375"/>
                  <a:pt x="941" y="373"/>
                  <a:pt x="942" y="371"/>
                </a:cubicBezTo>
                <a:close/>
                <a:moveTo>
                  <a:pt x="937" y="369"/>
                </a:moveTo>
                <a:cubicBezTo>
                  <a:pt x="942" y="369"/>
                  <a:pt x="942" y="369"/>
                  <a:pt x="942" y="369"/>
                </a:cubicBezTo>
                <a:cubicBezTo>
                  <a:pt x="940" y="372"/>
                  <a:pt x="942" y="369"/>
                  <a:pt x="939" y="371"/>
                </a:cubicBezTo>
                <a:cubicBezTo>
                  <a:pt x="939" y="374"/>
                  <a:pt x="939" y="374"/>
                  <a:pt x="939" y="374"/>
                </a:cubicBezTo>
                <a:cubicBezTo>
                  <a:pt x="937" y="371"/>
                  <a:pt x="938" y="374"/>
                  <a:pt x="937" y="369"/>
                </a:cubicBezTo>
                <a:close/>
                <a:moveTo>
                  <a:pt x="949" y="376"/>
                </a:moveTo>
                <a:cubicBezTo>
                  <a:pt x="947" y="379"/>
                  <a:pt x="950" y="377"/>
                  <a:pt x="947" y="379"/>
                </a:cubicBezTo>
                <a:cubicBezTo>
                  <a:pt x="947" y="381"/>
                  <a:pt x="947" y="381"/>
                  <a:pt x="947" y="381"/>
                </a:cubicBezTo>
                <a:cubicBezTo>
                  <a:pt x="944" y="379"/>
                  <a:pt x="946" y="381"/>
                  <a:pt x="944" y="376"/>
                </a:cubicBezTo>
                <a:lnTo>
                  <a:pt x="949" y="376"/>
                </a:lnTo>
                <a:close/>
                <a:moveTo>
                  <a:pt x="942" y="314"/>
                </a:moveTo>
                <a:cubicBezTo>
                  <a:pt x="937" y="313"/>
                  <a:pt x="940" y="314"/>
                  <a:pt x="937" y="312"/>
                </a:cubicBezTo>
                <a:cubicBezTo>
                  <a:pt x="942" y="312"/>
                  <a:pt x="942" y="312"/>
                  <a:pt x="942" y="312"/>
                </a:cubicBezTo>
                <a:lnTo>
                  <a:pt x="942" y="314"/>
                </a:lnTo>
                <a:close/>
                <a:moveTo>
                  <a:pt x="929" y="304"/>
                </a:moveTo>
                <a:cubicBezTo>
                  <a:pt x="934" y="304"/>
                  <a:pt x="934" y="304"/>
                  <a:pt x="934" y="304"/>
                </a:cubicBezTo>
                <a:cubicBezTo>
                  <a:pt x="934" y="302"/>
                  <a:pt x="934" y="302"/>
                  <a:pt x="934" y="302"/>
                </a:cubicBezTo>
                <a:cubicBezTo>
                  <a:pt x="937" y="297"/>
                  <a:pt x="937" y="307"/>
                  <a:pt x="937" y="307"/>
                </a:cubicBezTo>
                <a:cubicBezTo>
                  <a:pt x="929" y="307"/>
                  <a:pt x="929" y="307"/>
                  <a:pt x="929" y="307"/>
                </a:cubicBezTo>
                <a:lnTo>
                  <a:pt x="929" y="304"/>
                </a:lnTo>
                <a:close/>
                <a:moveTo>
                  <a:pt x="897" y="319"/>
                </a:moveTo>
                <a:cubicBezTo>
                  <a:pt x="897" y="326"/>
                  <a:pt x="897" y="326"/>
                  <a:pt x="897" y="326"/>
                </a:cubicBezTo>
                <a:cubicBezTo>
                  <a:pt x="895" y="326"/>
                  <a:pt x="895" y="326"/>
                  <a:pt x="895" y="326"/>
                </a:cubicBezTo>
                <a:cubicBezTo>
                  <a:pt x="895" y="324"/>
                  <a:pt x="895" y="324"/>
                  <a:pt x="895" y="324"/>
                </a:cubicBezTo>
                <a:cubicBezTo>
                  <a:pt x="892" y="322"/>
                  <a:pt x="891" y="320"/>
                  <a:pt x="890" y="316"/>
                </a:cubicBezTo>
                <a:cubicBezTo>
                  <a:pt x="892" y="317"/>
                  <a:pt x="895" y="318"/>
                  <a:pt x="897" y="319"/>
                </a:cubicBezTo>
                <a:close/>
                <a:moveTo>
                  <a:pt x="885" y="302"/>
                </a:moveTo>
                <a:cubicBezTo>
                  <a:pt x="885" y="307"/>
                  <a:pt x="885" y="307"/>
                  <a:pt x="885" y="307"/>
                </a:cubicBezTo>
                <a:cubicBezTo>
                  <a:pt x="882" y="304"/>
                  <a:pt x="884" y="307"/>
                  <a:pt x="882" y="304"/>
                </a:cubicBezTo>
                <a:cubicBezTo>
                  <a:pt x="879" y="302"/>
                  <a:pt x="882" y="304"/>
                  <a:pt x="880" y="302"/>
                </a:cubicBezTo>
                <a:lnTo>
                  <a:pt x="885" y="302"/>
                </a:lnTo>
                <a:close/>
                <a:moveTo>
                  <a:pt x="877" y="307"/>
                </a:moveTo>
                <a:cubicBezTo>
                  <a:pt x="880" y="309"/>
                  <a:pt x="878" y="307"/>
                  <a:pt x="880" y="312"/>
                </a:cubicBezTo>
                <a:cubicBezTo>
                  <a:pt x="877" y="312"/>
                  <a:pt x="877" y="312"/>
                  <a:pt x="877" y="312"/>
                </a:cubicBezTo>
                <a:lnTo>
                  <a:pt x="877" y="307"/>
                </a:lnTo>
                <a:close/>
                <a:moveTo>
                  <a:pt x="840" y="339"/>
                </a:moveTo>
                <a:cubicBezTo>
                  <a:pt x="845" y="339"/>
                  <a:pt x="845" y="339"/>
                  <a:pt x="845" y="339"/>
                </a:cubicBezTo>
                <a:cubicBezTo>
                  <a:pt x="844" y="337"/>
                  <a:pt x="843" y="336"/>
                  <a:pt x="842" y="334"/>
                </a:cubicBezTo>
                <a:cubicBezTo>
                  <a:pt x="847" y="334"/>
                  <a:pt x="847" y="334"/>
                  <a:pt x="847" y="334"/>
                </a:cubicBezTo>
                <a:cubicBezTo>
                  <a:pt x="847" y="341"/>
                  <a:pt x="847" y="341"/>
                  <a:pt x="847" y="341"/>
                </a:cubicBezTo>
                <a:cubicBezTo>
                  <a:pt x="840" y="341"/>
                  <a:pt x="840" y="341"/>
                  <a:pt x="840" y="341"/>
                </a:cubicBezTo>
                <a:lnTo>
                  <a:pt x="840" y="339"/>
                </a:lnTo>
                <a:close/>
                <a:moveTo>
                  <a:pt x="835" y="329"/>
                </a:moveTo>
                <a:cubicBezTo>
                  <a:pt x="835" y="331"/>
                  <a:pt x="835" y="331"/>
                  <a:pt x="835" y="331"/>
                </a:cubicBezTo>
                <a:cubicBezTo>
                  <a:pt x="830" y="330"/>
                  <a:pt x="832" y="332"/>
                  <a:pt x="830" y="329"/>
                </a:cubicBezTo>
                <a:lnTo>
                  <a:pt x="835" y="329"/>
                </a:lnTo>
                <a:close/>
                <a:moveTo>
                  <a:pt x="800" y="321"/>
                </a:moveTo>
                <a:cubicBezTo>
                  <a:pt x="802" y="321"/>
                  <a:pt x="802" y="321"/>
                  <a:pt x="802" y="321"/>
                </a:cubicBezTo>
                <a:cubicBezTo>
                  <a:pt x="802" y="324"/>
                  <a:pt x="802" y="324"/>
                  <a:pt x="802" y="324"/>
                </a:cubicBezTo>
                <a:cubicBezTo>
                  <a:pt x="810" y="324"/>
                  <a:pt x="810" y="324"/>
                  <a:pt x="810" y="324"/>
                </a:cubicBezTo>
                <a:cubicBezTo>
                  <a:pt x="810" y="326"/>
                  <a:pt x="810" y="326"/>
                  <a:pt x="810" y="326"/>
                </a:cubicBezTo>
                <a:cubicBezTo>
                  <a:pt x="800" y="326"/>
                  <a:pt x="800" y="326"/>
                  <a:pt x="800" y="326"/>
                </a:cubicBezTo>
                <a:lnTo>
                  <a:pt x="800" y="321"/>
                </a:lnTo>
                <a:close/>
                <a:moveTo>
                  <a:pt x="795" y="284"/>
                </a:moveTo>
                <a:cubicBezTo>
                  <a:pt x="798" y="287"/>
                  <a:pt x="796" y="284"/>
                  <a:pt x="797" y="289"/>
                </a:cubicBezTo>
                <a:cubicBezTo>
                  <a:pt x="795" y="289"/>
                  <a:pt x="795" y="289"/>
                  <a:pt x="795" y="289"/>
                </a:cubicBezTo>
                <a:lnTo>
                  <a:pt x="795" y="284"/>
                </a:lnTo>
                <a:close/>
                <a:moveTo>
                  <a:pt x="795" y="339"/>
                </a:moveTo>
                <a:cubicBezTo>
                  <a:pt x="792" y="339"/>
                  <a:pt x="792" y="339"/>
                  <a:pt x="792" y="339"/>
                </a:cubicBezTo>
                <a:cubicBezTo>
                  <a:pt x="792" y="334"/>
                  <a:pt x="792" y="334"/>
                  <a:pt x="792" y="334"/>
                </a:cubicBezTo>
                <a:cubicBezTo>
                  <a:pt x="795" y="337"/>
                  <a:pt x="793" y="334"/>
                  <a:pt x="795" y="339"/>
                </a:cubicBezTo>
                <a:close/>
                <a:moveTo>
                  <a:pt x="792" y="319"/>
                </a:moveTo>
                <a:cubicBezTo>
                  <a:pt x="790" y="319"/>
                  <a:pt x="790" y="319"/>
                  <a:pt x="790" y="319"/>
                </a:cubicBezTo>
                <a:cubicBezTo>
                  <a:pt x="790" y="321"/>
                  <a:pt x="790" y="321"/>
                  <a:pt x="790" y="321"/>
                </a:cubicBezTo>
                <a:cubicBezTo>
                  <a:pt x="782" y="321"/>
                  <a:pt x="782" y="321"/>
                  <a:pt x="782" y="321"/>
                </a:cubicBezTo>
                <a:cubicBezTo>
                  <a:pt x="779" y="319"/>
                  <a:pt x="782" y="320"/>
                  <a:pt x="777" y="319"/>
                </a:cubicBezTo>
                <a:cubicBezTo>
                  <a:pt x="777" y="314"/>
                  <a:pt x="777" y="314"/>
                  <a:pt x="777" y="314"/>
                </a:cubicBezTo>
                <a:cubicBezTo>
                  <a:pt x="775" y="314"/>
                  <a:pt x="775" y="314"/>
                  <a:pt x="775" y="314"/>
                </a:cubicBezTo>
                <a:cubicBezTo>
                  <a:pt x="775" y="307"/>
                  <a:pt x="775" y="307"/>
                  <a:pt x="775" y="307"/>
                </a:cubicBezTo>
                <a:cubicBezTo>
                  <a:pt x="777" y="307"/>
                  <a:pt x="777" y="307"/>
                  <a:pt x="777" y="307"/>
                </a:cubicBezTo>
                <a:cubicBezTo>
                  <a:pt x="777" y="314"/>
                  <a:pt x="777" y="314"/>
                  <a:pt x="777" y="314"/>
                </a:cubicBezTo>
                <a:cubicBezTo>
                  <a:pt x="783" y="314"/>
                  <a:pt x="784" y="313"/>
                  <a:pt x="787" y="312"/>
                </a:cubicBezTo>
                <a:cubicBezTo>
                  <a:pt x="787" y="314"/>
                  <a:pt x="787" y="314"/>
                  <a:pt x="787" y="314"/>
                </a:cubicBezTo>
                <a:cubicBezTo>
                  <a:pt x="790" y="316"/>
                  <a:pt x="790" y="316"/>
                  <a:pt x="792" y="319"/>
                </a:cubicBezTo>
                <a:close/>
                <a:moveTo>
                  <a:pt x="772" y="316"/>
                </a:moveTo>
                <a:cubicBezTo>
                  <a:pt x="775" y="319"/>
                  <a:pt x="773" y="317"/>
                  <a:pt x="775" y="321"/>
                </a:cubicBezTo>
                <a:cubicBezTo>
                  <a:pt x="772" y="321"/>
                  <a:pt x="772" y="321"/>
                  <a:pt x="772" y="321"/>
                </a:cubicBezTo>
                <a:lnTo>
                  <a:pt x="772" y="316"/>
                </a:lnTo>
                <a:close/>
                <a:moveTo>
                  <a:pt x="767" y="312"/>
                </a:moveTo>
                <a:cubicBezTo>
                  <a:pt x="772" y="312"/>
                  <a:pt x="772" y="312"/>
                  <a:pt x="772" y="312"/>
                </a:cubicBezTo>
                <a:cubicBezTo>
                  <a:pt x="772" y="314"/>
                  <a:pt x="772" y="314"/>
                  <a:pt x="772" y="314"/>
                </a:cubicBezTo>
                <a:cubicBezTo>
                  <a:pt x="767" y="313"/>
                  <a:pt x="770" y="314"/>
                  <a:pt x="767" y="312"/>
                </a:cubicBezTo>
                <a:close/>
                <a:moveTo>
                  <a:pt x="772" y="259"/>
                </a:moveTo>
                <a:cubicBezTo>
                  <a:pt x="772" y="254"/>
                  <a:pt x="772" y="254"/>
                  <a:pt x="772" y="254"/>
                </a:cubicBezTo>
                <a:cubicBezTo>
                  <a:pt x="775" y="256"/>
                  <a:pt x="773" y="254"/>
                  <a:pt x="775" y="257"/>
                </a:cubicBezTo>
                <a:cubicBezTo>
                  <a:pt x="777" y="257"/>
                  <a:pt x="777" y="257"/>
                  <a:pt x="777" y="257"/>
                </a:cubicBezTo>
                <a:cubicBezTo>
                  <a:pt x="774" y="259"/>
                  <a:pt x="777" y="258"/>
                  <a:pt x="772" y="259"/>
                </a:cubicBezTo>
                <a:close/>
                <a:moveTo>
                  <a:pt x="780" y="299"/>
                </a:moveTo>
                <a:cubicBezTo>
                  <a:pt x="785" y="299"/>
                  <a:pt x="785" y="299"/>
                  <a:pt x="785" y="299"/>
                </a:cubicBezTo>
                <a:cubicBezTo>
                  <a:pt x="785" y="302"/>
                  <a:pt x="785" y="302"/>
                  <a:pt x="785" y="302"/>
                </a:cubicBezTo>
                <a:cubicBezTo>
                  <a:pt x="780" y="300"/>
                  <a:pt x="783" y="302"/>
                  <a:pt x="780" y="299"/>
                </a:cubicBezTo>
                <a:close/>
                <a:moveTo>
                  <a:pt x="785" y="257"/>
                </a:moveTo>
                <a:cubicBezTo>
                  <a:pt x="790" y="257"/>
                  <a:pt x="790" y="257"/>
                  <a:pt x="790" y="257"/>
                </a:cubicBezTo>
                <a:cubicBezTo>
                  <a:pt x="788" y="259"/>
                  <a:pt x="790" y="257"/>
                  <a:pt x="787" y="259"/>
                </a:cubicBezTo>
                <a:cubicBezTo>
                  <a:pt x="787" y="262"/>
                  <a:pt x="787" y="262"/>
                  <a:pt x="787" y="262"/>
                </a:cubicBezTo>
                <a:cubicBezTo>
                  <a:pt x="780" y="262"/>
                  <a:pt x="780" y="262"/>
                  <a:pt x="780" y="262"/>
                </a:cubicBezTo>
                <a:cubicBezTo>
                  <a:pt x="780" y="259"/>
                  <a:pt x="780" y="259"/>
                  <a:pt x="780" y="259"/>
                </a:cubicBezTo>
                <a:cubicBezTo>
                  <a:pt x="785" y="258"/>
                  <a:pt x="782" y="259"/>
                  <a:pt x="785" y="257"/>
                </a:cubicBezTo>
                <a:close/>
                <a:moveTo>
                  <a:pt x="775" y="234"/>
                </a:moveTo>
                <a:cubicBezTo>
                  <a:pt x="776" y="235"/>
                  <a:pt x="778" y="236"/>
                  <a:pt x="780" y="237"/>
                </a:cubicBezTo>
                <a:cubicBezTo>
                  <a:pt x="780" y="239"/>
                  <a:pt x="780" y="239"/>
                  <a:pt x="780" y="239"/>
                </a:cubicBezTo>
                <a:cubicBezTo>
                  <a:pt x="775" y="239"/>
                  <a:pt x="775" y="239"/>
                  <a:pt x="775" y="239"/>
                </a:cubicBezTo>
                <a:cubicBezTo>
                  <a:pt x="773" y="240"/>
                  <a:pt x="775" y="242"/>
                  <a:pt x="770" y="242"/>
                </a:cubicBezTo>
                <a:cubicBezTo>
                  <a:pt x="771" y="239"/>
                  <a:pt x="773" y="237"/>
                  <a:pt x="775" y="234"/>
                </a:cubicBezTo>
                <a:close/>
                <a:moveTo>
                  <a:pt x="770" y="274"/>
                </a:moveTo>
                <a:cubicBezTo>
                  <a:pt x="773" y="277"/>
                  <a:pt x="771" y="274"/>
                  <a:pt x="772" y="279"/>
                </a:cubicBezTo>
                <a:cubicBezTo>
                  <a:pt x="770" y="279"/>
                  <a:pt x="770" y="279"/>
                  <a:pt x="770" y="279"/>
                </a:cubicBezTo>
                <a:lnTo>
                  <a:pt x="770" y="274"/>
                </a:lnTo>
                <a:close/>
                <a:moveTo>
                  <a:pt x="765" y="244"/>
                </a:moveTo>
                <a:cubicBezTo>
                  <a:pt x="768" y="247"/>
                  <a:pt x="766" y="244"/>
                  <a:pt x="767" y="249"/>
                </a:cubicBezTo>
                <a:cubicBezTo>
                  <a:pt x="765" y="249"/>
                  <a:pt x="765" y="249"/>
                  <a:pt x="765" y="249"/>
                </a:cubicBezTo>
                <a:lnTo>
                  <a:pt x="765" y="244"/>
                </a:lnTo>
                <a:close/>
                <a:moveTo>
                  <a:pt x="750" y="244"/>
                </a:moveTo>
                <a:cubicBezTo>
                  <a:pt x="753" y="247"/>
                  <a:pt x="751" y="244"/>
                  <a:pt x="752" y="249"/>
                </a:cubicBezTo>
                <a:cubicBezTo>
                  <a:pt x="750" y="249"/>
                  <a:pt x="750" y="249"/>
                  <a:pt x="750" y="249"/>
                </a:cubicBezTo>
                <a:lnTo>
                  <a:pt x="750" y="244"/>
                </a:lnTo>
                <a:close/>
                <a:moveTo>
                  <a:pt x="747" y="269"/>
                </a:moveTo>
                <a:cubicBezTo>
                  <a:pt x="750" y="272"/>
                  <a:pt x="748" y="269"/>
                  <a:pt x="750" y="274"/>
                </a:cubicBezTo>
                <a:cubicBezTo>
                  <a:pt x="747" y="274"/>
                  <a:pt x="747" y="274"/>
                  <a:pt x="747" y="274"/>
                </a:cubicBezTo>
                <a:lnTo>
                  <a:pt x="747" y="269"/>
                </a:lnTo>
                <a:close/>
                <a:moveTo>
                  <a:pt x="742" y="264"/>
                </a:moveTo>
                <a:cubicBezTo>
                  <a:pt x="745" y="267"/>
                  <a:pt x="743" y="264"/>
                  <a:pt x="745" y="269"/>
                </a:cubicBezTo>
                <a:cubicBezTo>
                  <a:pt x="742" y="269"/>
                  <a:pt x="742" y="269"/>
                  <a:pt x="742" y="269"/>
                </a:cubicBezTo>
                <a:lnTo>
                  <a:pt x="742" y="264"/>
                </a:lnTo>
                <a:close/>
                <a:moveTo>
                  <a:pt x="745" y="309"/>
                </a:moveTo>
                <a:cubicBezTo>
                  <a:pt x="748" y="312"/>
                  <a:pt x="746" y="309"/>
                  <a:pt x="747" y="314"/>
                </a:cubicBezTo>
                <a:cubicBezTo>
                  <a:pt x="745" y="314"/>
                  <a:pt x="745" y="314"/>
                  <a:pt x="745" y="314"/>
                </a:cubicBezTo>
                <a:cubicBezTo>
                  <a:pt x="745" y="309"/>
                  <a:pt x="745" y="309"/>
                  <a:pt x="745" y="309"/>
                </a:cubicBezTo>
                <a:cubicBezTo>
                  <a:pt x="740" y="309"/>
                  <a:pt x="740" y="309"/>
                  <a:pt x="740" y="309"/>
                </a:cubicBezTo>
                <a:cubicBezTo>
                  <a:pt x="740" y="304"/>
                  <a:pt x="740" y="304"/>
                  <a:pt x="740" y="304"/>
                </a:cubicBezTo>
                <a:cubicBezTo>
                  <a:pt x="737" y="306"/>
                  <a:pt x="737" y="307"/>
                  <a:pt x="735" y="309"/>
                </a:cubicBezTo>
                <a:cubicBezTo>
                  <a:pt x="735" y="302"/>
                  <a:pt x="735" y="302"/>
                  <a:pt x="735" y="302"/>
                </a:cubicBezTo>
                <a:cubicBezTo>
                  <a:pt x="742" y="302"/>
                  <a:pt x="742" y="302"/>
                  <a:pt x="742" y="302"/>
                </a:cubicBezTo>
                <a:cubicBezTo>
                  <a:pt x="742" y="304"/>
                  <a:pt x="742" y="304"/>
                  <a:pt x="742" y="304"/>
                </a:cubicBezTo>
                <a:cubicBezTo>
                  <a:pt x="745" y="307"/>
                  <a:pt x="743" y="304"/>
                  <a:pt x="745" y="309"/>
                </a:cubicBezTo>
                <a:close/>
                <a:moveTo>
                  <a:pt x="732" y="272"/>
                </a:moveTo>
                <a:cubicBezTo>
                  <a:pt x="735" y="274"/>
                  <a:pt x="733" y="272"/>
                  <a:pt x="735" y="277"/>
                </a:cubicBezTo>
                <a:cubicBezTo>
                  <a:pt x="732" y="277"/>
                  <a:pt x="732" y="277"/>
                  <a:pt x="732" y="277"/>
                </a:cubicBezTo>
                <a:lnTo>
                  <a:pt x="732" y="272"/>
                </a:lnTo>
                <a:close/>
                <a:moveTo>
                  <a:pt x="710" y="252"/>
                </a:moveTo>
                <a:cubicBezTo>
                  <a:pt x="717" y="252"/>
                  <a:pt x="717" y="252"/>
                  <a:pt x="717" y="252"/>
                </a:cubicBezTo>
                <a:cubicBezTo>
                  <a:pt x="717" y="254"/>
                  <a:pt x="717" y="254"/>
                  <a:pt x="717" y="254"/>
                </a:cubicBezTo>
                <a:cubicBezTo>
                  <a:pt x="710" y="254"/>
                  <a:pt x="710" y="254"/>
                  <a:pt x="710" y="254"/>
                </a:cubicBezTo>
                <a:lnTo>
                  <a:pt x="710" y="252"/>
                </a:lnTo>
                <a:close/>
                <a:moveTo>
                  <a:pt x="710" y="267"/>
                </a:moveTo>
                <a:cubicBezTo>
                  <a:pt x="715" y="267"/>
                  <a:pt x="715" y="267"/>
                  <a:pt x="715" y="267"/>
                </a:cubicBezTo>
                <a:cubicBezTo>
                  <a:pt x="714" y="268"/>
                  <a:pt x="713" y="270"/>
                  <a:pt x="712" y="272"/>
                </a:cubicBezTo>
                <a:cubicBezTo>
                  <a:pt x="712" y="272"/>
                  <a:pt x="718" y="272"/>
                  <a:pt x="715" y="274"/>
                </a:cubicBezTo>
                <a:cubicBezTo>
                  <a:pt x="710" y="274"/>
                  <a:pt x="710" y="274"/>
                  <a:pt x="710" y="274"/>
                </a:cubicBezTo>
                <a:lnTo>
                  <a:pt x="710" y="267"/>
                </a:lnTo>
                <a:close/>
                <a:moveTo>
                  <a:pt x="707" y="252"/>
                </a:moveTo>
                <a:cubicBezTo>
                  <a:pt x="705" y="252"/>
                  <a:pt x="705" y="252"/>
                  <a:pt x="705" y="252"/>
                </a:cubicBezTo>
                <a:cubicBezTo>
                  <a:pt x="705" y="247"/>
                  <a:pt x="705" y="247"/>
                  <a:pt x="705" y="247"/>
                </a:cubicBezTo>
                <a:cubicBezTo>
                  <a:pt x="708" y="249"/>
                  <a:pt x="706" y="247"/>
                  <a:pt x="707" y="252"/>
                </a:cubicBezTo>
                <a:close/>
                <a:moveTo>
                  <a:pt x="702" y="229"/>
                </a:moveTo>
                <a:cubicBezTo>
                  <a:pt x="705" y="232"/>
                  <a:pt x="703" y="229"/>
                  <a:pt x="705" y="234"/>
                </a:cubicBezTo>
                <a:cubicBezTo>
                  <a:pt x="702" y="234"/>
                  <a:pt x="702" y="234"/>
                  <a:pt x="702" y="234"/>
                </a:cubicBezTo>
                <a:lnTo>
                  <a:pt x="702" y="229"/>
                </a:lnTo>
                <a:close/>
                <a:moveTo>
                  <a:pt x="702" y="289"/>
                </a:moveTo>
                <a:cubicBezTo>
                  <a:pt x="705" y="289"/>
                  <a:pt x="705" y="289"/>
                  <a:pt x="705" y="289"/>
                </a:cubicBezTo>
                <a:cubicBezTo>
                  <a:pt x="705" y="297"/>
                  <a:pt x="705" y="297"/>
                  <a:pt x="705" y="297"/>
                </a:cubicBezTo>
                <a:cubicBezTo>
                  <a:pt x="702" y="297"/>
                  <a:pt x="702" y="297"/>
                  <a:pt x="702" y="297"/>
                </a:cubicBezTo>
                <a:lnTo>
                  <a:pt x="702" y="289"/>
                </a:lnTo>
                <a:close/>
                <a:moveTo>
                  <a:pt x="697" y="247"/>
                </a:moveTo>
                <a:cubicBezTo>
                  <a:pt x="700" y="249"/>
                  <a:pt x="698" y="247"/>
                  <a:pt x="700" y="252"/>
                </a:cubicBezTo>
                <a:cubicBezTo>
                  <a:pt x="697" y="252"/>
                  <a:pt x="697" y="252"/>
                  <a:pt x="697" y="252"/>
                </a:cubicBezTo>
                <a:lnTo>
                  <a:pt x="697" y="247"/>
                </a:lnTo>
                <a:close/>
                <a:moveTo>
                  <a:pt x="700" y="287"/>
                </a:moveTo>
                <a:cubicBezTo>
                  <a:pt x="697" y="287"/>
                  <a:pt x="697" y="287"/>
                  <a:pt x="697" y="287"/>
                </a:cubicBezTo>
                <a:cubicBezTo>
                  <a:pt x="697" y="282"/>
                  <a:pt x="697" y="282"/>
                  <a:pt x="697" y="282"/>
                </a:cubicBezTo>
                <a:cubicBezTo>
                  <a:pt x="700" y="284"/>
                  <a:pt x="698" y="282"/>
                  <a:pt x="700" y="287"/>
                </a:cubicBezTo>
                <a:close/>
                <a:moveTo>
                  <a:pt x="695" y="244"/>
                </a:moveTo>
                <a:cubicBezTo>
                  <a:pt x="695" y="247"/>
                  <a:pt x="695" y="247"/>
                  <a:pt x="695" y="247"/>
                </a:cubicBezTo>
                <a:cubicBezTo>
                  <a:pt x="692" y="249"/>
                  <a:pt x="692" y="248"/>
                  <a:pt x="690" y="252"/>
                </a:cubicBezTo>
                <a:cubicBezTo>
                  <a:pt x="692" y="252"/>
                  <a:pt x="700" y="253"/>
                  <a:pt x="695" y="254"/>
                </a:cubicBezTo>
                <a:cubicBezTo>
                  <a:pt x="696" y="256"/>
                  <a:pt x="696" y="257"/>
                  <a:pt x="697" y="259"/>
                </a:cubicBezTo>
                <a:cubicBezTo>
                  <a:pt x="695" y="259"/>
                  <a:pt x="695" y="259"/>
                  <a:pt x="695" y="259"/>
                </a:cubicBezTo>
                <a:cubicBezTo>
                  <a:pt x="695" y="262"/>
                  <a:pt x="695" y="262"/>
                  <a:pt x="695" y="262"/>
                </a:cubicBezTo>
                <a:cubicBezTo>
                  <a:pt x="692" y="259"/>
                  <a:pt x="694" y="262"/>
                  <a:pt x="692" y="259"/>
                </a:cubicBezTo>
                <a:cubicBezTo>
                  <a:pt x="689" y="256"/>
                  <a:pt x="691" y="259"/>
                  <a:pt x="690" y="254"/>
                </a:cubicBezTo>
                <a:cubicBezTo>
                  <a:pt x="685" y="254"/>
                  <a:pt x="685" y="254"/>
                  <a:pt x="685" y="254"/>
                </a:cubicBezTo>
                <a:cubicBezTo>
                  <a:pt x="686" y="252"/>
                  <a:pt x="687" y="249"/>
                  <a:pt x="687" y="247"/>
                </a:cubicBezTo>
                <a:cubicBezTo>
                  <a:pt x="685" y="247"/>
                  <a:pt x="685" y="247"/>
                  <a:pt x="685" y="247"/>
                </a:cubicBezTo>
                <a:cubicBezTo>
                  <a:pt x="681" y="244"/>
                  <a:pt x="694" y="244"/>
                  <a:pt x="695" y="244"/>
                </a:cubicBezTo>
                <a:close/>
                <a:moveTo>
                  <a:pt x="690" y="262"/>
                </a:moveTo>
                <a:cubicBezTo>
                  <a:pt x="690" y="264"/>
                  <a:pt x="690" y="264"/>
                  <a:pt x="690" y="264"/>
                </a:cubicBezTo>
                <a:cubicBezTo>
                  <a:pt x="685" y="263"/>
                  <a:pt x="688" y="264"/>
                  <a:pt x="685" y="262"/>
                </a:cubicBezTo>
                <a:lnTo>
                  <a:pt x="690" y="262"/>
                </a:lnTo>
                <a:close/>
                <a:moveTo>
                  <a:pt x="690" y="237"/>
                </a:moveTo>
                <a:cubicBezTo>
                  <a:pt x="690" y="239"/>
                  <a:pt x="690" y="239"/>
                  <a:pt x="690" y="239"/>
                </a:cubicBezTo>
                <a:cubicBezTo>
                  <a:pt x="685" y="239"/>
                  <a:pt x="685" y="239"/>
                  <a:pt x="685" y="239"/>
                </a:cubicBezTo>
                <a:cubicBezTo>
                  <a:pt x="685" y="242"/>
                  <a:pt x="685" y="242"/>
                  <a:pt x="685" y="242"/>
                </a:cubicBezTo>
                <a:cubicBezTo>
                  <a:pt x="682" y="246"/>
                  <a:pt x="682" y="237"/>
                  <a:pt x="682" y="237"/>
                </a:cubicBezTo>
                <a:lnTo>
                  <a:pt x="690" y="237"/>
                </a:lnTo>
                <a:close/>
                <a:moveTo>
                  <a:pt x="682" y="247"/>
                </a:moveTo>
                <a:cubicBezTo>
                  <a:pt x="682" y="249"/>
                  <a:pt x="682" y="249"/>
                  <a:pt x="682" y="249"/>
                </a:cubicBezTo>
                <a:cubicBezTo>
                  <a:pt x="677" y="248"/>
                  <a:pt x="680" y="249"/>
                  <a:pt x="677" y="247"/>
                </a:cubicBezTo>
                <a:lnTo>
                  <a:pt x="682" y="247"/>
                </a:lnTo>
                <a:close/>
                <a:moveTo>
                  <a:pt x="682" y="259"/>
                </a:moveTo>
                <a:cubicBezTo>
                  <a:pt x="680" y="259"/>
                  <a:pt x="680" y="259"/>
                  <a:pt x="680" y="259"/>
                </a:cubicBezTo>
                <a:cubicBezTo>
                  <a:pt x="680" y="254"/>
                  <a:pt x="680" y="254"/>
                  <a:pt x="680" y="254"/>
                </a:cubicBezTo>
                <a:cubicBezTo>
                  <a:pt x="683" y="257"/>
                  <a:pt x="681" y="254"/>
                  <a:pt x="682" y="259"/>
                </a:cubicBezTo>
                <a:close/>
                <a:moveTo>
                  <a:pt x="670" y="279"/>
                </a:moveTo>
                <a:cubicBezTo>
                  <a:pt x="667" y="279"/>
                  <a:pt x="667" y="279"/>
                  <a:pt x="667" y="279"/>
                </a:cubicBezTo>
                <a:cubicBezTo>
                  <a:pt x="667" y="274"/>
                  <a:pt x="667" y="274"/>
                  <a:pt x="667" y="274"/>
                </a:cubicBezTo>
                <a:cubicBezTo>
                  <a:pt x="670" y="277"/>
                  <a:pt x="668" y="274"/>
                  <a:pt x="670" y="279"/>
                </a:cubicBezTo>
                <a:close/>
                <a:moveTo>
                  <a:pt x="667" y="264"/>
                </a:moveTo>
                <a:cubicBezTo>
                  <a:pt x="666" y="263"/>
                  <a:pt x="664" y="262"/>
                  <a:pt x="662" y="262"/>
                </a:cubicBezTo>
                <a:cubicBezTo>
                  <a:pt x="662" y="262"/>
                  <a:pt x="661" y="266"/>
                  <a:pt x="657" y="264"/>
                </a:cubicBezTo>
                <a:cubicBezTo>
                  <a:pt x="659" y="262"/>
                  <a:pt x="661" y="259"/>
                  <a:pt x="662" y="257"/>
                </a:cubicBezTo>
                <a:cubicBezTo>
                  <a:pt x="667" y="259"/>
                  <a:pt x="666" y="258"/>
                  <a:pt x="667" y="264"/>
                </a:cubicBezTo>
                <a:close/>
                <a:moveTo>
                  <a:pt x="672" y="297"/>
                </a:moveTo>
                <a:cubicBezTo>
                  <a:pt x="672" y="299"/>
                  <a:pt x="672" y="299"/>
                  <a:pt x="672" y="299"/>
                </a:cubicBezTo>
                <a:cubicBezTo>
                  <a:pt x="670" y="299"/>
                  <a:pt x="670" y="299"/>
                  <a:pt x="670" y="299"/>
                </a:cubicBezTo>
                <a:cubicBezTo>
                  <a:pt x="670" y="302"/>
                  <a:pt x="670" y="302"/>
                  <a:pt x="670" y="302"/>
                </a:cubicBezTo>
                <a:cubicBezTo>
                  <a:pt x="672" y="302"/>
                  <a:pt x="672" y="302"/>
                  <a:pt x="672" y="302"/>
                </a:cubicBezTo>
                <a:cubicBezTo>
                  <a:pt x="677" y="304"/>
                  <a:pt x="667" y="304"/>
                  <a:pt x="667" y="304"/>
                </a:cubicBezTo>
                <a:cubicBezTo>
                  <a:pt x="666" y="298"/>
                  <a:pt x="665" y="299"/>
                  <a:pt x="662" y="294"/>
                </a:cubicBezTo>
                <a:cubicBezTo>
                  <a:pt x="657" y="293"/>
                  <a:pt x="660" y="294"/>
                  <a:pt x="657" y="292"/>
                </a:cubicBezTo>
                <a:cubicBezTo>
                  <a:pt x="662" y="292"/>
                  <a:pt x="662" y="292"/>
                  <a:pt x="662" y="292"/>
                </a:cubicBezTo>
                <a:cubicBezTo>
                  <a:pt x="662" y="294"/>
                  <a:pt x="662" y="294"/>
                  <a:pt x="662" y="294"/>
                </a:cubicBezTo>
                <a:cubicBezTo>
                  <a:pt x="667" y="294"/>
                  <a:pt x="667" y="294"/>
                  <a:pt x="667" y="294"/>
                </a:cubicBezTo>
                <a:cubicBezTo>
                  <a:pt x="667" y="297"/>
                  <a:pt x="667" y="297"/>
                  <a:pt x="667" y="297"/>
                </a:cubicBezTo>
                <a:lnTo>
                  <a:pt x="672" y="297"/>
                </a:lnTo>
                <a:close/>
                <a:moveTo>
                  <a:pt x="655" y="242"/>
                </a:moveTo>
                <a:cubicBezTo>
                  <a:pt x="658" y="244"/>
                  <a:pt x="656" y="242"/>
                  <a:pt x="657" y="247"/>
                </a:cubicBezTo>
                <a:cubicBezTo>
                  <a:pt x="655" y="247"/>
                  <a:pt x="655" y="247"/>
                  <a:pt x="655" y="247"/>
                </a:cubicBezTo>
                <a:lnTo>
                  <a:pt x="655" y="242"/>
                </a:lnTo>
                <a:close/>
                <a:moveTo>
                  <a:pt x="652" y="252"/>
                </a:moveTo>
                <a:cubicBezTo>
                  <a:pt x="655" y="254"/>
                  <a:pt x="653" y="252"/>
                  <a:pt x="655" y="257"/>
                </a:cubicBezTo>
                <a:cubicBezTo>
                  <a:pt x="652" y="257"/>
                  <a:pt x="652" y="257"/>
                  <a:pt x="652" y="257"/>
                </a:cubicBezTo>
                <a:lnTo>
                  <a:pt x="652" y="252"/>
                </a:lnTo>
                <a:close/>
                <a:moveTo>
                  <a:pt x="652" y="269"/>
                </a:moveTo>
                <a:cubicBezTo>
                  <a:pt x="657" y="269"/>
                  <a:pt x="657" y="269"/>
                  <a:pt x="657" y="269"/>
                </a:cubicBezTo>
                <a:cubicBezTo>
                  <a:pt x="657" y="274"/>
                  <a:pt x="657" y="274"/>
                  <a:pt x="657" y="274"/>
                </a:cubicBezTo>
                <a:cubicBezTo>
                  <a:pt x="652" y="274"/>
                  <a:pt x="652" y="274"/>
                  <a:pt x="652" y="274"/>
                </a:cubicBezTo>
                <a:lnTo>
                  <a:pt x="652" y="269"/>
                </a:lnTo>
                <a:close/>
                <a:moveTo>
                  <a:pt x="645" y="244"/>
                </a:moveTo>
                <a:cubicBezTo>
                  <a:pt x="645" y="247"/>
                  <a:pt x="645" y="247"/>
                  <a:pt x="645" y="247"/>
                </a:cubicBezTo>
                <a:cubicBezTo>
                  <a:pt x="650" y="247"/>
                  <a:pt x="650" y="247"/>
                  <a:pt x="650" y="247"/>
                </a:cubicBezTo>
                <a:cubicBezTo>
                  <a:pt x="650" y="249"/>
                  <a:pt x="650" y="249"/>
                  <a:pt x="650" y="249"/>
                </a:cubicBezTo>
                <a:cubicBezTo>
                  <a:pt x="645" y="248"/>
                  <a:pt x="648" y="249"/>
                  <a:pt x="645" y="247"/>
                </a:cubicBezTo>
                <a:cubicBezTo>
                  <a:pt x="640" y="247"/>
                  <a:pt x="640" y="247"/>
                  <a:pt x="640" y="247"/>
                </a:cubicBezTo>
                <a:cubicBezTo>
                  <a:pt x="638" y="244"/>
                  <a:pt x="637" y="244"/>
                  <a:pt x="635" y="242"/>
                </a:cubicBezTo>
                <a:cubicBezTo>
                  <a:pt x="641" y="242"/>
                  <a:pt x="641" y="243"/>
                  <a:pt x="645" y="244"/>
                </a:cubicBezTo>
                <a:close/>
                <a:moveTo>
                  <a:pt x="635" y="252"/>
                </a:moveTo>
                <a:cubicBezTo>
                  <a:pt x="635" y="249"/>
                  <a:pt x="635" y="249"/>
                  <a:pt x="635" y="249"/>
                </a:cubicBezTo>
                <a:cubicBezTo>
                  <a:pt x="637" y="244"/>
                  <a:pt x="637" y="254"/>
                  <a:pt x="637" y="254"/>
                </a:cubicBezTo>
                <a:cubicBezTo>
                  <a:pt x="642" y="254"/>
                  <a:pt x="642" y="254"/>
                  <a:pt x="642" y="254"/>
                </a:cubicBezTo>
                <a:cubicBezTo>
                  <a:pt x="642" y="259"/>
                  <a:pt x="642" y="259"/>
                  <a:pt x="642" y="259"/>
                </a:cubicBezTo>
                <a:cubicBezTo>
                  <a:pt x="640" y="260"/>
                  <a:pt x="637" y="261"/>
                  <a:pt x="635" y="262"/>
                </a:cubicBezTo>
                <a:cubicBezTo>
                  <a:pt x="633" y="255"/>
                  <a:pt x="632" y="256"/>
                  <a:pt x="630" y="252"/>
                </a:cubicBezTo>
                <a:lnTo>
                  <a:pt x="635" y="252"/>
                </a:lnTo>
                <a:close/>
                <a:moveTo>
                  <a:pt x="627" y="254"/>
                </a:moveTo>
                <a:cubicBezTo>
                  <a:pt x="630" y="254"/>
                  <a:pt x="630" y="254"/>
                  <a:pt x="630" y="254"/>
                </a:cubicBezTo>
                <a:cubicBezTo>
                  <a:pt x="630" y="259"/>
                  <a:pt x="630" y="259"/>
                  <a:pt x="630" y="259"/>
                </a:cubicBezTo>
                <a:cubicBezTo>
                  <a:pt x="632" y="259"/>
                  <a:pt x="632" y="259"/>
                  <a:pt x="632" y="259"/>
                </a:cubicBezTo>
                <a:cubicBezTo>
                  <a:pt x="637" y="261"/>
                  <a:pt x="627" y="262"/>
                  <a:pt x="627" y="262"/>
                </a:cubicBezTo>
                <a:lnTo>
                  <a:pt x="627" y="254"/>
                </a:lnTo>
                <a:close/>
                <a:moveTo>
                  <a:pt x="620" y="254"/>
                </a:moveTo>
                <a:cubicBezTo>
                  <a:pt x="625" y="254"/>
                  <a:pt x="625" y="254"/>
                  <a:pt x="625" y="254"/>
                </a:cubicBezTo>
                <a:cubicBezTo>
                  <a:pt x="625" y="257"/>
                  <a:pt x="625" y="257"/>
                  <a:pt x="625" y="257"/>
                </a:cubicBezTo>
                <a:cubicBezTo>
                  <a:pt x="622" y="257"/>
                  <a:pt x="622" y="257"/>
                  <a:pt x="622" y="257"/>
                </a:cubicBezTo>
                <a:cubicBezTo>
                  <a:pt x="621" y="261"/>
                  <a:pt x="630" y="270"/>
                  <a:pt x="632" y="272"/>
                </a:cubicBezTo>
                <a:cubicBezTo>
                  <a:pt x="632" y="269"/>
                  <a:pt x="632" y="269"/>
                  <a:pt x="632" y="269"/>
                </a:cubicBezTo>
                <a:cubicBezTo>
                  <a:pt x="630" y="269"/>
                  <a:pt x="630" y="269"/>
                  <a:pt x="630" y="269"/>
                </a:cubicBezTo>
                <a:cubicBezTo>
                  <a:pt x="631" y="267"/>
                  <a:pt x="632" y="266"/>
                  <a:pt x="632" y="264"/>
                </a:cubicBezTo>
                <a:cubicBezTo>
                  <a:pt x="635" y="264"/>
                  <a:pt x="635" y="264"/>
                  <a:pt x="635" y="264"/>
                </a:cubicBezTo>
                <a:cubicBezTo>
                  <a:pt x="635" y="274"/>
                  <a:pt x="635" y="274"/>
                  <a:pt x="635" y="274"/>
                </a:cubicBezTo>
                <a:cubicBezTo>
                  <a:pt x="632" y="276"/>
                  <a:pt x="635" y="274"/>
                  <a:pt x="632" y="277"/>
                </a:cubicBezTo>
                <a:cubicBezTo>
                  <a:pt x="629" y="275"/>
                  <a:pt x="628" y="275"/>
                  <a:pt x="622" y="274"/>
                </a:cubicBezTo>
                <a:cubicBezTo>
                  <a:pt x="622" y="267"/>
                  <a:pt x="622" y="267"/>
                  <a:pt x="622" y="267"/>
                </a:cubicBezTo>
                <a:cubicBezTo>
                  <a:pt x="620" y="267"/>
                  <a:pt x="620" y="267"/>
                  <a:pt x="620" y="267"/>
                </a:cubicBezTo>
                <a:cubicBezTo>
                  <a:pt x="620" y="269"/>
                  <a:pt x="620" y="269"/>
                  <a:pt x="620" y="269"/>
                </a:cubicBezTo>
                <a:cubicBezTo>
                  <a:pt x="618" y="274"/>
                  <a:pt x="617" y="264"/>
                  <a:pt x="617" y="264"/>
                </a:cubicBezTo>
                <a:cubicBezTo>
                  <a:pt x="622" y="264"/>
                  <a:pt x="622" y="264"/>
                  <a:pt x="622" y="264"/>
                </a:cubicBezTo>
                <a:cubicBezTo>
                  <a:pt x="621" y="260"/>
                  <a:pt x="621" y="260"/>
                  <a:pt x="620" y="254"/>
                </a:cubicBezTo>
                <a:close/>
                <a:moveTo>
                  <a:pt x="622" y="289"/>
                </a:moveTo>
                <a:cubicBezTo>
                  <a:pt x="620" y="289"/>
                  <a:pt x="620" y="289"/>
                  <a:pt x="620" y="289"/>
                </a:cubicBezTo>
                <a:cubicBezTo>
                  <a:pt x="620" y="284"/>
                  <a:pt x="620" y="284"/>
                  <a:pt x="620" y="284"/>
                </a:cubicBezTo>
                <a:cubicBezTo>
                  <a:pt x="623" y="287"/>
                  <a:pt x="621" y="284"/>
                  <a:pt x="622" y="289"/>
                </a:cubicBezTo>
                <a:close/>
                <a:moveTo>
                  <a:pt x="610" y="252"/>
                </a:moveTo>
                <a:cubicBezTo>
                  <a:pt x="610" y="257"/>
                  <a:pt x="610" y="257"/>
                  <a:pt x="610" y="257"/>
                </a:cubicBezTo>
                <a:cubicBezTo>
                  <a:pt x="607" y="254"/>
                  <a:pt x="610" y="257"/>
                  <a:pt x="607" y="254"/>
                </a:cubicBezTo>
                <a:cubicBezTo>
                  <a:pt x="605" y="252"/>
                  <a:pt x="607" y="254"/>
                  <a:pt x="605" y="252"/>
                </a:cubicBezTo>
                <a:lnTo>
                  <a:pt x="610" y="252"/>
                </a:lnTo>
                <a:close/>
                <a:moveTo>
                  <a:pt x="605" y="277"/>
                </a:moveTo>
                <a:cubicBezTo>
                  <a:pt x="608" y="279"/>
                  <a:pt x="605" y="276"/>
                  <a:pt x="607" y="279"/>
                </a:cubicBezTo>
                <a:cubicBezTo>
                  <a:pt x="610" y="279"/>
                  <a:pt x="610" y="279"/>
                  <a:pt x="610" y="279"/>
                </a:cubicBezTo>
                <a:cubicBezTo>
                  <a:pt x="610" y="277"/>
                  <a:pt x="610" y="277"/>
                  <a:pt x="610" y="277"/>
                </a:cubicBezTo>
                <a:cubicBezTo>
                  <a:pt x="612" y="277"/>
                  <a:pt x="615" y="278"/>
                  <a:pt x="617" y="279"/>
                </a:cubicBezTo>
                <a:cubicBezTo>
                  <a:pt x="617" y="282"/>
                  <a:pt x="617" y="282"/>
                  <a:pt x="617" y="282"/>
                </a:cubicBezTo>
                <a:cubicBezTo>
                  <a:pt x="613" y="282"/>
                  <a:pt x="609" y="283"/>
                  <a:pt x="605" y="284"/>
                </a:cubicBezTo>
                <a:cubicBezTo>
                  <a:pt x="605" y="277"/>
                  <a:pt x="605" y="277"/>
                  <a:pt x="605" y="277"/>
                </a:cubicBezTo>
                <a:cubicBezTo>
                  <a:pt x="602" y="277"/>
                  <a:pt x="602" y="277"/>
                  <a:pt x="602" y="277"/>
                </a:cubicBezTo>
                <a:cubicBezTo>
                  <a:pt x="602" y="272"/>
                  <a:pt x="602" y="272"/>
                  <a:pt x="602" y="272"/>
                </a:cubicBezTo>
                <a:cubicBezTo>
                  <a:pt x="605" y="274"/>
                  <a:pt x="603" y="272"/>
                  <a:pt x="605" y="277"/>
                </a:cubicBezTo>
                <a:close/>
                <a:moveTo>
                  <a:pt x="617" y="284"/>
                </a:moveTo>
                <a:cubicBezTo>
                  <a:pt x="617" y="289"/>
                  <a:pt x="617" y="289"/>
                  <a:pt x="617" y="289"/>
                </a:cubicBezTo>
                <a:cubicBezTo>
                  <a:pt x="615" y="287"/>
                  <a:pt x="617" y="289"/>
                  <a:pt x="615" y="287"/>
                </a:cubicBezTo>
                <a:cubicBezTo>
                  <a:pt x="612" y="284"/>
                  <a:pt x="615" y="287"/>
                  <a:pt x="612" y="284"/>
                </a:cubicBezTo>
                <a:lnTo>
                  <a:pt x="617" y="284"/>
                </a:lnTo>
                <a:close/>
                <a:moveTo>
                  <a:pt x="600" y="264"/>
                </a:moveTo>
                <a:cubicBezTo>
                  <a:pt x="603" y="267"/>
                  <a:pt x="601" y="264"/>
                  <a:pt x="602" y="269"/>
                </a:cubicBezTo>
                <a:cubicBezTo>
                  <a:pt x="600" y="269"/>
                  <a:pt x="600" y="269"/>
                  <a:pt x="600" y="269"/>
                </a:cubicBezTo>
                <a:lnTo>
                  <a:pt x="600" y="264"/>
                </a:lnTo>
                <a:close/>
                <a:moveTo>
                  <a:pt x="600" y="302"/>
                </a:moveTo>
                <a:cubicBezTo>
                  <a:pt x="597" y="302"/>
                  <a:pt x="597" y="302"/>
                  <a:pt x="597" y="302"/>
                </a:cubicBezTo>
                <a:cubicBezTo>
                  <a:pt x="597" y="297"/>
                  <a:pt x="597" y="297"/>
                  <a:pt x="597" y="297"/>
                </a:cubicBezTo>
                <a:cubicBezTo>
                  <a:pt x="600" y="299"/>
                  <a:pt x="598" y="297"/>
                  <a:pt x="600" y="302"/>
                </a:cubicBezTo>
                <a:close/>
                <a:moveTo>
                  <a:pt x="600" y="309"/>
                </a:moveTo>
                <a:cubicBezTo>
                  <a:pt x="600" y="312"/>
                  <a:pt x="600" y="312"/>
                  <a:pt x="600" y="312"/>
                </a:cubicBezTo>
                <a:cubicBezTo>
                  <a:pt x="595" y="310"/>
                  <a:pt x="598" y="312"/>
                  <a:pt x="595" y="309"/>
                </a:cubicBezTo>
                <a:lnTo>
                  <a:pt x="600" y="309"/>
                </a:lnTo>
                <a:close/>
                <a:moveTo>
                  <a:pt x="595" y="267"/>
                </a:moveTo>
                <a:cubicBezTo>
                  <a:pt x="597" y="267"/>
                  <a:pt x="597" y="267"/>
                  <a:pt x="597" y="267"/>
                </a:cubicBezTo>
                <a:cubicBezTo>
                  <a:pt x="597" y="277"/>
                  <a:pt x="597" y="277"/>
                  <a:pt x="597" y="277"/>
                </a:cubicBezTo>
                <a:cubicBezTo>
                  <a:pt x="595" y="277"/>
                  <a:pt x="595" y="277"/>
                  <a:pt x="595" y="277"/>
                </a:cubicBezTo>
                <a:lnTo>
                  <a:pt x="595" y="267"/>
                </a:lnTo>
                <a:close/>
                <a:moveTo>
                  <a:pt x="595" y="304"/>
                </a:moveTo>
                <a:cubicBezTo>
                  <a:pt x="590" y="303"/>
                  <a:pt x="593" y="304"/>
                  <a:pt x="590" y="302"/>
                </a:cubicBezTo>
                <a:cubicBezTo>
                  <a:pt x="595" y="302"/>
                  <a:pt x="595" y="302"/>
                  <a:pt x="595" y="302"/>
                </a:cubicBezTo>
                <a:lnTo>
                  <a:pt x="595" y="304"/>
                </a:lnTo>
                <a:close/>
                <a:moveTo>
                  <a:pt x="592" y="284"/>
                </a:moveTo>
                <a:cubicBezTo>
                  <a:pt x="590" y="284"/>
                  <a:pt x="590" y="284"/>
                  <a:pt x="590" y="284"/>
                </a:cubicBezTo>
                <a:cubicBezTo>
                  <a:pt x="590" y="282"/>
                  <a:pt x="590" y="282"/>
                  <a:pt x="590" y="282"/>
                </a:cubicBezTo>
                <a:cubicBezTo>
                  <a:pt x="587" y="279"/>
                  <a:pt x="589" y="282"/>
                  <a:pt x="587" y="277"/>
                </a:cubicBezTo>
                <a:cubicBezTo>
                  <a:pt x="592" y="279"/>
                  <a:pt x="591" y="278"/>
                  <a:pt x="592" y="284"/>
                </a:cubicBezTo>
                <a:close/>
                <a:moveTo>
                  <a:pt x="585" y="264"/>
                </a:moveTo>
                <a:cubicBezTo>
                  <a:pt x="585" y="259"/>
                  <a:pt x="585" y="259"/>
                  <a:pt x="585" y="259"/>
                </a:cubicBezTo>
                <a:cubicBezTo>
                  <a:pt x="588" y="262"/>
                  <a:pt x="586" y="259"/>
                  <a:pt x="587" y="264"/>
                </a:cubicBezTo>
                <a:lnTo>
                  <a:pt x="585" y="264"/>
                </a:lnTo>
                <a:close/>
                <a:moveTo>
                  <a:pt x="582" y="242"/>
                </a:moveTo>
                <a:cubicBezTo>
                  <a:pt x="590" y="242"/>
                  <a:pt x="590" y="242"/>
                  <a:pt x="590" y="242"/>
                </a:cubicBezTo>
                <a:cubicBezTo>
                  <a:pt x="590" y="244"/>
                  <a:pt x="590" y="244"/>
                  <a:pt x="590" y="244"/>
                </a:cubicBezTo>
                <a:cubicBezTo>
                  <a:pt x="582" y="244"/>
                  <a:pt x="582" y="244"/>
                  <a:pt x="582" y="244"/>
                </a:cubicBezTo>
                <a:lnTo>
                  <a:pt x="582" y="242"/>
                </a:lnTo>
                <a:close/>
                <a:moveTo>
                  <a:pt x="578" y="254"/>
                </a:moveTo>
                <a:cubicBezTo>
                  <a:pt x="580" y="257"/>
                  <a:pt x="579" y="254"/>
                  <a:pt x="580" y="259"/>
                </a:cubicBezTo>
                <a:cubicBezTo>
                  <a:pt x="578" y="259"/>
                  <a:pt x="578" y="259"/>
                  <a:pt x="578" y="259"/>
                </a:cubicBezTo>
                <a:lnTo>
                  <a:pt x="578" y="254"/>
                </a:lnTo>
                <a:close/>
                <a:moveTo>
                  <a:pt x="575" y="267"/>
                </a:moveTo>
                <a:cubicBezTo>
                  <a:pt x="578" y="269"/>
                  <a:pt x="576" y="267"/>
                  <a:pt x="578" y="272"/>
                </a:cubicBezTo>
                <a:cubicBezTo>
                  <a:pt x="575" y="272"/>
                  <a:pt x="575" y="272"/>
                  <a:pt x="575" y="272"/>
                </a:cubicBezTo>
                <a:lnTo>
                  <a:pt x="575" y="267"/>
                </a:lnTo>
                <a:close/>
                <a:moveTo>
                  <a:pt x="563" y="292"/>
                </a:moveTo>
                <a:cubicBezTo>
                  <a:pt x="563" y="294"/>
                  <a:pt x="563" y="294"/>
                  <a:pt x="563" y="294"/>
                </a:cubicBezTo>
                <a:cubicBezTo>
                  <a:pt x="568" y="294"/>
                  <a:pt x="568" y="294"/>
                  <a:pt x="568" y="294"/>
                </a:cubicBezTo>
                <a:cubicBezTo>
                  <a:pt x="568" y="297"/>
                  <a:pt x="568" y="297"/>
                  <a:pt x="568" y="297"/>
                </a:cubicBezTo>
                <a:cubicBezTo>
                  <a:pt x="563" y="295"/>
                  <a:pt x="565" y="297"/>
                  <a:pt x="563" y="294"/>
                </a:cubicBezTo>
                <a:cubicBezTo>
                  <a:pt x="558" y="293"/>
                  <a:pt x="560" y="294"/>
                  <a:pt x="558" y="292"/>
                </a:cubicBezTo>
                <a:lnTo>
                  <a:pt x="563" y="292"/>
                </a:lnTo>
                <a:close/>
                <a:moveTo>
                  <a:pt x="535" y="284"/>
                </a:moveTo>
                <a:cubicBezTo>
                  <a:pt x="535" y="287"/>
                  <a:pt x="535" y="287"/>
                  <a:pt x="535" y="287"/>
                </a:cubicBezTo>
                <a:cubicBezTo>
                  <a:pt x="532" y="284"/>
                  <a:pt x="534" y="287"/>
                  <a:pt x="533" y="282"/>
                </a:cubicBezTo>
                <a:cubicBezTo>
                  <a:pt x="538" y="282"/>
                  <a:pt x="538" y="282"/>
                  <a:pt x="538" y="282"/>
                </a:cubicBezTo>
                <a:cubicBezTo>
                  <a:pt x="535" y="284"/>
                  <a:pt x="538" y="282"/>
                  <a:pt x="535" y="284"/>
                </a:cubicBezTo>
                <a:close/>
                <a:moveTo>
                  <a:pt x="538" y="302"/>
                </a:moveTo>
                <a:cubicBezTo>
                  <a:pt x="535" y="302"/>
                  <a:pt x="535" y="302"/>
                  <a:pt x="535" y="302"/>
                </a:cubicBezTo>
                <a:cubicBezTo>
                  <a:pt x="535" y="297"/>
                  <a:pt x="535" y="297"/>
                  <a:pt x="535" y="297"/>
                </a:cubicBezTo>
                <a:cubicBezTo>
                  <a:pt x="538" y="299"/>
                  <a:pt x="536" y="297"/>
                  <a:pt x="538" y="302"/>
                </a:cubicBezTo>
                <a:close/>
                <a:moveTo>
                  <a:pt x="540" y="282"/>
                </a:moveTo>
                <a:cubicBezTo>
                  <a:pt x="543" y="284"/>
                  <a:pt x="540" y="281"/>
                  <a:pt x="543" y="284"/>
                </a:cubicBezTo>
                <a:cubicBezTo>
                  <a:pt x="545" y="284"/>
                  <a:pt x="545" y="284"/>
                  <a:pt x="545" y="284"/>
                </a:cubicBezTo>
                <a:cubicBezTo>
                  <a:pt x="543" y="287"/>
                  <a:pt x="545" y="284"/>
                  <a:pt x="543" y="287"/>
                </a:cubicBezTo>
                <a:cubicBezTo>
                  <a:pt x="540" y="289"/>
                  <a:pt x="543" y="288"/>
                  <a:pt x="538" y="289"/>
                </a:cubicBezTo>
                <a:cubicBezTo>
                  <a:pt x="538" y="287"/>
                  <a:pt x="539" y="284"/>
                  <a:pt x="540" y="282"/>
                </a:cubicBezTo>
                <a:close/>
                <a:moveTo>
                  <a:pt x="548" y="297"/>
                </a:moveTo>
                <a:cubicBezTo>
                  <a:pt x="545" y="299"/>
                  <a:pt x="548" y="297"/>
                  <a:pt x="545" y="299"/>
                </a:cubicBezTo>
                <a:cubicBezTo>
                  <a:pt x="545" y="302"/>
                  <a:pt x="545" y="302"/>
                  <a:pt x="545" y="302"/>
                </a:cubicBezTo>
                <a:cubicBezTo>
                  <a:pt x="542" y="299"/>
                  <a:pt x="544" y="302"/>
                  <a:pt x="543" y="297"/>
                </a:cubicBezTo>
                <a:lnTo>
                  <a:pt x="548" y="297"/>
                </a:lnTo>
                <a:close/>
                <a:moveTo>
                  <a:pt x="538" y="269"/>
                </a:moveTo>
                <a:cubicBezTo>
                  <a:pt x="540" y="267"/>
                  <a:pt x="538" y="269"/>
                  <a:pt x="540" y="267"/>
                </a:cubicBezTo>
                <a:cubicBezTo>
                  <a:pt x="543" y="269"/>
                  <a:pt x="540" y="266"/>
                  <a:pt x="543" y="269"/>
                </a:cubicBezTo>
                <a:cubicBezTo>
                  <a:pt x="545" y="272"/>
                  <a:pt x="544" y="269"/>
                  <a:pt x="545" y="274"/>
                </a:cubicBezTo>
                <a:cubicBezTo>
                  <a:pt x="543" y="273"/>
                  <a:pt x="540" y="272"/>
                  <a:pt x="538" y="272"/>
                </a:cubicBezTo>
                <a:cubicBezTo>
                  <a:pt x="538" y="269"/>
                  <a:pt x="538" y="269"/>
                  <a:pt x="538" y="269"/>
                </a:cubicBezTo>
                <a:cubicBezTo>
                  <a:pt x="533" y="269"/>
                  <a:pt x="533" y="269"/>
                  <a:pt x="533" y="269"/>
                </a:cubicBezTo>
                <a:cubicBezTo>
                  <a:pt x="530" y="272"/>
                  <a:pt x="533" y="269"/>
                  <a:pt x="530" y="272"/>
                </a:cubicBezTo>
                <a:cubicBezTo>
                  <a:pt x="531" y="269"/>
                  <a:pt x="532" y="267"/>
                  <a:pt x="533" y="264"/>
                </a:cubicBezTo>
                <a:cubicBezTo>
                  <a:pt x="535" y="264"/>
                  <a:pt x="535" y="264"/>
                  <a:pt x="535" y="264"/>
                </a:cubicBezTo>
                <a:cubicBezTo>
                  <a:pt x="536" y="266"/>
                  <a:pt x="537" y="267"/>
                  <a:pt x="538" y="269"/>
                </a:cubicBezTo>
                <a:close/>
                <a:moveTo>
                  <a:pt x="520" y="304"/>
                </a:moveTo>
                <a:cubicBezTo>
                  <a:pt x="520" y="299"/>
                  <a:pt x="520" y="299"/>
                  <a:pt x="520" y="299"/>
                </a:cubicBezTo>
                <a:cubicBezTo>
                  <a:pt x="523" y="302"/>
                  <a:pt x="521" y="299"/>
                  <a:pt x="523" y="304"/>
                </a:cubicBezTo>
                <a:cubicBezTo>
                  <a:pt x="525" y="306"/>
                  <a:pt x="523" y="304"/>
                  <a:pt x="525" y="307"/>
                </a:cubicBezTo>
                <a:cubicBezTo>
                  <a:pt x="528" y="307"/>
                  <a:pt x="528" y="307"/>
                  <a:pt x="528" y="307"/>
                </a:cubicBezTo>
                <a:cubicBezTo>
                  <a:pt x="525" y="309"/>
                  <a:pt x="528" y="308"/>
                  <a:pt x="523" y="309"/>
                </a:cubicBezTo>
                <a:cubicBezTo>
                  <a:pt x="523" y="304"/>
                  <a:pt x="523" y="304"/>
                  <a:pt x="523" y="304"/>
                </a:cubicBezTo>
                <a:lnTo>
                  <a:pt x="520" y="304"/>
                </a:lnTo>
                <a:close/>
                <a:moveTo>
                  <a:pt x="515" y="297"/>
                </a:moveTo>
                <a:cubicBezTo>
                  <a:pt x="517" y="294"/>
                  <a:pt x="515" y="296"/>
                  <a:pt x="518" y="294"/>
                </a:cubicBezTo>
                <a:cubicBezTo>
                  <a:pt x="518" y="292"/>
                  <a:pt x="518" y="292"/>
                  <a:pt x="518" y="292"/>
                </a:cubicBezTo>
                <a:cubicBezTo>
                  <a:pt x="520" y="294"/>
                  <a:pt x="519" y="292"/>
                  <a:pt x="520" y="297"/>
                </a:cubicBezTo>
                <a:lnTo>
                  <a:pt x="515" y="297"/>
                </a:lnTo>
                <a:close/>
                <a:moveTo>
                  <a:pt x="525" y="254"/>
                </a:moveTo>
                <a:cubicBezTo>
                  <a:pt x="525" y="247"/>
                  <a:pt x="525" y="247"/>
                  <a:pt x="525" y="247"/>
                </a:cubicBezTo>
                <a:cubicBezTo>
                  <a:pt x="528" y="247"/>
                  <a:pt x="528" y="247"/>
                  <a:pt x="528" y="247"/>
                </a:cubicBezTo>
                <a:cubicBezTo>
                  <a:pt x="528" y="249"/>
                  <a:pt x="528" y="249"/>
                  <a:pt x="528" y="249"/>
                </a:cubicBezTo>
                <a:cubicBezTo>
                  <a:pt x="530" y="252"/>
                  <a:pt x="529" y="249"/>
                  <a:pt x="530" y="254"/>
                </a:cubicBezTo>
                <a:lnTo>
                  <a:pt x="525" y="254"/>
                </a:lnTo>
                <a:close/>
                <a:moveTo>
                  <a:pt x="530" y="237"/>
                </a:moveTo>
                <a:cubicBezTo>
                  <a:pt x="530" y="242"/>
                  <a:pt x="530" y="242"/>
                  <a:pt x="530" y="242"/>
                </a:cubicBezTo>
                <a:cubicBezTo>
                  <a:pt x="533" y="244"/>
                  <a:pt x="531" y="242"/>
                  <a:pt x="533" y="247"/>
                </a:cubicBezTo>
                <a:cubicBezTo>
                  <a:pt x="530" y="247"/>
                  <a:pt x="530" y="247"/>
                  <a:pt x="530" y="247"/>
                </a:cubicBezTo>
                <a:cubicBezTo>
                  <a:pt x="530" y="242"/>
                  <a:pt x="530" y="242"/>
                  <a:pt x="530" y="242"/>
                </a:cubicBezTo>
                <a:cubicBezTo>
                  <a:pt x="527" y="240"/>
                  <a:pt x="530" y="242"/>
                  <a:pt x="528" y="239"/>
                </a:cubicBezTo>
                <a:cubicBezTo>
                  <a:pt x="525" y="237"/>
                  <a:pt x="527" y="239"/>
                  <a:pt x="525" y="237"/>
                </a:cubicBezTo>
                <a:lnTo>
                  <a:pt x="530" y="237"/>
                </a:lnTo>
                <a:close/>
                <a:moveTo>
                  <a:pt x="520" y="242"/>
                </a:moveTo>
                <a:cubicBezTo>
                  <a:pt x="523" y="244"/>
                  <a:pt x="520" y="241"/>
                  <a:pt x="523" y="244"/>
                </a:cubicBezTo>
                <a:cubicBezTo>
                  <a:pt x="525" y="244"/>
                  <a:pt x="525" y="244"/>
                  <a:pt x="525" y="244"/>
                </a:cubicBezTo>
                <a:cubicBezTo>
                  <a:pt x="522" y="247"/>
                  <a:pt x="525" y="245"/>
                  <a:pt x="520" y="247"/>
                </a:cubicBezTo>
                <a:lnTo>
                  <a:pt x="520" y="242"/>
                </a:lnTo>
                <a:close/>
                <a:moveTo>
                  <a:pt x="518" y="247"/>
                </a:moveTo>
                <a:cubicBezTo>
                  <a:pt x="520" y="249"/>
                  <a:pt x="519" y="247"/>
                  <a:pt x="520" y="252"/>
                </a:cubicBezTo>
                <a:cubicBezTo>
                  <a:pt x="523" y="254"/>
                  <a:pt x="520" y="251"/>
                  <a:pt x="523" y="254"/>
                </a:cubicBezTo>
                <a:cubicBezTo>
                  <a:pt x="515" y="254"/>
                  <a:pt x="515" y="254"/>
                  <a:pt x="515" y="254"/>
                </a:cubicBezTo>
                <a:cubicBezTo>
                  <a:pt x="516" y="252"/>
                  <a:pt x="517" y="249"/>
                  <a:pt x="518" y="247"/>
                </a:cubicBezTo>
                <a:close/>
                <a:moveTo>
                  <a:pt x="480" y="282"/>
                </a:moveTo>
                <a:cubicBezTo>
                  <a:pt x="483" y="282"/>
                  <a:pt x="485" y="283"/>
                  <a:pt x="488" y="284"/>
                </a:cubicBezTo>
                <a:cubicBezTo>
                  <a:pt x="488" y="289"/>
                  <a:pt x="488" y="289"/>
                  <a:pt x="488" y="289"/>
                </a:cubicBezTo>
                <a:cubicBezTo>
                  <a:pt x="485" y="288"/>
                  <a:pt x="483" y="287"/>
                  <a:pt x="480" y="287"/>
                </a:cubicBezTo>
                <a:lnTo>
                  <a:pt x="480" y="282"/>
                </a:lnTo>
                <a:close/>
                <a:moveTo>
                  <a:pt x="473" y="289"/>
                </a:moveTo>
                <a:cubicBezTo>
                  <a:pt x="475" y="289"/>
                  <a:pt x="475" y="289"/>
                  <a:pt x="475" y="289"/>
                </a:cubicBezTo>
                <a:cubicBezTo>
                  <a:pt x="475" y="287"/>
                  <a:pt x="475" y="287"/>
                  <a:pt x="475" y="287"/>
                </a:cubicBezTo>
                <a:cubicBezTo>
                  <a:pt x="473" y="287"/>
                  <a:pt x="473" y="287"/>
                  <a:pt x="473" y="287"/>
                </a:cubicBezTo>
                <a:cubicBezTo>
                  <a:pt x="474" y="285"/>
                  <a:pt x="474" y="283"/>
                  <a:pt x="475" y="282"/>
                </a:cubicBezTo>
                <a:cubicBezTo>
                  <a:pt x="478" y="282"/>
                  <a:pt x="478" y="282"/>
                  <a:pt x="478" y="282"/>
                </a:cubicBezTo>
                <a:cubicBezTo>
                  <a:pt x="478" y="285"/>
                  <a:pt x="479" y="288"/>
                  <a:pt x="480" y="292"/>
                </a:cubicBezTo>
                <a:cubicBezTo>
                  <a:pt x="485" y="289"/>
                  <a:pt x="485" y="289"/>
                  <a:pt x="485" y="289"/>
                </a:cubicBezTo>
                <a:cubicBezTo>
                  <a:pt x="485" y="292"/>
                  <a:pt x="485" y="292"/>
                  <a:pt x="485" y="292"/>
                </a:cubicBezTo>
                <a:cubicBezTo>
                  <a:pt x="488" y="292"/>
                  <a:pt x="488" y="292"/>
                  <a:pt x="488" y="292"/>
                </a:cubicBezTo>
                <a:cubicBezTo>
                  <a:pt x="488" y="294"/>
                  <a:pt x="488" y="294"/>
                  <a:pt x="488" y="294"/>
                </a:cubicBezTo>
                <a:cubicBezTo>
                  <a:pt x="490" y="297"/>
                  <a:pt x="489" y="294"/>
                  <a:pt x="490" y="299"/>
                </a:cubicBezTo>
                <a:cubicBezTo>
                  <a:pt x="488" y="299"/>
                  <a:pt x="488" y="299"/>
                  <a:pt x="488" y="299"/>
                </a:cubicBezTo>
                <a:cubicBezTo>
                  <a:pt x="488" y="294"/>
                  <a:pt x="488" y="294"/>
                  <a:pt x="488" y="294"/>
                </a:cubicBezTo>
                <a:cubicBezTo>
                  <a:pt x="482" y="294"/>
                  <a:pt x="479" y="297"/>
                  <a:pt x="478" y="297"/>
                </a:cubicBezTo>
                <a:cubicBezTo>
                  <a:pt x="478" y="294"/>
                  <a:pt x="478" y="294"/>
                  <a:pt x="478" y="294"/>
                </a:cubicBezTo>
                <a:cubicBezTo>
                  <a:pt x="473" y="294"/>
                  <a:pt x="473" y="294"/>
                  <a:pt x="473" y="294"/>
                </a:cubicBezTo>
                <a:lnTo>
                  <a:pt x="473" y="289"/>
                </a:lnTo>
                <a:close/>
                <a:moveTo>
                  <a:pt x="465" y="287"/>
                </a:moveTo>
                <a:cubicBezTo>
                  <a:pt x="465" y="279"/>
                  <a:pt x="465" y="279"/>
                  <a:pt x="465" y="279"/>
                </a:cubicBezTo>
                <a:cubicBezTo>
                  <a:pt x="468" y="279"/>
                  <a:pt x="468" y="279"/>
                  <a:pt x="468" y="279"/>
                </a:cubicBezTo>
                <a:cubicBezTo>
                  <a:pt x="468" y="284"/>
                  <a:pt x="468" y="284"/>
                  <a:pt x="468" y="284"/>
                </a:cubicBezTo>
                <a:cubicBezTo>
                  <a:pt x="470" y="284"/>
                  <a:pt x="470" y="284"/>
                  <a:pt x="470" y="284"/>
                </a:cubicBezTo>
                <a:cubicBezTo>
                  <a:pt x="475" y="286"/>
                  <a:pt x="465" y="287"/>
                  <a:pt x="465" y="287"/>
                </a:cubicBezTo>
                <a:close/>
                <a:moveTo>
                  <a:pt x="468" y="289"/>
                </a:moveTo>
                <a:cubicBezTo>
                  <a:pt x="468" y="299"/>
                  <a:pt x="468" y="299"/>
                  <a:pt x="468" y="299"/>
                </a:cubicBezTo>
                <a:cubicBezTo>
                  <a:pt x="465" y="299"/>
                  <a:pt x="465" y="299"/>
                  <a:pt x="465" y="299"/>
                </a:cubicBezTo>
                <a:cubicBezTo>
                  <a:pt x="465" y="289"/>
                  <a:pt x="465" y="289"/>
                  <a:pt x="465" y="289"/>
                </a:cubicBezTo>
                <a:lnTo>
                  <a:pt x="468" y="289"/>
                </a:lnTo>
                <a:close/>
                <a:moveTo>
                  <a:pt x="470" y="267"/>
                </a:moveTo>
                <a:cubicBezTo>
                  <a:pt x="468" y="267"/>
                  <a:pt x="468" y="267"/>
                  <a:pt x="468" y="267"/>
                </a:cubicBezTo>
                <a:cubicBezTo>
                  <a:pt x="468" y="262"/>
                  <a:pt x="468" y="262"/>
                  <a:pt x="468" y="262"/>
                </a:cubicBezTo>
                <a:cubicBezTo>
                  <a:pt x="465" y="262"/>
                  <a:pt x="465" y="262"/>
                  <a:pt x="465" y="262"/>
                </a:cubicBezTo>
                <a:cubicBezTo>
                  <a:pt x="468" y="259"/>
                  <a:pt x="465" y="261"/>
                  <a:pt x="470" y="259"/>
                </a:cubicBezTo>
                <a:lnTo>
                  <a:pt x="470" y="267"/>
                </a:lnTo>
                <a:close/>
                <a:moveTo>
                  <a:pt x="468" y="249"/>
                </a:moveTo>
                <a:cubicBezTo>
                  <a:pt x="468" y="252"/>
                  <a:pt x="468" y="252"/>
                  <a:pt x="468" y="252"/>
                </a:cubicBezTo>
                <a:cubicBezTo>
                  <a:pt x="463" y="250"/>
                  <a:pt x="466" y="252"/>
                  <a:pt x="463" y="249"/>
                </a:cubicBezTo>
                <a:lnTo>
                  <a:pt x="468" y="249"/>
                </a:lnTo>
                <a:close/>
                <a:moveTo>
                  <a:pt x="455" y="254"/>
                </a:moveTo>
                <a:cubicBezTo>
                  <a:pt x="460" y="254"/>
                  <a:pt x="460" y="254"/>
                  <a:pt x="460" y="254"/>
                </a:cubicBezTo>
                <a:cubicBezTo>
                  <a:pt x="460" y="257"/>
                  <a:pt x="460" y="257"/>
                  <a:pt x="460" y="257"/>
                </a:cubicBezTo>
                <a:cubicBezTo>
                  <a:pt x="455" y="255"/>
                  <a:pt x="458" y="257"/>
                  <a:pt x="455" y="254"/>
                </a:cubicBezTo>
                <a:close/>
                <a:moveTo>
                  <a:pt x="460" y="304"/>
                </a:moveTo>
                <a:cubicBezTo>
                  <a:pt x="458" y="304"/>
                  <a:pt x="458" y="304"/>
                  <a:pt x="458" y="304"/>
                </a:cubicBezTo>
                <a:cubicBezTo>
                  <a:pt x="458" y="299"/>
                  <a:pt x="458" y="299"/>
                  <a:pt x="458" y="299"/>
                </a:cubicBezTo>
                <a:cubicBezTo>
                  <a:pt x="461" y="302"/>
                  <a:pt x="459" y="299"/>
                  <a:pt x="460" y="304"/>
                </a:cubicBezTo>
                <a:close/>
                <a:moveTo>
                  <a:pt x="450" y="252"/>
                </a:moveTo>
                <a:cubicBezTo>
                  <a:pt x="453" y="252"/>
                  <a:pt x="453" y="252"/>
                  <a:pt x="453" y="252"/>
                </a:cubicBezTo>
                <a:cubicBezTo>
                  <a:pt x="453" y="244"/>
                  <a:pt x="453" y="244"/>
                  <a:pt x="453" y="244"/>
                </a:cubicBezTo>
                <a:cubicBezTo>
                  <a:pt x="456" y="247"/>
                  <a:pt x="456" y="248"/>
                  <a:pt x="458" y="252"/>
                </a:cubicBezTo>
                <a:cubicBezTo>
                  <a:pt x="455" y="252"/>
                  <a:pt x="455" y="252"/>
                  <a:pt x="455" y="252"/>
                </a:cubicBezTo>
                <a:cubicBezTo>
                  <a:pt x="452" y="254"/>
                  <a:pt x="455" y="253"/>
                  <a:pt x="450" y="254"/>
                </a:cubicBezTo>
                <a:lnTo>
                  <a:pt x="450" y="252"/>
                </a:lnTo>
                <a:close/>
                <a:moveTo>
                  <a:pt x="455" y="282"/>
                </a:moveTo>
                <a:cubicBezTo>
                  <a:pt x="455" y="284"/>
                  <a:pt x="455" y="284"/>
                  <a:pt x="455" y="284"/>
                </a:cubicBezTo>
                <a:cubicBezTo>
                  <a:pt x="458" y="287"/>
                  <a:pt x="456" y="284"/>
                  <a:pt x="458" y="289"/>
                </a:cubicBezTo>
                <a:cubicBezTo>
                  <a:pt x="455" y="289"/>
                  <a:pt x="455" y="289"/>
                  <a:pt x="455" y="289"/>
                </a:cubicBezTo>
                <a:cubicBezTo>
                  <a:pt x="455" y="284"/>
                  <a:pt x="455" y="284"/>
                  <a:pt x="455" y="284"/>
                </a:cubicBezTo>
                <a:cubicBezTo>
                  <a:pt x="452" y="287"/>
                  <a:pt x="454" y="284"/>
                  <a:pt x="453" y="289"/>
                </a:cubicBezTo>
                <a:cubicBezTo>
                  <a:pt x="450" y="287"/>
                  <a:pt x="449" y="285"/>
                  <a:pt x="448" y="282"/>
                </a:cubicBezTo>
                <a:lnTo>
                  <a:pt x="455" y="282"/>
                </a:lnTo>
                <a:close/>
                <a:moveTo>
                  <a:pt x="455" y="314"/>
                </a:moveTo>
                <a:cubicBezTo>
                  <a:pt x="453" y="314"/>
                  <a:pt x="453" y="314"/>
                  <a:pt x="453" y="314"/>
                </a:cubicBezTo>
                <a:cubicBezTo>
                  <a:pt x="453" y="309"/>
                  <a:pt x="453" y="309"/>
                  <a:pt x="453" y="309"/>
                </a:cubicBezTo>
                <a:cubicBezTo>
                  <a:pt x="456" y="312"/>
                  <a:pt x="454" y="309"/>
                  <a:pt x="455" y="314"/>
                </a:cubicBezTo>
                <a:close/>
                <a:moveTo>
                  <a:pt x="448" y="289"/>
                </a:moveTo>
                <a:cubicBezTo>
                  <a:pt x="448" y="292"/>
                  <a:pt x="448" y="292"/>
                  <a:pt x="448" y="292"/>
                </a:cubicBezTo>
                <a:cubicBezTo>
                  <a:pt x="443" y="290"/>
                  <a:pt x="446" y="292"/>
                  <a:pt x="443" y="289"/>
                </a:cubicBezTo>
                <a:lnTo>
                  <a:pt x="448" y="289"/>
                </a:lnTo>
                <a:close/>
                <a:moveTo>
                  <a:pt x="435" y="267"/>
                </a:moveTo>
                <a:cubicBezTo>
                  <a:pt x="435" y="269"/>
                  <a:pt x="435" y="269"/>
                  <a:pt x="435" y="269"/>
                </a:cubicBezTo>
                <a:cubicBezTo>
                  <a:pt x="430" y="268"/>
                  <a:pt x="433" y="269"/>
                  <a:pt x="430" y="267"/>
                </a:cubicBezTo>
                <a:lnTo>
                  <a:pt x="435" y="267"/>
                </a:lnTo>
                <a:close/>
                <a:moveTo>
                  <a:pt x="415" y="287"/>
                </a:moveTo>
                <a:cubicBezTo>
                  <a:pt x="415" y="284"/>
                  <a:pt x="415" y="284"/>
                  <a:pt x="415" y="284"/>
                </a:cubicBezTo>
                <a:cubicBezTo>
                  <a:pt x="412" y="281"/>
                  <a:pt x="414" y="284"/>
                  <a:pt x="413" y="279"/>
                </a:cubicBezTo>
                <a:cubicBezTo>
                  <a:pt x="415" y="281"/>
                  <a:pt x="418" y="282"/>
                  <a:pt x="420" y="284"/>
                </a:cubicBezTo>
                <a:cubicBezTo>
                  <a:pt x="420" y="287"/>
                  <a:pt x="420" y="287"/>
                  <a:pt x="420" y="287"/>
                </a:cubicBezTo>
                <a:lnTo>
                  <a:pt x="415" y="287"/>
                </a:lnTo>
                <a:close/>
                <a:moveTo>
                  <a:pt x="420" y="289"/>
                </a:moveTo>
                <a:cubicBezTo>
                  <a:pt x="420" y="292"/>
                  <a:pt x="420" y="292"/>
                  <a:pt x="420" y="292"/>
                </a:cubicBezTo>
                <a:cubicBezTo>
                  <a:pt x="415" y="290"/>
                  <a:pt x="418" y="292"/>
                  <a:pt x="415" y="289"/>
                </a:cubicBezTo>
                <a:lnTo>
                  <a:pt x="420" y="289"/>
                </a:lnTo>
                <a:close/>
                <a:moveTo>
                  <a:pt x="408" y="272"/>
                </a:moveTo>
                <a:cubicBezTo>
                  <a:pt x="410" y="272"/>
                  <a:pt x="413" y="273"/>
                  <a:pt x="415" y="274"/>
                </a:cubicBezTo>
                <a:cubicBezTo>
                  <a:pt x="415" y="277"/>
                  <a:pt x="415" y="277"/>
                  <a:pt x="415" y="277"/>
                </a:cubicBezTo>
                <a:cubicBezTo>
                  <a:pt x="408" y="277"/>
                  <a:pt x="408" y="277"/>
                  <a:pt x="408" y="277"/>
                </a:cubicBezTo>
                <a:lnTo>
                  <a:pt x="408" y="272"/>
                </a:lnTo>
                <a:close/>
                <a:moveTo>
                  <a:pt x="403" y="257"/>
                </a:moveTo>
                <a:cubicBezTo>
                  <a:pt x="403" y="262"/>
                  <a:pt x="403" y="262"/>
                  <a:pt x="403" y="262"/>
                </a:cubicBezTo>
                <a:cubicBezTo>
                  <a:pt x="400" y="260"/>
                  <a:pt x="397" y="259"/>
                  <a:pt x="395" y="257"/>
                </a:cubicBezTo>
                <a:lnTo>
                  <a:pt x="403" y="257"/>
                </a:lnTo>
                <a:close/>
                <a:moveTo>
                  <a:pt x="393" y="262"/>
                </a:moveTo>
                <a:cubicBezTo>
                  <a:pt x="400" y="262"/>
                  <a:pt x="400" y="262"/>
                  <a:pt x="400" y="262"/>
                </a:cubicBezTo>
                <a:cubicBezTo>
                  <a:pt x="400" y="269"/>
                  <a:pt x="400" y="269"/>
                  <a:pt x="400" y="269"/>
                </a:cubicBezTo>
                <a:cubicBezTo>
                  <a:pt x="405" y="269"/>
                  <a:pt x="405" y="269"/>
                  <a:pt x="405" y="269"/>
                </a:cubicBezTo>
                <a:cubicBezTo>
                  <a:pt x="405" y="279"/>
                  <a:pt x="405" y="279"/>
                  <a:pt x="405" y="279"/>
                </a:cubicBezTo>
                <a:cubicBezTo>
                  <a:pt x="408" y="279"/>
                  <a:pt x="408" y="279"/>
                  <a:pt x="408" y="279"/>
                </a:cubicBezTo>
                <a:cubicBezTo>
                  <a:pt x="408" y="282"/>
                  <a:pt x="408" y="282"/>
                  <a:pt x="408" y="282"/>
                </a:cubicBezTo>
                <a:cubicBezTo>
                  <a:pt x="410" y="277"/>
                  <a:pt x="410" y="287"/>
                  <a:pt x="410" y="287"/>
                </a:cubicBezTo>
                <a:cubicBezTo>
                  <a:pt x="407" y="287"/>
                  <a:pt x="404" y="288"/>
                  <a:pt x="400" y="289"/>
                </a:cubicBezTo>
                <a:cubicBezTo>
                  <a:pt x="400" y="287"/>
                  <a:pt x="400" y="287"/>
                  <a:pt x="400" y="287"/>
                </a:cubicBezTo>
                <a:cubicBezTo>
                  <a:pt x="398" y="287"/>
                  <a:pt x="398" y="287"/>
                  <a:pt x="398" y="287"/>
                </a:cubicBezTo>
                <a:cubicBezTo>
                  <a:pt x="400" y="281"/>
                  <a:pt x="405" y="272"/>
                  <a:pt x="400" y="269"/>
                </a:cubicBezTo>
                <a:cubicBezTo>
                  <a:pt x="398" y="269"/>
                  <a:pt x="398" y="269"/>
                  <a:pt x="398" y="269"/>
                </a:cubicBezTo>
                <a:cubicBezTo>
                  <a:pt x="398" y="264"/>
                  <a:pt x="398" y="264"/>
                  <a:pt x="398" y="264"/>
                </a:cubicBezTo>
                <a:cubicBezTo>
                  <a:pt x="396" y="265"/>
                  <a:pt x="394" y="266"/>
                  <a:pt x="393" y="267"/>
                </a:cubicBezTo>
                <a:lnTo>
                  <a:pt x="393" y="262"/>
                </a:lnTo>
                <a:close/>
                <a:moveTo>
                  <a:pt x="398" y="274"/>
                </a:moveTo>
                <a:cubicBezTo>
                  <a:pt x="396" y="277"/>
                  <a:pt x="398" y="274"/>
                  <a:pt x="395" y="277"/>
                </a:cubicBezTo>
                <a:cubicBezTo>
                  <a:pt x="395" y="279"/>
                  <a:pt x="395" y="279"/>
                  <a:pt x="395" y="279"/>
                </a:cubicBezTo>
                <a:cubicBezTo>
                  <a:pt x="392" y="276"/>
                  <a:pt x="394" y="279"/>
                  <a:pt x="393" y="274"/>
                </a:cubicBezTo>
                <a:lnTo>
                  <a:pt x="398" y="274"/>
                </a:lnTo>
                <a:close/>
                <a:moveTo>
                  <a:pt x="390" y="274"/>
                </a:moveTo>
                <a:cubicBezTo>
                  <a:pt x="390" y="277"/>
                  <a:pt x="390" y="277"/>
                  <a:pt x="390" y="277"/>
                </a:cubicBezTo>
                <a:cubicBezTo>
                  <a:pt x="381" y="277"/>
                  <a:pt x="382" y="280"/>
                  <a:pt x="378" y="274"/>
                </a:cubicBezTo>
                <a:lnTo>
                  <a:pt x="390" y="274"/>
                </a:lnTo>
                <a:close/>
                <a:moveTo>
                  <a:pt x="390" y="279"/>
                </a:moveTo>
                <a:cubicBezTo>
                  <a:pt x="390" y="282"/>
                  <a:pt x="390" y="282"/>
                  <a:pt x="390" y="282"/>
                </a:cubicBezTo>
                <a:cubicBezTo>
                  <a:pt x="385" y="280"/>
                  <a:pt x="388" y="282"/>
                  <a:pt x="385" y="279"/>
                </a:cubicBezTo>
                <a:lnTo>
                  <a:pt x="390" y="279"/>
                </a:lnTo>
                <a:close/>
                <a:moveTo>
                  <a:pt x="373" y="274"/>
                </a:moveTo>
                <a:cubicBezTo>
                  <a:pt x="373" y="272"/>
                  <a:pt x="373" y="272"/>
                  <a:pt x="373" y="272"/>
                </a:cubicBezTo>
                <a:cubicBezTo>
                  <a:pt x="376" y="274"/>
                  <a:pt x="374" y="272"/>
                  <a:pt x="375" y="277"/>
                </a:cubicBezTo>
                <a:cubicBezTo>
                  <a:pt x="370" y="277"/>
                  <a:pt x="370" y="277"/>
                  <a:pt x="370" y="277"/>
                </a:cubicBezTo>
                <a:cubicBezTo>
                  <a:pt x="372" y="274"/>
                  <a:pt x="370" y="276"/>
                  <a:pt x="373" y="274"/>
                </a:cubicBezTo>
                <a:close/>
                <a:moveTo>
                  <a:pt x="370" y="282"/>
                </a:moveTo>
                <a:cubicBezTo>
                  <a:pt x="372" y="283"/>
                  <a:pt x="372" y="285"/>
                  <a:pt x="375" y="287"/>
                </a:cubicBezTo>
                <a:cubicBezTo>
                  <a:pt x="375" y="284"/>
                  <a:pt x="375" y="284"/>
                  <a:pt x="375" y="284"/>
                </a:cubicBezTo>
                <a:cubicBezTo>
                  <a:pt x="378" y="284"/>
                  <a:pt x="378" y="284"/>
                  <a:pt x="378" y="284"/>
                </a:cubicBezTo>
                <a:cubicBezTo>
                  <a:pt x="378" y="292"/>
                  <a:pt x="378" y="292"/>
                  <a:pt x="378" y="292"/>
                </a:cubicBezTo>
                <a:cubicBezTo>
                  <a:pt x="375" y="292"/>
                  <a:pt x="375" y="292"/>
                  <a:pt x="375" y="292"/>
                </a:cubicBezTo>
                <a:cubicBezTo>
                  <a:pt x="375" y="289"/>
                  <a:pt x="375" y="289"/>
                  <a:pt x="375" y="289"/>
                </a:cubicBezTo>
                <a:cubicBezTo>
                  <a:pt x="360" y="289"/>
                  <a:pt x="360" y="289"/>
                  <a:pt x="360" y="289"/>
                </a:cubicBezTo>
                <a:cubicBezTo>
                  <a:pt x="360" y="289"/>
                  <a:pt x="364" y="288"/>
                  <a:pt x="360" y="282"/>
                </a:cubicBezTo>
                <a:cubicBezTo>
                  <a:pt x="369" y="283"/>
                  <a:pt x="363" y="283"/>
                  <a:pt x="370" y="282"/>
                </a:cubicBezTo>
                <a:close/>
                <a:moveTo>
                  <a:pt x="358" y="272"/>
                </a:moveTo>
                <a:cubicBezTo>
                  <a:pt x="361" y="274"/>
                  <a:pt x="358" y="271"/>
                  <a:pt x="360" y="274"/>
                </a:cubicBezTo>
                <a:cubicBezTo>
                  <a:pt x="363" y="274"/>
                  <a:pt x="363" y="274"/>
                  <a:pt x="363" y="274"/>
                </a:cubicBezTo>
                <a:cubicBezTo>
                  <a:pt x="360" y="277"/>
                  <a:pt x="363" y="275"/>
                  <a:pt x="358" y="277"/>
                </a:cubicBezTo>
                <a:lnTo>
                  <a:pt x="358" y="272"/>
                </a:lnTo>
                <a:close/>
                <a:moveTo>
                  <a:pt x="348" y="297"/>
                </a:moveTo>
                <a:cubicBezTo>
                  <a:pt x="355" y="297"/>
                  <a:pt x="355" y="297"/>
                  <a:pt x="355" y="297"/>
                </a:cubicBezTo>
                <a:cubicBezTo>
                  <a:pt x="355" y="299"/>
                  <a:pt x="355" y="299"/>
                  <a:pt x="355" y="299"/>
                </a:cubicBezTo>
                <a:cubicBezTo>
                  <a:pt x="348" y="299"/>
                  <a:pt x="348" y="299"/>
                  <a:pt x="348" y="299"/>
                </a:cubicBezTo>
                <a:lnTo>
                  <a:pt x="348" y="297"/>
                </a:lnTo>
                <a:close/>
                <a:moveTo>
                  <a:pt x="350" y="364"/>
                </a:moveTo>
                <a:cubicBezTo>
                  <a:pt x="348" y="364"/>
                  <a:pt x="348" y="364"/>
                  <a:pt x="348" y="364"/>
                </a:cubicBezTo>
                <a:cubicBezTo>
                  <a:pt x="348" y="359"/>
                  <a:pt x="348" y="359"/>
                  <a:pt x="348" y="359"/>
                </a:cubicBezTo>
                <a:cubicBezTo>
                  <a:pt x="351" y="362"/>
                  <a:pt x="349" y="359"/>
                  <a:pt x="350" y="364"/>
                </a:cubicBezTo>
                <a:close/>
                <a:moveTo>
                  <a:pt x="345" y="302"/>
                </a:moveTo>
                <a:cubicBezTo>
                  <a:pt x="348" y="304"/>
                  <a:pt x="346" y="302"/>
                  <a:pt x="348" y="307"/>
                </a:cubicBezTo>
                <a:cubicBezTo>
                  <a:pt x="345" y="307"/>
                  <a:pt x="345" y="307"/>
                  <a:pt x="345" y="307"/>
                </a:cubicBezTo>
                <a:lnTo>
                  <a:pt x="345" y="302"/>
                </a:lnTo>
                <a:close/>
                <a:moveTo>
                  <a:pt x="343" y="344"/>
                </a:moveTo>
                <a:cubicBezTo>
                  <a:pt x="346" y="347"/>
                  <a:pt x="350" y="346"/>
                  <a:pt x="345" y="349"/>
                </a:cubicBezTo>
                <a:cubicBezTo>
                  <a:pt x="345" y="351"/>
                  <a:pt x="345" y="351"/>
                  <a:pt x="345" y="351"/>
                </a:cubicBezTo>
                <a:cubicBezTo>
                  <a:pt x="343" y="354"/>
                  <a:pt x="343" y="349"/>
                  <a:pt x="343" y="349"/>
                </a:cubicBezTo>
                <a:cubicBezTo>
                  <a:pt x="340" y="349"/>
                  <a:pt x="340" y="349"/>
                  <a:pt x="340" y="349"/>
                </a:cubicBezTo>
                <a:cubicBezTo>
                  <a:pt x="341" y="347"/>
                  <a:pt x="342" y="346"/>
                  <a:pt x="343" y="344"/>
                </a:cubicBezTo>
                <a:close/>
                <a:moveTo>
                  <a:pt x="335" y="364"/>
                </a:moveTo>
                <a:cubicBezTo>
                  <a:pt x="338" y="367"/>
                  <a:pt x="336" y="364"/>
                  <a:pt x="338" y="369"/>
                </a:cubicBezTo>
                <a:cubicBezTo>
                  <a:pt x="335" y="369"/>
                  <a:pt x="335" y="369"/>
                  <a:pt x="335" y="369"/>
                </a:cubicBezTo>
                <a:lnTo>
                  <a:pt x="335" y="364"/>
                </a:lnTo>
                <a:close/>
                <a:moveTo>
                  <a:pt x="335" y="374"/>
                </a:moveTo>
                <a:cubicBezTo>
                  <a:pt x="335" y="379"/>
                  <a:pt x="335" y="379"/>
                  <a:pt x="335" y="379"/>
                </a:cubicBezTo>
                <a:cubicBezTo>
                  <a:pt x="332" y="377"/>
                  <a:pt x="330" y="376"/>
                  <a:pt x="328" y="374"/>
                </a:cubicBezTo>
                <a:lnTo>
                  <a:pt x="335" y="374"/>
                </a:lnTo>
                <a:close/>
                <a:moveTo>
                  <a:pt x="323" y="304"/>
                </a:moveTo>
                <a:cubicBezTo>
                  <a:pt x="328" y="304"/>
                  <a:pt x="328" y="304"/>
                  <a:pt x="328" y="304"/>
                </a:cubicBezTo>
                <a:cubicBezTo>
                  <a:pt x="328" y="307"/>
                  <a:pt x="328" y="307"/>
                  <a:pt x="328" y="307"/>
                </a:cubicBezTo>
                <a:cubicBezTo>
                  <a:pt x="323" y="305"/>
                  <a:pt x="326" y="307"/>
                  <a:pt x="323" y="304"/>
                </a:cubicBezTo>
                <a:close/>
                <a:moveTo>
                  <a:pt x="333" y="249"/>
                </a:moveTo>
                <a:cubicBezTo>
                  <a:pt x="333" y="252"/>
                  <a:pt x="333" y="252"/>
                  <a:pt x="333" y="252"/>
                </a:cubicBezTo>
                <a:cubicBezTo>
                  <a:pt x="328" y="250"/>
                  <a:pt x="331" y="252"/>
                  <a:pt x="328" y="249"/>
                </a:cubicBezTo>
                <a:lnTo>
                  <a:pt x="333" y="249"/>
                </a:lnTo>
                <a:close/>
                <a:moveTo>
                  <a:pt x="323" y="239"/>
                </a:moveTo>
                <a:cubicBezTo>
                  <a:pt x="326" y="242"/>
                  <a:pt x="324" y="239"/>
                  <a:pt x="325" y="244"/>
                </a:cubicBezTo>
                <a:cubicBezTo>
                  <a:pt x="323" y="244"/>
                  <a:pt x="323" y="244"/>
                  <a:pt x="323" y="244"/>
                </a:cubicBezTo>
                <a:lnTo>
                  <a:pt x="323" y="239"/>
                </a:lnTo>
                <a:close/>
                <a:moveTo>
                  <a:pt x="315" y="239"/>
                </a:moveTo>
                <a:cubicBezTo>
                  <a:pt x="318" y="242"/>
                  <a:pt x="316" y="239"/>
                  <a:pt x="318" y="244"/>
                </a:cubicBezTo>
                <a:cubicBezTo>
                  <a:pt x="315" y="244"/>
                  <a:pt x="315" y="244"/>
                  <a:pt x="315" y="244"/>
                </a:cubicBezTo>
                <a:lnTo>
                  <a:pt x="315" y="239"/>
                </a:lnTo>
                <a:close/>
                <a:moveTo>
                  <a:pt x="318" y="247"/>
                </a:moveTo>
                <a:cubicBezTo>
                  <a:pt x="322" y="249"/>
                  <a:pt x="326" y="252"/>
                  <a:pt x="330" y="254"/>
                </a:cubicBezTo>
                <a:cubicBezTo>
                  <a:pt x="328" y="257"/>
                  <a:pt x="331" y="254"/>
                  <a:pt x="328" y="257"/>
                </a:cubicBezTo>
                <a:cubicBezTo>
                  <a:pt x="328" y="259"/>
                  <a:pt x="328" y="259"/>
                  <a:pt x="328" y="259"/>
                </a:cubicBezTo>
                <a:cubicBezTo>
                  <a:pt x="323" y="255"/>
                  <a:pt x="326" y="254"/>
                  <a:pt x="318" y="252"/>
                </a:cubicBezTo>
                <a:cubicBezTo>
                  <a:pt x="318" y="254"/>
                  <a:pt x="318" y="254"/>
                  <a:pt x="318" y="254"/>
                </a:cubicBezTo>
                <a:cubicBezTo>
                  <a:pt x="323" y="256"/>
                  <a:pt x="320" y="254"/>
                  <a:pt x="323" y="257"/>
                </a:cubicBezTo>
                <a:cubicBezTo>
                  <a:pt x="310" y="257"/>
                  <a:pt x="310" y="257"/>
                  <a:pt x="310" y="257"/>
                </a:cubicBezTo>
                <a:cubicBezTo>
                  <a:pt x="310" y="255"/>
                  <a:pt x="309" y="253"/>
                  <a:pt x="308" y="252"/>
                </a:cubicBezTo>
                <a:cubicBezTo>
                  <a:pt x="313" y="251"/>
                  <a:pt x="315" y="250"/>
                  <a:pt x="318" y="247"/>
                </a:cubicBezTo>
                <a:close/>
                <a:moveTo>
                  <a:pt x="308" y="284"/>
                </a:moveTo>
                <a:cubicBezTo>
                  <a:pt x="311" y="287"/>
                  <a:pt x="309" y="284"/>
                  <a:pt x="310" y="289"/>
                </a:cubicBezTo>
                <a:cubicBezTo>
                  <a:pt x="308" y="289"/>
                  <a:pt x="308" y="289"/>
                  <a:pt x="308" y="289"/>
                </a:cubicBezTo>
                <a:lnTo>
                  <a:pt x="308" y="284"/>
                </a:lnTo>
                <a:close/>
                <a:moveTo>
                  <a:pt x="313" y="334"/>
                </a:moveTo>
                <a:cubicBezTo>
                  <a:pt x="313" y="339"/>
                  <a:pt x="313" y="339"/>
                  <a:pt x="313" y="339"/>
                </a:cubicBezTo>
                <a:cubicBezTo>
                  <a:pt x="310" y="337"/>
                  <a:pt x="313" y="339"/>
                  <a:pt x="310" y="336"/>
                </a:cubicBezTo>
                <a:cubicBezTo>
                  <a:pt x="308" y="334"/>
                  <a:pt x="310" y="337"/>
                  <a:pt x="308" y="334"/>
                </a:cubicBezTo>
                <a:lnTo>
                  <a:pt x="313" y="334"/>
                </a:lnTo>
                <a:close/>
                <a:moveTo>
                  <a:pt x="308" y="339"/>
                </a:moveTo>
                <a:cubicBezTo>
                  <a:pt x="311" y="342"/>
                  <a:pt x="309" y="339"/>
                  <a:pt x="310" y="344"/>
                </a:cubicBezTo>
                <a:cubicBezTo>
                  <a:pt x="308" y="344"/>
                  <a:pt x="308" y="344"/>
                  <a:pt x="308" y="344"/>
                </a:cubicBezTo>
                <a:lnTo>
                  <a:pt x="308" y="339"/>
                </a:lnTo>
                <a:close/>
                <a:moveTo>
                  <a:pt x="310" y="369"/>
                </a:moveTo>
                <a:cubicBezTo>
                  <a:pt x="308" y="369"/>
                  <a:pt x="308" y="369"/>
                  <a:pt x="308" y="369"/>
                </a:cubicBezTo>
                <a:cubicBezTo>
                  <a:pt x="308" y="364"/>
                  <a:pt x="308" y="364"/>
                  <a:pt x="308" y="364"/>
                </a:cubicBezTo>
                <a:cubicBezTo>
                  <a:pt x="311" y="367"/>
                  <a:pt x="309" y="364"/>
                  <a:pt x="310" y="369"/>
                </a:cubicBezTo>
                <a:close/>
                <a:moveTo>
                  <a:pt x="308" y="356"/>
                </a:moveTo>
                <a:cubicBezTo>
                  <a:pt x="308" y="361"/>
                  <a:pt x="308" y="361"/>
                  <a:pt x="308" y="361"/>
                </a:cubicBezTo>
                <a:cubicBezTo>
                  <a:pt x="305" y="359"/>
                  <a:pt x="308" y="362"/>
                  <a:pt x="305" y="359"/>
                </a:cubicBezTo>
                <a:cubicBezTo>
                  <a:pt x="303" y="357"/>
                  <a:pt x="305" y="359"/>
                  <a:pt x="303" y="356"/>
                </a:cubicBezTo>
                <a:lnTo>
                  <a:pt x="308" y="356"/>
                </a:lnTo>
                <a:close/>
                <a:moveTo>
                  <a:pt x="305" y="374"/>
                </a:moveTo>
                <a:cubicBezTo>
                  <a:pt x="308" y="371"/>
                  <a:pt x="305" y="373"/>
                  <a:pt x="310" y="371"/>
                </a:cubicBezTo>
                <a:cubicBezTo>
                  <a:pt x="310" y="374"/>
                  <a:pt x="309" y="376"/>
                  <a:pt x="308" y="379"/>
                </a:cubicBezTo>
                <a:cubicBezTo>
                  <a:pt x="305" y="377"/>
                  <a:pt x="308" y="379"/>
                  <a:pt x="305" y="376"/>
                </a:cubicBezTo>
                <a:cubicBezTo>
                  <a:pt x="303" y="374"/>
                  <a:pt x="305" y="377"/>
                  <a:pt x="303" y="374"/>
                </a:cubicBezTo>
                <a:lnTo>
                  <a:pt x="305" y="374"/>
                </a:lnTo>
                <a:close/>
                <a:moveTo>
                  <a:pt x="318" y="406"/>
                </a:moveTo>
                <a:cubicBezTo>
                  <a:pt x="315" y="406"/>
                  <a:pt x="315" y="406"/>
                  <a:pt x="315" y="406"/>
                </a:cubicBezTo>
                <a:cubicBezTo>
                  <a:pt x="315" y="401"/>
                  <a:pt x="315" y="401"/>
                  <a:pt x="315" y="401"/>
                </a:cubicBezTo>
                <a:cubicBezTo>
                  <a:pt x="309" y="400"/>
                  <a:pt x="311" y="401"/>
                  <a:pt x="308" y="396"/>
                </a:cubicBezTo>
                <a:cubicBezTo>
                  <a:pt x="310" y="397"/>
                  <a:pt x="313" y="398"/>
                  <a:pt x="315" y="399"/>
                </a:cubicBezTo>
                <a:cubicBezTo>
                  <a:pt x="315" y="401"/>
                  <a:pt x="315" y="401"/>
                  <a:pt x="315" y="401"/>
                </a:cubicBezTo>
                <a:cubicBezTo>
                  <a:pt x="318" y="404"/>
                  <a:pt x="316" y="401"/>
                  <a:pt x="318" y="406"/>
                </a:cubicBezTo>
                <a:close/>
                <a:moveTo>
                  <a:pt x="305" y="386"/>
                </a:moveTo>
                <a:cubicBezTo>
                  <a:pt x="305" y="381"/>
                  <a:pt x="305" y="381"/>
                  <a:pt x="305" y="381"/>
                </a:cubicBezTo>
                <a:cubicBezTo>
                  <a:pt x="308" y="384"/>
                  <a:pt x="306" y="381"/>
                  <a:pt x="308" y="386"/>
                </a:cubicBezTo>
                <a:lnTo>
                  <a:pt x="305" y="386"/>
                </a:lnTo>
                <a:close/>
                <a:moveTo>
                  <a:pt x="308" y="401"/>
                </a:moveTo>
                <a:cubicBezTo>
                  <a:pt x="307" y="404"/>
                  <a:pt x="306" y="406"/>
                  <a:pt x="305" y="409"/>
                </a:cubicBezTo>
                <a:cubicBezTo>
                  <a:pt x="303" y="409"/>
                  <a:pt x="303" y="409"/>
                  <a:pt x="303" y="409"/>
                </a:cubicBezTo>
                <a:cubicBezTo>
                  <a:pt x="303" y="401"/>
                  <a:pt x="303" y="401"/>
                  <a:pt x="303" y="401"/>
                </a:cubicBezTo>
                <a:lnTo>
                  <a:pt x="308" y="401"/>
                </a:lnTo>
                <a:close/>
                <a:moveTo>
                  <a:pt x="300" y="384"/>
                </a:moveTo>
                <a:cubicBezTo>
                  <a:pt x="298" y="384"/>
                  <a:pt x="298" y="384"/>
                  <a:pt x="298" y="384"/>
                </a:cubicBezTo>
                <a:cubicBezTo>
                  <a:pt x="298" y="381"/>
                  <a:pt x="298" y="381"/>
                  <a:pt x="298" y="381"/>
                </a:cubicBezTo>
                <a:cubicBezTo>
                  <a:pt x="295" y="379"/>
                  <a:pt x="297" y="381"/>
                  <a:pt x="295" y="376"/>
                </a:cubicBezTo>
                <a:cubicBezTo>
                  <a:pt x="300" y="379"/>
                  <a:pt x="299" y="378"/>
                  <a:pt x="300" y="384"/>
                </a:cubicBezTo>
                <a:close/>
                <a:moveTo>
                  <a:pt x="298" y="391"/>
                </a:moveTo>
                <a:cubicBezTo>
                  <a:pt x="298" y="386"/>
                  <a:pt x="298" y="386"/>
                  <a:pt x="298" y="386"/>
                </a:cubicBezTo>
                <a:cubicBezTo>
                  <a:pt x="300" y="387"/>
                  <a:pt x="303" y="388"/>
                  <a:pt x="305" y="389"/>
                </a:cubicBezTo>
                <a:cubicBezTo>
                  <a:pt x="303" y="392"/>
                  <a:pt x="305" y="390"/>
                  <a:pt x="300" y="391"/>
                </a:cubicBezTo>
                <a:cubicBezTo>
                  <a:pt x="300" y="394"/>
                  <a:pt x="300" y="394"/>
                  <a:pt x="300" y="394"/>
                </a:cubicBezTo>
                <a:cubicBezTo>
                  <a:pt x="293" y="394"/>
                  <a:pt x="293" y="394"/>
                  <a:pt x="293" y="394"/>
                </a:cubicBezTo>
                <a:cubicBezTo>
                  <a:pt x="290" y="395"/>
                  <a:pt x="294" y="395"/>
                  <a:pt x="290" y="396"/>
                </a:cubicBezTo>
                <a:cubicBezTo>
                  <a:pt x="289" y="390"/>
                  <a:pt x="287" y="391"/>
                  <a:pt x="285" y="384"/>
                </a:cubicBezTo>
                <a:cubicBezTo>
                  <a:pt x="290" y="384"/>
                  <a:pt x="290" y="384"/>
                  <a:pt x="290" y="384"/>
                </a:cubicBezTo>
                <a:cubicBezTo>
                  <a:pt x="290" y="386"/>
                  <a:pt x="290" y="386"/>
                  <a:pt x="290" y="386"/>
                </a:cubicBezTo>
                <a:cubicBezTo>
                  <a:pt x="292" y="386"/>
                  <a:pt x="294" y="385"/>
                  <a:pt x="295" y="384"/>
                </a:cubicBezTo>
                <a:cubicBezTo>
                  <a:pt x="295" y="391"/>
                  <a:pt x="295" y="391"/>
                  <a:pt x="295" y="391"/>
                </a:cubicBezTo>
                <a:lnTo>
                  <a:pt x="298" y="391"/>
                </a:lnTo>
                <a:close/>
                <a:moveTo>
                  <a:pt x="288" y="399"/>
                </a:moveTo>
                <a:cubicBezTo>
                  <a:pt x="288" y="401"/>
                  <a:pt x="288" y="401"/>
                  <a:pt x="288" y="401"/>
                </a:cubicBezTo>
                <a:cubicBezTo>
                  <a:pt x="285" y="401"/>
                  <a:pt x="285" y="401"/>
                  <a:pt x="285" y="401"/>
                </a:cubicBezTo>
                <a:cubicBezTo>
                  <a:pt x="285" y="404"/>
                  <a:pt x="285" y="404"/>
                  <a:pt x="285" y="404"/>
                </a:cubicBezTo>
                <a:cubicBezTo>
                  <a:pt x="283" y="404"/>
                  <a:pt x="283" y="404"/>
                  <a:pt x="283" y="404"/>
                </a:cubicBezTo>
                <a:cubicBezTo>
                  <a:pt x="283" y="396"/>
                  <a:pt x="283" y="396"/>
                  <a:pt x="283" y="396"/>
                </a:cubicBezTo>
                <a:cubicBezTo>
                  <a:pt x="285" y="397"/>
                  <a:pt x="286" y="398"/>
                  <a:pt x="288" y="399"/>
                </a:cubicBezTo>
                <a:close/>
                <a:moveTo>
                  <a:pt x="288" y="356"/>
                </a:moveTo>
                <a:cubicBezTo>
                  <a:pt x="291" y="359"/>
                  <a:pt x="289" y="356"/>
                  <a:pt x="290" y="361"/>
                </a:cubicBezTo>
                <a:cubicBezTo>
                  <a:pt x="288" y="361"/>
                  <a:pt x="288" y="361"/>
                  <a:pt x="288" y="361"/>
                </a:cubicBezTo>
                <a:lnTo>
                  <a:pt x="288" y="356"/>
                </a:lnTo>
                <a:close/>
                <a:moveTo>
                  <a:pt x="285" y="364"/>
                </a:moveTo>
                <a:cubicBezTo>
                  <a:pt x="280" y="362"/>
                  <a:pt x="283" y="364"/>
                  <a:pt x="280" y="361"/>
                </a:cubicBezTo>
                <a:cubicBezTo>
                  <a:pt x="285" y="361"/>
                  <a:pt x="285" y="361"/>
                  <a:pt x="285" y="361"/>
                </a:cubicBezTo>
                <a:lnTo>
                  <a:pt x="285" y="364"/>
                </a:lnTo>
                <a:close/>
                <a:moveTo>
                  <a:pt x="275" y="354"/>
                </a:moveTo>
                <a:cubicBezTo>
                  <a:pt x="283" y="354"/>
                  <a:pt x="283" y="354"/>
                  <a:pt x="283" y="354"/>
                </a:cubicBezTo>
                <a:cubicBezTo>
                  <a:pt x="283" y="356"/>
                  <a:pt x="283" y="356"/>
                  <a:pt x="283" y="356"/>
                </a:cubicBezTo>
                <a:cubicBezTo>
                  <a:pt x="275" y="356"/>
                  <a:pt x="275" y="356"/>
                  <a:pt x="275" y="356"/>
                </a:cubicBezTo>
                <a:lnTo>
                  <a:pt x="275" y="354"/>
                </a:lnTo>
                <a:close/>
                <a:moveTo>
                  <a:pt x="273" y="289"/>
                </a:moveTo>
                <a:cubicBezTo>
                  <a:pt x="273" y="292"/>
                  <a:pt x="273" y="292"/>
                  <a:pt x="273" y="292"/>
                </a:cubicBezTo>
                <a:cubicBezTo>
                  <a:pt x="268" y="290"/>
                  <a:pt x="271" y="292"/>
                  <a:pt x="268" y="289"/>
                </a:cubicBezTo>
                <a:lnTo>
                  <a:pt x="273" y="289"/>
                </a:lnTo>
                <a:close/>
                <a:moveTo>
                  <a:pt x="268" y="389"/>
                </a:moveTo>
                <a:cubicBezTo>
                  <a:pt x="275" y="389"/>
                  <a:pt x="275" y="389"/>
                  <a:pt x="275" y="389"/>
                </a:cubicBezTo>
                <a:cubicBezTo>
                  <a:pt x="275" y="391"/>
                  <a:pt x="275" y="391"/>
                  <a:pt x="275" y="391"/>
                </a:cubicBezTo>
                <a:cubicBezTo>
                  <a:pt x="268" y="391"/>
                  <a:pt x="268" y="391"/>
                  <a:pt x="268" y="391"/>
                </a:cubicBezTo>
                <a:lnTo>
                  <a:pt x="268" y="389"/>
                </a:lnTo>
                <a:close/>
                <a:moveTo>
                  <a:pt x="268" y="414"/>
                </a:moveTo>
                <a:cubicBezTo>
                  <a:pt x="270" y="414"/>
                  <a:pt x="270" y="414"/>
                  <a:pt x="270" y="414"/>
                </a:cubicBezTo>
                <a:cubicBezTo>
                  <a:pt x="270" y="411"/>
                  <a:pt x="270" y="411"/>
                  <a:pt x="270" y="411"/>
                </a:cubicBezTo>
                <a:cubicBezTo>
                  <a:pt x="276" y="415"/>
                  <a:pt x="275" y="415"/>
                  <a:pt x="275" y="424"/>
                </a:cubicBezTo>
                <a:cubicBezTo>
                  <a:pt x="273" y="426"/>
                  <a:pt x="275" y="424"/>
                  <a:pt x="273" y="426"/>
                </a:cubicBezTo>
                <a:cubicBezTo>
                  <a:pt x="270" y="426"/>
                  <a:pt x="270" y="426"/>
                  <a:pt x="270" y="426"/>
                </a:cubicBezTo>
                <a:cubicBezTo>
                  <a:pt x="270" y="416"/>
                  <a:pt x="270" y="416"/>
                  <a:pt x="270" y="416"/>
                </a:cubicBezTo>
                <a:cubicBezTo>
                  <a:pt x="268" y="416"/>
                  <a:pt x="268" y="416"/>
                  <a:pt x="268" y="416"/>
                </a:cubicBezTo>
                <a:lnTo>
                  <a:pt x="268" y="414"/>
                </a:lnTo>
                <a:close/>
                <a:moveTo>
                  <a:pt x="261" y="401"/>
                </a:moveTo>
                <a:cubicBezTo>
                  <a:pt x="265" y="401"/>
                  <a:pt x="265" y="401"/>
                  <a:pt x="265" y="401"/>
                </a:cubicBezTo>
                <a:cubicBezTo>
                  <a:pt x="265" y="403"/>
                  <a:pt x="263" y="410"/>
                  <a:pt x="261" y="409"/>
                </a:cubicBezTo>
                <a:cubicBezTo>
                  <a:pt x="257" y="404"/>
                  <a:pt x="260" y="407"/>
                  <a:pt x="261" y="401"/>
                </a:cubicBezTo>
                <a:close/>
                <a:moveTo>
                  <a:pt x="258" y="284"/>
                </a:moveTo>
                <a:cubicBezTo>
                  <a:pt x="263" y="284"/>
                  <a:pt x="263" y="284"/>
                  <a:pt x="263" y="284"/>
                </a:cubicBezTo>
                <a:cubicBezTo>
                  <a:pt x="263" y="289"/>
                  <a:pt x="263" y="289"/>
                  <a:pt x="263" y="289"/>
                </a:cubicBezTo>
                <a:cubicBezTo>
                  <a:pt x="260" y="287"/>
                  <a:pt x="263" y="289"/>
                  <a:pt x="261" y="287"/>
                </a:cubicBezTo>
                <a:cubicBezTo>
                  <a:pt x="258" y="284"/>
                  <a:pt x="260" y="287"/>
                  <a:pt x="258" y="284"/>
                </a:cubicBezTo>
                <a:close/>
                <a:moveTo>
                  <a:pt x="251" y="259"/>
                </a:moveTo>
                <a:cubicBezTo>
                  <a:pt x="254" y="261"/>
                  <a:pt x="257" y="263"/>
                  <a:pt x="258" y="267"/>
                </a:cubicBezTo>
                <a:cubicBezTo>
                  <a:pt x="257" y="268"/>
                  <a:pt x="254" y="266"/>
                  <a:pt x="256" y="269"/>
                </a:cubicBezTo>
                <a:cubicBezTo>
                  <a:pt x="256" y="269"/>
                  <a:pt x="265" y="274"/>
                  <a:pt x="263" y="277"/>
                </a:cubicBezTo>
                <a:cubicBezTo>
                  <a:pt x="256" y="277"/>
                  <a:pt x="256" y="277"/>
                  <a:pt x="256" y="277"/>
                </a:cubicBezTo>
                <a:cubicBezTo>
                  <a:pt x="252" y="278"/>
                  <a:pt x="256" y="278"/>
                  <a:pt x="253" y="279"/>
                </a:cubicBezTo>
                <a:cubicBezTo>
                  <a:pt x="254" y="277"/>
                  <a:pt x="255" y="274"/>
                  <a:pt x="256" y="272"/>
                </a:cubicBezTo>
                <a:cubicBezTo>
                  <a:pt x="253" y="272"/>
                  <a:pt x="253" y="272"/>
                  <a:pt x="253" y="272"/>
                </a:cubicBezTo>
                <a:cubicBezTo>
                  <a:pt x="253" y="274"/>
                  <a:pt x="253" y="274"/>
                  <a:pt x="253" y="274"/>
                </a:cubicBezTo>
                <a:cubicBezTo>
                  <a:pt x="248" y="273"/>
                  <a:pt x="251" y="274"/>
                  <a:pt x="248" y="272"/>
                </a:cubicBezTo>
                <a:cubicBezTo>
                  <a:pt x="253" y="272"/>
                  <a:pt x="253" y="272"/>
                  <a:pt x="253" y="272"/>
                </a:cubicBezTo>
                <a:cubicBezTo>
                  <a:pt x="252" y="267"/>
                  <a:pt x="251" y="263"/>
                  <a:pt x="251" y="259"/>
                </a:cubicBezTo>
                <a:close/>
                <a:moveTo>
                  <a:pt x="253" y="356"/>
                </a:moveTo>
                <a:cubicBezTo>
                  <a:pt x="253" y="354"/>
                  <a:pt x="253" y="354"/>
                  <a:pt x="253" y="354"/>
                </a:cubicBezTo>
                <a:cubicBezTo>
                  <a:pt x="256" y="357"/>
                  <a:pt x="254" y="354"/>
                  <a:pt x="256" y="359"/>
                </a:cubicBezTo>
                <a:cubicBezTo>
                  <a:pt x="251" y="359"/>
                  <a:pt x="251" y="359"/>
                  <a:pt x="251" y="359"/>
                </a:cubicBezTo>
                <a:cubicBezTo>
                  <a:pt x="253" y="356"/>
                  <a:pt x="250" y="359"/>
                  <a:pt x="253" y="356"/>
                </a:cubicBezTo>
                <a:close/>
                <a:moveTo>
                  <a:pt x="251" y="336"/>
                </a:moveTo>
                <a:cubicBezTo>
                  <a:pt x="251" y="331"/>
                  <a:pt x="251" y="331"/>
                  <a:pt x="251" y="331"/>
                </a:cubicBezTo>
                <a:cubicBezTo>
                  <a:pt x="253" y="334"/>
                  <a:pt x="252" y="331"/>
                  <a:pt x="253" y="336"/>
                </a:cubicBezTo>
                <a:lnTo>
                  <a:pt x="251" y="336"/>
                </a:lnTo>
                <a:close/>
                <a:moveTo>
                  <a:pt x="248" y="312"/>
                </a:moveTo>
                <a:cubicBezTo>
                  <a:pt x="248" y="309"/>
                  <a:pt x="248" y="309"/>
                  <a:pt x="248" y="309"/>
                </a:cubicBezTo>
                <a:cubicBezTo>
                  <a:pt x="252" y="306"/>
                  <a:pt x="251" y="307"/>
                  <a:pt x="253" y="302"/>
                </a:cubicBezTo>
                <a:cubicBezTo>
                  <a:pt x="256" y="302"/>
                  <a:pt x="256" y="302"/>
                  <a:pt x="256" y="302"/>
                </a:cubicBezTo>
                <a:cubicBezTo>
                  <a:pt x="256" y="312"/>
                  <a:pt x="256" y="312"/>
                  <a:pt x="256" y="312"/>
                </a:cubicBezTo>
                <a:lnTo>
                  <a:pt x="248" y="312"/>
                </a:lnTo>
                <a:close/>
                <a:moveTo>
                  <a:pt x="248" y="307"/>
                </a:moveTo>
                <a:cubicBezTo>
                  <a:pt x="248" y="302"/>
                  <a:pt x="248" y="302"/>
                  <a:pt x="248" y="302"/>
                </a:cubicBezTo>
                <a:cubicBezTo>
                  <a:pt x="251" y="304"/>
                  <a:pt x="249" y="302"/>
                  <a:pt x="251" y="307"/>
                </a:cubicBezTo>
                <a:lnTo>
                  <a:pt x="248" y="307"/>
                </a:lnTo>
                <a:close/>
                <a:moveTo>
                  <a:pt x="253" y="294"/>
                </a:moveTo>
                <a:cubicBezTo>
                  <a:pt x="253" y="287"/>
                  <a:pt x="253" y="287"/>
                  <a:pt x="253" y="287"/>
                </a:cubicBezTo>
                <a:cubicBezTo>
                  <a:pt x="256" y="287"/>
                  <a:pt x="256" y="287"/>
                  <a:pt x="256" y="287"/>
                </a:cubicBezTo>
                <a:cubicBezTo>
                  <a:pt x="256" y="294"/>
                  <a:pt x="256" y="294"/>
                  <a:pt x="256" y="294"/>
                </a:cubicBezTo>
                <a:lnTo>
                  <a:pt x="253" y="294"/>
                </a:lnTo>
                <a:close/>
                <a:moveTo>
                  <a:pt x="256" y="326"/>
                </a:moveTo>
                <a:cubicBezTo>
                  <a:pt x="258" y="326"/>
                  <a:pt x="258" y="326"/>
                  <a:pt x="258" y="326"/>
                </a:cubicBezTo>
                <a:cubicBezTo>
                  <a:pt x="258" y="334"/>
                  <a:pt x="258" y="334"/>
                  <a:pt x="258" y="334"/>
                </a:cubicBezTo>
                <a:cubicBezTo>
                  <a:pt x="256" y="334"/>
                  <a:pt x="256" y="334"/>
                  <a:pt x="256" y="334"/>
                </a:cubicBezTo>
                <a:lnTo>
                  <a:pt x="256" y="326"/>
                </a:lnTo>
                <a:close/>
                <a:moveTo>
                  <a:pt x="246" y="282"/>
                </a:moveTo>
                <a:cubicBezTo>
                  <a:pt x="250" y="284"/>
                  <a:pt x="251" y="287"/>
                  <a:pt x="251" y="287"/>
                </a:cubicBezTo>
                <a:cubicBezTo>
                  <a:pt x="243" y="287"/>
                  <a:pt x="243" y="287"/>
                  <a:pt x="243" y="287"/>
                </a:cubicBezTo>
                <a:cubicBezTo>
                  <a:pt x="244" y="285"/>
                  <a:pt x="245" y="283"/>
                  <a:pt x="246" y="282"/>
                </a:cubicBezTo>
                <a:close/>
                <a:moveTo>
                  <a:pt x="248" y="321"/>
                </a:moveTo>
                <a:cubicBezTo>
                  <a:pt x="248" y="326"/>
                  <a:pt x="248" y="326"/>
                  <a:pt x="248" y="326"/>
                </a:cubicBezTo>
                <a:cubicBezTo>
                  <a:pt x="245" y="324"/>
                  <a:pt x="248" y="327"/>
                  <a:pt x="246" y="324"/>
                </a:cubicBezTo>
                <a:cubicBezTo>
                  <a:pt x="243" y="322"/>
                  <a:pt x="245" y="324"/>
                  <a:pt x="243" y="321"/>
                </a:cubicBezTo>
                <a:cubicBezTo>
                  <a:pt x="238" y="320"/>
                  <a:pt x="241" y="322"/>
                  <a:pt x="238" y="319"/>
                </a:cubicBezTo>
                <a:cubicBezTo>
                  <a:pt x="243" y="319"/>
                  <a:pt x="243" y="319"/>
                  <a:pt x="243" y="319"/>
                </a:cubicBezTo>
                <a:cubicBezTo>
                  <a:pt x="243" y="321"/>
                  <a:pt x="243" y="321"/>
                  <a:pt x="243" y="321"/>
                </a:cubicBezTo>
                <a:lnTo>
                  <a:pt x="248" y="321"/>
                </a:lnTo>
                <a:close/>
                <a:moveTo>
                  <a:pt x="243" y="399"/>
                </a:moveTo>
                <a:cubicBezTo>
                  <a:pt x="248" y="399"/>
                  <a:pt x="248" y="399"/>
                  <a:pt x="248" y="399"/>
                </a:cubicBezTo>
                <a:cubicBezTo>
                  <a:pt x="246" y="402"/>
                  <a:pt x="246" y="402"/>
                  <a:pt x="243" y="404"/>
                </a:cubicBezTo>
                <a:cubicBezTo>
                  <a:pt x="241" y="407"/>
                  <a:pt x="243" y="404"/>
                  <a:pt x="241" y="406"/>
                </a:cubicBezTo>
                <a:cubicBezTo>
                  <a:pt x="241" y="404"/>
                  <a:pt x="242" y="401"/>
                  <a:pt x="243" y="399"/>
                </a:cubicBezTo>
                <a:close/>
                <a:moveTo>
                  <a:pt x="241" y="391"/>
                </a:moveTo>
                <a:cubicBezTo>
                  <a:pt x="246" y="391"/>
                  <a:pt x="246" y="391"/>
                  <a:pt x="246" y="391"/>
                </a:cubicBezTo>
                <a:cubicBezTo>
                  <a:pt x="246" y="394"/>
                  <a:pt x="246" y="394"/>
                  <a:pt x="246" y="394"/>
                </a:cubicBezTo>
                <a:cubicBezTo>
                  <a:pt x="241" y="392"/>
                  <a:pt x="243" y="394"/>
                  <a:pt x="241" y="391"/>
                </a:cubicBezTo>
                <a:close/>
                <a:moveTo>
                  <a:pt x="246" y="346"/>
                </a:moveTo>
                <a:cubicBezTo>
                  <a:pt x="240" y="339"/>
                  <a:pt x="240" y="344"/>
                  <a:pt x="243" y="334"/>
                </a:cubicBezTo>
                <a:cubicBezTo>
                  <a:pt x="248" y="337"/>
                  <a:pt x="248" y="338"/>
                  <a:pt x="248" y="346"/>
                </a:cubicBezTo>
                <a:lnTo>
                  <a:pt x="246" y="346"/>
                </a:lnTo>
                <a:close/>
                <a:moveTo>
                  <a:pt x="241" y="326"/>
                </a:moveTo>
                <a:cubicBezTo>
                  <a:pt x="246" y="326"/>
                  <a:pt x="246" y="326"/>
                  <a:pt x="246" y="326"/>
                </a:cubicBezTo>
                <a:cubicBezTo>
                  <a:pt x="246" y="331"/>
                  <a:pt x="246" y="331"/>
                  <a:pt x="246" y="331"/>
                </a:cubicBezTo>
                <a:cubicBezTo>
                  <a:pt x="243" y="329"/>
                  <a:pt x="245" y="332"/>
                  <a:pt x="243" y="329"/>
                </a:cubicBezTo>
                <a:cubicBezTo>
                  <a:pt x="240" y="327"/>
                  <a:pt x="243" y="329"/>
                  <a:pt x="241" y="326"/>
                </a:cubicBezTo>
                <a:close/>
                <a:moveTo>
                  <a:pt x="241" y="294"/>
                </a:moveTo>
                <a:cubicBezTo>
                  <a:pt x="236" y="293"/>
                  <a:pt x="238" y="294"/>
                  <a:pt x="236" y="292"/>
                </a:cubicBezTo>
                <a:cubicBezTo>
                  <a:pt x="241" y="292"/>
                  <a:pt x="241" y="292"/>
                  <a:pt x="241" y="292"/>
                </a:cubicBezTo>
                <a:lnTo>
                  <a:pt x="241" y="294"/>
                </a:lnTo>
                <a:close/>
                <a:moveTo>
                  <a:pt x="238" y="334"/>
                </a:moveTo>
                <a:cubicBezTo>
                  <a:pt x="236" y="334"/>
                  <a:pt x="236" y="334"/>
                  <a:pt x="236" y="334"/>
                </a:cubicBezTo>
                <a:cubicBezTo>
                  <a:pt x="236" y="329"/>
                  <a:pt x="236" y="329"/>
                  <a:pt x="236" y="329"/>
                </a:cubicBezTo>
                <a:cubicBezTo>
                  <a:pt x="238" y="332"/>
                  <a:pt x="237" y="329"/>
                  <a:pt x="238" y="334"/>
                </a:cubicBezTo>
                <a:close/>
                <a:moveTo>
                  <a:pt x="238" y="282"/>
                </a:moveTo>
                <a:cubicBezTo>
                  <a:pt x="233" y="280"/>
                  <a:pt x="236" y="282"/>
                  <a:pt x="233" y="279"/>
                </a:cubicBezTo>
                <a:cubicBezTo>
                  <a:pt x="238" y="279"/>
                  <a:pt x="238" y="279"/>
                  <a:pt x="238" y="279"/>
                </a:cubicBezTo>
                <a:lnTo>
                  <a:pt x="238" y="282"/>
                </a:lnTo>
                <a:close/>
                <a:moveTo>
                  <a:pt x="236" y="346"/>
                </a:moveTo>
                <a:cubicBezTo>
                  <a:pt x="236" y="351"/>
                  <a:pt x="236" y="351"/>
                  <a:pt x="236" y="351"/>
                </a:cubicBezTo>
                <a:cubicBezTo>
                  <a:pt x="233" y="349"/>
                  <a:pt x="235" y="352"/>
                  <a:pt x="233" y="349"/>
                </a:cubicBezTo>
                <a:cubicBezTo>
                  <a:pt x="230" y="347"/>
                  <a:pt x="233" y="349"/>
                  <a:pt x="231" y="346"/>
                </a:cubicBezTo>
                <a:lnTo>
                  <a:pt x="236" y="346"/>
                </a:lnTo>
                <a:close/>
                <a:moveTo>
                  <a:pt x="233" y="224"/>
                </a:moveTo>
                <a:cubicBezTo>
                  <a:pt x="233" y="227"/>
                  <a:pt x="233" y="227"/>
                  <a:pt x="233" y="227"/>
                </a:cubicBezTo>
                <a:cubicBezTo>
                  <a:pt x="228" y="225"/>
                  <a:pt x="231" y="227"/>
                  <a:pt x="228" y="224"/>
                </a:cubicBezTo>
                <a:lnTo>
                  <a:pt x="233" y="224"/>
                </a:lnTo>
                <a:close/>
                <a:moveTo>
                  <a:pt x="226" y="404"/>
                </a:moveTo>
                <a:cubicBezTo>
                  <a:pt x="228" y="404"/>
                  <a:pt x="228" y="404"/>
                  <a:pt x="228" y="404"/>
                </a:cubicBezTo>
                <a:cubicBezTo>
                  <a:pt x="228" y="409"/>
                  <a:pt x="228" y="409"/>
                  <a:pt x="228" y="409"/>
                </a:cubicBezTo>
                <a:cubicBezTo>
                  <a:pt x="231" y="409"/>
                  <a:pt x="231" y="409"/>
                  <a:pt x="231" y="409"/>
                </a:cubicBezTo>
                <a:cubicBezTo>
                  <a:pt x="235" y="411"/>
                  <a:pt x="226" y="411"/>
                  <a:pt x="226" y="411"/>
                </a:cubicBezTo>
                <a:lnTo>
                  <a:pt x="226" y="404"/>
                </a:lnTo>
                <a:close/>
                <a:moveTo>
                  <a:pt x="233" y="436"/>
                </a:moveTo>
                <a:cubicBezTo>
                  <a:pt x="233" y="444"/>
                  <a:pt x="233" y="444"/>
                  <a:pt x="233" y="444"/>
                </a:cubicBezTo>
                <a:cubicBezTo>
                  <a:pt x="226" y="441"/>
                  <a:pt x="230" y="444"/>
                  <a:pt x="231" y="436"/>
                </a:cubicBezTo>
                <a:lnTo>
                  <a:pt x="233" y="436"/>
                </a:lnTo>
                <a:close/>
                <a:moveTo>
                  <a:pt x="226" y="446"/>
                </a:moveTo>
                <a:cubicBezTo>
                  <a:pt x="228" y="449"/>
                  <a:pt x="227" y="446"/>
                  <a:pt x="228" y="451"/>
                </a:cubicBezTo>
                <a:cubicBezTo>
                  <a:pt x="226" y="451"/>
                  <a:pt x="226" y="451"/>
                  <a:pt x="226" y="451"/>
                </a:cubicBezTo>
                <a:lnTo>
                  <a:pt x="226" y="446"/>
                </a:lnTo>
                <a:close/>
                <a:moveTo>
                  <a:pt x="216" y="464"/>
                </a:moveTo>
                <a:cubicBezTo>
                  <a:pt x="213" y="465"/>
                  <a:pt x="211" y="465"/>
                  <a:pt x="208" y="466"/>
                </a:cubicBezTo>
                <a:cubicBezTo>
                  <a:pt x="210" y="463"/>
                  <a:pt x="208" y="466"/>
                  <a:pt x="211" y="464"/>
                </a:cubicBezTo>
                <a:cubicBezTo>
                  <a:pt x="211" y="461"/>
                  <a:pt x="211" y="461"/>
                  <a:pt x="211" y="461"/>
                </a:cubicBezTo>
                <a:cubicBezTo>
                  <a:pt x="208" y="461"/>
                  <a:pt x="208" y="461"/>
                  <a:pt x="208" y="461"/>
                </a:cubicBezTo>
                <a:cubicBezTo>
                  <a:pt x="209" y="459"/>
                  <a:pt x="210" y="456"/>
                  <a:pt x="211" y="454"/>
                </a:cubicBezTo>
                <a:cubicBezTo>
                  <a:pt x="213" y="456"/>
                  <a:pt x="220" y="467"/>
                  <a:pt x="223" y="466"/>
                </a:cubicBezTo>
                <a:cubicBezTo>
                  <a:pt x="218" y="466"/>
                  <a:pt x="218" y="466"/>
                  <a:pt x="218" y="466"/>
                </a:cubicBezTo>
                <a:cubicBezTo>
                  <a:pt x="218" y="469"/>
                  <a:pt x="218" y="469"/>
                  <a:pt x="218" y="469"/>
                </a:cubicBezTo>
                <a:cubicBezTo>
                  <a:pt x="213" y="466"/>
                  <a:pt x="219" y="467"/>
                  <a:pt x="216" y="464"/>
                </a:cubicBezTo>
                <a:close/>
                <a:moveTo>
                  <a:pt x="216" y="456"/>
                </a:moveTo>
                <a:cubicBezTo>
                  <a:pt x="221" y="456"/>
                  <a:pt x="221" y="456"/>
                  <a:pt x="221" y="456"/>
                </a:cubicBezTo>
                <a:cubicBezTo>
                  <a:pt x="221" y="459"/>
                  <a:pt x="221" y="459"/>
                  <a:pt x="221" y="459"/>
                </a:cubicBezTo>
                <a:cubicBezTo>
                  <a:pt x="216" y="457"/>
                  <a:pt x="218" y="459"/>
                  <a:pt x="216" y="456"/>
                </a:cubicBezTo>
                <a:close/>
                <a:moveTo>
                  <a:pt x="218" y="264"/>
                </a:moveTo>
                <a:cubicBezTo>
                  <a:pt x="221" y="267"/>
                  <a:pt x="219" y="264"/>
                  <a:pt x="221" y="269"/>
                </a:cubicBezTo>
                <a:cubicBezTo>
                  <a:pt x="218" y="269"/>
                  <a:pt x="218" y="269"/>
                  <a:pt x="218" y="269"/>
                </a:cubicBezTo>
                <a:lnTo>
                  <a:pt x="218" y="264"/>
                </a:lnTo>
                <a:close/>
                <a:moveTo>
                  <a:pt x="211" y="406"/>
                </a:moveTo>
                <a:cubicBezTo>
                  <a:pt x="216" y="406"/>
                  <a:pt x="216" y="406"/>
                  <a:pt x="216" y="406"/>
                </a:cubicBezTo>
                <a:cubicBezTo>
                  <a:pt x="215" y="409"/>
                  <a:pt x="214" y="411"/>
                  <a:pt x="213" y="414"/>
                </a:cubicBezTo>
                <a:cubicBezTo>
                  <a:pt x="211" y="414"/>
                  <a:pt x="211" y="414"/>
                  <a:pt x="211" y="414"/>
                </a:cubicBezTo>
                <a:lnTo>
                  <a:pt x="211" y="406"/>
                </a:lnTo>
                <a:close/>
                <a:moveTo>
                  <a:pt x="216" y="429"/>
                </a:moveTo>
                <a:cubicBezTo>
                  <a:pt x="214" y="434"/>
                  <a:pt x="213" y="431"/>
                  <a:pt x="216" y="436"/>
                </a:cubicBezTo>
                <a:cubicBezTo>
                  <a:pt x="221" y="440"/>
                  <a:pt x="221" y="442"/>
                  <a:pt x="221" y="451"/>
                </a:cubicBezTo>
                <a:cubicBezTo>
                  <a:pt x="218" y="451"/>
                  <a:pt x="218" y="451"/>
                  <a:pt x="218" y="451"/>
                </a:cubicBezTo>
                <a:cubicBezTo>
                  <a:pt x="218" y="454"/>
                  <a:pt x="218" y="454"/>
                  <a:pt x="218" y="454"/>
                </a:cubicBezTo>
                <a:cubicBezTo>
                  <a:pt x="216" y="454"/>
                  <a:pt x="216" y="454"/>
                  <a:pt x="216" y="454"/>
                </a:cubicBezTo>
                <a:cubicBezTo>
                  <a:pt x="216" y="451"/>
                  <a:pt x="216" y="451"/>
                  <a:pt x="216" y="451"/>
                </a:cubicBezTo>
                <a:cubicBezTo>
                  <a:pt x="213" y="451"/>
                  <a:pt x="213" y="451"/>
                  <a:pt x="213" y="451"/>
                </a:cubicBezTo>
                <a:cubicBezTo>
                  <a:pt x="213" y="441"/>
                  <a:pt x="213" y="441"/>
                  <a:pt x="213" y="441"/>
                </a:cubicBezTo>
                <a:cubicBezTo>
                  <a:pt x="216" y="438"/>
                  <a:pt x="214" y="441"/>
                  <a:pt x="216" y="436"/>
                </a:cubicBezTo>
                <a:cubicBezTo>
                  <a:pt x="213" y="436"/>
                  <a:pt x="213" y="436"/>
                  <a:pt x="213" y="436"/>
                </a:cubicBezTo>
                <a:cubicBezTo>
                  <a:pt x="213" y="439"/>
                  <a:pt x="213" y="439"/>
                  <a:pt x="213" y="439"/>
                </a:cubicBezTo>
                <a:cubicBezTo>
                  <a:pt x="205" y="432"/>
                  <a:pt x="212" y="432"/>
                  <a:pt x="211" y="429"/>
                </a:cubicBezTo>
                <a:cubicBezTo>
                  <a:pt x="209" y="425"/>
                  <a:pt x="209" y="430"/>
                  <a:pt x="208" y="426"/>
                </a:cubicBezTo>
                <a:cubicBezTo>
                  <a:pt x="211" y="427"/>
                  <a:pt x="213" y="428"/>
                  <a:pt x="216" y="429"/>
                </a:cubicBezTo>
                <a:close/>
                <a:moveTo>
                  <a:pt x="203" y="446"/>
                </a:moveTo>
                <a:cubicBezTo>
                  <a:pt x="206" y="448"/>
                  <a:pt x="207" y="451"/>
                  <a:pt x="208" y="454"/>
                </a:cubicBezTo>
                <a:cubicBezTo>
                  <a:pt x="203" y="452"/>
                  <a:pt x="206" y="455"/>
                  <a:pt x="203" y="451"/>
                </a:cubicBezTo>
                <a:cubicBezTo>
                  <a:pt x="201" y="451"/>
                  <a:pt x="201" y="451"/>
                  <a:pt x="201" y="451"/>
                </a:cubicBezTo>
                <a:cubicBezTo>
                  <a:pt x="201" y="450"/>
                  <a:pt x="202" y="448"/>
                  <a:pt x="203" y="446"/>
                </a:cubicBezTo>
                <a:close/>
                <a:moveTo>
                  <a:pt x="206" y="474"/>
                </a:moveTo>
                <a:cubicBezTo>
                  <a:pt x="202" y="473"/>
                  <a:pt x="201" y="476"/>
                  <a:pt x="201" y="471"/>
                </a:cubicBezTo>
                <a:cubicBezTo>
                  <a:pt x="197" y="468"/>
                  <a:pt x="199" y="471"/>
                  <a:pt x="198" y="466"/>
                </a:cubicBezTo>
                <a:cubicBezTo>
                  <a:pt x="206" y="466"/>
                  <a:pt x="206" y="466"/>
                  <a:pt x="206" y="466"/>
                </a:cubicBezTo>
                <a:lnTo>
                  <a:pt x="206" y="474"/>
                </a:lnTo>
                <a:close/>
                <a:moveTo>
                  <a:pt x="211" y="496"/>
                </a:moveTo>
                <a:cubicBezTo>
                  <a:pt x="211" y="499"/>
                  <a:pt x="211" y="499"/>
                  <a:pt x="211" y="499"/>
                </a:cubicBezTo>
                <a:cubicBezTo>
                  <a:pt x="206" y="497"/>
                  <a:pt x="208" y="499"/>
                  <a:pt x="206" y="496"/>
                </a:cubicBezTo>
                <a:lnTo>
                  <a:pt x="211" y="496"/>
                </a:lnTo>
                <a:close/>
                <a:moveTo>
                  <a:pt x="203" y="529"/>
                </a:moveTo>
                <a:cubicBezTo>
                  <a:pt x="204" y="534"/>
                  <a:pt x="201" y="535"/>
                  <a:pt x="198" y="536"/>
                </a:cubicBezTo>
                <a:cubicBezTo>
                  <a:pt x="190" y="530"/>
                  <a:pt x="197" y="527"/>
                  <a:pt x="201" y="521"/>
                </a:cubicBezTo>
                <a:cubicBezTo>
                  <a:pt x="203" y="521"/>
                  <a:pt x="203" y="521"/>
                  <a:pt x="203" y="521"/>
                </a:cubicBezTo>
                <a:cubicBezTo>
                  <a:pt x="202" y="524"/>
                  <a:pt x="201" y="526"/>
                  <a:pt x="201" y="529"/>
                </a:cubicBezTo>
                <a:lnTo>
                  <a:pt x="203" y="529"/>
                </a:lnTo>
                <a:close/>
                <a:moveTo>
                  <a:pt x="216" y="519"/>
                </a:moveTo>
                <a:cubicBezTo>
                  <a:pt x="216" y="514"/>
                  <a:pt x="216" y="514"/>
                  <a:pt x="216" y="514"/>
                </a:cubicBezTo>
                <a:cubicBezTo>
                  <a:pt x="218" y="517"/>
                  <a:pt x="217" y="514"/>
                  <a:pt x="218" y="519"/>
                </a:cubicBezTo>
                <a:lnTo>
                  <a:pt x="216" y="519"/>
                </a:lnTo>
                <a:close/>
                <a:moveTo>
                  <a:pt x="221" y="529"/>
                </a:moveTo>
                <a:cubicBezTo>
                  <a:pt x="223" y="529"/>
                  <a:pt x="223" y="529"/>
                  <a:pt x="223" y="529"/>
                </a:cubicBezTo>
                <a:cubicBezTo>
                  <a:pt x="223" y="536"/>
                  <a:pt x="223" y="536"/>
                  <a:pt x="223" y="536"/>
                </a:cubicBezTo>
                <a:cubicBezTo>
                  <a:pt x="218" y="536"/>
                  <a:pt x="218" y="536"/>
                  <a:pt x="218" y="536"/>
                </a:cubicBezTo>
                <a:cubicBezTo>
                  <a:pt x="219" y="534"/>
                  <a:pt x="220" y="531"/>
                  <a:pt x="221" y="529"/>
                </a:cubicBezTo>
                <a:close/>
                <a:moveTo>
                  <a:pt x="211" y="531"/>
                </a:moveTo>
                <a:cubicBezTo>
                  <a:pt x="211" y="529"/>
                  <a:pt x="211" y="529"/>
                  <a:pt x="211" y="529"/>
                </a:cubicBezTo>
                <a:cubicBezTo>
                  <a:pt x="213" y="526"/>
                  <a:pt x="212" y="529"/>
                  <a:pt x="213" y="524"/>
                </a:cubicBezTo>
                <a:cubicBezTo>
                  <a:pt x="219" y="529"/>
                  <a:pt x="218" y="529"/>
                  <a:pt x="211" y="531"/>
                </a:cubicBezTo>
                <a:close/>
                <a:moveTo>
                  <a:pt x="211" y="519"/>
                </a:moveTo>
                <a:cubicBezTo>
                  <a:pt x="211" y="516"/>
                  <a:pt x="211" y="516"/>
                  <a:pt x="211" y="516"/>
                </a:cubicBezTo>
                <a:cubicBezTo>
                  <a:pt x="208" y="513"/>
                  <a:pt x="210" y="516"/>
                  <a:pt x="208" y="511"/>
                </a:cubicBezTo>
                <a:cubicBezTo>
                  <a:pt x="212" y="514"/>
                  <a:pt x="211" y="513"/>
                  <a:pt x="213" y="519"/>
                </a:cubicBezTo>
                <a:lnTo>
                  <a:pt x="211" y="519"/>
                </a:lnTo>
                <a:close/>
                <a:moveTo>
                  <a:pt x="211" y="539"/>
                </a:moveTo>
                <a:cubicBezTo>
                  <a:pt x="211" y="544"/>
                  <a:pt x="211" y="544"/>
                  <a:pt x="211" y="544"/>
                </a:cubicBezTo>
                <a:cubicBezTo>
                  <a:pt x="212" y="544"/>
                  <a:pt x="214" y="545"/>
                  <a:pt x="216" y="546"/>
                </a:cubicBezTo>
                <a:cubicBezTo>
                  <a:pt x="216" y="551"/>
                  <a:pt x="216" y="551"/>
                  <a:pt x="216" y="551"/>
                </a:cubicBezTo>
                <a:cubicBezTo>
                  <a:pt x="221" y="549"/>
                  <a:pt x="221" y="549"/>
                  <a:pt x="221" y="549"/>
                </a:cubicBezTo>
                <a:cubicBezTo>
                  <a:pt x="221" y="551"/>
                  <a:pt x="221" y="551"/>
                  <a:pt x="221" y="551"/>
                </a:cubicBezTo>
                <a:cubicBezTo>
                  <a:pt x="223" y="551"/>
                  <a:pt x="223" y="551"/>
                  <a:pt x="223" y="551"/>
                </a:cubicBezTo>
                <a:cubicBezTo>
                  <a:pt x="223" y="554"/>
                  <a:pt x="223" y="554"/>
                  <a:pt x="223" y="554"/>
                </a:cubicBezTo>
                <a:cubicBezTo>
                  <a:pt x="216" y="554"/>
                  <a:pt x="215" y="555"/>
                  <a:pt x="211" y="556"/>
                </a:cubicBezTo>
                <a:cubicBezTo>
                  <a:pt x="211" y="551"/>
                  <a:pt x="211" y="551"/>
                  <a:pt x="211" y="551"/>
                </a:cubicBezTo>
                <a:cubicBezTo>
                  <a:pt x="209" y="550"/>
                  <a:pt x="207" y="549"/>
                  <a:pt x="206" y="549"/>
                </a:cubicBezTo>
                <a:cubicBezTo>
                  <a:pt x="206" y="539"/>
                  <a:pt x="206" y="539"/>
                  <a:pt x="206" y="539"/>
                </a:cubicBezTo>
                <a:cubicBezTo>
                  <a:pt x="203" y="536"/>
                  <a:pt x="205" y="539"/>
                  <a:pt x="203" y="534"/>
                </a:cubicBezTo>
                <a:cubicBezTo>
                  <a:pt x="206" y="535"/>
                  <a:pt x="208" y="537"/>
                  <a:pt x="211" y="539"/>
                </a:cubicBezTo>
                <a:close/>
                <a:moveTo>
                  <a:pt x="196" y="551"/>
                </a:moveTo>
                <a:cubicBezTo>
                  <a:pt x="194" y="554"/>
                  <a:pt x="192" y="556"/>
                  <a:pt x="191" y="559"/>
                </a:cubicBezTo>
                <a:cubicBezTo>
                  <a:pt x="193" y="559"/>
                  <a:pt x="193" y="559"/>
                  <a:pt x="193" y="559"/>
                </a:cubicBezTo>
                <a:cubicBezTo>
                  <a:pt x="195" y="555"/>
                  <a:pt x="195" y="556"/>
                  <a:pt x="198" y="554"/>
                </a:cubicBezTo>
                <a:cubicBezTo>
                  <a:pt x="198" y="559"/>
                  <a:pt x="198" y="559"/>
                  <a:pt x="198" y="559"/>
                </a:cubicBezTo>
                <a:cubicBezTo>
                  <a:pt x="196" y="559"/>
                  <a:pt x="196" y="559"/>
                  <a:pt x="196" y="559"/>
                </a:cubicBezTo>
                <a:cubicBezTo>
                  <a:pt x="196" y="560"/>
                  <a:pt x="197" y="562"/>
                  <a:pt x="198" y="564"/>
                </a:cubicBezTo>
                <a:cubicBezTo>
                  <a:pt x="196" y="564"/>
                  <a:pt x="196" y="564"/>
                  <a:pt x="196" y="564"/>
                </a:cubicBezTo>
                <a:cubicBezTo>
                  <a:pt x="196" y="566"/>
                  <a:pt x="196" y="566"/>
                  <a:pt x="196" y="566"/>
                </a:cubicBezTo>
                <a:cubicBezTo>
                  <a:pt x="192" y="565"/>
                  <a:pt x="192" y="564"/>
                  <a:pt x="186" y="564"/>
                </a:cubicBezTo>
                <a:cubicBezTo>
                  <a:pt x="187" y="557"/>
                  <a:pt x="189" y="554"/>
                  <a:pt x="178" y="551"/>
                </a:cubicBezTo>
                <a:cubicBezTo>
                  <a:pt x="177" y="548"/>
                  <a:pt x="176" y="544"/>
                  <a:pt x="176" y="541"/>
                </a:cubicBezTo>
                <a:cubicBezTo>
                  <a:pt x="181" y="541"/>
                  <a:pt x="181" y="541"/>
                  <a:pt x="181" y="541"/>
                </a:cubicBezTo>
                <a:cubicBezTo>
                  <a:pt x="181" y="549"/>
                  <a:pt x="181" y="549"/>
                  <a:pt x="181" y="549"/>
                </a:cubicBezTo>
                <a:cubicBezTo>
                  <a:pt x="183" y="549"/>
                  <a:pt x="183" y="549"/>
                  <a:pt x="183" y="549"/>
                </a:cubicBezTo>
                <a:cubicBezTo>
                  <a:pt x="186" y="546"/>
                  <a:pt x="183" y="548"/>
                  <a:pt x="188" y="546"/>
                </a:cubicBezTo>
                <a:cubicBezTo>
                  <a:pt x="188" y="539"/>
                  <a:pt x="188" y="539"/>
                  <a:pt x="188" y="539"/>
                </a:cubicBezTo>
                <a:cubicBezTo>
                  <a:pt x="191" y="539"/>
                  <a:pt x="191" y="539"/>
                  <a:pt x="191" y="539"/>
                </a:cubicBezTo>
                <a:cubicBezTo>
                  <a:pt x="192" y="546"/>
                  <a:pt x="191" y="544"/>
                  <a:pt x="198" y="546"/>
                </a:cubicBezTo>
                <a:cubicBezTo>
                  <a:pt x="198" y="551"/>
                  <a:pt x="198" y="551"/>
                  <a:pt x="198" y="551"/>
                </a:cubicBezTo>
                <a:cubicBezTo>
                  <a:pt x="196" y="550"/>
                  <a:pt x="195" y="549"/>
                  <a:pt x="193" y="549"/>
                </a:cubicBezTo>
                <a:cubicBezTo>
                  <a:pt x="193" y="551"/>
                  <a:pt x="193" y="551"/>
                  <a:pt x="193" y="551"/>
                </a:cubicBezTo>
                <a:lnTo>
                  <a:pt x="196" y="551"/>
                </a:lnTo>
                <a:close/>
                <a:moveTo>
                  <a:pt x="198" y="569"/>
                </a:moveTo>
                <a:cubicBezTo>
                  <a:pt x="198" y="571"/>
                  <a:pt x="198" y="571"/>
                  <a:pt x="198" y="571"/>
                </a:cubicBezTo>
                <a:cubicBezTo>
                  <a:pt x="193" y="570"/>
                  <a:pt x="196" y="571"/>
                  <a:pt x="193" y="569"/>
                </a:cubicBezTo>
                <a:cubicBezTo>
                  <a:pt x="188" y="567"/>
                  <a:pt x="191" y="569"/>
                  <a:pt x="188" y="566"/>
                </a:cubicBezTo>
                <a:cubicBezTo>
                  <a:pt x="193" y="566"/>
                  <a:pt x="193" y="566"/>
                  <a:pt x="193" y="566"/>
                </a:cubicBezTo>
                <a:cubicBezTo>
                  <a:pt x="193" y="569"/>
                  <a:pt x="193" y="569"/>
                  <a:pt x="193" y="569"/>
                </a:cubicBezTo>
                <a:lnTo>
                  <a:pt x="198" y="569"/>
                </a:lnTo>
                <a:close/>
                <a:moveTo>
                  <a:pt x="193" y="606"/>
                </a:moveTo>
                <a:cubicBezTo>
                  <a:pt x="193" y="601"/>
                  <a:pt x="193" y="601"/>
                  <a:pt x="193" y="601"/>
                </a:cubicBezTo>
                <a:cubicBezTo>
                  <a:pt x="196" y="604"/>
                  <a:pt x="194" y="601"/>
                  <a:pt x="196" y="606"/>
                </a:cubicBezTo>
                <a:cubicBezTo>
                  <a:pt x="193" y="606"/>
                  <a:pt x="193" y="606"/>
                  <a:pt x="193" y="606"/>
                </a:cubicBezTo>
                <a:cubicBezTo>
                  <a:pt x="193" y="609"/>
                  <a:pt x="193" y="609"/>
                  <a:pt x="193" y="609"/>
                </a:cubicBezTo>
                <a:cubicBezTo>
                  <a:pt x="188" y="609"/>
                  <a:pt x="188" y="609"/>
                  <a:pt x="188" y="609"/>
                </a:cubicBezTo>
                <a:cubicBezTo>
                  <a:pt x="188" y="614"/>
                  <a:pt x="188" y="614"/>
                  <a:pt x="188" y="614"/>
                </a:cubicBezTo>
                <a:cubicBezTo>
                  <a:pt x="185" y="611"/>
                  <a:pt x="187" y="614"/>
                  <a:pt x="186" y="609"/>
                </a:cubicBezTo>
                <a:cubicBezTo>
                  <a:pt x="183" y="609"/>
                  <a:pt x="183" y="609"/>
                  <a:pt x="183" y="609"/>
                </a:cubicBezTo>
                <a:cubicBezTo>
                  <a:pt x="180" y="604"/>
                  <a:pt x="184" y="601"/>
                  <a:pt x="178" y="596"/>
                </a:cubicBezTo>
                <a:cubicBezTo>
                  <a:pt x="179" y="594"/>
                  <a:pt x="180" y="593"/>
                  <a:pt x="181" y="591"/>
                </a:cubicBezTo>
                <a:cubicBezTo>
                  <a:pt x="179" y="590"/>
                  <a:pt x="177" y="589"/>
                  <a:pt x="176" y="589"/>
                </a:cubicBezTo>
                <a:cubicBezTo>
                  <a:pt x="176" y="591"/>
                  <a:pt x="176" y="591"/>
                  <a:pt x="176" y="591"/>
                </a:cubicBezTo>
                <a:cubicBezTo>
                  <a:pt x="178" y="591"/>
                  <a:pt x="178" y="591"/>
                  <a:pt x="178" y="591"/>
                </a:cubicBezTo>
                <a:cubicBezTo>
                  <a:pt x="177" y="594"/>
                  <a:pt x="176" y="596"/>
                  <a:pt x="176" y="599"/>
                </a:cubicBezTo>
                <a:cubicBezTo>
                  <a:pt x="177" y="599"/>
                  <a:pt x="179" y="600"/>
                  <a:pt x="181" y="601"/>
                </a:cubicBezTo>
                <a:cubicBezTo>
                  <a:pt x="181" y="604"/>
                  <a:pt x="181" y="604"/>
                  <a:pt x="181" y="604"/>
                </a:cubicBezTo>
                <a:cubicBezTo>
                  <a:pt x="176" y="604"/>
                  <a:pt x="176" y="604"/>
                  <a:pt x="176" y="604"/>
                </a:cubicBezTo>
                <a:cubicBezTo>
                  <a:pt x="176" y="606"/>
                  <a:pt x="176" y="606"/>
                  <a:pt x="176" y="606"/>
                </a:cubicBezTo>
                <a:cubicBezTo>
                  <a:pt x="178" y="606"/>
                  <a:pt x="178" y="606"/>
                  <a:pt x="178" y="606"/>
                </a:cubicBezTo>
                <a:cubicBezTo>
                  <a:pt x="179" y="607"/>
                  <a:pt x="179" y="607"/>
                  <a:pt x="179" y="608"/>
                </a:cubicBezTo>
                <a:cubicBezTo>
                  <a:pt x="181" y="606"/>
                  <a:pt x="181" y="614"/>
                  <a:pt x="181" y="614"/>
                </a:cubicBezTo>
                <a:cubicBezTo>
                  <a:pt x="186" y="614"/>
                  <a:pt x="186" y="614"/>
                  <a:pt x="186" y="614"/>
                </a:cubicBezTo>
                <a:cubicBezTo>
                  <a:pt x="186" y="621"/>
                  <a:pt x="186" y="621"/>
                  <a:pt x="186" y="621"/>
                </a:cubicBezTo>
                <a:cubicBezTo>
                  <a:pt x="189" y="620"/>
                  <a:pt x="192" y="619"/>
                  <a:pt x="196" y="619"/>
                </a:cubicBezTo>
                <a:cubicBezTo>
                  <a:pt x="196" y="621"/>
                  <a:pt x="196" y="621"/>
                  <a:pt x="196" y="621"/>
                </a:cubicBezTo>
                <a:cubicBezTo>
                  <a:pt x="198" y="621"/>
                  <a:pt x="198" y="621"/>
                  <a:pt x="198" y="621"/>
                </a:cubicBezTo>
                <a:cubicBezTo>
                  <a:pt x="198" y="631"/>
                  <a:pt x="198" y="631"/>
                  <a:pt x="198" y="631"/>
                </a:cubicBezTo>
                <a:cubicBezTo>
                  <a:pt x="196" y="631"/>
                  <a:pt x="196" y="631"/>
                  <a:pt x="196" y="631"/>
                </a:cubicBezTo>
                <a:cubicBezTo>
                  <a:pt x="196" y="629"/>
                  <a:pt x="196" y="629"/>
                  <a:pt x="196" y="629"/>
                </a:cubicBezTo>
                <a:cubicBezTo>
                  <a:pt x="193" y="624"/>
                  <a:pt x="193" y="634"/>
                  <a:pt x="193" y="634"/>
                </a:cubicBezTo>
                <a:cubicBezTo>
                  <a:pt x="198" y="634"/>
                  <a:pt x="198" y="634"/>
                  <a:pt x="198" y="634"/>
                </a:cubicBezTo>
                <a:cubicBezTo>
                  <a:pt x="197" y="635"/>
                  <a:pt x="196" y="637"/>
                  <a:pt x="196" y="638"/>
                </a:cubicBezTo>
                <a:cubicBezTo>
                  <a:pt x="198" y="638"/>
                  <a:pt x="198" y="638"/>
                  <a:pt x="198" y="638"/>
                </a:cubicBezTo>
                <a:cubicBezTo>
                  <a:pt x="201" y="636"/>
                  <a:pt x="198" y="638"/>
                  <a:pt x="203" y="636"/>
                </a:cubicBezTo>
                <a:cubicBezTo>
                  <a:pt x="205" y="645"/>
                  <a:pt x="209" y="650"/>
                  <a:pt x="211" y="661"/>
                </a:cubicBezTo>
                <a:cubicBezTo>
                  <a:pt x="208" y="661"/>
                  <a:pt x="208" y="661"/>
                  <a:pt x="208" y="661"/>
                </a:cubicBezTo>
                <a:cubicBezTo>
                  <a:pt x="203" y="645"/>
                  <a:pt x="199" y="659"/>
                  <a:pt x="188" y="653"/>
                </a:cubicBezTo>
                <a:cubicBezTo>
                  <a:pt x="188" y="651"/>
                  <a:pt x="188" y="651"/>
                  <a:pt x="188" y="651"/>
                </a:cubicBezTo>
                <a:cubicBezTo>
                  <a:pt x="194" y="650"/>
                  <a:pt x="200" y="649"/>
                  <a:pt x="206" y="648"/>
                </a:cubicBezTo>
                <a:cubicBezTo>
                  <a:pt x="206" y="646"/>
                  <a:pt x="206" y="646"/>
                  <a:pt x="206" y="646"/>
                </a:cubicBezTo>
                <a:cubicBezTo>
                  <a:pt x="196" y="646"/>
                  <a:pt x="196" y="646"/>
                  <a:pt x="196" y="646"/>
                </a:cubicBezTo>
                <a:cubicBezTo>
                  <a:pt x="196" y="646"/>
                  <a:pt x="196" y="651"/>
                  <a:pt x="193" y="648"/>
                </a:cubicBezTo>
                <a:cubicBezTo>
                  <a:pt x="193" y="643"/>
                  <a:pt x="193" y="643"/>
                  <a:pt x="193" y="643"/>
                </a:cubicBezTo>
                <a:cubicBezTo>
                  <a:pt x="191" y="643"/>
                  <a:pt x="191" y="643"/>
                  <a:pt x="191" y="643"/>
                </a:cubicBezTo>
                <a:cubicBezTo>
                  <a:pt x="191" y="640"/>
                  <a:pt x="192" y="637"/>
                  <a:pt x="193" y="634"/>
                </a:cubicBezTo>
                <a:cubicBezTo>
                  <a:pt x="188" y="634"/>
                  <a:pt x="188" y="634"/>
                  <a:pt x="188" y="634"/>
                </a:cubicBezTo>
                <a:cubicBezTo>
                  <a:pt x="188" y="636"/>
                  <a:pt x="188" y="636"/>
                  <a:pt x="188" y="636"/>
                </a:cubicBezTo>
                <a:cubicBezTo>
                  <a:pt x="191" y="636"/>
                  <a:pt x="191" y="636"/>
                  <a:pt x="191" y="636"/>
                </a:cubicBezTo>
                <a:cubicBezTo>
                  <a:pt x="188" y="639"/>
                  <a:pt x="191" y="637"/>
                  <a:pt x="186" y="638"/>
                </a:cubicBezTo>
                <a:cubicBezTo>
                  <a:pt x="186" y="634"/>
                  <a:pt x="186" y="634"/>
                  <a:pt x="186" y="634"/>
                </a:cubicBezTo>
                <a:cubicBezTo>
                  <a:pt x="183" y="634"/>
                  <a:pt x="183" y="634"/>
                  <a:pt x="183" y="634"/>
                </a:cubicBezTo>
                <a:cubicBezTo>
                  <a:pt x="183" y="641"/>
                  <a:pt x="183" y="641"/>
                  <a:pt x="183" y="641"/>
                </a:cubicBezTo>
                <a:cubicBezTo>
                  <a:pt x="181" y="641"/>
                  <a:pt x="181" y="641"/>
                  <a:pt x="181" y="641"/>
                </a:cubicBezTo>
                <a:cubicBezTo>
                  <a:pt x="181" y="629"/>
                  <a:pt x="181" y="629"/>
                  <a:pt x="181" y="629"/>
                </a:cubicBezTo>
                <a:cubicBezTo>
                  <a:pt x="180" y="629"/>
                  <a:pt x="175" y="626"/>
                  <a:pt x="171" y="626"/>
                </a:cubicBezTo>
                <a:cubicBezTo>
                  <a:pt x="171" y="619"/>
                  <a:pt x="171" y="619"/>
                  <a:pt x="171" y="619"/>
                </a:cubicBezTo>
                <a:cubicBezTo>
                  <a:pt x="178" y="619"/>
                  <a:pt x="178" y="619"/>
                  <a:pt x="178" y="619"/>
                </a:cubicBezTo>
                <a:cubicBezTo>
                  <a:pt x="178" y="616"/>
                  <a:pt x="178" y="616"/>
                  <a:pt x="178" y="616"/>
                </a:cubicBezTo>
                <a:cubicBezTo>
                  <a:pt x="175" y="614"/>
                  <a:pt x="175" y="614"/>
                  <a:pt x="173" y="611"/>
                </a:cubicBezTo>
                <a:cubicBezTo>
                  <a:pt x="178" y="611"/>
                  <a:pt x="178" y="611"/>
                  <a:pt x="178" y="611"/>
                </a:cubicBezTo>
                <a:cubicBezTo>
                  <a:pt x="178" y="609"/>
                  <a:pt x="178" y="609"/>
                  <a:pt x="178" y="609"/>
                </a:cubicBezTo>
                <a:cubicBezTo>
                  <a:pt x="178" y="609"/>
                  <a:pt x="178" y="608"/>
                  <a:pt x="178" y="608"/>
                </a:cubicBezTo>
                <a:cubicBezTo>
                  <a:pt x="177" y="609"/>
                  <a:pt x="174" y="608"/>
                  <a:pt x="173" y="609"/>
                </a:cubicBezTo>
                <a:cubicBezTo>
                  <a:pt x="173" y="599"/>
                  <a:pt x="173" y="599"/>
                  <a:pt x="173" y="599"/>
                </a:cubicBezTo>
                <a:cubicBezTo>
                  <a:pt x="171" y="598"/>
                  <a:pt x="168" y="597"/>
                  <a:pt x="166" y="596"/>
                </a:cubicBezTo>
                <a:cubicBezTo>
                  <a:pt x="166" y="591"/>
                  <a:pt x="166" y="591"/>
                  <a:pt x="166" y="591"/>
                </a:cubicBezTo>
                <a:cubicBezTo>
                  <a:pt x="173" y="591"/>
                  <a:pt x="173" y="591"/>
                  <a:pt x="173" y="591"/>
                </a:cubicBezTo>
                <a:cubicBezTo>
                  <a:pt x="173" y="586"/>
                  <a:pt x="173" y="586"/>
                  <a:pt x="173" y="586"/>
                </a:cubicBezTo>
                <a:cubicBezTo>
                  <a:pt x="171" y="586"/>
                  <a:pt x="171" y="586"/>
                  <a:pt x="171" y="586"/>
                </a:cubicBezTo>
                <a:cubicBezTo>
                  <a:pt x="171" y="589"/>
                  <a:pt x="171" y="589"/>
                  <a:pt x="171" y="589"/>
                </a:cubicBezTo>
                <a:cubicBezTo>
                  <a:pt x="168" y="593"/>
                  <a:pt x="168" y="584"/>
                  <a:pt x="168" y="584"/>
                </a:cubicBezTo>
                <a:cubicBezTo>
                  <a:pt x="174" y="583"/>
                  <a:pt x="174" y="583"/>
                  <a:pt x="178" y="581"/>
                </a:cubicBezTo>
                <a:cubicBezTo>
                  <a:pt x="179" y="584"/>
                  <a:pt x="180" y="588"/>
                  <a:pt x="181" y="591"/>
                </a:cubicBezTo>
                <a:cubicBezTo>
                  <a:pt x="190" y="597"/>
                  <a:pt x="182" y="595"/>
                  <a:pt x="193" y="589"/>
                </a:cubicBezTo>
                <a:cubicBezTo>
                  <a:pt x="193" y="596"/>
                  <a:pt x="193" y="596"/>
                  <a:pt x="193" y="596"/>
                </a:cubicBezTo>
                <a:cubicBezTo>
                  <a:pt x="191" y="596"/>
                  <a:pt x="191" y="596"/>
                  <a:pt x="191" y="596"/>
                </a:cubicBezTo>
                <a:cubicBezTo>
                  <a:pt x="189" y="599"/>
                  <a:pt x="190" y="606"/>
                  <a:pt x="193" y="606"/>
                </a:cubicBezTo>
                <a:close/>
                <a:moveTo>
                  <a:pt x="193" y="611"/>
                </a:moveTo>
                <a:cubicBezTo>
                  <a:pt x="193" y="614"/>
                  <a:pt x="193" y="614"/>
                  <a:pt x="193" y="614"/>
                </a:cubicBezTo>
                <a:cubicBezTo>
                  <a:pt x="192" y="615"/>
                  <a:pt x="191" y="617"/>
                  <a:pt x="191" y="619"/>
                </a:cubicBezTo>
                <a:cubicBezTo>
                  <a:pt x="188" y="619"/>
                  <a:pt x="188" y="619"/>
                  <a:pt x="188" y="619"/>
                </a:cubicBezTo>
                <a:cubicBezTo>
                  <a:pt x="189" y="616"/>
                  <a:pt x="190" y="614"/>
                  <a:pt x="191" y="611"/>
                </a:cubicBezTo>
                <a:lnTo>
                  <a:pt x="193" y="611"/>
                </a:lnTo>
                <a:close/>
                <a:moveTo>
                  <a:pt x="201" y="631"/>
                </a:moveTo>
                <a:cubicBezTo>
                  <a:pt x="201" y="624"/>
                  <a:pt x="201" y="624"/>
                  <a:pt x="201" y="624"/>
                </a:cubicBezTo>
                <a:cubicBezTo>
                  <a:pt x="206" y="624"/>
                  <a:pt x="206" y="624"/>
                  <a:pt x="206" y="624"/>
                </a:cubicBezTo>
                <a:cubicBezTo>
                  <a:pt x="206" y="631"/>
                  <a:pt x="206" y="631"/>
                  <a:pt x="206" y="631"/>
                </a:cubicBezTo>
                <a:lnTo>
                  <a:pt x="201" y="631"/>
                </a:lnTo>
                <a:close/>
                <a:moveTo>
                  <a:pt x="221" y="778"/>
                </a:moveTo>
                <a:cubicBezTo>
                  <a:pt x="223" y="778"/>
                  <a:pt x="223" y="778"/>
                  <a:pt x="223" y="778"/>
                </a:cubicBezTo>
                <a:cubicBezTo>
                  <a:pt x="223" y="776"/>
                  <a:pt x="223" y="776"/>
                  <a:pt x="223" y="776"/>
                </a:cubicBezTo>
                <a:cubicBezTo>
                  <a:pt x="229" y="768"/>
                  <a:pt x="217" y="768"/>
                  <a:pt x="231" y="763"/>
                </a:cubicBezTo>
                <a:cubicBezTo>
                  <a:pt x="231" y="761"/>
                  <a:pt x="231" y="761"/>
                  <a:pt x="231" y="761"/>
                </a:cubicBezTo>
                <a:cubicBezTo>
                  <a:pt x="233" y="756"/>
                  <a:pt x="233" y="766"/>
                  <a:pt x="233" y="766"/>
                </a:cubicBezTo>
                <a:cubicBezTo>
                  <a:pt x="238" y="766"/>
                  <a:pt x="238" y="766"/>
                  <a:pt x="238" y="766"/>
                </a:cubicBezTo>
                <a:cubicBezTo>
                  <a:pt x="238" y="761"/>
                  <a:pt x="238" y="761"/>
                  <a:pt x="238" y="761"/>
                </a:cubicBezTo>
                <a:cubicBezTo>
                  <a:pt x="241" y="764"/>
                  <a:pt x="239" y="761"/>
                  <a:pt x="241" y="766"/>
                </a:cubicBezTo>
                <a:cubicBezTo>
                  <a:pt x="238" y="766"/>
                  <a:pt x="238" y="766"/>
                  <a:pt x="238" y="766"/>
                </a:cubicBezTo>
                <a:cubicBezTo>
                  <a:pt x="236" y="769"/>
                  <a:pt x="238" y="766"/>
                  <a:pt x="236" y="768"/>
                </a:cubicBezTo>
                <a:cubicBezTo>
                  <a:pt x="236" y="771"/>
                  <a:pt x="236" y="771"/>
                  <a:pt x="236" y="771"/>
                </a:cubicBezTo>
                <a:cubicBezTo>
                  <a:pt x="228" y="771"/>
                  <a:pt x="228" y="771"/>
                  <a:pt x="228" y="771"/>
                </a:cubicBezTo>
                <a:cubicBezTo>
                  <a:pt x="228" y="773"/>
                  <a:pt x="228" y="773"/>
                  <a:pt x="228" y="773"/>
                </a:cubicBezTo>
                <a:cubicBezTo>
                  <a:pt x="233" y="776"/>
                  <a:pt x="234" y="777"/>
                  <a:pt x="236" y="783"/>
                </a:cubicBezTo>
                <a:cubicBezTo>
                  <a:pt x="233" y="784"/>
                  <a:pt x="231" y="785"/>
                  <a:pt x="228" y="786"/>
                </a:cubicBezTo>
                <a:cubicBezTo>
                  <a:pt x="228" y="783"/>
                  <a:pt x="228" y="783"/>
                  <a:pt x="228" y="783"/>
                </a:cubicBezTo>
                <a:cubicBezTo>
                  <a:pt x="224" y="782"/>
                  <a:pt x="220" y="782"/>
                  <a:pt x="216" y="781"/>
                </a:cubicBezTo>
                <a:cubicBezTo>
                  <a:pt x="216" y="778"/>
                  <a:pt x="216" y="778"/>
                  <a:pt x="216" y="778"/>
                </a:cubicBezTo>
                <a:cubicBezTo>
                  <a:pt x="214" y="779"/>
                  <a:pt x="212" y="780"/>
                  <a:pt x="211" y="781"/>
                </a:cubicBezTo>
                <a:cubicBezTo>
                  <a:pt x="207" y="777"/>
                  <a:pt x="213" y="779"/>
                  <a:pt x="208" y="776"/>
                </a:cubicBezTo>
                <a:cubicBezTo>
                  <a:pt x="209" y="778"/>
                  <a:pt x="210" y="781"/>
                  <a:pt x="211" y="783"/>
                </a:cubicBezTo>
                <a:cubicBezTo>
                  <a:pt x="208" y="783"/>
                  <a:pt x="208" y="783"/>
                  <a:pt x="208" y="783"/>
                </a:cubicBezTo>
                <a:cubicBezTo>
                  <a:pt x="208" y="786"/>
                  <a:pt x="208" y="786"/>
                  <a:pt x="208" y="786"/>
                </a:cubicBezTo>
                <a:cubicBezTo>
                  <a:pt x="196" y="786"/>
                  <a:pt x="196" y="786"/>
                  <a:pt x="196" y="786"/>
                </a:cubicBezTo>
                <a:cubicBezTo>
                  <a:pt x="196" y="782"/>
                  <a:pt x="194" y="781"/>
                  <a:pt x="198" y="781"/>
                </a:cubicBezTo>
                <a:cubicBezTo>
                  <a:pt x="198" y="781"/>
                  <a:pt x="198" y="786"/>
                  <a:pt x="201" y="783"/>
                </a:cubicBezTo>
                <a:cubicBezTo>
                  <a:pt x="204" y="779"/>
                  <a:pt x="199" y="782"/>
                  <a:pt x="203" y="778"/>
                </a:cubicBezTo>
                <a:cubicBezTo>
                  <a:pt x="201" y="769"/>
                  <a:pt x="196" y="770"/>
                  <a:pt x="193" y="761"/>
                </a:cubicBezTo>
                <a:cubicBezTo>
                  <a:pt x="197" y="762"/>
                  <a:pt x="201" y="762"/>
                  <a:pt x="206" y="763"/>
                </a:cubicBezTo>
                <a:cubicBezTo>
                  <a:pt x="207" y="766"/>
                  <a:pt x="209" y="768"/>
                  <a:pt x="211" y="771"/>
                </a:cubicBezTo>
                <a:cubicBezTo>
                  <a:pt x="214" y="770"/>
                  <a:pt x="217" y="769"/>
                  <a:pt x="221" y="768"/>
                </a:cubicBezTo>
                <a:cubicBezTo>
                  <a:pt x="221" y="771"/>
                  <a:pt x="221" y="771"/>
                  <a:pt x="221" y="771"/>
                </a:cubicBezTo>
                <a:cubicBezTo>
                  <a:pt x="218" y="771"/>
                  <a:pt x="218" y="771"/>
                  <a:pt x="218" y="771"/>
                </a:cubicBezTo>
                <a:cubicBezTo>
                  <a:pt x="219" y="773"/>
                  <a:pt x="220" y="776"/>
                  <a:pt x="221" y="778"/>
                </a:cubicBezTo>
                <a:close/>
                <a:moveTo>
                  <a:pt x="226" y="761"/>
                </a:moveTo>
                <a:cubicBezTo>
                  <a:pt x="226" y="758"/>
                  <a:pt x="226" y="758"/>
                  <a:pt x="226" y="758"/>
                </a:cubicBezTo>
                <a:cubicBezTo>
                  <a:pt x="228" y="758"/>
                  <a:pt x="228" y="758"/>
                  <a:pt x="228" y="758"/>
                </a:cubicBezTo>
                <a:cubicBezTo>
                  <a:pt x="228" y="756"/>
                  <a:pt x="228" y="756"/>
                  <a:pt x="228" y="756"/>
                </a:cubicBezTo>
                <a:cubicBezTo>
                  <a:pt x="231" y="755"/>
                  <a:pt x="233" y="754"/>
                  <a:pt x="236" y="753"/>
                </a:cubicBezTo>
                <a:cubicBezTo>
                  <a:pt x="236" y="758"/>
                  <a:pt x="236" y="758"/>
                  <a:pt x="236" y="758"/>
                </a:cubicBezTo>
                <a:cubicBezTo>
                  <a:pt x="232" y="759"/>
                  <a:pt x="229" y="760"/>
                  <a:pt x="226" y="761"/>
                </a:cubicBezTo>
                <a:close/>
                <a:moveTo>
                  <a:pt x="246" y="781"/>
                </a:moveTo>
                <a:cubicBezTo>
                  <a:pt x="246" y="776"/>
                  <a:pt x="246" y="776"/>
                  <a:pt x="246" y="776"/>
                </a:cubicBezTo>
                <a:cubicBezTo>
                  <a:pt x="248" y="778"/>
                  <a:pt x="246" y="775"/>
                  <a:pt x="248" y="778"/>
                </a:cubicBezTo>
                <a:cubicBezTo>
                  <a:pt x="251" y="778"/>
                  <a:pt x="251" y="778"/>
                  <a:pt x="251" y="778"/>
                </a:cubicBezTo>
                <a:cubicBezTo>
                  <a:pt x="248" y="781"/>
                  <a:pt x="251" y="779"/>
                  <a:pt x="246" y="781"/>
                </a:cubicBezTo>
                <a:cubicBezTo>
                  <a:pt x="246" y="788"/>
                  <a:pt x="246" y="788"/>
                  <a:pt x="246" y="788"/>
                </a:cubicBezTo>
                <a:cubicBezTo>
                  <a:pt x="238" y="788"/>
                  <a:pt x="238" y="788"/>
                  <a:pt x="238" y="788"/>
                </a:cubicBezTo>
                <a:cubicBezTo>
                  <a:pt x="240" y="781"/>
                  <a:pt x="239" y="783"/>
                  <a:pt x="246" y="781"/>
                </a:cubicBezTo>
                <a:close/>
                <a:moveTo>
                  <a:pt x="243" y="766"/>
                </a:moveTo>
                <a:cubicBezTo>
                  <a:pt x="246" y="767"/>
                  <a:pt x="248" y="767"/>
                  <a:pt x="251" y="768"/>
                </a:cubicBezTo>
                <a:cubicBezTo>
                  <a:pt x="251" y="776"/>
                  <a:pt x="251" y="776"/>
                  <a:pt x="251" y="776"/>
                </a:cubicBezTo>
                <a:cubicBezTo>
                  <a:pt x="248" y="776"/>
                  <a:pt x="248" y="776"/>
                  <a:pt x="248" y="776"/>
                </a:cubicBezTo>
                <a:cubicBezTo>
                  <a:pt x="246" y="773"/>
                  <a:pt x="248" y="775"/>
                  <a:pt x="246" y="773"/>
                </a:cubicBezTo>
                <a:cubicBezTo>
                  <a:pt x="245" y="771"/>
                  <a:pt x="244" y="768"/>
                  <a:pt x="243" y="766"/>
                </a:cubicBezTo>
                <a:close/>
                <a:moveTo>
                  <a:pt x="221" y="868"/>
                </a:moveTo>
                <a:cubicBezTo>
                  <a:pt x="221" y="871"/>
                  <a:pt x="221" y="871"/>
                  <a:pt x="221" y="871"/>
                </a:cubicBezTo>
                <a:cubicBezTo>
                  <a:pt x="216" y="869"/>
                  <a:pt x="218" y="871"/>
                  <a:pt x="216" y="868"/>
                </a:cubicBezTo>
                <a:lnTo>
                  <a:pt x="221" y="868"/>
                </a:lnTo>
                <a:close/>
                <a:moveTo>
                  <a:pt x="173" y="811"/>
                </a:moveTo>
                <a:cubicBezTo>
                  <a:pt x="171" y="811"/>
                  <a:pt x="171" y="811"/>
                  <a:pt x="171" y="811"/>
                </a:cubicBezTo>
                <a:cubicBezTo>
                  <a:pt x="171" y="806"/>
                  <a:pt x="171" y="806"/>
                  <a:pt x="171" y="806"/>
                </a:cubicBezTo>
                <a:cubicBezTo>
                  <a:pt x="173" y="809"/>
                  <a:pt x="172" y="806"/>
                  <a:pt x="173" y="811"/>
                </a:cubicBezTo>
                <a:close/>
                <a:moveTo>
                  <a:pt x="171" y="761"/>
                </a:moveTo>
                <a:cubicBezTo>
                  <a:pt x="171" y="756"/>
                  <a:pt x="171" y="756"/>
                  <a:pt x="171" y="756"/>
                </a:cubicBezTo>
                <a:cubicBezTo>
                  <a:pt x="173" y="759"/>
                  <a:pt x="172" y="756"/>
                  <a:pt x="173" y="761"/>
                </a:cubicBezTo>
                <a:lnTo>
                  <a:pt x="171" y="761"/>
                </a:lnTo>
                <a:close/>
                <a:moveTo>
                  <a:pt x="173" y="836"/>
                </a:moveTo>
                <a:cubicBezTo>
                  <a:pt x="173" y="838"/>
                  <a:pt x="173" y="838"/>
                  <a:pt x="173" y="838"/>
                </a:cubicBezTo>
                <a:cubicBezTo>
                  <a:pt x="176" y="841"/>
                  <a:pt x="174" y="838"/>
                  <a:pt x="176" y="843"/>
                </a:cubicBezTo>
                <a:cubicBezTo>
                  <a:pt x="171" y="843"/>
                  <a:pt x="171" y="843"/>
                  <a:pt x="171" y="843"/>
                </a:cubicBezTo>
                <a:cubicBezTo>
                  <a:pt x="171" y="836"/>
                  <a:pt x="171" y="836"/>
                  <a:pt x="171" y="836"/>
                </a:cubicBezTo>
                <a:lnTo>
                  <a:pt x="173" y="836"/>
                </a:lnTo>
                <a:close/>
                <a:moveTo>
                  <a:pt x="173" y="751"/>
                </a:moveTo>
                <a:cubicBezTo>
                  <a:pt x="173" y="746"/>
                  <a:pt x="173" y="746"/>
                  <a:pt x="173" y="746"/>
                </a:cubicBezTo>
                <a:cubicBezTo>
                  <a:pt x="171" y="746"/>
                  <a:pt x="171" y="746"/>
                  <a:pt x="171" y="746"/>
                </a:cubicBezTo>
                <a:cubicBezTo>
                  <a:pt x="173" y="743"/>
                  <a:pt x="171" y="745"/>
                  <a:pt x="176" y="743"/>
                </a:cubicBezTo>
                <a:cubicBezTo>
                  <a:pt x="176" y="751"/>
                  <a:pt x="176" y="751"/>
                  <a:pt x="176" y="751"/>
                </a:cubicBezTo>
                <a:lnTo>
                  <a:pt x="173" y="751"/>
                </a:lnTo>
                <a:close/>
                <a:moveTo>
                  <a:pt x="173" y="741"/>
                </a:moveTo>
                <a:cubicBezTo>
                  <a:pt x="173" y="736"/>
                  <a:pt x="173" y="736"/>
                  <a:pt x="173" y="736"/>
                </a:cubicBezTo>
                <a:cubicBezTo>
                  <a:pt x="176" y="739"/>
                  <a:pt x="174" y="736"/>
                  <a:pt x="176" y="741"/>
                </a:cubicBezTo>
                <a:lnTo>
                  <a:pt x="173" y="741"/>
                </a:lnTo>
                <a:close/>
                <a:moveTo>
                  <a:pt x="173" y="638"/>
                </a:moveTo>
                <a:cubicBezTo>
                  <a:pt x="173" y="636"/>
                  <a:pt x="173" y="636"/>
                  <a:pt x="173" y="636"/>
                </a:cubicBezTo>
                <a:cubicBezTo>
                  <a:pt x="178" y="636"/>
                  <a:pt x="178" y="636"/>
                  <a:pt x="178" y="636"/>
                </a:cubicBezTo>
                <a:cubicBezTo>
                  <a:pt x="178" y="641"/>
                  <a:pt x="178" y="641"/>
                  <a:pt x="178" y="641"/>
                </a:cubicBezTo>
                <a:cubicBezTo>
                  <a:pt x="176" y="641"/>
                  <a:pt x="176" y="641"/>
                  <a:pt x="176" y="641"/>
                </a:cubicBezTo>
                <a:cubicBezTo>
                  <a:pt x="176" y="638"/>
                  <a:pt x="176" y="638"/>
                  <a:pt x="176" y="638"/>
                </a:cubicBezTo>
                <a:lnTo>
                  <a:pt x="173" y="638"/>
                </a:lnTo>
                <a:close/>
                <a:moveTo>
                  <a:pt x="213" y="736"/>
                </a:moveTo>
                <a:cubicBezTo>
                  <a:pt x="212" y="741"/>
                  <a:pt x="213" y="738"/>
                  <a:pt x="211" y="741"/>
                </a:cubicBezTo>
                <a:cubicBezTo>
                  <a:pt x="211" y="743"/>
                  <a:pt x="211" y="743"/>
                  <a:pt x="211" y="743"/>
                </a:cubicBezTo>
                <a:cubicBezTo>
                  <a:pt x="206" y="742"/>
                  <a:pt x="208" y="744"/>
                  <a:pt x="206" y="741"/>
                </a:cubicBezTo>
                <a:cubicBezTo>
                  <a:pt x="199" y="739"/>
                  <a:pt x="200" y="738"/>
                  <a:pt x="196" y="736"/>
                </a:cubicBezTo>
                <a:cubicBezTo>
                  <a:pt x="197" y="743"/>
                  <a:pt x="198" y="736"/>
                  <a:pt x="196" y="743"/>
                </a:cubicBezTo>
                <a:cubicBezTo>
                  <a:pt x="192" y="741"/>
                  <a:pt x="193" y="738"/>
                  <a:pt x="191" y="736"/>
                </a:cubicBezTo>
                <a:cubicBezTo>
                  <a:pt x="189" y="737"/>
                  <a:pt x="187" y="738"/>
                  <a:pt x="186" y="738"/>
                </a:cubicBezTo>
                <a:cubicBezTo>
                  <a:pt x="182" y="737"/>
                  <a:pt x="186" y="737"/>
                  <a:pt x="183" y="736"/>
                </a:cubicBezTo>
                <a:cubicBezTo>
                  <a:pt x="183" y="733"/>
                  <a:pt x="183" y="733"/>
                  <a:pt x="183" y="733"/>
                </a:cubicBezTo>
                <a:cubicBezTo>
                  <a:pt x="186" y="733"/>
                  <a:pt x="186" y="733"/>
                  <a:pt x="186" y="733"/>
                </a:cubicBezTo>
                <a:cubicBezTo>
                  <a:pt x="183" y="726"/>
                  <a:pt x="183" y="726"/>
                  <a:pt x="183" y="726"/>
                </a:cubicBezTo>
                <a:cubicBezTo>
                  <a:pt x="186" y="726"/>
                  <a:pt x="186" y="726"/>
                  <a:pt x="186" y="726"/>
                </a:cubicBezTo>
                <a:cubicBezTo>
                  <a:pt x="186" y="723"/>
                  <a:pt x="186" y="723"/>
                  <a:pt x="186" y="723"/>
                </a:cubicBezTo>
                <a:cubicBezTo>
                  <a:pt x="181" y="722"/>
                  <a:pt x="183" y="724"/>
                  <a:pt x="181" y="721"/>
                </a:cubicBezTo>
                <a:cubicBezTo>
                  <a:pt x="186" y="721"/>
                  <a:pt x="186" y="721"/>
                  <a:pt x="186" y="721"/>
                </a:cubicBezTo>
                <a:cubicBezTo>
                  <a:pt x="186" y="723"/>
                  <a:pt x="186" y="723"/>
                  <a:pt x="186" y="723"/>
                </a:cubicBezTo>
                <a:cubicBezTo>
                  <a:pt x="188" y="723"/>
                  <a:pt x="188" y="723"/>
                  <a:pt x="188" y="723"/>
                </a:cubicBezTo>
                <a:cubicBezTo>
                  <a:pt x="188" y="731"/>
                  <a:pt x="188" y="731"/>
                  <a:pt x="188" y="731"/>
                </a:cubicBezTo>
                <a:cubicBezTo>
                  <a:pt x="200" y="731"/>
                  <a:pt x="206" y="733"/>
                  <a:pt x="213" y="736"/>
                </a:cubicBezTo>
                <a:close/>
                <a:moveTo>
                  <a:pt x="188" y="666"/>
                </a:moveTo>
                <a:cubicBezTo>
                  <a:pt x="188" y="661"/>
                  <a:pt x="188" y="661"/>
                  <a:pt x="188" y="661"/>
                </a:cubicBezTo>
                <a:cubicBezTo>
                  <a:pt x="191" y="664"/>
                  <a:pt x="189" y="661"/>
                  <a:pt x="191" y="666"/>
                </a:cubicBezTo>
                <a:lnTo>
                  <a:pt x="188" y="666"/>
                </a:lnTo>
                <a:close/>
                <a:moveTo>
                  <a:pt x="193" y="718"/>
                </a:moveTo>
                <a:cubicBezTo>
                  <a:pt x="196" y="718"/>
                  <a:pt x="196" y="718"/>
                  <a:pt x="196" y="718"/>
                </a:cubicBezTo>
                <a:cubicBezTo>
                  <a:pt x="196" y="713"/>
                  <a:pt x="196" y="713"/>
                  <a:pt x="196" y="713"/>
                </a:cubicBezTo>
                <a:cubicBezTo>
                  <a:pt x="197" y="714"/>
                  <a:pt x="199" y="715"/>
                  <a:pt x="201" y="716"/>
                </a:cubicBezTo>
                <a:cubicBezTo>
                  <a:pt x="201" y="718"/>
                  <a:pt x="201" y="718"/>
                  <a:pt x="201" y="718"/>
                </a:cubicBezTo>
                <a:cubicBezTo>
                  <a:pt x="198" y="718"/>
                  <a:pt x="198" y="718"/>
                  <a:pt x="198" y="718"/>
                </a:cubicBezTo>
                <a:cubicBezTo>
                  <a:pt x="198" y="728"/>
                  <a:pt x="198" y="728"/>
                  <a:pt x="198" y="728"/>
                </a:cubicBezTo>
                <a:cubicBezTo>
                  <a:pt x="196" y="728"/>
                  <a:pt x="196" y="728"/>
                  <a:pt x="196" y="728"/>
                </a:cubicBezTo>
                <a:cubicBezTo>
                  <a:pt x="195" y="723"/>
                  <a:pt x="193" y="720"/>
                  <a:pt x="193" y="718"/>
                </a:cubicBezTo>
                <a:close/>
                <a:moveTo>
                  <a:pt x="213" y="733"/>
                </a:moveTo>
                <a:cubicBezTo>
                  <a:pt x="211" y="733"/>
                  <a:pt x="211" y="733"/>
                  <a:pt x="211" y="733"/>
                </a:cubicBezTo>
                <a:cubicBezTo>
                  <a:pt x="211" y="728"/>
                  <a:pt x="211" y="728"/>
                  <a:pt x="211" y="728"/>
                </a:cubicBezTo>
                <a:cubicBezTo>
                  <a:pt x="208" y="726"/>
                  <a:pt x="210" y="728"/>
                  <a:pt x="208" y="723"/>
                </a:cubicBezTo>
                <a:cubicBezTo>
                  <a:pt x="205" y="721"/>
                  <a:pt x="207" y="723"/>
                  <a:pt x="206" y="718"/>
                </a:cubicBezTo>
                <a:cubicBezTo>
                  <a:pt x="211" y="718"/>
                  <a:pt x="211" y="718"/>
                  <a:pt x="211" y="718"/>
                </a:cubicBezTo>
                <a:cubicBezTo>
                  <a:pt x="211" y="721"/>
                  <a:pt x="212" y="723"/>
                  <a:pt x="213" y="726"/>
                </a:cubicBezTo>
                <a:cubicBezTo>
                  <a:pt x="211" y="726"/>
                  <a:pt x="211" y="726"/>
                  <a:pt x="211" y="726"/>
                </a:cubicBezTo>
                <a:cubicBezTo>
                  <a:pt x="211" y="728"/>
                  <a:pt x="211" y="728"/>
                  <a:pt x="211" y="728"/>
                </a:cubicBezTo>
                <a:cubicBezTo>
                  <a:pt x="213" y="731"/>
                  <a:pt x="212" y="728"/>
                  <a:pt x="213" y="733"/>
                </a:cubicBezTo>
                <a:close/>
                <a:moveTo>
                  <a:pt x="208" y="673"/>
                </a:moveTo>
                <a:cubicBezTo>
                  <a:pt x="201" y="673"/>
                  <a:pt x="201" y="673"/>
                  <a:pt x="201" y="673"/>
                </a:cubicBezTo>
                <a:cubicBezTo>
                  <a:pt x="201" y="671"/>
                  <a:pt x="201" y="671"/>
                  <a:pt x="201" y="671"/>
                </a:cubicBezTo>
                <a:cubicBezTo>
                  <a:pt x="208" y="671"/>
                  <a:pt x="208" y="671"/>
                  <a:pt x="208" y="671"/>
                </a:cubicBezTo>
                <a:lnTo>
                  <a:pt x="208" y="673"/>
                </a:lnTo>
                <a:close/>
                <a:moveTo>
                  <a:pt x="196" y="758"/>
                </a:moveTo>
                <a:cubicBezTo>
                  <a:pt x="196" y="756"/>
                  <a:pt x="196" y="756"/>
                  <a:pt x="196" y="756"/>
                </a:cubicBezTo>
                <a:cubicBezTo>
                  <a:pt x="201" y="756"/>
                  <a:pt x="201" y="756"/>
                  <a:pt x="201" y="756"/>
                </a:cubicBezTo>
                <a:cubicBezTo>
                  <a:pt x="201" y="761"/>
                  <a:pt x="201" y="761"/>
                  <a:pt x="201" y="761"/>
                </a:cubicBezTo>
                <a:cubicBezTo>
                  <a:pt x="198" y="761"/>
                  <a:pt x="198" y="761"/>
                  <a:pt x="198" y="761"/>
                </a:cubicBezTo>
                <a:cubicBezTo>
                  <a:pt x="198" y="758"/>
                  <a:pt x="198" y="758"/>
                  <a:pt x="198" y="758"/>
                </a:cubicBezTo>
                <a:lnTo>
                  <a:pt x="196" y="758"/>
                </a:lnTo>
                <a:close/>
                <a:moveTo>
                  <a:pt x="196" y="808"/>
                </a:moveTo>
                <a:cubicBezTo>
                  <a:pt x="201" y="808"/>
                  <a:pt x="201" y="808"/>
                  <a:pt x="201" y="808"/>
                </a:cubicBezTo>
                <a:cubicBezTo>
                  <a:pt x="201" y="818"/>
                  <a:pt x="201" y="818"/>
                  <a:pt x="201" y="818"/>
                </a:cubicBezTo>
                <a:cubicBezTo>
                  <a:pt x="195" y="819"/>
                  <a:pt x="194" y="819"/>
                  <a:pt x="191" y="821"/>
                </a:cubicBezTo>
                <a:cubicBezTo>
                  <a:pt x="191" y="813"/>
                  <a:pt x="191" y="813"/>
                  <a:pt x="191" y="813"/>
                </a:cubicBezTo>
                <a:cubicBezTo>
                  <a:pt x="193" y="814"/>
                  <a:pt x="196" y="815"/>
                  <a:pt x="198" y="816"/>
                </a:cubicBezTo>
                <a:cubicBezTo>
                  <a:pt x="198" y="813"/>
                  <a:pt x="198" y="813"/>
                  <a:pt x="198" y="813"/>
                </a:cubicBezTo>
                <a:cubicBezTo>
                  <a:pt x="195" y="810"/>
                  <a:pt x="197" y="813"/>
                  <a:pt x="196" y="808"/>
                </a:cubicBezTo>
                <a:close/>
                <a:moveTo>
                  <a:pt x="193" y="781"/>
                </a:moveTo>
                <a:cubicBezTo>
                  <a:pt x="191" y="781"/>
                  <a:pt x="191" y="781"/>
                  <a:pt x="191" y="781"/>
                </a:cubicBezTo>
                <a:cubicBezTo>
                  <a:pt x="191" y="773"/>
                  <a:pt x="191" y="773"/>
                  <a:pt x="191" y="773"/>
                </a:cubicBezTo>
                <a:cubicBezTo>
                  <a:pt x="193" y="773"/>
                  <a:pt x="193" y="773"/>
                  <a:pt x="193" y="773"/>
                </a:cubicBezTo>
                <a:lnTo>
                  <a:pt x="193" y="781"/>
                </a:lnTo>
                <a:close/>
                <a:moveTo>
                  <a:pt x="186" y="766"/>
                </a:moveTo>
                <a:cubicBezTo>
                  <a:pt x="188" y="763"/>
                  <a:pt x="185" y="765"/>
                  <a:pt x="188" y="763"/>
                </a:cubicBezTo>
                <a:cubicBezTo>
                  <a:pt x="188" y="761"/>
                  <a:pt x="188" y="761"/>
                  <a:pt x="188" y="761"/>
                </a:cubicBezTo>
                <a:cubicBezTo>
                  <a:pt x="191" y="764"/>
                  <a:pt x="189" y="761"/>
                  <a:pt x="191" y="766"/>
                </a:cubicBezTo>
                <a:lnTo>
                  <a:pt x="186" y="766"/>
                </a:lnTo>
                <a:close/>
                <a:moveTo>
                  <a:pt x="186" y="756"/>
                </a:moveTo>
                <a:cubicBezTo>
                  <a:pt x="183" y="756"/>
                  <a:pt x="183" y="756"/>
                  <a:pt x="183" y="756"/>
                </a:cubicBezTo>
                <a:cubicBezTo>
                  <a:pt x="183" y="751"/>
                  <a:pt x="183" y="751"/>
                  <a:pt x="183" y="751"/>
                </a:cubicBezTo>
                <a:cubicBezTo>
                  <a:pt x="186" y="754"/>
                  <a:pt x="184" y="751"/>
                  <a:pt x="186" y="756"/>
                </a:cubicBezTo>
                <a:close/>
                <a:moveTo>
                  <a:pt x="183" y="648"/>
                </a:moveTo>
                <a:cubicBezTo>
                  <a:pt x="183" y="651"/>
                  <a:pt x="183" y="651"/>
                  <a:pt x="183" y="651"/>
                </a:cubicBezTo>
                <a:cubicBezTo>
                  <a:pt x="181" y="649"/>
                  <a:pt x="180" y="647"/>
                  <a:pt x="178" y="643"/>
                </a:cubicBezTo>
                <a:cubicBezTo>
                  <a:pt x="181" y="644"/>
                  <a:pt x="183" y="645"/>
                  <a:pt x="186" y="646"/>
                </a:cubicBezTo>
                <a:cubicBezTo>
                  <a:pt x="184" y="649"/>
                  <a:pt x="186" y="646"/>
                  <a:pt x="183" y="648"/>
                </a:cubicBezTo>
                <a:close/>
                <a:moveTo>
                  <a:pt x="181" y="733"/>
                </a:moveTo>
                <a:cubicBezTo>
                  <a:pt x="181" y="736"/>
                  <a:pt x="181" y="736"/>
                  <a:pt x="181" y="736"/>
                </a:cubicBezTo>
                <a:cubicBezTo>
                  <a:pt x="176" y="734"/>
                  <a:pt x="178" y="736"/>
                  <a:pt x="176" y="733"/>
                </a:cubicBezTo>
                <a:lnTo>
                  <a:pt x="181" y="733"/>
                </a:lnTo>
                <a:close/>
                <a:moveTo>
                  <a:pt x="186" y="761"/>
                </a:moveTo>
                <a:cubicBezTo>
                  <a:pt x="186" y="763"/>
                  <a:pt x="186" y="763"/>
                  <a:pt x="186" y="763"/>
                </a:cubicBezTo>
                <a:cubicBezTo>
                  <a:pt x="181" y="762"/>
                  <a:pt x="183" y="764"/>
                  <a:pt x="181" y="761"/>
                </a:cubicBezTo>
                <a:lnTo>
                  <a:pt x="186" y="761"/>
                </a:lnTo>
                <a:close/>
                <a:moveTo>
                  <a:pt x="191" y="793"/>
                </a:moveTo>
                <a:cubicBezTo>
                  <a:pt x="188" y="796"/>
                  <a:pt x="191" y="794"/>
                  <a:pt x="188" y="796"/>
                </a:cubicBezTo>
                <a:cubicBezTo>
                  <a:pt x="188" y="798"/>
                  <a:pt x="188" y="798"/>
                  <a:pt x="188" y="798"/>
                </a:cubicBezTo>
                <a:cubicBezTo>
                  <a:pt x="193" y="798"/>
                  <a:pt x="193" y="798"/>
                  <a:pt x="193" y="798"/>
                </a:cubicBezTo>
                <a:cubicBezTo>
                  <a:pt x="191" y="801"/>
                  <a:pt x="193" y="799"/>
                  <a:pt x="191" y="801"/>
                </a:cubicBezTo>
                <a:cubicBezTo>
                  <a:pt x="191" y="803"/>
                  <a:pt x="191" y="803"/>
                  <a:pt x="191" y="803"/>
                </a:cubicBezTo>
                <a:cubicBezTo>
                  <a:pt x="188" y="800"/>
                  <a:pt x="190" y="803"/>
                  <a:pt x="188" y="798"/>
                </a:cubicBezTo>
                <a:cubicBezTo>
                  <a:pt x="185" y="795"/>
                  <a:pt x="187" y="798"/>
                  <a:pt x="186" y="793"/>
                </a:cubicBezTo>
                <a:lnTo>
                  <a:pt x="191" y="793"/>
                </a:lnTo>
                <a:close/>
                <a:moveTo>
                  <a:pt x="191" y="841"/>
                </a:moveTo>
                <a:cubicBezTo>
                  <a:pt x="196" y="842"/>
                  <a:pt x="193" y="843"/>
                  <a:pt x="198" y="841"/>
                </a:cubicBezTo>
                <a:cubicBezTo>
                  <a:pt x="198" y="843"/>
                  <a:pt x="198" y="843"/>
                  <a:pt x="198" y="843"/>
                </a:cubicBezTo>
                <a:cubicBezTo>
                  <a:pt x="201" y="843"/>
                  <a:pt x="201" y="843"/>
                  <a:pt x="201" y="843"/>
                </a:cubicBezTo>
                <a:cubicBezTo>
                  <a:pt x="201" y="846"/>
                  <a:pt x="201" y="846"/>
                  <a:pt x="201" y="846"/>
                </a:cubicBezTo>
                <a:cubicBezTo>
                  <a:pt x="191" y="846"/>
                  <a:pt x="191" y="846"/>
                  <a:pt x="191" y="846"/>
                </a:cubicBezTo>
                <a:lnTo>
                  <a:pt x="191" y="841"/>
                </a:lnTo>
                <a:close/>
                <a:moveTo>
                  <a:pt x="206" y="878"/>
                </a:moveTo>
                <a:cubicBezTo>
                  <a:pt x="206" y="881"/>
                  <a:pt x="206" y="881"/>
                  <a:pt x="206" y="881"/>
                </a:cubicBezTo>
                <a:cubicBezTo>
                  <a:pt x="201" y="879"/>
                  <a:pt x="203" y="881"/>
                  <a:pt x="201" y="878"/>
                </a:cubicBezTo>
                <a:lnTo>
                  <a:pt x="206" y="878"/>
                </a:lnTo>
                <a:close/>
                <a:moveTo>
                  <a:pt x="198" y="831"/>
                </a:moveTo>
                <a:cubicBezTo>
                  <a:pt x="198" y="828"/>
                  <a:pt x="198" y="828"/>
                  <a:pt x="198" y="828"/>
                </a:cubicBezTo>
                <a:cubicBezTo>
                  <a:pt x="203" y="827"/>
                  <a:pt x="200" y="829"/>
                  <a:pt x="203" y="826"/>
                </a:cubicBezTo>
                <a:cubicBezTo>
                  <a:pt x="196" y="826"/>
                  <a:pt x="196" y="826"/>
                  <a:pt x="196" y="826"/>
                </a:cubicBezTo>
                <a:cubicBezTo>
                  <a:pt x="196" y="821"/>
                  <a:pt x="196" y="821"/>
                  <a:pt x="196" y="821"/>
                </a:cubicBezTo>
                <a:cubicBezTo>
                  <a:pt x="203" y="821"/>
                  <a:pt x="203" y="821"/>
                  <a:pt x="203" y="821"/>
                </a:cubicBezTo>
                <a:cubicBezTo>
                  <a:pt x="203" y="826"/>
                  <a:pt x="203" y="826"/>
                  <a:pt x="203" y="826"/>
                </a:cubicBezTo>
                <a:cubicBezTo>
                  <a:pt x="205" y="827"/>
                  <a:pt x="206" y="827"/>
                  <a:pt x="208" y="828"/>
                </a:cubicBezTo>
                <a:cubicBezTo>
                  <a:pt x="208" y="831"/>
                  <a:pt x="208" y="831"/>
                  <a:pt x="208" y="831"/>
                </a:cubicBezTo>
                <a:lnTo>
                  <a:pt x="198" y="831"/>
                </a:lnTo>
                <a:close/>
                <a:moveTo>
                  <a:pt x="211" y="843"/>
                </a:moveTo>
                <a:cubicBezTo>
                  <a:pt x="211" y="846"/>
                  <a:pt x="211" y="846"/>
                  <a:pt x="211" y="846"/>
                </a:cubicBezTo>
                <a:cubicBezTo>
                  <a:pt x="206" y="844"/>
                  <a:pt x="208" y="846"/>
                  <a:pt x="206" y="843"/>
                </a:cubicBezTo>
                <a:lnTo>
                  <a:pt x="211" y="843"/>
                </a:lnTo>
                <a:close/>
                <a:moveTo>
                  <a:pt x="216" y="761"/>
                </a:moveTo>
                <a:cubicBezTo>
                  <a:pt x="213" y="764"/>
                  <a:pt x="215" y="761"/>
                  <a:pt x="213" y="766"/>
                </a:cubicBezTo>
                <a:cubicBezTo>
                  <a:pt x="208" y="766"/>
                  <a:pt x="208" y="766"/>
                  <a:pt x="208" y="766"/>
                </a:cubicBezTo>
                <a:cubicBezTo>
                  <a:pt x="209" y="764"/>
                  <a:pt x="210" y="762"/>
                  <a:pt x="211" y="761"/>
                </a:cubicBezTo>
                <a:cubicBezTo>
                  <a:pt x="203" y="761"/>
                  <a:pt x="203" y="761"/>
                  <a:pt x="203" y="761"/>
                </a:cubicBezTo>
                <a:cubicBezTo>
                  <a:pt x="203" y="756"/>
                  <a:pt x="203" y="756"/>
                  <a:pt x="203" y="756"/>
                </a:cubicBezTo>
                <a:cubicBezTo>
                  <a:pt x="207" y="757"/>
                  <a:pt x="211" y="757"/>
                  <a:pt x="216" y="758"/>
                </a:cubicBezTo>
                <a:lnTo>
                  <a:pt x="216" y="761"/>
                </a:lnTo>
                <a:close/>
                <a:moveTo>
                  <a:pt x="213" y="666"/>
                </a:moveTo>
                <a:cubicBezTo>
                  <a:pt x="211" y="666"/>
                  <a:pt x="211" y="666"/>
                  <a:pt x="211" y="666"/>
                </a:cubicBezTo>
                <a:cubicBezTo>
                  <a:pt x="208" y="669"/>
                  <a:pt x="211" y="667"/>
                  <a:pt x="206" y="668"/>
                </a:cubicBezTo>
                <a:cubicBezTo>
                  <a:pt x="206" y="663"/>
                  <a:pt x="206" y="663"/>
                  <a:pt x="206" y="663"/>
                </a:cubicBezTo>
                <a:cubicBezTo>
                  <a:pt x="198" y="663"/>
                  <a:pt x="198" y="663"/>
                  <a:pt x="198" y="663"/>
                </a:cubicBezTo>
                <a:cubicBezTo>
                  <a:pt x="198" y="661"/>
                  <a:pt x="198" y="661"/>
                  <a:pt x="198" y="661"/>
                </a:cubicBezTo>
                <a:cubicBezTo>
                  <a:pt x="195" y="658"/>
                  <a:pt x="197" y="661"/>
                  <a:pt x="196" y="656"/>
                </a:cubicBezTo>
                <a:cubicBezTo>
                  <a:pt x="206" y="656"/>
                  <a:pt x="206" y="656"/>
                  <a:pt x="206" y="656"/>
                </a:cubicBezTo>
                <a:cubicBezTo>
                  <a:pt x="206" y="663"/>
                  <a:pt x="206" y="663"/>
                  <a:pt x="206" y="663"/>
                </a:cubicBezTo>
                <a:cubicBezTo>
                  <a:pt x="208" y="663"/>
                  <a:pt x="211" y="662"/>
                  <a:pt x="213" y="661"/>
                </a:cubicBezTo>
                <a:lnTo>
                  <a:pt x="213" y="666"/>
                </a:lnTo>
                <a:close/>
                <a:moveTo>
                  <a:pt x="178" y="571"/>
                </a:moveTo>
                <a:cubicBezTo>
                  <a:pt x="178" y="579"/>
                  <a:pt x="178" y="579"/>
                  <a:pt x="178" y="579"/>
                </a:cubicBezTo>
                <a:cubicBezTo>
                  <a:pt x="176" y="579"/>
                  <a:pt x="176" y="579"/>
                  <a:pt x="176" y="579"/>
                </a:cubicBezTo>
                <a:cubicBezTo>
                  <a:pt x="176" y="581"/>
                  <a:pt x="176" y="581"/>
                  <a:pt x="176" y="581"/>
                </a:cubicBezTo>
                <a:cubicBezTo>
                  <a:pt x="171" y="580"/>
                  <a:pt x="173" y="581"/>
                  <a:pt x="171" y="579"/>
                </a:cubicBezTo>
                <a:cubicBezTo>
                  <a:pt x="168" y="579"/>
                  <a:pt x="168" y="579"/>
                  <a:pt x="168" y="579"/>
                </a:cubicBezTo>
                <a:cubicBezTo>
                  <a:pt x="168" y="576"/>
                  <a:pt x="168" y="576"/>
                  <a:pt x="168" y="576"/>
                </a:cubicBezTo>
                <a:cubicBezTo>
                  <a:pt x="174" y="575"/>
                  <a:pt x="173" y="575"/>
                  <a:pt x="176" y="571"/>
                </a:cubicBezTo>
                <a:lnTo>
                  <a:pt x="178" y="571"/>
                </a:lnTo>
                <a:close/>
                <a:moveTo>
                  <a:pt x="176" y="569"/>
                </a:moveTo>
                <a:cubicBezTo>
                  <a:pt x="176" y="564"/>
                  <a:pt x="176" y="564"/>
                  <a:pt x="176" y="564"/>
                </a:cubicBezTo>
                <a:cubicBezTo>
                  <a:pt x="178" y="566"/>
                  <a:pt x="177" y="564"/>
                  <a:pt x="178" y="569"/>
                </a:cubicBezTo>
                <a:lnTo>
                  <a:pt x="176" y="569"/>
                </a:lnTo>
                <a:close/>
                <a:moveTo>
                  <a:pt x="188" y="591"/>
                </a:moveTo>
                <a:cubicBezTo>
                  <a:pt x="183" y="590"/>
                  <a:pt x="186" y="591"/>
                  <a:pt x="183" y="589"/>
                </a:cubicBezTo>
                <a:cubicBezTo>
                  <a:pt x="188" y="589"/>
                  <a:pt x="188" y="589"/>
                  <a:pt x="188" y="589"/>
                </a:cubicBezTo>
                <a:lnTo>
                  <a:pt x="188" y="591"/>
                </a:lnTo>
                <a:close/>
                <a:moveTo>
                  <a:pt x="178" y="534"/>
                </a:moveTo>
                <a:cubicBezTo>
                  <a:pt x="183" y="534"/>
                  <a:pt x="183" y="534"/>
                  <a:pt x="183" y="534"/>
                </a:cubicBezTo>
                <a:cubicBezTo>
                  <a:pt x="183" y="536"/>
                  <a:pt x="183" y="536"/>
                  <a:pt x="183" y="536"/>
                </a:cubicBezTo>
                <a:cubicBezTo>
                  <a:pt x="178" y="535"/>
                  <a:pt x="181" y="536"/>
                  <a:pt x="178" y="534"/>
                </a:cubicBezTo>
                <a:close/>
                <a:moveTo>
                  <a:pt x="193" y="506"/>
                </a:moveTo>
                <a:cubicBezTo>
                  <a:pt x="188" y="505"/>
                  <a:pt x="191" y="507"/>
                  <a:pt x="188" y="504"/>
                </a:cubicBezTo>
                <a:cubicBezTo>
                  <a:pt x="193" y="504"/>
                  <a:pt x="193" y="504"/>
                  <a:pt x="193" y="504"/>
                </a:cubicBezTo>
                <a:lnTo>
                  <a:pt x="193" y="506"/>
                </a:lnTo>
                <a:close/>
                <a:moveTo>
                  <a:pt x="198" y="514"/>
                </a:moveTo>
                <a:cubicBezTo>
                  <a:pt x="198" y="516"/>
                  <a:pt x="198" y="516"/>
                  <a:pt x="198" y="516"/>
                </a:cubicBezTo>
                <a:cubicBezTo>
                  <a:pt x="193" y="515"/>
                  <a:pt x="196" y="516"/>
                  <a:pt x="193" y="514"/>
                </a:cubicBezTo>
                <a:lnTo>
                  <a:pt x="198" y="514"/>
                </a:lnTo>
                <a:close/>
                <a:moveTo>
                  <a:pt x="196" y="406"/>
                </a:moveTo>
                <a:cubicBezTo>
                  <a:pt x="198" y="406"/>
                  <a:pt x="198" y="406"/>
                  <a:pt x="198" y="406"/>
                </a:cubicBezTo>
                <a:cubicBezTo>
                  <a:pt x="198" y="414"/>
                  <a:pt x="198" y="414"/>
                  <a:pt x="198" y="414"/>
                </a:cubicBezTo>
                <a:cubicBezTo>
                  <a:pt x="196" y="414"/>
                  <a:pt x="196" y="414"/>
                  <a:pt x="196" y="414"/>
                </a:cubicBezTo>
                <a:lnTo>
                  <a:pt x="196" y="406"/>
                </a:lnTo>
                <a:close/>
                <a:moveTo>
                  <a:pt x="193" y="449"/>
                </a:moveTo>
                <a:cubicBezTo>
                  <a:pt x="196" y="452"/>
                  <a:pt x="194" y="449"/>
                  <a:pt x="196" y="454"/>
                </a:cubicBezTo>
                <a:cubicBezTo>
                  <a:pt x="193" y="454"/>
                  <a:pt x="193" y="454"/>
                  <a:pt x="193" y="454"/>
                </a:cubicBezTo>
                <a:lnTo>
                  <a:pt x="193" y="449"/>
                </a:lnTo>
                <a:close/>
                <a:moveTo>
                  <a:pt x="193" y="491"/>
                </a:moveTo>
                <a:cubicBezTo>
                  <a:pt x="191" y="491"/>
                  <a:pt x="191" y="491"/>
                  <a:pt x="191" y="491"/>
                </a:cubicBezTo>
                <a:cubicBezTo>
                  <a:pt x="191" y="484"/>
                  <a:pt x="191" y="484"/>
                  <a:pt x="191" y="484"/>
                </a:cubicBezTo>
                <a:cubicBezTo>
                  <a:pt x="193" y="484"/>
                  <a:pt x="193" y="484"/>
                  <a:pt x="193" y="484"/>
                </a:cubicBezTo>
                <a:lnTo>
                  <a:pt x="193" y="491"/>
                </a:lnTo>
                <a:close/>
                <a:moveTo>
                  <a:pt x="191" y="459"/>
                </a:moveTo>
                <a:cubicBezTo>
                  <a:pt x="188" y="462"/>
                  <a:pt x="191" y="459"/>
                  <a:pt x="188" y="461"/>
                </a:cubicBezTo>
                <a:cubicBezTo>
                  <a:pt x="188" y="464"/>
                  <a:pt x="188" y="464"/>
                  <a:pt x="188" y="464"/>
                </a:cubicBezTo>
                <a:cubicBezTo>
                  <a:pt x="185" y="461"/>
                  <a:pt x="187" y="464"/>
                  <a:pt x="186" y="459"/>
                </a:cubicBezTo>
                <a:cubicBezTo>
                  <a:pt x="183" y="456"/>
                  <a:pt x="185" y="459"/>
                  <a:pt x="183" y="454"/>
                </a:cubicBezTo>
                <a:cubicBezTo>
                  <a:pt x="188" y="454"/>
                  <a:pt x="188" y="454"/>
                  <a:pt x="188" y="454"/>
                </a:cubicBezTo>
                <a:cubicBezTo>
                  <a:pt x="186" y="457"/>
                  <a:pt x="188" y="454"/>
                  <a:pt x="186" y="456"/>
                </a:cubicBezTo>
                <a:cubicBezTo>
                  <a:pt x="186" y="459"/>
                  <a:pt x="186" y="459"/>
                  <a:pt x="186" y="459"/>
                </a:cubicBezTo>
                <a:lnTo>
                  <a:pt x="191" y="459"/>
                </a:lnTo>
                <a:close/>
                <a:moveTo>
                  <a:pt x="186" y="424"/>
                </a:moveTo>
                <a:cubicBezTo>
                  <a:pt x="186" y="426"/>
                  <a:pt x="186" y="426"/>
                  <a:pt x="186" y="426"/>
                </a:cubicBezTo>
                <a:cubicBezTo>
                  <a:pt x="181" y="425"/>
                  <a:pt x="183" y="427"/>
                  <a:pt x="181" y="424"/>
                </a:cubicBezTo>
                <a:lnTo>
                  <a:pt x="186" y="424"/>
                </a:lnTo>
                <a:close/>
                <a:moveTo>
                  <a:pt x="181" y="529"/>
                </a:moveTo>
                <a:cubicBezTo>
                  <a:pt x="175" y="531"/>
                  <a:pt x="177" y="531"/>
                  <a:pt x="173" y="526"/>
                </a:cubicBezTo>
                <a:cubicBezTo>
                  <a:pt x="175" y="526"/>
                  <a:pt x="183" y="524"/>
                  <a:pt x="181" y="529"/>
                </a:cubicBezTo>
                <a:close/>
                <a:moveTo>
                  <a:pt x="171" y="501"/>
                </a:moveTo>
                <a:cubicBezTo>
                  <a:pt x="171" y="504"/>
                  <a:pt x="171" y="504"/>
                  <a:pt x="171" y="504"/>
                </a:cubicBezTo>
                <a:cubicBezTo>
                  <a:pt x="173" y="507"/>
                  <a:pt x="172" y="504"/>
                  <a:pt x="173" y="509"/>
                </a:cubicBezTo>
                <a:cubicBezTo>
                  <a:pt x="171" y="509"/>
                  <a:pt x="171" y="509"/>
                  <a:pt x="171" y="509"/>
                </a:cubicBezTo>
                <a:cubicBezTo>
                  <a:pt x="171" y="504"/>
                  <a:pt x="171" y="504"/>
                  <a:pt x="171" y="504"/>
                </a:cubicBezTo>
                <a:cubicBezTo>
                  <a:pt x="166" y="502"/>
                  <a:pt x="168" y="504"/>
                  <a:pt x="166" y="501"/>
                </a:cubicBezTo>
                <a:lnTo>
                  <a:pt x="171" y="501"/>
                </a:lnTo>
                <a:close/>
                <a:moveTo>
                  <a:pt x="171" y="519"/>
                </a:moveTo>
                <a:cubicBezTo>
                  <a:pt x="171" y="521"/>
                  <a:pt x="171" y="521"/>
                  <a:pt x="171" y="521"/>
                </a:cubicBezTo>
                <a:cubicBezTo>
                  <a:pt x="166" y="520"/>
                  <a:pt x="168" y="521"/>
                  <a:pt x="166" y="519"/>
                </a:cubicBezTo>
                <a:lnTo>
                  <a:pt x="171" y="519"/>
                </a:lnTo>
                <a:close/>
                <a:moveTo>
                  <a:pt x="163" y="506"/>
                </a:moveTo>
                <a:cubicBezTo>
                  <a:pt x="166" y="509"/>
                  <a:pt x="164" y="506"/>
                  <a:pt x="166" y="511"/>
                </a:cubicBezTo>
                <a:cubicBezTo>
                  <a:pt x="163" y="511"/>
                  <a:pt x="163" y="511"/>
                  <a:pt x="163" y="511"/>
                </a:cubicBezTo>
                <a:lnTo>
                  <a:pt x="163" y="506"/>
                </a:lnTo>
                <a:close/>
                <a:moveTo>
                  <a:pt x="163" y="566"/>
                </a:moveTo>
                <a:cubicBezTo>
                  <a:pt x="168" y="566"/>
                  <a:pt x="168" y="566"/>
                  <a:pt x="168" y="566"/>
                </a:cubicBezTo>
                <a:cubicBezTo>
                  <a:pt x="168" y="559"/>
                  <a:pt x="168" y="559"/>
                  <a:pt x="168" y="559"/>
                </a:cubicBezTo>
                <a:cubicBezTo>
                  <a:pt x="171" y="559"/>
                  <a:pt x="171" y="559"/>
                  <a:pt x="171" y="559"/>
                </a:cubicBezTo>
                <a:cubicBezTo>
                  <a:pt x="171" y="564"/>
                  <a:pt x="171" y="564"/>
                  <a:pt x="171" y="564"/>
                </a:cubicBezTo>
                <a:cubicBezTo>
                  <a:pt x="173" y="564"/>
                  <a:pt x="173" y="564"/>
                  <a:pt x="173" y="564"/>
                </a:cubicBezTo>
                <a:cubicBezTo>
                  <a:pt x="178" y="566"/>
                  <a:pt x="168" y="566"/>
                  <a:pt x="168" y="566"/>
                </a:cubicBezTo>
                <a:cubicBezTo>
                  <a:pt x="168" y="571"/>
                  <a:pt x="168" y="571"/>
                  <a:pt x="168" y="571"/>
                </a:cubicBezTo>
                <a:cubicBezTo>
                  <a:pt x="166" y="571"/>
                  <a:pt x="166" y="571"/>
                  <a:pt x="166" y="571"/>
                </a:cubicBezTo>
                <a:cubicBezTo>
                  <a:pt x="166" y="569"/>
                  <a:pt x="166" y="569"/>
                  <a:pt x="166" y="569"/>
                </a:cubicBezTo>
                <a:cubicBezTo>
                  <a:pt x="163" y="569"/>
                  <a:pt x="163" y="569"/>
                  <a:pt x="163" y="569"/>
                </a:cubicBezTo>
                <a:lnTo>
                  <a:pt x="163" y="566"/>
                </a:lnTo>
                <a:close/>
                <a:moveTo>
                  <a:pt x="156" y="624"/>
                </a:moveTo>
                <a:cubicBezTo>
                  <a:pt x="159" y="626"/>
                  <a:pt x="157" y="624"/>
                  <a:pt x="158" y="629"/>
                </a:cubicBezTo>
                <a:cubicBezTo>
                  <a:pt x="156" y="629"/>
                  <a:pt x="156" y="629"/>
                  <a:pt x="156" y="629"/>
                </a:cubicBezTo>
                <a:lnTo>
                  <a:pt x="156" y="624"/>
                </a:lnTo>
                <a:close/>
                <a:moveTo>
                  <a:pt x="161" y="796"/>
                </a:moveTo>
                <a:cubicBezTo>
                  <a:pt x="161" y="801"/>
                  <a:pt x="160" y="803"/>
                  <a:pt x="163" y="806"/>
                </a:cubicBezTo>
                <a:cubicBezTo>
                  <a:pt x="168" y="806"/>
                  <a:pt x="168" y="806"/>
                  <a:pt x="168" y="806"/>
                </a:cubicBezTo>
                <a:cubicBezTo>
                  <a:pt x="168" y="808"/>
                  <a:pt x="168" y="808"/>
                  <a:pt x="168" y="808"/>
                </a:cubicBezTo>
                <a:cubicBezTo>
                  <a:pt x="166" y="808"/>
                  <a:pt x="166" y="808"/>
                  <a:pt x="166" y="808"/>
                </a:cubicBezTo>
                <a:cubicBezTo>
                  <a:pt x="166" y="811"/>
                  <a:pt x="166" y="811"/>
                  <a:pt x="166" y="811"/>
                </a:cubicBezTo>
                <a:cubicBezTo>
                  <a:pt x="164" y="810"/>
                  <a:pt x="162" y="809"/>
                  <a:pt x="161" y="808"/>
                </a:cubicBezTo>
                <a:cubicBezTo>
                  <a:pt x="159" y="804"/>
                  <a:pt x="157" y="802"/>
                  <a:pt x="156" y="796"/>
                </a:cubicBezTo>
                <a:lnTo>
                  <a:pt x="161" y="796"/>
                </a:lnTo>
                <a:close/>
                <a:moveTo>
                  <a:pt x="163" y="853"/>
                </a:moveTo>
                <a:cubicBezTo>
                  <a:pt x="163" y="851"/>
                  <a:pt x="163" y="851"/>
                  <a:pt x="163" y="851"/>
                </a:cubicBezTo>
                <a:cubicBezTo>
                  <a:pt x="168" y="851"/>
                  <a:pt x="168" y="851"/>
                  <a:pt x="168" y="851"/>
                </a:cubicBezTo>
                <a:cubicBezTo>
                  <a:pt x="168" y="856"/>
                  <a:pt x="168" y="856"/>
                  <a:pt x="168" y="856"/>
                </a:cubicBezTo>
                <a:cubicBezTo>
                  <a:pt x="166" y="856"/>
                  <a:pt x="166" y="856"/>
                  <a:pt x="166" y="856"/>
                </a:cubicBezTo>
                <a:cubicBezTo>
                  <a:pt x="166" y="853"/>
                  <a:pt x="166" y="853"/>
                  <a:pt x="166" y="853"/>
                </a:cubicBezTo>
                <a:lnTo>
                  <a:pt x="163" y="853"/>
                </a:lnTo>
                <a:close/>
                <a:moveTo>
                  <a:pt x="161" y="816"/>
                </a:moveTo>
                <a:cubicBezTo>
                  <a:pt x="161" y="811"/>
                  <a:pt x="161" y="811"/>
                  <a:pt x="161" y="811"/>
                </a:cubicBezTo>
                <a:cubicBezTo>
                  <a:pt x="163" y="814"/>
                  <a:pt x="162" y="811"/>
                  <a:pt x="163" y="816"/>
                </a:cubicBezTo>
                <a:lnTo>
                  <a:pt x="161" y="816"/>
                </a:lnTo>
                <a:close/>
                <a:moveTo>
                  <a:pt x="161" y="856"/>
                </a:moveTo>
                <a:cubicBezTo>
                  <a:pt x="158" y="856"/>
                  <a:pt x="158" y="856"/>
                  <a:pt x="158" y="856"/>
                </a:cubicBezTo>
                <a:cubicBezTo>
                  <a:pt x="158" y="851"/>
                  <a:pt x="158" y="851"/>
                  <a:pt x="158" y="851"/>
                </a:cubicBezTo>
                <a:cubicBezTo>
                  <a:pt x="161" y="854"/>
                  <a:pt x="159" y="851"/>
                  <a:pt x="161" y="856"/>
                </a:cubicBezTo>
                <a:close/>
                <a:moveTo>
                  <a:pt x="146" y="1020"/>
                </a:moveTo>
                <a:cubicBezTo>
                  <a:pt x="141" y="1019"/>
                  <a:pt x="144" y="1021"/>
                  <a:pt x="141" y="1018"/>
                </a:cubicBezTo>
                <a:cubicBezTo>
                  <a:pt x="146" y="1018"/>
                  <a:pt x="146" y="1018"/>
                  <a:pt x="146" y="1018"/>
                </a:cubicBezTo>
                <a:lnTo>
                  <a:pt x="146" y="1020"/>
                </a:lnTo>
                <a:close/>
                <a:moveTo>
                  <a:pt x="161" y="965"/>
                </a:moveTo>
                <a:cubicBezTo>
                  <a:pt x="156" y="965"/>
                  <a:pt x="156" y="965"/>
                  <a:pt x="156" y="965"/>
                </a:cubicBezTo>
                <a:cubicBezTo>
                  <a:pt x="156" y="961"/>
                  <a:pt x="156" y="961"/>
                  <a:pt x="156" y="961"/>
                </a:cubicBezTo>
                <a:cubicBezTo>
                  <a:pt x="153" y="963"/>
                  <a:pt x="153" y="958"/>
                  <a:pt x="153" y="958"/>
                </a:cubicBezTo>
                <a:cubicBezTo>
                  <a:pt x="151" y="958"/>
                  <a:pt x="151" y="958"/>
                  <a:pt x="151" y="958"/>
                </a:cubicBezTo>
                <a:cubicBezTo>
                  <a:pt x="151" y="956"/>
                  <a:pt x="151" y="956"/>
                  <a:pt x="151" y="956"/>
                </a:cubicBezTo>
                <a:cubicBezTo>
                  <a:pt x="153" y="956"/>
                  <a:pt x="153" y="956"/>
                  <a:pt x="153" y="956"/>
                </a:cubicBezTo>
                <a:cubicBezTo>
                  <a:pt x="153" y="953"/>
                  <a:pt x="153" y="953"/>
                  <a:pt x="153" y="953"/>
                </a:cubicBezTo>
                <a:cubicBezTo>
                  <a:pt x="155" y="955"/>
                  <a:pt x="157" y="956"/>
                  <a:pt x="156" y="961"/>
                </a:cubicBezTo>
                <a:cubicBezTo>
                  <a:pt x="161" y="961"/>
                  <a:pt x="161" y="961"/>
                  <a:pt x="161" y="961"/>
                </a:cubicBezTo>
                <a:lnTo>
                  <a:pt x="161" y="965"/>
                </a:lnTo>
                <a:close/>
                <a:moveTo>
                  <a:pt x="158" y="883"/>
                </a:moveTo>
                <a:cubicBezTo>
                  <a:pt x="158" y="878"/>
                  <a:pt x="158" y="878"/>
                  <a:pt x="158" y="878"/>
                </a:cubicBezTo>
                <a:cubicBezTo>
                  <a:pt x="161" y="881"/>
                  <a:pt x="159" y="878"/>
                  <a:pt x="161" y="883"/>
                </a:cubicBezTo>
                <a:lnTo>
                  <a:pt x="158" y="883"/>
                </a:lnTo>
                <a:close/>
                <a:moveTo>
                  <a:pt x="161" y="861"/>
                </a:moveTo>
                <a:cubicBezTo>
                  <a:pt x="163" y="861"/>
                  <a:pt x="163" y="861"/>
                  <a:pt x="163" y="861"/>
                </a:cubicBezTo>
                <a:cubicBezTo>
                  <a:pt x="163" y="858"/>
                  <a:pt x="163" y="858"/>
                  <a:pt x="163" y="858"/>
                </a:cubicBezTo>
                <a:cubicBezTo>
                  <a:pt x="165" y="860"/>
                  <a:pt x="167" y="861"/>
                  <a:pt x="166" y="866"/>
                </a:cubicBezTo>
                <a:cubicBezTo>
                  <a:pt x="163" y="868"/>
                  <a:pt x="163" y="864"/>
                  <a:pt x="163" y="863"/>
                </a:cubicBezTo>
                <a:cubicBezTo>
                  <a:pt x="161" y="863"/>
                  <a:pt x="161" y="863"/>
                  <a:pt x="161" y="863"/>
                </a:cubicBezTo>
                <a:lnTo>
                  <a:pt x="161" y="861"/>
                </a:lnTo>
                <a:close/>
                <a:moveTo>
                  <a:pt x="171" y="936"/>
                </a:moveTo>
                <a:cubicBezTo>
                  <a:pt x="171" y="938"/>
                  <a:pt x="171" y="938"/>
                  <a:pt x="171" y="938"/>
                </a:cubicBezTo>
                <a:cubicBezTo>
                  <a:pt x="168" y="938"/>
                  <a:pt x="168" y="938"/>
                  <a:pt x="168" y="938"/>
                </a:cubicBezTo>
                <a:cubicBezTo>
                  <a:pt x="168" y="941"/>
                  <a:pt x="168" y="941"/>
                  <a:pt x="168" y="941"/>
                </a:cubicBezTo>
                <a:cubicBezTo>
                  <a:pt x="166" y="941"/>
                  <a:pt x="166" y="941"/>
                  <a:pt x="166" y="941"/>
                </a:cubicBezTo>
                <a:cubicBezTo>
                  <a:pt x="166" y="933"/>
                  <a:pt x="166" y="933"/>
                  <a:pt x="166" y="933"/>
                </a:cubicBezTo>
                <a:cubicBezTo>
                  <a:pt x="167" y="934"/>
                  <a:pt x="169" y="935"/>
                  <a:pt x="171" y="936"/>
                </a:cubicBezTo>
                <a:close/>
                <a:moveTo>
                  <a:pt x="173" y="1068"/>
                </a:moveTo>
                <a:cubicBezTo>
                  <a:pt x="166" y="1068"/>
                  <a:pt x="166" y="1068"/>
                  <a:pt x="166" y="1068"/>
                </a:cubicBezTo>
                <a:cubicBezTo>
                  <a:pt x="166" y="1065"/>
                  <a:pt x="166" y="1065"/>
                  <a:pt x="166" y="1065"/>
                </a:cubicBezTo>
                <a:cubicBezTo>
                  <a:pt x="168" y="1065"/>
                  <a:pt x="168" y="1065"/>
                  <a:pt x="168" y="1065"/>
                </a:cubicBezTo>
                <a:cubicBezTo>
                  <a:pt x="171" y="1062"/>
                  <a:pt x="168" y="1064"/>
                  <a:pt x="173" y="1063"/>
                </a:cubicBezTo>
                <a:lnTo>
                  <a:pt x="173" y="1068"/>
                </a:lnTo>
                <a:close/>
                <a:moveTo>
                  <a:pt x="168" y="1003"/>
                </a:moveTo>
                <a:cubicBezTo>
                  <a:pt x="171" y="1003"/>
                  <a:pt x="171" y="1003"/>
                  <a:pt x="171" y="1003"/>
                </a:cubicBezTo>
                <a:cubicBezTo>
                  <a:pt x="171" y="1010"/>
                  <a:pt x="171" y="1010"/>
                  <a:pt x="171" y="1010"/>
                </a:cubicBezTo>
                <a:cubicBezTo>
                  <a:pt x="168" y="1010"/>
                  <a:pt x="168" y="1010"/>
                  <a:pt x="168" y="1010"/>
                </a:cubicBezTo>
                <a:cubicBezTo>
                  <a:pt x="168" y="1003"/>
                  <a:pt x="168" y="1003"/>
                  <a:pt x="168" y="1003"/>
                </a:cubicBezTo>
                <a:cubicBezTo>
                  <a:pt x="166" y="1003"/>
                  <a:pt x="166" y="1003"/>
                  <a:pt x="166" y="1003"/>
                </a:cubicBezTo>
                <a:cubicBezTo>
                  <a:pt x="166" y="998"/>
                  <a:pt x="166" y="998"/>
                  <a:pt x="166" y="998"/>
                </a:cubicBezTo>
                <a:cubicBezTo>
                  <a:pt x="168" y="1001"/>
                  <a:pt x="167" y="998"/>
                  <a:pt x="168" y="1003"/>
                </a:cubicBezTo>
                <a:close/>
                <a:moveTo>
                  <a:pt x="166" y="993"/>
                </a:moveTo>
                <a:cubicBezTo>
                  <a:pt x="171" y="993"/>
                  <a:pt x="171" y="993"/>
                  <a:pt x="171" y="993"/>
                </a:cubicBezTo>
                <a:cubicBezTo>
                  <a:pt x="171" y="995"/>
                  <a:pt x="171" y="995"/>
                  <a:pt x="171" y="995"/>
                </a:cubicBezTo>
                <a:cubicBezTo>
                  <a:pt x="166" y="994"/>
                  <a:pt x="168" y="996"/>
                  <a:pt x="166" y="993"/>
                </a:cubicBezTo>
                <a:close/>
                <a:moveTo>
                  <a:pt x="173" y="951"/>
                </a:moveTo>
                <a:cubicBezTo>
                  <a:pt x="170" y="953"/>
                  <a:pt x="169" y="954"/>
                  <a:pt x="166" y="956"/>
                </a:cubicBezTo>
                <a:cubicBezTo>
                  <a:pt x="166" y="953"/>
                  <a:pt x="166" y="953"/>
                  <a:pt x="166" y="953"/>
                </a:cubicBezTo>
                <a:cubicBezTo>
                  <a:pt x="163" y="953"/>
                  <a:pt x="163" y="953"/>
                  <a:pt x="163" y="953"/>
                </a:cubicBezTo>
                <a:cubicBezTo>
                  <a:pt x="163" y="951"/>
                  <a:pt x="163" y="951"/>
                  <a:pt x="163" y="951"/>
                </a:cubicBezTo>
                <a:cubicBezTo>
                  <a:pt x="168" y="950"/>
                  <a:pt x="168" y="952"/>
                  <a:pt x="171" y="948"/>
                </a:cubicBezTo>
                <a:cubicBezTo>
                  <a:pt x="168" y="946"/>
                  <a:pt x="168" y="949"/>
                  <a:pt x="168" y="946"/>
                </a:cubicBezTo>
                <a:cubicBezTo>
                  <a:pt x="171" y="946"/>
                  <a:pt x="173" y="947"/>
                  <a:pt x="176" y="948"/>
                </a:cubicBezTo>
                <a:cubicBezTo>
                  <a:pt x="174" y="951"/>
                  <a:pt x="176" y="948"/>
                  <a:pt x="173" y="951"/>
                </a:cubicBezTo>
                <a:close/>
                <a:moveTo>
                  <a:pt x="173" y="933"/>
                </a:moveTo>
                <a:cubicBezTo>
                  <a:pt x="173" y="931"/>
                  <a:pt x="173" y="931"/>
                  <a:pt x="173" y="931"/>
                </a:cubicBezTo>
                <a:cubicBezTo>
                  <a:pt x="176" y="931"/>
                  <a:pt x="176" y="931"/>
                  <a:pt x="176" y="931"/>
                </a:cubicBezTo>
                <a:cubicBezTo>
                  <a:pt x="176" y="928"/>
                  <a:pt x="176" y="928"/>
                  <a:pt x="176" y="928"/>
                </a:cubicBezTo>
                <a:cubicBezTo>
                  <a:pt x="177" y="930"/>
                  <a:pt x="180" y="931"/>
                  <a:pt x="178" y="936"/>
                </a:cubicBezTo>
                <a:cubicBezTo>
                  <a:pt x="175" y="938"/>
                  <a:pt x="176" y="933"/>
                  <a:pt x="176" y="933"/>
                </a:cubicBezTo>
                <a:lnTo>
                  <a:pt x="173" y="933"/>
                </a:lnTo>
                <a:close/>
                <a:moveTo>
                  <a:pt x="176" y="936"/>
                </a:moveTo>
                <a:cubicBezTo>
                  <a:pt x="176" y="946"/>
                  <a:pt x="176" y="946"/>
                  <a:pt x="176" y="946"/>
                </a:cubicBezTo>
                <a:cubicBezTo>
                  <a:pt x="173" y="946"/>
                  <a:pt x="173" y="946"/>
                  <a:pt x="173" y="946"/>
                </a:cubicBezTo>
                <a:cubicBezTo>
                  <a:pt x="173" y="936"/>
                  <a:pt x="173" y="936"/>
                  <a:pt x="173" y="936"/>
                </a:cubicBezTo>
                <a:lnTo>
                  <a:pt x="176" y="936"/>
                </a:lnTo>
                <a:close/>
                <a:moveTo>
                  <a:pt x="171" y="923"/>
                </a:moveTo>
                <a:cubicBezTo>
                  <a:pt x="171" y="918"/>
                  <a:pt x="171" y="918"/>
                  <a:pt x="171" y="918"/>
                </a:cubicBezTo>
                <a:cubicBezTo>
                  <a:pt x="173" y="921"/>
                  <a:pt x="172" y="918"/>
                  <a:pt x="173" y="923"/>
                </a:cubicBezTo>
                <a:lnTo>
                  <a:pt x="171" y="923"/>
                </a:lnTo>
                <a:close/>
                <a:moveTo>
                  <a:pt x="181" y="1050"/>
                </a:moveTo>
                <a:cubicBezTo>
                  <a:pt x="176" y="1049"/>
                  <a:pt x="178" y="1051"/>
                  <a:pt x="176" y="1048"/>
                </a:cubicBezTo>
                <a:cubicBezTo>
                  <a:pt x="181" y="1048"/>
                  <a:pt x="181" y="1048"/>
                  <a:pt x="181" y="1048"/>
                </a:cubicBezTo>
                <a:lnTo>
                  <a:pt x="181" y="1050"/>
                </a:lnTo>
                <a:close/>
                <a:moveTo>
                  <a:pt x="178" y="985"/>
                </a:moveTo>
                <a:cubicBezTo>
                  <a:pt x="178" y="980"/>
                  <a:pt x="178" y="980"/>
                  <a:pt x="178" y="980"/>
                </a:cubicBezTo>
                <a:cubicBezTo>
                  <a:pt x="181" y="983"/>
                  <a:pt x="179" y="980"/>
                  <a:pt x="181" y="985"/>
                </a:cubicBezTo>
                <a:lnTo>
                  <a:pt x="178" y="985"/>
                </a:lnTo>
                <a:close/>
                <a:moveTo>
                  <a:pt x="178" y="946"/>
                </a:moveTo>
                <a:cubicBezTo>
                  <a:pt x="178" y="941"/>
                  <a:pt x="178" y="941"/>
                  <a:pt x="178" y="941"/>
                </a:cubicBezTo>
                <a:cubicBezTo>
                  <a:pt x="181" y="943"/>
                  <a:pt x="179" y="941"/>
                  <a:pt x="181" y="946"/>
                </a:cubicBezTo>
                <a:lnTo>
                  <a:pt x="178" y="946"/>
                </a:lnTo>
                <a:close/>
                <a:moveTo>
                  <a:pt x="186" y="993"/>
                </a:moveTo>
                <a:cubicBezTo>
                  <a:pt x="186" y="988"/>
                  <a:pt x="186" y="988"/>
                  <a:pt x="186" y="988"/>
                </a:cubicBezTo>
                <a:cubicBezTo>
                  <a:pt x="188" y="991"/>
                  <a:pt x="187" y="988"/>
                  <a:pt x="188" y="993"/>
                </a:cubicBezTo>
                <a:lnTo>
                  <a:pt x="186" y="993"/>
                </a:lnTo>
                <a:close/>
                <a:moveTo>
                  <a:pt x="186" y="983"/>
                </a:moveTo>
                <a:cubicBezTo>
                  <a:pt x="191" y="983"/>
                  <a:pt x="191" y="983"/>
                  <a:pt x="191" y="983"/>
                </a:cubicBezTo>
                <a:cubicBezTo>
                  <a:pt x="191" y="985"/>
                  <a:pt x="191" y="985"/>
                  <a:pt x="191" y="985"/>
                </a:cubicBezTo>
                <a:cubicBezTo>
                  <a:pt x="186" y="984"/>
                  <a:pt x="188" y="986"/>
                  <a:pt x="186" y="983"/>
                </a:cubicBezTo>
                <a:close/>
                <a:moveTo>
                  <a:pt x="191" y="988"/>
                </a:moveTo>
                <a:cubicBezTo>
                  <a:pt x="195" y="991"/>
                  <a:pt x="195" y="993"/>
                  <a:pt x="196" y="1000"/>
                </a:cubicBezTo>
                <a:cubicBezTo>
                  <a:pt x="193" y="1000"/>
                  <a:pt x="193" y="1000"/>
                  <a:pt x="193" y="1000"/>
                </a:cubicBezTo>
                <a:cubicBezTo>
                  <a:pt x="193" y="995"/>
                  <a:pt x="193" y="995"/>
                  <a:pt x="193" y="995"/>
                </a:cubicBezTo>
                <a:cubicBezTo>
                  <a:pt x="191" y="995"/>
                  <a:pt x="191" y="995"/>
                  <a:pt x="191" y="995"/>
                </a:cubicBezTo>
                <a:lnTo>
                  <a:pt x="191" y="988"/>
                </a:lnTo>
                <a:close/>
                <a:moveTo>
                  <a:pt x="203" y="1103"/>
                </a:moveTo>
                <a:cubicBezTo>
                  <a:pt x="196" y="1103"/>
                  <a:pt x="196" y="1103"/>
                  <a:pt x="196" y="1103"/>
                </a:cubicBezTo>
                <a:cubicBezTo>
                  <a:pt x="196" y="1098"/>
                  <a:pt x="196" y="1098"/>
                  <a:pt x="196" y="1098"/>
                </a:cubicBezTo>
                <a:cubicBezTo>
                  <a:pt x="198" y="1099"/>
                  <a:pt x="201" y="1099"/>
                  <a:pt x="203" y="1100"/>
                </a:cubicBezTo>
                <a:lnTo>
                  <a:pt x="203" y="1103"/>
                </a:lnTo>
                <a:close/>
                <a:moveTo>
                  <a:pt x="198" y="1095"/>
                </a:moveTo>
                <a:cubicBezTo>
                  <a:pt x="198" y="1090"/>
                  <a:pt x="198" y="1090"/>
                  <a:pt x="198" y="1090"/>
                </a:cubicBezTo>
                <a:cubicBezTo>
                  <a:pt x="201" y="1093"/>
                  <a:pt x="199" y="1090"/>
                  <a:pt x="201" y="1095"/>
                </a:cubicBezTo>
                <a:lnTo>
                  <a:pt x="198" y="1095"/>
                </a:lnTo>
                <a:close/>
                <a:moveTo>
                  <a:pt x="206" y="1078"/>
                </a:moveTo>
                <a:cubicBezTo>
                  <a:pt x="193" y="1078"/>
                  <a:pt x="193" y="1078"/>
                  <a:pt x="193" y="1078"/>
                </a:cubicBezTo>
                <a:cubicBezTo>
                  <a:pt x="193" y="1075"/>
                  <a:pt x="193" y="1075"/>
                  <a:pt x="193" y="1075"/>
                </a:cubicBezTo>
                <a:cubicBezTo>
                  <a:pt x="198" y="1074"/>
                  <a:pt x="195" y="1076"/>
                  <a:pt x="198" y="1073"/>
                </a:cubicBezTo>
                <a:cubicBezTo>
                  <a:pt x="201" y="1074"/>
                  <a:pt x="203" y="1074"/>
                  <a:pt x="206" y="1075"/>
                </a:cubicBezTo>
                <a:lnTo>
                  <a:pt x="206" y="1078"/>
                </a:lnTo>
                <a:close/>
                <a:moveTo>
                  <a:pt x="206" y="968"/>
                </a:moveTo>
                <a:cubicBezTo>
                  <a:pt x="201" y="967"/>
                  <a:pt x="203" y="968"/>
                  <a:pt x="201" y="965"/>
                </a:cubicBezTo>
                <a:cubicBezTo>
                  <a:pt x="206" y="965"/>
                  <a:pt x="206" y="965"/>
                  <a:pt x="206" y="965"/>
                </a:cubicBezTo>
                <a:lnTo>
                  <a:pt x="206" y="968"/>
                </a:lnTo>
                <a:close/>
                <a:moveTo>
                  <a:pt x="208" y="1035"/>
                </a:moveTo>
                <a:cubicBezTo>
                  <a:pt x="208" y="1038"/>
                  <a:pt x="208" y="1038"/>
                  <a:pt x="208" y="1038"/>
                </a:cubicBezTo>
                <a:cubicBezTo>
                  <a:pt x="203" y="1036"/>
                  <a:pt x="206" y="1038"/>
                  <a:pt x="203" y="1035"/>
                </a:cubicBezTo>
                <a:lnTo>
                  <a:pt x="208" y="1035"/>
                </a:lnTo>
                <a:close/>
                <a:moveTo>
                  <a:pt x="211" y="1098"/>
                </a:moveTo>
                <a:cubicBezTo>
                  <a:pt x="208" y="1098"/>
                  <a:pt x="208" y="1098"/>
                  <a:pt x="208" y="1098"/>
                </a:cubicBezTo>
                <a:cubicBezTo>
                  <a:pt x="208" y="1090"/>
                  <a:pt x="208" y="1090"/>
                  <a:pt x="208" y="1090"/>
                </a:cubicBezTo>
                <a:cubicBezTo>
                  <a:pt x="211" y="1090"/>
                  <a:pt x="211" y="1090"/>
                  <a:pt x="211" y="1090"/>
                </a:cubicBezTo>
                <a:lnTo>
                  <a:pt x="211" y="1098"/>
                </a:lnTo>
                <a:close/>
                <a:moveTo>
                  <a:pt x="216" y="1053"/>
                </a:moveTo>
                <a:cubicBezTo>
                  <a:pt x="213" y="1053"/>
                  <a:pt x="213" y="1053"/>
                  <a:pt x="213" y="1053"/>
                </a:cubicBezTo>
                <a:cubicBezTo>
                  <a:pt x="213" y="1050"/>
                  <a:pt x="213" y="1050"/>
                  <a:pt x="213" y="1050"/>
                </a:cubicBezTo>
                <a:cubicBezTo>
                  <a:pt x="211" y="1050"/>
                  <a:pt x="211" y="1050"/>
                  <a:pt x="211" y="1050"/>
                </a:cubicBezTo>
                <a:cubicBezTo>
                  <a:pt x="211" y="1048"/>
                  <a:pt x="211" y="1048"/>
                  <a:pt x="211" y="1048"/>
                </a:cubicBezTo>
                <a:cubicBezTo>
                  <a:pt x="216" y="1048"/>
                  <a:pt x="216" y="1048"/>
                  <a:pt x="216" y="1048"/>
                </a:cubicBezTo>
                <a:lnTo>
                  <a:pt x="216" y="1053"/>
                </a:lnTo>
                <a:close/>
                <a:moveTo>
                  <a:pt x="213" y="973"/>
                </a:moveTo>
                <a:cubicBezTo>
                  <a:pt x="213" y="968"/>
                  <a:pt x="213" y="968"/>
                  <a:pt x="213" y="968"/>
                </a:cubicBezTo>
                <a:cubicBezTo>
                  <a:pt x="216" y="971"/>
                  <a:pt x="214" y="968"/>
                  <a:pt x="216" y="973"/>
                </a:cubicBezTo>
                <a:lnTo>
                  <a:pt x="213" y="973"/>
                </a:lnTo>
                <a:close/>
                <a:moveTo>
                  <a:pt x="216" y="1015"/>
                </a:moveTo>
                <a:cubicBezTo>
                  <a:pt x="216" y="1010"/>
                  <a:pt x="216" y="1010"/>
                  <a:pt x="216" y="1010"/>
                </a:cubicBezTo>
                <a:cubicBezTo>
                  <a:pt x="218" y="1010"/>
                  <a:pt x="218" y="1010"/>
                  <a:pt x="218" y="1010"/>
                </a:cubicBezTo>
                <a:cubicBezTo>
                  <a:pt x="218" y="1013"/>
                  <a:pt x="218" y="1013"/>
                  <a:pt x="218" y="1013"/>
                </a:cubicBezTo>
                <a:cubicBezTo>
                  <a:pt x="221" y="1013"/>
                  <a:pt x="221" y="1013"/>
                  <a:pt x="221" y="1013"/>
                </a:cubicBezTo>
                <a:cubicBezTo>
                  <a:pt x="218" y="1016"/>
                  <a:pt x="221" y="1014"/>
                  <a:pt x="216" y="1015"/>
                </a:cubicBezTo>
                <a:close/>
                <a:moveTo>
                  <a:pt x="223" y="975"/>
                </a:moveTo>
                <a:cubicBezTo>
                  <a:pt x="218" y="975"/>
                  <a:pt x="218" y="975"/>
                  <a:pt x="218" y="975"/>
                </a:cubicBezTo>
                <a:cubicBezTo>
                  <a:pt x="218" y="968"/>
                  <a:pt x="218" y="968"/>
                  <a:pt x="218" y="968"/>
                </a:cubicBezTo>
                <a:cubicBezTo>
                  <a:pt x="221" y="968"/>
                  <a:pt x="221" y="968"/>
                  <a:pt x="221" y="968"/>
                </a:cubicBezTo>
                <a:cubicBezTo>
                  <a:pt x="221" y="970"/>
                  <a:pt x="221" y="970"/>
                  <a:pt x="221" y="970"/>
                </a:cubicBezTo>
                <a:cubicBezTo>
                  <a:pt x="223" y="973"/>
                  <a:pt x="222" y="970"/>
                  <a:pt x="223" y="975"/>
                </a:cubicBezTo>
                <a:close/>
                <a:moveTo>
                  <a:pt x="228" y="1305"/>
                </a:moveTo>
                <a:cubicBezTo>
                  <a:pt x="228" y="1300"/>
                  <a:pt x="228" y="1300"/>
                  <a:pt x="228" y="1300"/>
                </a:cubicBezTo>
                <a:cubicBezTo>
                  <a:pt x="223" y="1299"/>
                  <a:pt x="226" y="1300"/>
                  <a:pt x="223" y="1297"/>
                </a:cubicBezTo>
                <a:cubicBezTo>
                  <a:pt x="228" y="1297"/>
                  <a:pt x="228" y="1297"/>
                  <a:pt x="228" y="1297"/>
                </a:cubicBezTo>
                <a:cubicBezTo>
                  <a:pt x="228" y="1300"/>
                  <a:pt x="228" y="1300"/>
                  <a:pt x="228" y="1300"/>
                </a:cubicBezTo>
                <a:cubicBezTo>
                  <a:pt x="231" y="1302"/>
                  <a:pt x="228" y="1300"/>
                  <a:pt x="231" y="1302"/>
                </a:cubicBezTo>
                <a:cubicBezTo>
                  <a:pt x="233" y="1302"/>
                  <a:pt x="233" y="1302"/>
                  <a:pt x="233" y="1302"/>
                </a:cubicBezTo>
                <a:cubicBezTo>
                  <a:pt x="230" y="1305"/>
                  <a:pt x="233" y="1303"/>
                  <a:pt x="228" y="1305"/>
                </a:cubicBezTo>
                <a:close/>
                <a:moveTo>
                  <a:pt x="241" y="1098"/>
                </a:moveTo>
                <a:cubicBezTo>
                  <a:pt x="238" y="1094"/>
                  <a:pt x="235" y="1097"/>
                  <a:pt x="236" y="1093"/>
                </a:cubicBezTo>
                <a:cubicBezTo>
                  <a:pt x="238" y="1093"/>
                  <a:pt x="238" y="1093"/>
                  <a:pt x="238" y="1093"/>
                </a:cubicBezTo>
                <a:cubicBezTo>
                  <a:pt x="238" y="1090"/>
                  <a:pt x="238" y="1090"/>
                  <a:pt x="238" y="1090"/>
                </a:cubicBezTo>
                <a:cubicBezTo>
                  <a:pt x="242" y="1093"/>
                  <a:pt x="241" y="1092"/>
                  <a:pt x="243" y="1098"/>
                </a:cubicBezTo>
                <a:lnTo>
                  <a:pt x="241" y="1098"/>
                </a:lnTo>
                <a:close/>
                <a:moveTo>
                  <a:pt x="248" y="1098"/>
                </a:moveTo>
                <a:cubicBezTo>
                  <a:pt x="250" y="1095"/>
                  <a:pt x="251" y="1093"/>
                  <a:pt x="253" y="1090"/>
                </a:cubicBezTo>
                <a:cubicBezTo>
                  <a:pt x="256" y="1091"/>
                  <a:pt x="258" y="1092"/>
                  <a:pt x="261" y="1093"/>
                </a:cubicBezTo>
                <a:cubicBezTo>
                  <a:pt x="258" y="1096"/>
                  <a:pt x="260" y="1094"/>
                  <a:pt x="256" y="1095"/>
                </a:cubicBezTo>
                <a:cubicBezTo>
                  <a:pt x="254" y="1097"/>
                  <a:pt x="253" y="1100"/>
                  <a:pt x="248" y="1098"/>
                </a:cubicBezTo>
                <a:close/>
                <a:moveTo>
                  <a:pt x="261" y="1095"/>
                </a:moveTo>
                <a:cubicBezTo>
                  <a:pt x="263" y="1095"/>
                  <a:pt x="263" y="1095"/>
                  <a:pt x="263" y="1095"/>
                </a:cubicBezTo>
                <a:cubicBezTo>
                  <a:pt x="263" y="1103"/>
                  <a:pt x="263" y="1103"/>
                  <a:pt x="263" y="1103"/>
                </a:cubicBezTo>
                <a:cubicBezTo>
                  <a:pt x="258" y="1103"/>
                  <a:pt x="258" y="1103"/>
                  <a:pt x="258" y="1103"/>
                </a:cubicBezTo>
                <a:cubicBezTo>
                  <a:pt x="259" y="1100"/>
                  <a:pt x="260" y="1098"/>
                  <a:pt x="261" y="1095"/>
                </a:cubicBezTo>
                <a:close/>
                <a:moveTo>
                  <a:pt x="283" y="1210"/>
                </a:moveTo>
                <a:cubicBezTo>
                  <a:pt x="283" y="1205"/>
                  <a:pt x="283" y="1205"/>
                  <a:pt x="283" y="1205"/>
                </a:cubicBezTo>
                <a:cubicBezTo>
                  <a:pt x="286" y="1207"/>
                  <a:pt x="283" y="1205"/>
                  <a:pt x="285" y="1208"/>
                </a:cubicBezTo>
                <a:cubicBezTo>
                  <a:pt x="288" y="1208"/>
                  <a:pt x="288" y="1208"/>
                  <a:pt x="288" y="1208"/>
                </a:cubicBezTo>
                <a:cubicBezTo>
                  <a:pt x="285" y="1210"/>
                  <a:pt x="288" y="1209"/>
                  <a:pt x="283" y="1210"/>
                </a:cubicBezTo>
                <a:close/>
                <a:moveTo>
                  <a:pt x="285" y="1200"/>
                </a:moveTo>
                <a:cubicBezTo>
                  <a:pt x="285" y="1198"/>
                  <a:pt x="285" y="1198"/>
                  <a:pt x="285" y="1198"/>
                </a:cubicBezTo>
                <a:cubicBezTo>
                  <a:pt x="288" y="1198"/>
                  <a:pt x="288" y="1198"/>
                  <a:pt x="288" y="1198"/>
                </a:cubicBezTo>
                <a:cubicBezTo>
                  <a:pt x="291" y="1195"/>
                  <a:pt x="288" y="1197"/>
                  <a:pt x="293" y="1195"/>
                </a:cubicBezTo>
                <a:cubicBezTo>
                  <a:pt x="293" y="1200"/>
                  <a:pt x="293" y="1200"/>
                  <a:pt x="293" y="1200"/>
                </a:cubicBezTo>
                <a:lnTo>
                  <a:pt x="285" y="1200"/>
                </a:lnTo>
                <a:close/>
                <a:moveTo>
                  <a:pt x="303" y="1213"/>
                </a:moveTo>
                <a:cubicBezTo>
                  <a:pt x="293" y="1213"/>
                  <a:pt x="293" y="1213"/>
                  <a:pt x="293" y="1213"/>
                </a:cubicBezTo>
                <a:cubicBezTo>
                  <a:pt x="291" y="1208"/>
                  <a:pt x="289" y="1209"/>
                  <a:pt x="288" y="1203"/>
                </a:cubicBezTo>
                <a:cubicBezTo>
                  <a:pt x="291" y="1204"/>
                  <a:pt x="292" y="1207"/>
                  <a:pt x="293" y="1208"/>
                </a:cubicBezTo>
                <a:cubicBezTo>
                  <a:pt x="298" y="1208"/>
                  <a:pt x="298" y="1208"/>
                  <a:pt x="298" y="1208"/>
                </a:cubicBezTo>
                <a:cubicBezTo>
                  <a:pt x="298" y="1210"/>
                  <a:pt x="298" y="1210"/>
                  <a:pt x="298" y="1210"/>
                </a:cubicBezTo>
                <a:cubicBezTo>
                  <a:pt x="300" y="1209"/>
                  <a:pt x="303" y="1208"/>
                  <a:pt x="305" y="1208"/>
                </a:cubicBezTo>
                <a:cubicBezTo>
                  <a:pt x="305" y="1210"/>
                  <a:pt x="305" y="1210"/>
                  <a:pt x="305" y="1210"/>
                </a:cubicBezTo>
                <a:cubicBezTo>
                  <a:pt x="303" y="1210"/>
                  <a:pt x="303" y="1210"/>
                  <a:pt x="303" y="1210"/>
                </a:cubicBezTo>
                <a:lnTo>
                  <a:pt x="303" y="1213"/>
                </a:lnTo>
                <a:close/>
                <a:moveTo>
                  <a:pt x="308" y="1233"/>
                </a:moveTo>
                <a:cubicBezTo>
                  <a:pt x="308" y="1230"/>
                  <a:pt x="308" y="1230"/>
                  <a:pt x="308" y="1230"/>
                </a:cubicBezTo>
                <a:cubicBezTo>
                  <a:pt x="311" y="1233"/>
                  <a:pt x="309" y="1230"/>
                  <a:pt x="310" y="1235"/>
                </a:cubicBezTo>
                <a:cubicBezTo>
                  <a:pt x="305" y="1235"/>
                  <a:pt x="305" y="1235"/>
                  <a:pt x="305" y="1235"/>
                </a:cubicBezTo>
                <a:cubicBezTo>
                  <a:pt x="308" y="1232"/>
                  <a:pt x="305" y="1235"/>
                  <a:pt x="308" y="1233"/>
                </a:cubicBezTo>
                <a:close/>
                <a:moveTo>
                  <a:pt x="305" y="1218"/>
                </a:moveTo>
                <a:cubicBezTo>
                  <a:pt x="305" y="1213"/>
                  <a:pt x="305" y="1213"/>
                  <a:pt x="305" y="1213"/>
                </a:cubicBezTo>
                <a:cubicBezTo>
                  <a:pt x="308" y="1215"/>
                  <a:pt x="306" y="1213"/>
                  <a:pt x="308" y="1218"/>
                </a:cubicBezTo>
                <a:lnTo>
                  <a:pt x="305" y="1218"/>
                </a:lnTo>
                <a:close/>
                <a:moveTo>
                  <a:pt x="308" y="1175"/>
                </a:moveTo>
                <a:cubicBezTo>
                  <a:pt x="305" y="1178"/>
                  <a:pt x="308" y="1176"/>
                  <a:pt x="303" y="1178"/>
                </a:cubicBezTo>
                <a:cubicBezTo>
                  <a:pt x="303" y="1183"/>
                  <a:pt x="303" y="1183"/>
                  <a:pt x="303" y="1183"/>
                </a:cubicBezTo>
                <a:cubicBezTo>
                  <a:pt x="300" y="1183"/>
                  <a:pt x="300" y="1183"/>
                  <a:pt x="300" y="1183"/>
                </a:cubicBezTo>
                <a:cubicBezTo>
                  <a:pt x="300" y="1175"/>
                  <a:pt x="300" y="1175"/>
                  <a:pt x="300" y="1175"/>
                </a:cubicBezTo>
                <a:cubicBezTo>
                  <a:pt x="304" y="1174"/>
                  <a:pt x="307" y="1174"/>
                  <a:pt x="310" y="1173"/>
                </a:cubicBezTo>
                <a:cubicBezTo>
                  <a:pt x="310" y="1175"/>
                  <a:pt x="310" y="1175"/>
                  <a:pt x="310" y="1175"/>
                </a:cubicBezTo>
                <a:lnTo>
                  <a:pt x="308" y="1175"/>
                </a:lnTo>
                <a:close/>
                <a:moveTo>
                  <a:pt x="325" y="1273"/>
                </a:moveTo>
                <a:cubicBezTo>
                  <a:pt x="318" y="1273"/>
                  <a:pt x="318" y="1273"/>
                  <a:pt x="318" y="1273"/>
                </a:cubicBezTo>
                <a:cubicBezTo>
                  <a:pt x="320" y="1270"/>
                  <a:pt x="318" y="1272"/>
                  <a:pt x="320" y="1270"/>
                </a:cubicBezTo>
                <a:cubicBezTo>
                  <a:pt x="320" y="1268"/>
                  <a:pt x="320" y="1268"/>
                  <a:pt x="320" y="1268"/>
                </a:cubicBezTo>
                <a:cubicBezTo>
                  <a:pt x="318" y="1268"/>
                  <a:pt x="318" y="1268"/>
                  <a:pt x="318" y="1268"/>
                </a:cubicBezTo>
                <a:cubicBezTo>
                  <a:pt x="319" y="1265"/>
                  <a:pt x="320" y="1263"/>
                  <a:pt x="320" y="1260"/>
                </a:cubicBezTo>
                <a:cubicBezTo>
                  <a:pt x="314" y="1258"/>
                  <a:pt x="315" y="1259"/>
                  <a:pt x="313" y="1253"/>
                </a:cubicBezTo>
                <a:cubicBezTo>
                  <a:pt x="316" y="1250"/>
                  <a:pt x="313" y="1253"/>
                  <a:pt x="315" y="1250"/>
                </a:cubicBezTo>
                <a:cubicBezTo>
                  <a:pt x="320" y="1250"/>
                  <a:pt x="320" y="1250"/>
                  <a:pt x="320" y="1250"/>
                </a:cubicBezTo>
                <a:cubicBezTo>
                  <a:pt x="323" y="1255"/>
                  <a:pt x="324" y="1254"/>
                  <a:pt x="325" y="1263"/>
                </a:cubicBezTo>
                <a:cubicBezTo>
                  <a:pt x="323" y="1263"/>
                  <a:pt x="323" y="1263"/>
                  <a:pt x="323" y="1263"/>
                </a:cubicBezTo>
                <a:cubicBezTo>
                  <a:pt x="324" y="1266"/>
                  <a:pt x="325" y="1269"/>
                  <a:pt x="325" y="1273"/>
                </a:cubicBezTo>
                <a:close/>
                <a:moveTo>
                  <a:pt x="343" y="1307"/>
                </a:moveTo>
                <a:cubicBezTo>
                  <a:pt x="338" y="1306"/>
                  <a:pt x="341" y="1308"/>
                  <a:pt x="338" y="1305"/>
                </a:cubicBezTo>
                <a:cubicBezTo>
                  <a:pt x="343" y="1305"/>
                  <a:pt x="343" y="1305"/>
                  <a:pt x="343" y="1305"/>
                </a:cubicBezTo>
                <a:lnTo>
                  <a:pt x="343" y="1307"/>
                </a:lnTo>
                <a:close/>
                <a:moveTo>
                  <a:pt x="343" y="1288"/>
                </a:moveTo>
                <a:cubicBezTo>
                  <a:pt x="338" y="1286"/>
                  <a:pt x="341" y="1288"/>
                  <a:pt x="338" y="1285"/>
                </a:cubicBezTo>
                <a:cubicBezTo>
                  <a:pt x="343" y="1285"/>
                  <a:pt x="343" y="1285"/>
                  <a:pt x="343" y="1285"/>
                </a:cubicBezTo>
                <a:lnTo>
                  <a:pt x="343" y="1288"/>
                </a:lnTo>
                <a:close/>
                <a:moveTo>
                  <a:pt x="360" y="1327"/>
                </a:moveTo>
                <a:cubicBezTo>
                  <a:pt x="362" y="1325"/>
                  <a:pt x="360" y="1327"/>
                  <a:pt x="363" y="1325"/>
                </a:cubicBezTo>
                <a:cubicBezTo>
                  <a:pt x="363" y="1322"/>
                  <a:pt x="363" y="1322"/>
                  <a:pt x="363" y="1322"/>
                </a:cubicBezTo>
                <a:cubicBezTo>
                  <a:pt x="366" y="1325"/>
                  <a:pt x="364" y="1322"/>
                  <a:pt x="365" y="1327"/>
                </a:cubicBezTo>
                <a:lnTo>
                  <a:pt x="360" y="1327"/>
                </a:lnTo>
                <a:close/>
                <a:moveTo>
                  <a:pt x="365" y="1307"/>
                </a:moveTo>
                <a:cubicBezTo>
                  <a:pt x="360" y="1306"/>
                  <a:pt x="363" y="1308"/>
                  <a:pt x="360" y="1305"/>
                </a:cubicBezTo>
                <a:cubicBezTo>
                  <a:pt x="365" y="1305"/>
                  <a:pt x="365" y="1305"/>
                  <a:pt x="365" y="1305"/>
                </a:cubicBezTo>
                <a:lnTo>
                  <a:pt x="365" y="1307"/>
                </a:lnTo>
                <a:close/>
                <a:moveTo>
                  <a:pt x="363" y="1297"/>
                </a:moveTo>
                <a:cubicBezTo>
                  <a:pt x="363" y="1300"/>
                  <a:pt x="363" y="1300"/>
                  <a:pt x="363" y="1300"/>
                </a:cubicBezTo>
                <a:cubicBezTo>
                  <a:pt x="360" y="1297"/>
                  <a:pt x="362" y="1300"/>
                  <a:pt x="360" y="1295"/>
                </a:cubicBezTo>
                <a:cubicBezTo>
                  <a:pt x="365" y="1295"/>
                  <a:pt x="365" y="1295"/>
                  <a:pt x="365" y="1295"/>
                </a:cubicBezTo>
                <a:cubicBezTo>
                  <a:pt x="363" y="1298"/>
                  <a:pt x="366" y="1295"/>
                  <a:pt x="363" y="1297"/>
                </a:cubicBezTo>
                <a:close/>
                <a:moveTo>
                  <a:pt x="368" y="1300"/>
                </a:moveTo>
                <a:cubicBezTo>
                  <a:pt x="370" y="1297"/>
                  <a:pt x="368" y="1300"/>
                  <a:pt x="370" y="1297"/>
                </a:cubicBezTo>
                <a:cubicBezTo>
                  <a:pt x="370" y="1295"/>
                  <a:pt x="370" y="1295"/>
                  <a:pt x="370" y="1295"/>
                </a:cubicBezTo>
                <a:cubicBezTo>
                  <a:pt x="373" y="1298"/>
                  <a:pt x="371" y="1295"/>
                  <a:pt x="373" y="1300"/>
                </a:cubicBezTo>
                <a:lnTo>
                  <a:pt x="368" y="1300"/>
                </a:lnTo>
                <a:close/>
                <a:moveTo>
                  <a:pt x="388" y="1300"/>
                </a:moveTo>
                <a:cubicBezTo>
                  <a:pt x="388" y="1295"/>
                  <a:pt x="388" y="1295"/>
                  <a:pt x="388" y="1295"/>
                </a:cubicBezTo>
                <a:cubicBezTo>
                  <a:pt x="391" y="1298"/>
                  <a:pt x="389" y="1295"/>
                  <a:pt x="390" y="1300"/>
                </a:cubicBezTo>
                <a:lnTo>
                  <a:pt x="388" y="1300"/>
                </a:lnTo>
                <a:close/>
                <a:moveTo>
                  <a:pt x="385" y="1290"/>
                </a:moveTo>
                <a:cubicBezTo>
                  <a:pt x="385" y="1285"/>
                  <a:pt x="385" y="1285"/>
                  <a:pt x="385" y="1285"/>
                </a:cubicBezTo>
                <a:cubicBezTo>
                  <a:pt x="388" y="1287"/>
                  <a:pt x="386" y="1285"/>
                  <a:pt x="388" y="1288"/>
                </a:cubicBezTo>
                <a:cubicBezTo>
                  <a:pt x="390" y="1288"/>
                  <a:pt x="390" y="1288"/>
                  <a:pt x="390" y="1288"/>
                </a:cubicBezTo>
                <a:cubicBezTo>
                  <a:pt x="387" y="1290"/>
                  <a:pt x="390" y="1288"/>
                  <a:pt x="385" y="1290"/>
                </a:cubicBezTo>
                <a:close/>
                <a:moveTo>
                  <a:pt x="410" y="1320"/>
                </a:moveTo>
                <a:cubicBezTo>
                  <a:pt x="410" y="1315"/>
                  <a:pt x="410" y="1315"/>
                  <a:pt x="410" y="1315"/>
                </a:cubicBezTo>
                <a:cubicBezTo>
                  <a:pt x="413" y="1318"/>
                  <a:pt x="411" y="1315"/>
                  <a:pt x="413" y="1320"/>
                </a:cubicBezTo>
                <a:lnTo>
                  <a:pt x="410" y="1320"/>
                </a:lnTo>
                <a:close/>
                <a:moveTo>
                  <a:pt x="423" y="1340"/>
                </a:moveTo>
                <a:cubicBezTo>
                  <a:pt x="423" y="1335"/>
                  <a:pt x="423" y="1335"/>
                  <a:pt x="423" y="1335"/>
                </a:cubicBezTo>
                <a:cubicBezTo>
                  <a:pt x="426" y="1337"/>
                  <a:pt x="423" y="1335"/>
                  <a:pt x="425" y="1337"/>
                </a:cubicBezTo>
                <a:cubicBezTo>
                  <a:pt x="428" y="1337"/>
                  <a:pt x="428" y="1337"/>
                  <a:pt x="428" y="1337"/>
                </a:cubicBezTo>
                <a:cubicBezTo>
                  <a:pt x="425" y="1340"/>
                  <a:pt x="428" y="1338"/>
                  <a:pt x="423" y="1340"/>
                </a:cubicBezTo>
                <a:close/>
                <a:moveTo>
                  <a:pt x="428" y="1332"/>
                </a:moveTo>
                <a:cubicBezTo>
                  <a:pt x="425" y="1332"/>
                  <a:pt x="425" y="1332"/>
                  <a:pt x="425" y="1332"/>
                </a:cubicBezTo>
                <a:cubicBezTo>
                  <a:pt x="422" y="1330"/>
                  <a:pt x="425" y="1331"/>
                  <a:pt x="420" y="1330"/>
                </a:cubicBezTo>
                <a:cubicBezTo>
                  <a:pt x="422" y="1327"/>
                  <a:pt x="420" y="1330"/>
                  <a:pt x="423" y="1327"/>
                </a:cubicBezTo>
                <a:cubicBezTo>
                  <a:pt x="426" y="1325"/>
                  <a:pt x="423" y="1326"/>
                  <a:pt x="428" y="1325"/>
                </a:cubicBezTo>
                <a:lnTo>
                  <a:pt x="428" y="1332"/>
                </a:lnTo>
                <a:close/>
                <a:moveTo>
                  <a:pt x="430" y="1315"/>
                </a:moveTo>
                <a:cubicBezTo>
                  <a:pt x="430" y="1317"/>
                  <a:pt x="430" y="1317"/>
                  <a:pt x="430" y="1317"/>
                </a:cubicBezTo>
                <a:cubicBezTo>
                  <a:pt x="425" y="1316"/>
                  <a:pt x="428" y="1318"/>
                  <a:pt x="425" y="1315"/>
                </a:cubicBezTo>
                <a:lnTo>
                  <a:pt x="430" y="1315"/>
                </a:lnTo>
                <a:close/>
                <a:moveTo>
                  <a:pt x="428" y="1312"/>
                </a:moveTo>
                <a:cubicBezTo>
                  <a:pt x="430" y="1310"/>
                  <a:pt x="427" y="1312"/>
                  <a:pt x="430" y="1310"/>
                </a:cubicBezTo>
                <a:cubicBezTo>
                  <a:pt x="430" y="1307"/>
                  <a:pt x="430" y="1307"/>
                  <a:pt x="430" y="1307"/>
                </a:cubicBezTo>
                <a:cubicBezTo>
                  <a:pt x="433" y="1310"/>
                  <a:pt x="431" y="1307"/>
                  <a:pt x="433" y="1312"/>
                </a:cubicBezTo>
                <a:lnTo>
                  <a:pt x="428" y="1312"/>
                </a:lnTo>
                <a:close/>
                <a:moveTo>
                  <a:pt x="428" y="1320"/>
                </a:moveTo>
                <a:cubicBezTo>
                  <a:pt x="433" y="1320"/>
                  <a:pt x="433" y="1320"/>
                  <a:pt x="433" y="1320"/>
                </a:cubicBezTo>
                <a:cubicBezTo>
                  <a:pt x="433" y="1325"/>
                  <a:pt x="433" y="1325"/>
                  <a:pt x="433" y="1325"/>
                </a:cubicBezTo>
                <a:cubicBezTo>
                  <a:pt x="430" y="1323"/>
                  <a:pt x="432" y="1325"/>
                  <a:pt x="430" y="1322"/>
                </a:cubicBezTo>
                <a:cubicBezTo>
                  <a:pt x="427" y="1320"/>
                  <a:pt x="430" y="1323"/>
                  <a:pt x="428" y="1320"/>
                </a:cubicBezTo>
                <a:close/>
                <a:moveTo>
                  <a:pt x="433" y="1335"/>
                </a:moveTo>
                <a:cubicBezTo>
                  <a:pt x="433" y="1332"/>
                  <a:pt x="433" y="1332"/>
                  <a:pt x="433" y="1332"/>
                </a:cubicBezTo>
                <a:cubicBezTo>
                  <a:pt x="430" y="1330"/>
                  <a:pt x="432" y="1332"/>
                  <a:pt x="430" y="1327"/>
                </a:cubicBezTo>
                <a:cubicBezTo>
                  <a:pt x="435" y="1330"/>
                  <a:pt x="434" y="1329"/>
                  <a:pt x="435" y="1335"/>
                </a:cubicBezTo>
                <a:lnTo>
                  <a:pt x="433" y="1335"/>
                </a:lnTo>
                <a:close/>
                <a:moveTo>
                  <a:pt x="438" y="1330"/>
                </a:moveTo>
                <a:cubicBezTo>
                  <a:pt x="435" y="1328"/>
                  <a:pt x="437" y="1330"/>
                  <a:pt x="435" y="1327"/>
                </a:cubicBezTo>
                <a:cubicBezTo>
                  <a:pt x="440" y="1327"/>
                  <a:pt x="440" y="1327"/>
                  <a:pt x="440" y="1327"/>
                </a:cubicBezTo>
                <a:cubicBezTo>
                  <a:pt x="440" y="1332"/>
                  <a:pt x="440" y="1332"/>
                  <a:pt x="440" y="1332"/>
                </a:cubicBezTo>
                <a:cubicBezTo>
                  <a:pt x="437" y="1330"/>
                  <a:pt x="440" y="1333"/>
                  <a:pt x="438" y="1330"/>
                </a:cubicBezTo>
                <a:close/>
                <a:moveTo>
                  <a:pt x="438" y="1317"/>
                </a:moveTo>
                <a:cubicBezTo>
                  <a:pt x="438" y="1312"/>
                  <a:pt x="438" y="1312"/>
                  <a:pt x="438" y="1312"/>
                </a:cubicBezTo>
                <a:cubicBezTo>
                  <a:pt x="441" y="1315"/>
                  <a:pt x="439" y="1312"/>
                  <a:pt x="440" y="1317"/>
                </a:cubicBezTo>
                <a:cubicBezTo>
                  <a:pt x="445" y="1317"/>
                  <a:pt x="445" y="1317"/>
                  <a:pt x="445" y="1317"/>
                </a:cubicBezTo>
                <a:cubicBezTo>
                  <a:pt x="445" y="1320"/>
                  <a:pt x="445" y="1320"/>
                  <a:pt x="445" y="1320"/>
                </a:cubicBezTo>
                <a:cubicBezTo>
                  <a:pt x="440" y="1319"/>
                  <a:pt x="443" y="1320"/>
                  <a:pt x="440" y="1317"/>
                </a:cubicBezTo>
                <a:lnTo>
                  <a:pt x="438" y="1317"/>
                </a:lnTo>
                <a:close/>
                <a:moveTo>
                  <a:pt x="445" y="1362"/>
                </a:moveTo>
                <a:cubicBezTo>
                  <a:pt x="440" y="1361"/>
                  <a:pt x="443" y="1363"/>
                  <a:pt x="440" y="1360"/>
                </a:cubicBezTo>
                <a:cubicBezTo>
                  <a:pt x="445" y="1360"/>
                  <a:pt x="445" y="1360"/>
                  <a:pt x="445" y="1360"/>
                </a:cubicBezTo>
                <a:lnTo>
                  <a:pt x="445" y="1362"/>
                </a:lnTo>
                <a:close/>
                <a:moveTo>
                  <a:pt x="445" y="1335"/>
                </a:moveTo>
                <a:cubicBezTo>
                  <a:pt x="445" y="1330"/>
                  <a:pt x="445" y="1330"/>
                  <a:pt x="445" y="1330"/>
                </a:cubicBezTo>
                <a:cubicBezTo>
                  <a:pt x="448" y="1333"/>
                  <a:pt x="446" y="1330"/>
                  <a:pt x="448" y="1335"/>
                </a:cubicBezTo>
                <a:lnTo>
                  <a:pt x="445" y="1335"/>
                </a:lnTo>
                <a:close/>
                <a:moveTo>
                  <a:pt x="460" y="1275"/>
                </a:moveTo>
                <a:cubicBezTo>
                  <a:pt x="460" y="1285"/>
                  <a:pt x="460" y="1285"/>
                  <a:pt x="460" y="1285"/>
                </a:cubicBezTo>
                <a:cubicBezTo>
                  <a:pt x="458" y="1285"/>
                  <a:pt x="458" y="1285"/>
                  <a:pt x="458" y="1285"/>
                </a:cubicBezTo>
                <a:cubicBezTo>
                  <a:pt x="458" y="1275"/>
                  <a:pt x="458" y="1275"/>
                  <a:pt x="458" y="1275"/>
                </a:cubicBezTo>
                <a:lnTo>
                  <a:pt x="460" y="1275"/>
                </a:lnTo>
                <a:close/>
                <a:moveTo>
                  <a:pt x="458" y="1270"/>
                </a:moveTo>
                <a:cubicBezTo>
                  <a:pt x="463" y="1270"/>
                  <a:pt x="463" y="1270"/>
                  <a:pt x="463" y="1270"/>
                </a:cubicBezTo>
                <a:cubicBezTo>
                  <a:pt x="463" y="1273"/>
                  <a:pt x="463" y="1273"/>
                  <a:pt x="463" y="1273"/>
                </a:cubicBezTo>
                <a:cubicBezTo>
                  <a:pt x="458" y="1271"/>
                  <a:pt x="461" y="1273"/>
                  <a:pt x="458" y="1270"/>
                </a:cubicBezTo>
                <a:close/>
                <a:moveTo>
                  <a:pt x="460" y="1307"/>
                </a:moveTo>
                <a:cubicBezTo>
                  <a:pt x="463" y="1307"/>
                  <a:pt x="463" y="1307"/>
                  <a:pt x="463" y="1307"/>
                </a:cubicBezTo>
                <a:cubicBezTo>
                  <a:pt x="463" y="1315"/>
                  <a:pt x="463" y="1315"/>
                  <a:pt x="463" y="1315"/>
                </a:cubicBezTo>
                <a:cubicBezTo>
                  <a:pt x="460" y="1315"/>
                  <a:pt x="460" y="1315"/>
                  <a:pt x="460" y="1315"/>
                </a:cubicBezTo>
                <a:lnTo>
                  <a:pt x="460" y="1307"/>
                </a:lnTo>
                <a:close/>
                <a:moveTo>
                  <a:pt x="463" y="1327"/>
                </a:moveTo>
                <a:cubicBezTo>
                  <a:pt x="463" y="1322"/>
                  <a:pt x="463" y="1322"/>
                  <a:pt x="463" y="1322"/>
                </a:cubicBezTo>
                <a:cubicBezTo>
                  <a:pt x="466" y="1325"/>
                  <a:pt x="464" y="1322"/>
                  <a:pt x="465" y="1327"/>
                </a:cubicBezTo>
                <a:lnTo>
                  <a:pt x="463" y="1327"/>
                </a:lnTo>
                <a:close/>
                <a:moveTo>
                  <a:pt x="470" y="1325"/>
                </a:moveTo>
                <a:cubicBezTo>
                  <a:pt x="469" y="1322"/>
                  <a:pt x="469" y="1320"/>
                  <a:pt x="468" y="1317"/>
                </a:cubicBezTo>
                <a:cubicBezTo>
                  <a:pt x="473" y="1317"/>
                  <a:pt x="473" y="1317"/>
                  <a:pt x="473" y="1317"/>
                </a:cubicBezTo>
                <a:cubicBezTo>
                  <a:pt x="473" y="1320"/>
                  <a:pt x="473" y="1320"/>
                  <a:pt x="473" y="1320"/>
                </a:cubicBezTo>
                <a:cubicBezTo>
                  <a:pt x="476" y="1323"/>
                  <a:pt x="474" y="1320"/>
                  <a:pt x="475" y="1325"/>
                </a:cubicBezTo>
                <a:lnTo>
                  <a:pt x="470" y="1325"/>
                </a:lnTo>
                <a:close/>
                <a:moveTo>
                  <a:pt x="475" y="1315"/>
                </a:moveTo>
                <a:cubicBezTo>
                  <a:pt x="465" y="1315"/>
                  <a:pt x="465" y="1315"/>
                  <a:pt x="465" y="1315"/>
                </a:cubicBezTo>
                <a:cubicBezTo>
                  <a:pt x="465" y="1312"/>
                  <a:pt x="465" y="1312"/>
                  <a:pt x="465" y="1312"/>
                </a:cubicBezTo>
                <a:cubicBezTo>
                  <a:pt x="475" y="1312"/>
                  <a:pt x="475" y="1312"/>
                  <a:pt x="475" y="1312"/>
                </a:cubicBezTo>
                <a:lnTo>
                  <a:pt x="475" y="1315"/>
                </a:lnTo>
                <a:close/>
                <a:moveTo>
                  <a:pt x="473" y="1258"/>
                </a:moveTo>
                <a:cubicBezTo>
                  <a:pt x="468" y="1256"/>
                  <a:pt x="471" y="1258"/>
                  <a:pt x="468" y="1255"/>
                </a:cubicBezTo>
                <a:cubicBezTo>
                  <a:pt x="473" y="1255"/>
                  <a:pt x="473" y="1255"/>
                  <a:pt x="473" y="1255"/>
                </a:cubicBezTo>
                <a:lnTo>
                  <a:pt x="473" y="1258"/>
                </a:lnTo>
                <a:close/>
                <a:moveTo>
                  <a:pt x="475" y="1268"/>
                </a:moveTo>
                <a:cubicBezTo>
                  <a:pt x="473" y="1268"/>
                  <a:pt x="473" y="1268"/>
                  <a:pt x="473" y="1268"/>
                </a:cubicBezTo>
                <a:cubicBezTo>
                  <a:pt x="473" y="1263"/>
                  <a:pt x="473" y="1263"/>
                  <a:pt x="473" y="1263"/>
                </a:cubicBezTo>
                <a:cubicBezTo>
                  <a:pt x="476" y="1265"/>
                  <a:pt x="474" y="1263"/>
                  <a:pt x="475" y="1268"/>
                </a:cubicBezTo>
                <a:close/>
                <a:moveTo>
                  <a:pt x="473" y="1310"/>
                </a:moveTo>
                <a:cubicBezTo>
                  <a:pt x="470" y="1310"/>
                  <a:pt x="470" y="1310"/>
                  <a:pt x="470" y="1310"/>
                </a:cubicBezTo>
                <a:cubicBezTo>
                  <a:pt x="470" y="1305"/>
                  <a:pt x="470" y="1305"/>
                  <a:pt x="470" y="1305"/>
                </a:cubicBezTo>
                <a:cubicBezTo>
                  <a:pt x="473" y="1308"/>
                  <a:pt x="471" y="1305"/>
                  <a:pt x="473" y="1310"/>
                </a:cubicBezTo>
                <a:close/>
                <a:moveTo>
                  <a:pt x="475" y="1302"/>
                </a:moveTo>
                <a:cubicBezTo>
                  <a:pt x="479" y="1305"/>
                  <a:pt x="480" y="1308"/>
                  <a:pt x="483" y="1312"/>
                </a:cubicBezTo>
                <a:cubicBezTo>
                  <a:pt x="478" y="1312"/>
                  <a:pt x="478" y="1312"/>
                  <a:pt x="478" y="1312"/>
                </a:cubicBezTo>
                <a:cubicBezTo>
                  <a:pt x="478" y="1310"/>
                  <a:pt x="478" y="1310"/>
                  <a:pt x="478" y="1310"/>
                </a:cubicBezTo>
                <a:cubicBezTo>
                  <a:pt x="475" y="1310"/>
                  <a:pt x="475" y="1310"/>
                  <a:pt x="475" y="1310"/>
                </a:cubicBezTo>
                <a:lnTo>
                  <a:pt x="475" y="1302"/>
                </a:lnTo>
                <a:close/>
                <a:moveTo>
                  <a:pt x="478" y="1263"/>
                </a:moveTo>
                <a:cubicBezTo>
                  <a:pt x="484" y="1263"/>
                  <a:pt x="486" y="1264"/>
                  <a:pt x="490" y="1265"/>
                </a:cubicBezTo>
                <a:cubicBezTo>
                  <a:pt x="488" y="1268"/>
                  <a:pt x="490" y="1265"/>
                  <a:pt x="488" y="1268"/>
                </a:cubicBezTo>
                <a:cubicBezTo>
                  <a:pt x="488" y="1270"/>
                  <a:pt x="488" y="1270"/>
                  <a:pt x="488" y="1270"/>
                </a:cubicBezTo>
                <a:cubicBezTo>
                  <a:pt x="482" y="1272"/>
                  <a:pt x="479" y="1265"/>
                  <a:pt x="478" y="1263"/>
                </a:cubicBezTo>
                <a:close/>
                <a:moveTo>
                  <a:pt x="478" y="1320"/>
                </a:moveTo>
                <a:cubicBezTo>
                  <a:pt x="483" y="1320"/>
                  <a:pt x="483" y="1320"/>
                  <a:pt x="483" y="1320"/>
                </a:cubicBezTo>
                <a:cubicBezTo>
                  <a:pt x="483" y="1322"/>
                  <a:pt x="483" y="1322"/>
                  <a:pt x="483" y="1322"/>
                </a:cubicBezTo>
                <a:cubicBezTo>
                  <a:pt x="478" y="1321"/>
                  <a:pt x="481" y="1323"/>
                  <a:pt x="478" y="1320"/>
                </a:cubicBezTo>
                <a:close/>
                <a:moveTo>
                  <a:pt x="480" y="1340"/>
                </a:moveTo>
                <a:cubicBezTo>
                  <a:pt x="480" y="1335"/>
                  <a:pt x="480" y="1335"/>
                  <a:pt x="480" y="1335"/>
                </a:cubicBezTo>
                <a:cubicBezTo>
                  <a:pt x="483" y="1338"/>
                  <a:pt x="481" y="1335"/>
                  <a:pt x="483" y="1340"/>
                </a:cubicBezTo>
                <a:lnTo>
                  <a:pt x="480" y="1340"/>
                </a:lnTo>
                <a:close/>
                <a:moveTo>
                  <a:pt x="488" y="1332"/>
                </a:moveTo>
                <a:cubicBezTo>
                  <a:pt x="483" y="1331"/>
                  <a:pt x="485" y="1333"/>
                  <a:pt x="483" y="1330"/>
                </a:cubicBezTo>
                <a:cubicBezTo>
                  <a:pt x="488" y="1330"/>
                  <a:pt x="488" y="1330"/>
                  <a:pt x="488" y="1330"/>
                </a:cubicBezTo>
                <a:lnTo>
                  <a:pt x="488" y="1332"/>
                </a:lnTo>
                <a:close/>
                <a:moveTo>
                  <a:pt x="495" y="1330"/>
                </a:moveTo>
                <a:cubicBezTo>
                  <a:pt x="490" y="1328"/>
                  <a:pt x="493" y="1330"/>
                  <a:pt x="490" y="1327"/>
                </a:cubicBezTo>
                <a:cubicBezTo>
                  <a:pt x="495" y="1327"/>
                  <a:pt x="495" y="1327"/>
                  <a:pt x="495" y="1327"/>
                </a:cubicBezTo>
                <a:lnTo>
                  <a:pt x="495" y="1330"/>
                </a:lnTo>
                <a:close/>
                <a:moveTo>
                  <a:pt x="490" y="1285"/>
                </a:moveTo>
                <a:cubicBezTo>
                  <a:pt x="490" y="1283"/>
                  <a:pt x="490" y="1283"/>
                  <a:pt x="490" y="1283"/>
                </a:cubicBezTo>
                <a:cubicBezTo>
                  <a:pt x="488" y="1283"/>
                  <a:pt x="488" y="1283"/>
                  <a:pt x="488" y="1283"/>
                </a:cubicBezTo>
                <a:cubicBezTo>
                  <a:pt x="488" y="1278"/>
                  <a:pt x="488" y="1278"/>
                  <a:pt x="488" y="1278"/>
                </a:cubicBezTo>
                <a:cubicBezTo>
                  <a:pt x="490" y="1280"/>
                  <a:pt x="489" y="1278"/>
                  <a:pt x="490" y="1283"/>
                </a:cubicBezTo>
                <a:cubicBezTo>
                  <a:pt x="493" y="1280"/>
                  <a:pt x="491" y="1282"/>
                  <a:pt x="493" y="1278"/>
                </a:cubicBezTo>
                <a:cubicBezTo>
                  <a:pt x="498" y="1278"/>
                  <a:pt x="498" y="1278"/>
                  <a:pt x="498" y="1278"/>
                </a:cubicBezTo>
                <a:cubicBezTo>
                  <a:pt x="497" y="1280"/>
                  <a:pt x="496" y="1283"/>
                  <a:pt x="495" y="1285"/>
                </a:cubicBezTo>
                <a:lnTo>
                  <a:pt x="490" y="1285"/>
                </a:lnTo>
                <a:close/>
                <a:moveTo>
                  <a:pt x="498" y="1285"/>
                </a:moveTo>
                <a:cubicBezTo>
                  <a:pt x="500" y="1285"/>
                  <a:pt x="500" y="1285"/>
                  <a:pt x="500" y="1285"/>
                </a:cubicBezTo>
                <a:cubicBezTo>
                  <a:pt x="503" y="1288"/>
                  <a:pt x="500" y="1286"/>
                  <a:pt x="505" y="1288"/>
                </a:cubicBezTo>
                <a:cubicBezTo>
                  <a:pt x="507" y="1296"/>
                  <a:pt x="509" y="1293"/>
                  <a:pt x="510" y="1302"/>
                </a:cubicBezTo>
                <a:cubicBezTo>
                  <a:pt x="508" y="1302"/>
                  <a:pt x="508" y="1302"/>
                  <a:pt x="508" y="1302"/>
                </a:cubicBezTo>
                <a:cubicBezTo>
                  <a:pt x="508" y="1297"/>
                  <a:pt x="508" y="1297"/>
                  <a:pt x="508" y="1297"/>
                </a:cubicBezTo>
                <a:cubicBezTo>
                  <a:pt x="502" y="1294"/>
                  <a:pt x="499" y="1292"/>
                  <a:pt x="498" y="1285"/>
                </a:cubicBezTo>
                <a:close/>
                <a:moveTo>
                  <a:pt x="510" y="1317"/>
                </a:moveTo>
                <a:cubicBezTo>
                  <a:pt x="510" y="1312"/>
                  <a:pt x="510" y="1312"/>
                  <a:pt x="510" y="1312"/>
                </a:cubicBezTo>
                <a:cubicBezTo>
                  <a:pt x="513" y="1315"/>
                  <a:pt x="511" y="1312"/>
                  <a:pt x="513" y="1317"/>
                </a:cubicBezTo>
                <a:lnTo>
                  <a:pt x="510" y="1317"/>
                </a:lnTo>
                <a:close/>
                <a:moveTo>
                  <a:pt x="515" y="1337"/>
                </a:moveTo>
                <a:cubicBezTo>
                  <a:pt x="515" y="1332"/>
                  <a:pt x="515" y="1332"/>
                  <a:pt x="515" y="1332"/>
                </a:cubicBezTo>
                <a:cubicBezTo>
                  <a:pt x="518" y="1335"/>
                  <a:pt x="515" y="1332"/>
                  <a:pt x="518" y="1335"/>
                </a:cubicBezTo>
                <a:cubicBezTo>
                  <a:pt x="520" y="1335"/>
                  <a:pt x="520" y="1335"/>
                  <a:pt x="520" y="1335"/>
                </a:cubicBezTo>
                <a:cubicBezTo>
                  <a:pt x="517" y="1338"/>
                  <a:pt x="520" y="1336"/>
                  <a:pt x="515" y="1337"/>
                </a:cubicBezTo>
                <a:close/>
                <a:moveTo>
                  <a:pt x="515" y="1330"/>
                </a:moveTo>
                <a:cubicBezTo>
                  <a:pt x="517" y="1327"/>
                  <a:pt x="515" y="1330"/>
                  <a:pt x="518" y="1327"/>
                </a:cubicBezTo>
                <a:cubicBezTo>
                  <a:pt x="518" y="1325"/>
                  <a:pt x="518" y="1325"/>
                  <a:pt x="518" y="1325"/>
                </a:cubicBezTo>
                <a:cubicBezTo>
                  <a:pt x="520" y="1328"/>
                  <a:pt x="519" y="1325"/>
                  <a:pt x="520" y="1330"/>
                </a:cubicBezTo>
                <a:lnTo>
                  <a:pt x="515" y="1330"/>
                </a:lnTo>
                <a:close/>
                <a:moveTo>
                  <a:pt x="518" y="1297"/>
                </a:moveTo>
                <a:cubicBezTo>
                  <a:pt x="518" y="1295"/>
                  <a:pt x="518" y="1295"/>
                  <a:pt x="518" y="1295"/>
                </a:cubicBezTo>
                <a:cubicBezTo>
                  <a:pt x="515" y="1292"/>
                  <a:pt x="517" y="1295"/>
                  <a:pt x="515" y="1290"/>
                </a:cubicBezTo>
                <a:cubicBezTo>
                  <a:pt x="519" y="1293"/>
                  <a:pt x="518" y="1292"/>
                  <a:pt x="520" y="1297"/>
                </a:cubicBezTo>
                <a:lnTo>
                  <a:pt x="518" y="1297"/>
                </a:lnTo>
                <a:close/>
                <a:moveTo>
                  <a:pt x="523" y="1315"/>
                </a:moveTo>
                <a:cubicBezTo>
                  <a:pt x="520" y="1318"/>
                  <a:pt x="523" y="1315"/>
                  <a:pt x="520" y="1317"/>
                </a:cubicBezTo>
                <a:cubicBezTo>
                  <a:pt x="520" y="1320"/>
                  <a:pt x="520" y="1320"/>
                  <a:pt x="520" y="1320"/>
                </a:cubicBezTo>
                <a:cubicBezTo>
                  <a:pt x="517" y="1317"/>
                  <a:pt x="519" y="1320"/>
                  <a:pt x="518" y="1315"/>
                </a:cubicBezTo>
                <a:lnTo>
                  <a:pt x="523" y="1315"/>
                </a:lnTo>
                <a:close/>
                <a:moveTo>
                  <a:pt x="530" y="1342"/>
                </a:moveTo>
                <a:cubicBezTo>
                  <a:pt x="523" y="1342"/>
                  <a:pt x="523" y="1342"/>
                  <a:pt x="523" y="1342"/>
                </a:cubicBezTo>
                <a:cubicBezTo>
                  <a:pt x="523" y="1340"/>
                  <a:pt x="523" y="1340"/>
                  <a:pt x="523" y="1340"/>
                </a:cubicBezTo>
                <a:cubicBezTo>
                  <a:pt x="530" y="1340"/>
                  <a:pt x="530" y="1340"/>
                  <a:pt x="530" y="1340"/>
                </a:cubicBezTo>
                <a:lnTo>
                  <a:pt x="530" y="1342"/>
                </a:lnTo>
                <a:close/>
                <a:moveTo>
                  <a:pt x="540" y="1380"/>
                </a:moveTo>
                <a:cubicBezTo>
                  <a:pt x="535" y="1378"/>
                  <a:pt x="538" y="1380"/>
                  <a:pt x="535" y="1377"/>
                </a:cubicBezTo>
                <a:cubicBezTo>
                  <a:pt x="540" y="1377"/>
                  <a:pt x="540" y="1377"/>
                  <a:pt x="540" y="1377"/>
                </a:cubicBezTo>
                <a:lnTo>
                  <a:pt x="540" y="1380"/>
                </a:lnTo>
                <a:close/>
                <a:moveTo>
                  <a:pt x="533" y="1342"/>
                </a:moveTo>
                <a:cubicBezTo>
                  <a:pt x="533" y="1337"/>
                  <a:pt x="533" y="1337"/>
                  <a:pt x="533" y="1337"/>
                </a:cubicBezTo>
                <a:cubicBezTo>
                  <a:pt x="535" y="1337"/>
                  <a:pt x="538" y="1336"/>
                  <a:pt x="540" y="1335"/>
                </a:cubicBezTo>
                <a:cubicBezTo>
                  <a:pt x="540" y="1340"/>
                  <a:pt x="540" y="1340"/>
                  <a:pt x="540" y="1340"/>
                </a:cubicBezTo>
                <a:cubicBezTo>
                  <a:pt x="538" y="1340"/>
                  <a:pt x="538" y="1340"/>
                  <a:pt x="538" y="1340"/>
                </a:cubicBezTo>
                <a:cubicBezTo>
                  <a:pt x="535" y="1343"/>
                  <a:pt x="538" y="1341"/>
                  <a:pt x="533" y="1342"/>
                </a:cubicBezTo>
                <a:close/>
                <a:moveTo>
                  <a:pt x="540" y="1365"/>
                </a:moveTo>
                <a:cubicBezTo>
                  <a:pt x="540" y="1367"/>
                  <a:pt x="540" y="1367"/>
                  <a:pt x="540" y="1367"/>
                </a:cubicBezTo>
                <a:cubicBezTo>
                  <a:pt x="537" y="1365"/>
                  <a:pt x="539" y="1367"/>
                  <a:pt x="538" y="1362"/>
                </a:cubicBezTo>
                <a:cubicBezTo>
                  <a:pt x="543" y="1362"/>
                  <a:pt x="543" y="1362"/>
                  <a:pt x="543" y="1362"/>
                </a:cubicBezTo>
                <a:cubicBezTo>
                  <a:pt x="540" y="1365"/>
                  <a:pt x="543" y="1363"/>
                  <a:pt x="540" y="1365"/>
                </a:cubicBezTo>
                <a:close/>
                <a:moveTo>
                  <a:pt x="550" y="1335"/>
                </a:moveTo>
                <a:cubicBezTo>
                  <a:pt x="545" y="1333"/>
                  <a:pt x="548" y="1335"/>
                  <a:pt x="545" y="1332"/>
                </a:cubicBezTo>
                <a:cubicBezTo>
                  <a:pt x="550" y="1332"/>
                  <a:pt x="550" y="1332"/>
                  <a:pt x="550" y="1332"/>
                </a:cubicBezTo>
                <a:lnTo>
                  <a:pt x="550" y="1335"/>
                </a:lnTo>
                <a:close/>
                <a:moveTo>
                  <a:pt x="553" y="1322"/>
                </a:moveTo>
                <a:cubicBezTo>
                  <a:pt x="548" y="1321"/>
                  <a:pt x="550" y="1323"/>
                  <a:pt x="548" y="1320"/>
                </a:cubicBezTo>
                <a:cubicBezTo>
                  <a:pt x="553" y="1320"/>
                  <a:pt x="553" y="1320"/>
                  <a:pt x="553" y="1320"/>
                </a:cubicBezTo>
                <a:lnTo>
                  <a:pt x="553" y="1322"/>
                </a:lnTo>
                <a:close/>
                <a:moveTo>
                  <a:pt x="550" y="1315"/>
                </a:moveTo>
                <a:cubicBezTo>
                  <a:pt x="555" y="1315"/>
                  <a:pt x="555" y="1315"/>
                  <a:pt x="555" y="1315"/>
                </a:cubicBezTo>
                <a:cubicBezTo>
                  <a:pt x="555" y="1317"/>
                  <a:pt x="555" y="1317"/>
                  <a:pt x="555" y="1317"/>
                </a:cubicBezTo>
                <a:cubicBezTo>
                  <a:pt x="550" y="1316"/>
                  <a:pt x="553" y="1318"/>
                  <a:pt x="550" y="1315"/>
                </a:cubicBezTo>
                <a:close/>
                <a:moveTo>
                  <a:pt x="555" y="1340"/>
                </a:moveTo>
                <a:cubicBezTo>
                  <a:pt x="558" y="1343"/>
                  <a:pt x="556" y="1340"/>
                  <a:pt x="558" y="1345"/>
                </a:cubicBezTo>
                <a:cubicBezTo>
                  <a:pt x="555" y="1345"/>
                  <a:pt x="555" y="1345"/>
                  <a:pt x="555" y="1345"/>
                </a:cubicBezTo>
                <a:lnTo>
                  <a:pt x="555" y="1340"/>
                </a:lnTo>
                <a:close/>
                <a:moveTo>
                  <a:pt x="560" y="1377"/>
                </a:moveTo>
                <a:cubicBezTo>
                  <a:pt x="557" y="1380"/>
                  <a:pt x="558" y="1375"/>
                  <a:pt x="558" y="1375"/>
                </a:cubicBezTo>
                <a:cubicBezTo>
                  <a:pt x="555" y="1375"/>
                  <a:pt x="555" y="1375"/>
                  <a:pt x="555" y="1375"/>
                </a:cubicBezTo>
                <a:cubicBezTo>
                  <a:pt x="555" y="1372"/>
                  <a:pt x="555" y="1372"/>
                  <a:pt x="555" y="1372"/>
                </a:cubicBezTo>
                <a:cubicBezTo>
                  <a:pt x="558" y="1372"/>
                  <a:pt x="558" y="1372"/>
                  <a:pt x="558" y="1372"/>
                </a:cubicBezTo>
                <a:cubicBezTo>
                  <a:pt x="558" y="1370"/>
                  <a:pt x="558" y="1370"/>
                  <a:pt x="558" y="1370"/>
                </a:cubicBezTo>
                <a:cubicBezTo>
                  <a:pt x="559" y="1372"/>
                  <a:pt x="561" y="1372"/>
                  <a:pt x="560" y="1377"/>
                </a:cubicBezTo>
                <a:close/>
                <a:moveTo>
                  <a:pt x="565" y="1332"/>
                </a:moveTo>
                <a:cubicBezTo>
                  <a:pt x="560" y="1331"/>
                  <a:pt x="563" y="1333"/>
                  <a:pt x="560" y="1330"/>
                </a:cubicBezTo>
                <a:cubicBezTo>
                  <a:pt x="565" y="1330"/>
                  <a:pt x="565" y="1330"/>
                  <a:pt x="565" y="1330"/>
                </a:cubicBezTo>
                <a:lnTo>
                  <a:pt x="565" y="1332"/>
                </a:lnTo>
                <a:close/>
                <a:moveTo>
                  <a:pt x="565" y="1320"/>
                </a:moveTo>
                <a:cubicBezTo>
                  <a:pt x="560" y="1320"/>
                  <a:pt x="560" y="1320"/>
                  <a:pt x="560" y="1320"/>
                </a:cubicBezTo>
                <a:cubicBezTo>
                  <a:pt x="557" y="1323"/>
                  <a:pt x="560" y="1321"/>
                  <a:pt x="555" y="1322"/>
                </a:cubicBezTo>
                <a:cubicBezTo>
                  <a:pt x="556" y="1317"/>
                  <a:pt x="557" y="1315"/>
                  <a:pt x="560" y="1312"/>
                </a:cubicBezTo>
                <a:cubicBezTo>
                  <a:pt x="560" y="1315"/>
                  <a:pt x="560" y="1315"/>
                  <a:pt x="560" y="1315"/>
                </a:cubicBezTo>
                <a:cubicBezTo>
                  <a:pt x="562" y="1316"/>
                  <a:pt x="563" y="1317"/>
                  <a:pt x="565" y="1317"/>
                </a:cubicBezTo>
                <a:lnTo>
                  <a:pt x="565" y="1320"/>
                </a:lnTo>
                <a:close/>
                <a:moveTo>
                  <a:pt x="568" y="1302"/>
                </a:moveTo>
                <a:cubicBezTo>
                  <a:pt x="565" y="1302"/>
                  <a:pt x="565" y="1302"/>
                  <a:pt x="565" y="1302"/>
                </a:cubicBezTo>
                <a:cubicBezTo>
                  <a:pt x="565" y="1297"/>
                  <a:pt x="565" y="1297"/>
                  <a:pt x="565" y="1297"/>
                </a:cubicBezTo>
                <a:cubicBezTo>
                  <a:pt x="580" y="1297"/>
                  <a:pt x="580" y="1297"/>
                  <a:pt x="580" y="1297"/>
                </a:cubicBezTo>
                <a:cubicBezTo>
                  <a:pt x="580" y="1300"/>
                  <a:pt x="580" y="1300"/>
                  <a:pt x="580" y="1300"/>
                </a:cubicBezTo>
                <a:cubicBezTo>
                  <a:pt x="576" y="1300"/>
                  <a:pt x="567" y="1298"/>
                  <a:pt x="568" y="1302"/>
                </a:cubicBezTo>
                <a:close/>
                <a:moveTo>
                  <a:pt x="580" y="1327"/>
                </a:moveTo>
                <a:cubicBezTo>
                  <a:pt x="580" y="1330"/>
                  <a:pt x="580" y="1330"/>
                  <a:pt x="580" y="1330"/>
                </a:cubicBezTo>
                <a:cubicBezTo>
                  <a:pt x="578" y="1330"/>
                  <a:pt x="578" y="1330"/>
                  <a:pt x="578" y="1330"/>
                </a:cubicBezTo>
                <a:cubicBezTo>
                  <a:pt x="578" y="1332"/>
                  <a:pt x="578" y="1332"/>
                  <a:pt x="578" y="1332"/>
                </a:cubicBezTo>
                <a:cubicBezTo>
                  <a:pt x="575" y="1332"/>
                  <a:pt x="575" y="1332"/>
                  <a:pt x="575" y="1332"/>
                </a:cubicBezTo>
                <a:cubicBezTo>
                  <a:pt x="575" y="1325"/>
                  <a:pt x="575" y="1325"/>
                  <a:pt x="575" y="1325"/>
                </a:cubicBezTo>
                <a:cubicBezTo>
                  <a:pt x="577" y="1326"/>
                  <a:pt x="578" y="1327"/>
                  <a:pt x="580" y="1327"/>
                </a:cubicBezTo>
                <a:close/>
                <a:moveTo>
                  <a:pt x="568" y="1310"/>
                </a:moveTo>
                <a:cubicBezTo>
                  <a:pt x="568" y="1315"/>
                  <a:pt x="568" y="1315"/>
                  <a:pt x="568" y="1315"/>
                </a:cubicBezTo>
                <a:cubicBezTo>
                  <a:pt x="563" y="1314"/>
                  <a:pt x="562" y="1311"/>
                  <a:pt x="560" y="1307"/>
                </a:cubicBezTo>
                <a:cubicBezTo>
                  <a:pt x="563" y="1308"/>
                  <a:pt x="565" y="1309"/>
                  <a:pt x="568" y="1310"/>
                </a:cubicBezTo>
                <a:close/>
                <a:moveTo>
                  <a:pt x="570" y="1327"/>
                </a:moveTo>
                <a:cubicBezTo>
                  <a:pt x="570" y="1330"/>
                  <a:pt x="570" y="1330"/>
                  <a:pt x="570" y="1330"/>
                </a:cubicBezTo>
                <a:cubicBezTo>
                  <a:pt x="567" y="1327"/>
                  <a:pt x="569" y="1330"/>
                  <a:pt x="568" y="1325"/>
                </a:cubicBezTo>
                <a:cubicBezTo>
                  <a:pt x="573" y="1325"/>
                  <a:pt x="573" y="1325"/>
                  <a:pt x="573" y="1325"/>
                </a:cubicBezTo>
                <a:cubicBezTo>
                  <a:pt x="570" y="1328"/>
                  <a:pt x="573" y="1325"/>
                  <a:pt x="570" y="1327"/>
                </a:cubicBezTo>
                <a:close/>
                <a:moveTo>
                  <a:pt x="573" y="1355"/>
                </a:moveTo>
                <a:cubicBezTo>
                  <a:pt x="578" y="1355"/>
                  <a:pt x="578" y="1355"/>
                  <a:pt x="578" y="1355"/>
                </a:cubicBezTo>
                <a:cubicBezTo>
                  <a:pt x="578" y="1357"/>
                  <a:pt x="578" y="1357"/>
                  <a:pt x="578" y="1357"/>
                </a:cubicBezTo>
                <a:cubicBezTo>
                  <a:pt x="573" y="1356"/>
                  <a:pt x="575" y="1358"/>
                  <a:pt x="573" y="1355"/>
                </a:cubicBezTo>
                <a:close/>
                <a:moveTo>
                  <a:pt x="575" y="1397"/>
                </a:moveTo>
                <a:cubicBezTo>
                  <a:pt x="575" y="1392"/>
                  <a:pt x="575" y="1392"/>
                  <a:pt x="575" y="1392"/>
                </a:cubicBezTo>
                <a:cubicBezTo>
                  <a:pt x="578" y="1395"/>
                  <a:pt x="576" y="1392"/>
                  <a:pt x="578" y="1397"/>
                </a:cubicBezTo>
                <a:lnTo>
                  <a:pt x="575" y="1397"/>
                </a:lnTo>
                <a:close/>
                <a:moveTo>
                  <a:pt x="580" y="1385"/>
                </a:moveTo>
                <a:cubicBezTo>
                  <a:pt x="580" y="1380"/>
                  <a:pt x="580" y="1380"/>
                  <a:pt x="580" y="1380"/>
                </a:cubicBezTo>
                <a:cubicBezTo>
                  <a:pt x="583" y="1383"/>
                  <a:pt x="581" y="1380"/>
                  <a:pt x="582" y="1385"/>
                </a:cubicBezTo>
                <a:lnTo>
                  <a:pt x="580" y="1385"/>
                </a:lnTo>
                <a:close/>
                <a:moveTo>
                  <a:pt x="582" y="1375"/>
                </a:moveTo>
                <a:cubicBezTo>
                  <a:pt x="580" y="1375"/>
                  <a:pt x="580" y="1375"/>
                  <a:pt x="580" y="1375"/>
                </a:cubicBezTo>
                <a:cubicBezTo>
                  <a:pt x="580" y="1370"/>
                  <a:pt x="580" y="1370"/>
                  <a:pt x="580" y="1370"/>
                </a:cubicBezTo>
                <a:cubicBezTo>
                  <a:pt x="578" y="1370"/>
                  <a:pt x="578" y="1370"/>
                  <a:pt x="578" y="1370"/>
                </a:cubicBezTo>
                <a:cubicBezTo>
                  <a:pt x="577" y="1364"/>
                  <a:pt x="576" y="1364"/>
                  <a:pt x="575" y="1360"/>
                </a:cubicBezTo>
                <a:cubicBezTo>
                  <a:pt x="578" y="1361"/>
                  <a:pt x="580" y="1362"/>
                  <a:pt x="582" y="1362"/>
                </a:cubicBezTo>
                <a:cubicBezTo>
                  <a:pt x="582" y="1365"/>
                  <a:pt x="581" y="1367"/>
                  <a:pt x="580" y="1370"/>
                </a:cubicBezTo>
                <a:cubicBezTo>
                  <a:pt x="583" y="1373"/>
                  <a:pt x="581" y="1370"/>
                  <a:pt x="582" y="1375"/>
                </a:cubicBezTo>
                <a:close/>
                <a:moveTo>
                  <a:pt x="587" y="1355"/>
                </a:moveTo>
                <a:cubicBezTo>
                  <a:pt x="585" y="1353"/>
                  <a:pt x="587" y="1355"/>
                  <a:pt x="585" y="1352"/>
                </a:cubicBezTo>
                <a:cubicBezTo>
                  <a:pt x="582" y="1350"/>
                  <a:pt x="585" y="1353"/>
                  <a:pt x="582" y="1350"/>
                </a:cubicBezTo>
                <a:cubicBezTo>
                  <a:pt x="580" y="1352"/>
                  <a:pt x="582" y="1350"/>
                  <a:pt x="580" y="1352"/>
                </a:cubicBezTo>
                <a:cubicBezTo>
                  <a:pt x="577" y="1350"/>
                  <a:pt x="580" y="1353"/>
                  <a:pt x="578" y="1350"/>
                </a:cubicBezTo>
                <a:cubicBezTo>
                  <a:pt x="575" y="1350"/>
                  <a:pt x="575" y="1350"/>
                  <a:pt x="575" y="1350"/>
                </a:cubicBezTo>
                <a:cubicBezTo>
                  <a:pt x="575" y="1342"/>
                  <a:pt x="575" y="1342"/>
                  <a:pt x="575" y="1342"/>
                </a:cubicBezTo>
                <a:cubicBezTo>
                  <a:pt x="578" y="1345"/>
                  <a:pt x="576" y="1342"/>
                  <a:pt x="578" y="1347"/>
                </a:cubicBezTo>
                <a:cubicBezTo>
                  <a:pt x="580" y="1345"/>
                  <a:pt x="580" y="1344"/>
                  <a:pt x="582" y="1342"/>
                </a:cubicBezTo>
                <a:cubicBezTo>
                  <a:pt x="582" y="1350"/>
                  <a:pt x="582" y="1350"/>
                  <a:pt x="582" y="1350"/>
                </a:cubicBezTo>
                <a:cubicBezTo>
                  <a:pt x="587" y="1350"/>
                  <a:pt x="587" y="1350"/>
                  <a:pt x="587" y="1350"/>
                </a:cubicBezTo>
                <a:lnTo>
                  <a:pt x="587" y="1355"/>
                </a:lnTo>
                <a:close/>
                <a:moveTo>
                  <a:pt x="587" y="1335"/>
                </a:moveTo>
                <a:cubicBezTo>
                  <a:pt x="590" y="1332"/>
                  <a:pt x="587" y="1335"/>
                  <a:pt x="590" y="1332"/>
                </a:cubicBezTo>
                <a:cubicBezTo>
                  <a:pt x="590" y="1330"/>
                  <a:pt x="590" y="1330"/>
                  <a:pt x="590" y="1330"/>
                </a:cubicBezTo>
                <a:cubicBezTo>
                  <a:pt x="593" y="1333"/>
                  <a:pt x="591" y="1330"/>
                  <a:pt x="592" y="1335"/>
                </a:cubicBezTo>
                <a:lnTo>
                  <a:pt x="587" y="1335"/>
                </a:lnTo>
                <a:close/>
                <a:moveTo>
                  <a:pt x="595" y="1342"/>
                </a:moveTo>
                <a:cubicBezTo>
                  <a:pt x="600" y="1342"/>
                  <a:pt x="600" y="1342"/>
                  <a:pt x="600" y="1342"/>
                </a:cubicBezTo>
                <a:cubicBezTo>
                  <a:pt x="598" y="1345"/>
                  <a:pt x="600" y="1343"/>
                  <a:pt x="597" y="1345"/>
                </a:cubicBezTo>
                <a:cubicBezTo>
                  <a:pt x="597" y="1347"/>
                  <a:pt x="597" y="1347"/>
                  <a:pt x="597" y="1347"/>
                </a:cubicBezTo>
                <a:cubicBezTo>
                  <a:pt x="595" y="1345"/>
                  <a:pt x="596" y="1347"/>
                  <a:pt x="595" y="1342"/>
                </a:cubicBezTo>
                <a:close/>
                <a:moveTo>
                  <a:pt x="595" y="1320"/>
                </a:moveTo>
                <a:cubicBezTo>
                  <a:pt x="595" y="1315"/>
                  <a:pt x="595" y="1315"/>
                  <a:pt x="595" y="1315"/>
                </a:cubicBezTo>
                <a:cubicBezTo>
                  <a:pt x="598" y="1318"/>
                  <a:pt x="596" y="1315"/>
                  <a:pt x="597" y="1320"/>
                </a:cubicBezTo>
                <a:lnTo>
                  <a:pt x="595" y="1320"/>
                </a:lnTo>
                <a:close/>
                <a:moveTo>
                  <a:pt x="602" y="1362"/>
                </a:moveTo>
                <a:cubicBezTo>
                  <a:pt x="597" y="1361"/>
                  <a:pt x="600" y="1363"/>
                  <a:pt x="597" y="1360"/>
                </a:cubicBezTo>
                <a:cubicBezTo>
                  <a:pt x="602" y="1360"/>
                  <a:pt x="602" y="1360"/>
                  <a:pt x="602" y="1360"/>
                </a:cubicBezTo>
                <a:lnTo>
                  <a:pt x="602" y="1362"/>
                </a:lnTo>
                <a:close/>
                <a:moveTo>
                  <a:pt x="605" y="1347"/>
                </a:moveTo>
                <a:cubicBezTo>
                  <a:pt x="600" y="1346"/>
                  <a:pt x="603" y="1348"/>
                  <a:pt x="600" y="1345"/>
                </a:cubicBezTo>
                <a:cubicBezTo>
                  <a:pt x="605" y="1345"/>
                  <a:pt x="605" y="1345"/>
                  <a:pt x="605" y="1345"/>
                </a:cubicBezTo>
                <a:lnTo>
                  <a:pt x="605" y="1347"/>
                </a:lnTo>
                <a:close/>
                <a:moveTo>
                  <a:pt x="617" y="1397"/>
                </a:moveTo>
                <a:cubicBezTo>
                  <a:pt x="617" y="1392"/>
                  <a:pt x="617" y="1392"/>
                  <a:pt x="617" y="1392"/>
                </a:cubicBezTo>
                <a:cubicBezTo>
                  <a:pt x="620" y="1395"/>
                  <a:pt x="618" y="1392"/>
                  <a:pt x="620" y="1397"/>
                </a:cubicBezTo>
                <a:lnTo>
                  <a:pt x="617" y="1397"/>
                </a:lnTo>
                <a:close/>
                <a:moveTo>
                  <a:pt x="627" y="1402"/>
                </a:moveTo>
                <a:cubicBezTo>
                  <a:pt x="625" y="1402"/>
                  <a:pt x="625" y="1402"/>
                  <a:pt x="625" y="1402"/>
                </a:cubicBezTo>
                <a:cubicBezTo>
                  <a:pt x="625" y="1395"/>
                  <a:pt x="625" y="1395"/>
                  <a:pt x="625" y="1395"/>
                </a:cubicBezTo>
                <a:cubicBezTo>
                  <a:pt x="627" y="1395"/>
                  <a:pt x="627" y="1395"/>
                  <a:pt x="627" y="1395"/>
                </a:cubicBezTo>
                <a:lnTo>
                  <a:pt x="627" y="1402"/>
                </a:lnTo>
                <a:close/>
                <a:moveTo>
                  <a:pt x="632" y="1325"/>
                </a:moveTo>
                <a:cubicBezTo>
                  <a:pt x="627" y="1324"/>
                  <a:pt x="630" y="1325"/>
                  <a:pt x="627" y="1322"/>
                </a:cubicBezTo>
                <a:cubicBezTo>
                  <a:pt x="632" y="1322"/>
                  <a:pt x="632" y="1322"/>
                  <a:pt x="632" y="1322"/>
                </a:cubicBezTo>
                <a:lnTo>
                  <a:pt x="632" y="1325"/>
                </a:lnTo>
                <a:close/>
                <a:moveTo>
                  <a:pt x="640" y="1390"/>
                </a:moveTo>
                <a:cubicBezTo>
                  <a:pt x="640" y="1392"/>
                  <a:pt x="640" y="1392"/>
                  <a:pt x="640" y="1392"/>
                </a:cubicBezTo>
                <a:cubicBezTo>
                  <a:pt x="637" y="1389"/>
                  <a:pt x="639" y="1392"/>
                  <a:pt x="637" y="1387"/>
                </a:cubicBezTo>
                <a:cubicBezTo>
                  <a:pt x="642" y="1387"/>
                  <a:pt x="642" y="1387"/>
                  <a:pt x="642" y="1387"/>
                </a:cubicBezTo>
                <a:cubicBezTo>
                  <a:pt x="640" y="1390"/>
                  <a:pt x="643" y="1388"/>
                  <a:pt x="640" y="1390"/>
                </a:cubicBezTo>
                <a:close/>
                <a:moveTo>
                  <a:pt x="635" y="1310"/>
                </a:moveTo>
                <a:cubicBezTo>
                  <a:pt x="635" y="1305"/>
                  <a:pt x="635" y="1305"/>
                  <a:pt x="635" y="1305"/>
                </a:cubicBezTo>
                <a:cubicBezTo>
                  <a:pt x="638" y="1308"/>
                  <a:pt x="636" y="1305"/>
                  <a:pt x="637" y="1310"/>
                </a:cubicBezTo>
                <a:lnTo>
                  <a:pt x="635" y="1310"/>
                </a:lnTo>
                <a:close/>
                <a:moveTo>
                  <a:pt x="645" y="1302"/>
                </a:moveTo>
                <a:cubicBezTo>
                  <a:pt x="646" y="1301"/>
                  <a:pt x="647" y="1299"/>
                  <a:pt x="647" y="1297"/>
                </a:cubicBezTo>
                <a:cubicBezTo>
                  <a:pt x="649" y="1298"/>
                  <a:pt x="651" y="1299"/>
                  <a:pt x="652" y="1300"/>
                </a:cubicBezTo>
                <a:cubicBezTo>
                  <a:pt x="652" y="1302"/>
                  <a:pt x="652" y="1302"/>
                  <a:pt x="652" y="1302"/>
                </a:cubicBezTo>
                <a:cubicBezTo>
                  <a:pt x="650" y="1302"/>
                  <a:pt x="650" y="1302"/>
                  <a:pt x="650" y="1302"/>
                </a:cubicBezTo>
                <a:cubicBezTo>
                  <a:pt x="649" y="1304"/>
                  <a:pt x="654" y="1308"/>
                  <a:pt x="650" y="1310"/>
                </a:cubicBezTo>
                <a:cubicBezTo>
                  <a:pt x="647" y="1309"/>
                  <a:pt x="645" y="1308"/>
                  <a:pt x="642" y="1307"/>
                </a:cubicBezTo>
                <a:cubicBezTo>
                  <a:pt x="642" y="1305"/>
                  <a:pt x="642" y="1305"/>
                  <a:pt x="642" y="1305"/>
                </a:cubicBezTo>
                <a:cubicBezTo>
                  <a:pt x="646" y="1304"/>
                  <a:pt x="647" y="1307"/>
                  <a:pt x="647" y="1302"/>
                </a:cubicBezTo>
                <a:lnTo>
                  <a:pt x="645" y="1302"/>
                </a:lnTo>
                <a:close/>
                <a:moveTo>
                  <a:pt x="645" y="1322"/>
                </a:moveTo>
                <a:cubicBezTo>
                  <a:pt x="645" y="1325"/>
                  <a:pt x="645" y="1325"/>
                  <a:pt x="645" y="1325"/>
                </a:cubicBezTo>
                <a:cubicBezTo>
                  <a:pt x="640" y="1324"/>
                  <a:pt x="643" y="1325"/>
                  <a:pt x="640" y="1322"/>
                </a:cubicBezTo>
                <a:lnTo>
                  <a:pt x="645" y="1322"/>
                </a:lnTo>
                <a:close/>
                <a:moveTo>
                  <a:pt x="645" y="1347"/>
                </a:moveTo>
                <a:cubicBezTo>
                  <a:pt x="645" y="1342"/>
                  <a:pt x="645" y="1342"/>
                  <a:pt x="645" y="1342"/>
                </a:cubicBezTo>
                <a:cubicBezTo>
                  <a:pt x="648" y="1345"/>
                  <a:pt x="646" y="1342"/>
                  <a:pt x="647" y="1347"/>
                </a:cubicBezTo>
                <a:lnTo>
                  <a:pt x="645" y="1347"/>
                </a:lnTo>
                <a:close/>
                <a:moveTo>
                  <a:pt x="652" y="1370"/>
                </a:moveTo>
                <a:cubicBezTo>
                  <a:pt x="652" y="1372"/>
                  <a:pt x="652" y="1372"/>
                  <a:pt x="652" y="1372"/>
                </a:cubicBezTo>
                <a:cubicBezTo>
                  <a:pt x="650" y="1370"/>
                  <a:pt x="651" y="1372"/>
                  <a:pt x="650" y="1367"/>
                </a:cubicBezTo>
                <a:cubicBezTo>
                  <a:pt x="655" y="1367"/>
                  <a:pt x="655" y="1367"/>
                  <a:pt x="655" y="1367"/>
                </a:cubicBezTo>
                <a:cubicBezTo>
                  <a:pt x="653" y="1370"/>
                  <a:pt x="655" y="1368"/>
                  <a:pt x="652" y="1370"/>
                </a:cubicBezTo>
                <a:close/>
                <a:moveTo>
                  <a:pt x="657" y="1317"/>
                </a:moveTo>
                <a:cubicBezTo>
                  <a:pt x="657" y="1310"/>
                  <a:pt x="657" y="1310"/>
                  <a:pt x="657" y="1310"/>
                </a:cubicBezTo>
                <a:cubicBezTo>
                  <a:pt x="662" y="1310"/>
                  <a:pt x="662" y="1310"/>
                  <a:pt x="662" y="1310"/>
                </a:cubicBezTo>
                <a:cubicBezTo>
                  <a:pt x="662" y="1312"/>
                  <a:pt x="661" y="1315"/>
                  <a:pt x="660" y="1317"/>
                </a:cubicBezTo>
                <a:lnTo>
                  <a:pt x="657" y="1317"/>
                </a:lnTo>
                <a:close/>
                <a:moveTo>
                  <a:pt x="667" y="1327"/>
                </a:moveTo>
                <a:cubicBezTo>
                  <a:pt x="662" y="1326"/>
                  <a:pt x="665" y="1328"/>
                  <a:pt x="662" y="1325"/>
                </a:cubicBezTo>
                <a:cubicBezTo>
                  <a:pt x="667" y="1325"/>
                  <a:pt x="667" y="1325"/>
                  <a:pt x="667" y="1325"/>
                </a:cubicBezTo>
                <a:lnTo>
                  <a:pt x="667" y="1327"/>
                </a:lnTo>
                <a:close/>
                <a:moveTo>
                  <a:pt x="670" y="1320"/>
                </a:moveTo>
                <a:cubicBezTo>
                  <a:pt x="667" y="1320"/>
                  <a:pt x="667" y="1320"/>
                  <a:pt x="667" y="1320"/>
                </a:cubicBezTo>
                <a:cubicBezTo>
                  <a:pt x="667" y="1317"/>
                  <a:pt x="667" y="1317"/>
                  <a:pt x="667" y="1317"/>
                </a:cubicBezTo>
                <a:cubicBezTo>
                  <a:pt x="665" y="1317"/>
                  <a:pt x="665" y="1317"/>
                  <a:pt x="665" y="1317"/>
                </a:cubicBezTo>
                <a:cubicBezTo>
                  <a:pt x="666" y="1315"/>
                  <a:pt x="667" y="1312"/>
                  <a:pt x="667" y="1310"/>
                </a:cubicBezTo>
                <a:cubicBezTo>
                  <a:pt x="666" y="1307"/>
                  <a:pt x="661" y="1308"/>
                  <a:pt x="657" y="1302"/>
                </a:cubicBezTo>
                <a:cubicBezTo>
                  <a:pt x="660" y="1302"/>
                  <a:pt x="660" y="1302"/>
                  <a:pt x="660" y="1302"/>
                </a:cubicBezTo>
                <a:cubicBezTo>
                  <a:pt x="660" y="1300"/>
                  <a:pt x="660" y="1300"/>
                  <a:pt x="660" y="1300"/>
                </a:cubicBezTo>
                <a:cubicBezTo>
                  <a:pt x="662" y="1300"/>
                  <a:pt x="662" y="1300"/>
                  <a:pt x="662" y="1300"/>
                </a:cubicBezTo>
                <a:cubicBezTo>
                  <a:pt x="662" y="1297"/>
                  <a:pt x="661" y="1295"/>
                  <a:pt x="660" y="1292"/>
                </a:cubicBezTo>
                <a:cubicBezTo>
                  <a:pt x="662" y="1292"/>
                  <a:pt x="662" y="1292"/>
                  <a:pt x="662" y="1292"/>
                </a:cubicBezTo>
                <a:cubicBezTo>
                  <a:pt x="664" y="1296"/>
                  <a:pt x="664" y="1295"/>
                  <a:pt x="667" y="1297"/>
                </a:cubicBezTo>
                <a:cubicBezTo>
                  <a:pt x="667" y="1290"/>
                  <a:pt x="667" y="1290"/>
                  <a:pt x="667" y="1290"/>
                </a:cubicBezTo>
                <a:cubicBezTo>
                  <a:pt x="660" y="1292"/>
                  <a:pt x="652" y="1293"/>
                  <a:pt x="645" y="1295"/>
                </a:cubicBezTo>
                <a:cubicBezTo>
                  <a:pt x="645" y="1292"/>
                  <a:pt x="645" y="1292"/>
                  <a:pt x="645" y="1292"/>
                </a:cubicBezTo>
                <a:cubicBezTo>
                  <a:pt x="642" y="1292"/>
                  <a:pt x="642" y="1292"/>
                  <a:pt x="642" y="1292"/>
                </a:cubicBezTo>
                <a:cubicBezTo>
                  <a:pt x="642" y="1302"/>
                  <a:pt x="642" y="1302"/>
                  <a:pt x="642" y="1302"/>
                </a:cubicBezTo>
                <a:cubicBezTo>
                  <a:pt x="639" y="1302"/>
                  <a:pt x="636" y="1301"/>
                  <a:pt x="632" y="1300"/>
                </a:cubicBezTo>
                <a:cubicBezTo>
                  <a:pt x="632" y="1317"/>
                  <a:pt x="632" y="1317"/>
                  <a:pt x="632" y="1317"/>
                </a:cubicBezTo>
                <a:cubicBezTo>
                  <a:pt x="630" y="1317"/>
                  <a:pt x="630" y="1317"/>
                  <a:pt x="630" y="1317"/>
                </a:cubicBezTo>
                <a:cubicBezTo>
                  <a:pt x="630" y="1310"/>
                  <a:pt x="630" y="1310"/>
                  <a:pt x="630" y="1310"/>
                </a:cubicBezTo>
                <a:cubicBezTo>
                  <a:pt x="622" y="1310"/>
                  <a:pt x="622" y="1310"/>
                  <a:pt x="622" y="1310"/>
                </a:cubicBezTo>
                <a:cubicBezTo>
                  <a:pt x="622" y="1307"/>
                  <a:pt x="622" y="1307"/>
                  <a:pt x="622" y="1307"/>
                </a:cubicBezTo>
                <a:cubicBezTo>
                  <a:pt x="630" y="1307"/>
                  <a:pt x="630" y="1307"/>
                  <a:pt x="630" y="1307"/>
                </a:cubicBezTo>
                <a:cubicBezTo>
                  <a:pt x="630" y="1305"/>
                  <a:pt x="630" y="1305"/>
                  <a:pt x="630" y="1305"/>
                </a:cubicBezTo>
                <a:cubicBezTo>
                  <a:pt x="625" y="1305"/>
                  <a:pt x="625" y="1305"/>
                  <a:pt x="625" y="1305"/>
                </a:cubicBezTo>
                <a:cubicBezTo>
                  <a:pt x="625" y="1300"/>
                  <a:pt x="625" y="1300"/>
                  <a:pt x="625" y="1300"/>
                </a:cubicBezTo>
                <a:cubicBezTo>
                  <a:pt x="620" y="1300"/>
                  <a:pt x="620" y="1300"/>
                  <a:pt x="620" y="1300"/>
                </a:cubicBezTo>
                <a:cubicBezTo>
                  <a:pt x="622" y="1297"/>
                  <a:pt x="620" y="1300"/>
                  <a:pt x="622" y="1297"/>
                </a:cubicBezTo>
                <a:cubicBezTo>
                  <a:pt x="622" y="1295"/>
                  <a:pt x="622" y="1295"/>
                  <a:pt x="622" y="1295"/>
                </a:cubicBezTo>
                <a:cubicBezTo>
                  <a:pt x="624" y="1296"/>
                  <a:pt x="626" y="1297"/>
                  <a:pt x="627" y="1297"/>
                </a:cubicBezTo>
                <a:cubicBezTo>
                  <a:pt x="627" y="1296"/>
                  <a:pt x="626" y="1294"/>
                  <a:pt x="625" y="1292"/>
                </a:cubicBezTo>
                <a:cubicBezTo>
                  <a:pt x="620" y="1295"/>
                  <a:pt x="621" y="1296"/>
                  <a:pt x="615" y="1297"/>
                </a:cubicBezTo>
                <a:cubicBezTo>
                  <a:pt x="616" y="1296"/>
                  <a:pt x="617" y="1294"/>
                  <a:pt x="617" y="1292"/>
                </a:cubicBezTo>
                <a:cubicBezTo>
                  <a:pt x="615" y="1292"/>
                  <a:pt x="615" y="1292"/>
                  <a:pt x="615" y="1292"/>
                </a:cubicBezTo>
                <a:cubicBezTo>
                  <a:pt x="614" y="1294"/>
                  <a:pt x="613" y="1296"/>
                  <a:pt x="612" y="1297"/>
                </a:cubicBezTo>
                <a:cubicBezTo>
                  <a:pt x="606" y="1298"/>
                  <a:pt x="599" y="1299"/>
                  <a:pt x="592" y="1300"/>
                </a:cubicBezTo>
                <a:cubicBezTo>
                  <a:pt x="592" y="1300"/>
                  <a:pt x="593" y="1297"/>
                  <a:pt x="587" y="1297"/>
                </a:cubicBezTo>
                <a:cubicBezTo>
                  <a:pt x="587" y="1297"/>
                  <a:pt x="586" y="1301"/>
                  <a:pt x="582" y="1300"/>
                </a:cubicBezTo>
                <a:cubicBezTo>
                  <a:pt x="582" y="1298"/>
                  <a:pt x="581" y="1297"/>
                  <a:pt x="580" y="1295"/>
                </a:cubicBezTo>
                <a:cubicBezTo>
                  <a:pt x="575" y="1295"/>
                  <a:pt x="575" y="1295"/>
                  <a:pt x="575" y="1295"/>
                </a:cubicBezTo>
                <a:cubicBezTo>
                  <a:pt x="576" y="1290"/>
                  <a:pt x="577" y="1285"/>
                  <a:pt x="578" y="1280"/>
                </a:cubicBezTo>
                <a:cubicBezTo>
                  <a:pt x="580" y="1280"/>
                  <a:pt x="580" y="1280"/>
                  <a:pt x="580" y="1280"/>
                </a:cubicBezTo>
                <a:cubicBezTo>
                  <a:pt x="582" y="1278"/>
                  <a:pt x="583" y="1275"/>
                  <a:pt x="585" y="1273"/>
                </a:cubicBezTo>
                <a:cubicBezTo>
                  <a:pt x="582" y="1270"/>
                  <a:pt x="582" y="1271"/>
                  <a:pt x="580" y="1268"/>
                </a:cubicBezTo>
                <a:cubicBezTo>
                  <a:pt x="578" y="1268"/>
                  <a:pt x="578" y="1268"/>
                  <a:pt x="578" y="1268"/>
                </a:cubicBezTo>
                <a:cubicBezTo>
                  <a:pt x="575" y="1276"/>
                  <a:pt x="572" y="1274"/>
                  <a:pt x="570" y="1283"/>
                </a:cubicBezTo>
                <a:cubicBezTo>
                  <a:pt x="575" y="1283"/>
                  <a:pt x="575" y="1283"/>
                  <a:pt x="575" y="1283"/>
                </a:cubicBezTo>
                <a:cubicBezTo>
                  <a:pt x="574" y="1285"/>
                  <a:pt x="573" y="1288"/>
                  <a:pt x="573" y="1290"/>
                </a:cubicBezTo>
                <a:cubicBezTo>
                  <a:pt x="571" y="1289"/>
                  <a:pt x="569" y="1288"/>
                  <a:pt x="568" y="1288"/>
                </a:cubicBezTo>
                <a:cubicBezTo>
                  <a:pt x="568" y="1291"/>
                  <a:pt x="568" y="1287"/>
                  <a:pt x="570" y="1290"/>
                </a:cubicBezTo>
                <a:cubicBezTo>
                  <a:pt x="567" y="1294"/>
                  <a:pt x="565" y="1297"/>
                  <a:pt x="560" y="1300"/>
                </a:cubicBezTo>
                <a:cubicBezTo>
                  <a:pt x="560" y="1302"/>
                  <a:pt x="560" y="1302"/>
                  <a:pt x="560" y="1302"/>
                </a:cubicBezTo>
                <a:cubicBezTo>
                  <a:pt x="558" y="1302"/>
                  <a:pt x="558" y="1302"/>
                  <a:pt x="558" y="1302"/>
                </a:cubicBezTo>
                <a:cubicBezTo>
                  <a:pt x="558" y="1300"/>
                  <a:pt x="558" y="1300"/>
                  <a:pt x="558" y="1300"/>
                </a:cubicBezTo>
                <a:cubicBezTo>
                  <a:pt x="556" y="1301"/>
                  <a:pt x="554" y="1302"/>
                  <a:pt x="553" y="1302"/>
                </a:cubicBezTo>
                <a:cubicBezTo>
                  <a:pt x="555" y="1307"/>
                  <a:pt x="556" y="1306"/>
                  <a:pt x="558" y="1312"/>
                </a:cubicBezTo>
                <a:cubicBezTo>
                  <a:pt x="555" y="1312"/>
                  <a:pt x="555" y="1312"/>
                  <a:pt x="555" y="1312"/>
                </a:cubicBezTo>
                <a:cubicBezTo>
                  <a:pt x="552" y="1307"/>
                  <a:pt x="551" y="1308"/>
                  <a:pt x="543" y="1307"/>
                </a:cubicBezTo>
                <a:cubicBezTo>
                  <a:pt x="543" y="1310"/>
                  <a:pt x="543" y="1310"/>
                  <a:pt x="543" y="1310"/>
                </a:cubicBezTo>
                <a:cubicBezTo>
                  <a:pt x="546" y="1311"/>
                  <a:pt x="547" y="1308"/>
                  <a:pt x="548" y="1312"/>
                </a:cubicBezTo>
                <a:cubicBezTo>
                  <a:pt x="546" y="1314"/>
                  <a:pt x="544" y="1312"/>
                  <a:pt x="545" y="1315"/>
                </a:cubicBezTo>
                <a:cubicBezTo>
                  <a:pt x="548" y="1315"/>
                  <a:pt x="548" y="1315"/>
                  <a:pt x="548" y="1315"/>
                </a:cubicBezTo>
                <a:cubicBezTo>
                  <a:pt x="547" y="1317"/>
                  <a:pt x="546" y="1320"/>
                  <a:pt x="545" y="1322"/>
                </a:cubicBezTo>
                <a:cubicBezTo>
                  <a:pt x="543" y="1322"/>
                  <a:pt x="542" y="1321"/>
                  <a:pt x="540" y="1320"/>
                </a:cubicBezTo>
                <a:cubicBezTo>
                  <a:pt x="540" y="1317"/>
                  <a:pt x="540" y="1317"/>
                  <a:pt x="540" y="1317"/>
                </a:cubicBezTo>
                <a:cubicBezTo>
                  <a:pt x="538" y="1318"/>
                  <a:pt x="535" y="1319"/>
                  <a:pt x="533" y="1320"/>
                </a:cubicBezTo>
                <a:cubicBezTo>
                  <a:pt x="533" y="1328"/>
                  <a:pt x="537" y="1325"/>
                  <a:pt x="530" y="1327"/>
                </a:cubicBezTo>
                <a:cubicBezTo>
                  <a:pt x="530" y="1322"/>
                  <a:pt x="530" y="1322"/>
                  <a:pt x="530" y="1322"/>
                </a:cubicBezTo>
                <a:cubicBezTo>
                  <a:pt x="525" y="1322"/>
                  <a:pt x="525" y="1322"/>
                  <a:pt x="525" y="1322"/>
                </a:cubicBezTo>
                <a:cubicBezTo>
                  <a:pt x="526" y="1329"/>
                  <a:pt x="527" y="1323"/>
                  <a:pt x="525" y="1330"/>
                </a:cubicBezTo>
                <a:cubicBezTo>
                  <a:pt x="523" y="1328"/>
                  <a:pt x="523" y="1327"/>
                  <a:pt x="520" y="1325"/>
                </a:cubicBezTo>
                <a:cubicBezTo>
                  <a:pt x="522" y="1322"/>
                  <a:pt x="520" y="1325"/>
                  <a:pt x="523" y="1322"/>
                </a:cubicBezTo>
                <a:cubicBezTo>
                  <a:pt x="523" y="1320"/>
                  <a:pt x="523" y="1320"/>
                  <a:pt x="523" y="1320"/>
                </a:cubicBezTo>
                <a:cubicBezTo>
                  <a:pt x="530" y="1320"/>
                  <a:pt x="530" y="1320"/>
                  <a:pt x="530" y="1320"/>
                </a:cubicBezTo>
                <a:cubicBezTo>
                  <a:pt x="530" y="1317"/>
                  <a:pt x="530" y="1317"/>
                  <a:pt x="530" y="1317"/>
                </a:cubicBezTo>
                <a:cubicBezTo>
                  <a:pt x="525" y="1317"/>
                  <a:pt x="525" y="1317"/>
                  <a:pt x="525" y="1317"/>
                </a:cubicBezTo>
                <a:cubicBezTo>
                  <a:pt x="525" y="1310"/>
                  <a:pt x="525" y="1310"/>
                  <a:pt x="525" y="1310"/>
                </a:cubicBezTo>
                <a:cubicBezTo>
                  <a:pt x="523" y="1310"/>
                  <a:pt x="523" y="1310"/>
                  <a:pt x="523" y="1310"/>
                </a:cubicBezTo>
                <a:cubicBezTo>
                  <a:pt x="523" y="1305"/>
                  <a:pt x="523" y="1305"/>
                  <a:pt x="523" y="1305"/>
                </a:cubicBezTo>
                <a:cubicBezTo>
                  <a:pt x="525" y="1308"/>
                  <a:pt x="524" y="1305"/>
                  <a:pt x="525" y="1310"/>
                </a:cubicBezTo>
                <a:cubicBezTo>
                  <a:pt x="528" y="1310"/>
                  <a:pt x="528" y="1310"/>
                  <a:pt x="528" y="1310"/>
                </a:cubicBezTo>
                <a:cubicBezTo>
                  <a:pt x="530" y="1314"/>
                  <a:pt x="529" y="1313"/>
                  <a:pt x="535" y="1315"/>
                </a:cubicBezTo>
                <a:cubicBezTo>
                  <a:pt x="535" y="1312"/>
                  <a:pt x="535" y="1312"/>
                  <a:pt x="535" y="1312"/>
                </a:cubicBezTo>
                <a:cubicBezTo>
                  <a:pt x="533" y="1312"/>
                  <a:pt x="533" y="1312"/>
                  <a:pt x="533" y="1312"/>
                </a:cubicBezTo>
                <a:cubicBezTo>
                  <a:pt x="534" y="1308"/>
                  <a:pt x="537" y="1308"/>
                  <a:pt x="540" y="1305"/>
                </a:cubicBezTo>
                <a:cubicBezTo>
                  <a:pt x="536" y="1304"/>
                  <a:pt x="532" y="1303"/>
                  <a:pt x="528" y="1302"/>
                </a:cubicBezTo>
                <a:cubicBezTo>
                  <a:pt x="528" y="1300"/>
                  <a:pt x="528" y="1300"/>
                  <a:pt x="528" y="1300"/>
                </a:cubicBezTo>
                <a:cubicBezTo>
                  <a:pt x="532" y="1297"/>
                  <a:pt x="531" y="1298"/>
                  <a:pt x="533" y="1292"/>
                </a:cubicBezTo>
                <a:cubicBezTo>
                  <a:pt x="538" y="1293"/>
                  <a:pt x="541" y="1295"/>
                  <a:pt x="543" y="1295"/>
                </a:cubicBezTo>
                <a:cubicBezTo>
                  <a:pt x="543" y="1292"/>
                  <a:pt x="543" y="1292"/>
                  <a:pt x="543" y="1292"/>
                </a:cubicBezTo>
                <a:cubicBezTo>
                  <a:pt x="548" y="1292"/>
                  <a:pt x="548" y="1292"/>
                  <a:pt x="548" y="1292"/>
                </a:cubicBezTo>
                <a:cubicBezTo>
                  <a:pt x="548" y="1295"/>
                  <a:pt x="548" y="1295"/>
                  <a:pt x="548" y="1295"/>
                </a:cubicBezTo>
                <a:cubicBezTo>
                  <a:pt x="545" y="1295"/>
                  <a:pt x="545" y="1295"/>
                  <a:pt x="545" y="1295"/>
                </a:cubicBezTo>
                <a:cubicBezTo>
                  <a:pt x="540" y="1297"/>
                  <a:pt x="550" y="1297"/>
                  <a:pt x="550" y="1297"/>
                </a:cubicBezTo>
                <a:cubicBezTo>
                  <a:pt x="550" y="1290"/>
                  <a:pt x="545" y="1293"/>
                  <a:pt x="553" y="1290"/>
                </a:cubicBezTo>
                <a:cubicBezTo>
                  <a:pt x="553" y="1292"/>
                  <a:pt x="554" y="1295"/>
                  <a:pt x="555" y="1297"/>
                </a:cubicBezTo>
                <a:cubicBezTo>
                  <a:pt x="558" y="1297"/>
                  <a:pt x="558" y="1297"/>
                  <a:pt x="558" y="1297"/>
                </a:cubicBezTo>
                <a:cubicBezTo>
                  <a:pt x="558" y="1288"/>
                  <a:pt x="558" y="1288"/>
                  <a:pt x="558" y="1288"/>
                </a:cubicBezTo>
                <a:cubicBezTo>
                  <a:pt x="560" y="1288"/>
                  <a:pt x="560" y="1288"/>
                  <a:pt x="560" y="1288"/>
                </a:cubicBezTo>
                <a:cubicBezTo>
                  <a:pt x="560" y="1290"/>
                  <a:pt x="560" y="1290"/>
                  <a:pt x="560" y="1290"/>
                </a:cubicBezTo>
                <a:cubicBezTo>
                  <a:pt x="563" y="1290"/>
                  <a:pt x="563" y="1290"/>
                  <a:pt x="563" y="1290"/>
                </a:cubicBezTo>
                <a:cubicBezTo>
                  <a:pt x="563" y="1285"/>
                  <a:pt x="563" y="1285"/>
                  <a:pt x="563" y="1285"/>
                </a:cubicBezTo>
                <a:cubicBezTo>
                  <a:pt x="565" y="1285"/>
                  <a:pt x="565" y="1285"/>
                  <a:pt x="565" y="1285"/>
                </a:cubicBezTo>
                <a:cubicBezTo>
                  <a:pt x="569" y="1281"/>
                  <a:pt x="560" y="1283"/>
                  <a:pt x="560" y="1283"/>
                </a:cubicBezTo>
                <a:cubicBezTo>
                  <a:pt x="560" y="1280"/>
                  <a:pt x="560" y="1280"/>
                  <a:pt x="560" y="1280"/>
                </a:cubicBezTo>
                <a:cubicBezTo>
                  <a:pt x="568" y="1280"/>
                  <a:pt x="568" y="1280"/>
                  <a:pt x="568" y="1280"/>
                </a:cubicBezTo>
                <a:cubicBezTo>
                  <a:pt x="568" y="1278"/>
                  <a:pt x="568" y="1278"/>
                  <a:pt x="568" y="1278"/>
                </a:cubicBezTo>
                <a:cubicBezTo>
                  <a:pt x="565" y="1278"/>
                  <a:pt x="565" y="1278"/>
                  <a:pt x="565" y="1278"/>
                </a:cubicBezTo>
                <a:cubicBezTo>
                  <a:pt x="567" y="1274"/>
                  <a:pt x="568" y="1271"/>
                  <a:pt x="570" y="1268"/>
                </a:cubicBezTo>
                <a:cubicBezTo>
                  <a:pt x="568" y="1268"/>
                  <a:pt x="568" y="1268"/>
                  <a:pt x="568" y="1268"/>
                </a:cubicBezTo>
                <a:cubicBezTo>
                  <a:pt x="568" y="1270"/>
                  <a:pt x="568" y="1270"/>
                  <a:pt x="568" y="1270"/>
                </a:cubicBezTo>
                <a:cubicBezTo>
                  <a:pt x="563" y="1270"/>
                  <a:pt x="563" y="1270"/>
                  <a:pt x="563" y="1270"/>
                </a:cubicBezTo>
                <a:cubicBezTo>
                  <a:pt x="563" y="1272"/>
                  <a:pt x="564" y="1273"/>
                  <a:pt x="565" y="1275"/>
                </a:cubicBezTo>
                <a:cubicBezTo>
                  <a:pt x="562" y="1278"/>
                  <a:pt x="562" y="1273"/>
                  <a:pt x="558" y="1280"/>
                </a:cubicBezTo>
                <a:cubicBezTo>
                  <a:pt x="555" y="1278"/>
                  <a:pt x="557" y="1280"/>
                  <a:pt x="555" y="1278"/>
                </a:cubicBezTo>
                <a:cubicBezTo>
                  <a:pt x="553" y="1278"/>
                  <a:pt x="553" y="1278"/>
                  <a:pt x="553" y="1278"/>
                </a:cubicBezTo>
                <a:cubicBezTo>
                  <a:pt x="553" y="1275"/>
                  <a:pt x="553" y="1275"/>
                  <a:pt x="553" y="1275"/>
                </a:cubicBezTo>
                <a:cubicBezTo>
                  <a:pt x="555" y="1275"/>
                  <a:pt x="555" y="1275"/>
                  <a:pt x="555" y="1275"/>
                </a:cubicBezTo>
                <a:cubicBezTo>
                  <a:pt x="555" y="1263"/>
                  <a:pt x="555" y="1263"/>
                  <a:pt x="555" y="1263"/>
                </a:cubicBezTo>
                <a:cubicBezTo>
                  <a:pt x="563" y="1263"/>
                  <a:pt x="563" y="1263"/>
                  <a:pt x="563" y="1263"/>
                </a:cubicBezTo>
                <a:cubicBezTo>
                  <a:pt x="563" y="1260"/>
                  <a:pt x="563" y="1260"/>
                  <a:pt x="563" y="1260"/>
                </a:cubicBezTo>
                <a:cubicBezTo>
                  <a:pt x="558" y="1259"/>
                  <a:pt x="553" y="1258"/>
                  <a:pt x="548" y="1258"/>
                </a:cubicBezTo>
                <a:cubicBezTo>
                  <a:pt x="548" y="1251"/>
                  <a:pt x="552" y="1242"/>
                  <a:pt x="548" y="1240"/>
                </a:cubicBezTo>
                <a:cubicBezTo>
                  <a:pt x="553" y="1240"/>
                  <a:pt x="553" y="1240"/>
                  <a:pt x="553" y="1240"/>
                </a:cubicBezTo>
                <a:cubicBezTo>
                  <a:pt x="553" y="1235"/>
                  <a:pt x="553" y="1235"/>
                  <a:pt x="553" y="1235"/>
                </a:cubicBezTo>
                <a:cubicBezTo>
                  <a:pt x="554" y="1236"/>
                  <a:pt x="556" y="1237"/>
                  <a:pt x="558" y="1238"/>
                </a:cubicBezTo>
                <a:cubicBezTo>
                  <a:pt x="558" y="1233"/>
                  <a:pt x="558" y="1233"/>
                  <a:pt x="558" y="1233"/>
                </a:cubicBezTo>
                <a:cubicBezTo>
                  <a:pt x="560" y="1233"/>
                  <a:pt x="563" y="1234"/>
                  <a:pt x="565" y="1235"/>
                </a:cubicBezTo>
                <a:cubicBezTo>
                  <a:pt x="563" y="1238"/>
                  <a:pt x="565" y="1235"/>
                  <a:pt x="563" y="1238"/>
                </a:cubicBezTo>
                <a:cubicBezTo>
                  <a:pt x="563" y="1240"/>
                  <a:pt x="563" y="1240"/>
                  <a:pt x="563" y="1240"/>
                </a:cubicBezTo>
                <a:cubicBezTo>
                  <a:pt x="568" y="1240"/>
                  <a:pt x="568" y="1240"/>
                  <a:pt x="568" y="1240"/>
                </a:cubicBezTo>
                <a:cubicBezTo>
                  <a:pt x="568" y="1245"/>
                  <a:pt x="570" y="1249"/>
                  <a:pt x="570" y="1250"/>
                </a:cubicBezTo>
                <a:cubicBezTo>
                  <a:pt x="568" y="1250"/>
                  <a:pt x="568" y="1250"/>
                  <a:pt x="568" y="1250"/>
                </a:cubicBezTo>
                <a:cubicBezTo>
                  <a:pt x="568" y="1255"/>
                  <a:pt x="568" y="1255"/>
                  <a:pt x="568" y="1255"/>
                </a:cubicBezTo>
                <a:cubicBezTo>
                  <a:pt x="576" y="1256"/>
                  <a:pt x="575" y="1258"/>
                  <a:pt x="582" y="1260"/>
                </a:cubicBezTo>
                <a:cubicBezTo>
                  <a:pt x="582" y="1255"/>
                  <a:pt x="582" y="1255"/>
                  <a:pt x="582" y="1255"/>
                </a:cubicBezTo>
                <a:cubicBezTo>
                  <a:pt x="580" y="1255"/>
                  <a:pt x="580" y="1255"/>
                  <a:pt x="580" y="1255"/>
                </a:cubicBezTo>
                <a:cubicBezTo>
                  <a:pt x="581" y="1253"/>
                  <a:pt x="582" y="1252"/>
                  <a:pt x="582" y="1250"/>
                </a:cubicBezTo>
                <a:cubicBezTo>
                  <a:pt x="575" y="1250"/>
                  <a:pt x="575" y="1250"/>
                  <a:pt x="575" y="1250"/>
                </a:cubicBezTo>
                <a:cubicBezTo>
                  <a:pt x="575" y="1245"/>
                  <a:pt x="575" y="1245"/>
                  <a:pt x="575" y="1245"/>
                </a:cubicBezTo>
                <a:cubicBezTo>
                  <a:pt x="583" y="1248"/>
                  <a:pt x="582" y="1250"/>
                  <a:pt x="587" y="1243"/>
                </a:cubicBezTo>
                <a:cubicBezTo>
                  <a:pt x="585" y="1243"/>
                  <a:pt x="585" y="1243"/>
                  <a:pt x="585" y="1243"/>
                </a:cubicBezTo>
                <a:cubicBezTo>
                  <a:pt x="582" y="1245"/>
                  <a:pt x="585" y="1244"/>
                  <a:pt x="580" y="1245"/>
                </a:cubicBezTo>
                <a:cubicBezTo>
                  <a:pt x="580" y="1240"/>
                  <a:pt x="580" y="1240"/>
                  <a:pt x="580" y="1240"/>
                </a:cubicBezTo>
                <a:cubicBezTo>
                  <a:pt x="585" y="1240"/>
                  <a:pt x="585" y="1240"/>
                  <a:pt x="585" y="1240"/>
                </a:cubicBezTo>
                <a:cubicBezTo>
                  <a:pt x="585" y="1233"/>
                  <a:pt x="585" y="1233"/>
                  <a:pt x="585" y="1233"/>
                </a:cubicBezTo>
                <a:cubicBezTo>
                  <a:pt x="587" y="1233"/>
                  <a:pt x="587" y="1233"/>
                  <a:pt x="587" y="1233"/>
                </a:cubicBezTo>
                <a:cubicBezTo>
                  <a:pt x="590" y="1235"/>
                  <a:pt x="588" y="1234"/>
                  <a:pt x="592" y="1235"/>
                </a:cubicBezTo>
                <a:cubicBezTo>
                  <a:pt x="592" y="1240"/>
                  <a:pt x="592" y="1240"/>
                  <a:pt x="592" y="1240"/>
                </a:cubicBezTo>
                <a:cubicBezTo>
                  <a:pt x="596" y="1239"/>
                  <a:pt x="599" y="1238"/>
                  <a:pt x="602" y="1238"/>
                </a:cubicBezTo>
                <a:cubicBezTo>
                  <a:pt x="602" y="1240"/>
                  <a:pt x="602" y="1240"/>
                  <a:pt x="602" y="1240"/>
                </a:cubicBezTo>
                <a:cubicBezTo>
                  <a:pt x="605" y="1240"/>
                  <a:pt x="605" y="1240"/>
                  <a:pt x="605" y="1240"/>
                </a:cubicBezTo>
                <a:cubicBezTo>
                  <a:pt x="605" y="1248"/>
                  <a:pt x="605" y="1248"/>
                  <a:pt x="605" y="1248"/>
                </a:cubicBezTo>
                <a:cubicBezTo>
                  <a:pt x="617" y="1248"/>
                  <a:pt x="617" y="1248"/>
                  <a:pt x="617" y="1248"/>
                </a:cubicBezTo>
                <a:cubicBezTo>
                  <a:pt x="617" y="1250"/>
                  <a:pt x="617" y="1250"/>
                  <a:pt x="617" y="1250"/>
                </a:cubicBezTo>
                <a:cubicBezTo>
                  <a:pt x="613" y="1251"/>
                  <a:pt x="609" y="1252"/>
                  <a:pt x="605" y="1253"/>
                </a:cubicBezTo>
                <a:cubicBezTo>
                  <a:pt x="605" y="1250"/>
                  <a:pt x="605" y="1250"/>
                  <a:pt x="605" y="1250"/>
                </a:cubicBezTo>
                <a:cubicBezTo>
                  <a:pt x="602" y="1247"/>
                  <a:pt x="604" y="1250"/>
                  <a:pt x="602" y="1245"/>
                </a:cubicBezTo>
                <a:cubicBezTo>
                  <a:pt x="597" y="1245"/>
                  <a:pt x="597" y="1245"/>
                  <a:pt x="597" y="1245"/>
                </a:cubicBezTo>
                <a:cubicBezTo>
                  <a:pt x="600" y="1249"/>
                  <a:pt x="602" y="1253"/>
                  <a:pt x="605" y="1258"/>
                </a:cubicBezTo>
                <a:cubicBezTo>
                  <a:pt x="600" y="1258"/>
                  <a:pt x="600" y="1258"/>
                  <a:pt x="600" y="1258"/>
                </a:cubicBezTo>
                <a:cubicBezTo>
                  <a:pt x="600" y="1260"/>
                  <a:pt x="600" y="1260"/>
                  <a:pt x="600" y="1260"/>
                </a:cubicBezTo>
                <a:cubicBezTo>
                  <a:pt x="605" y="1260"/>
                  <a:pt x="605" y="1260"/>
                  <a:pt x="605" y="1260"/>
                </a:cubicBezTo>
                <a:cubicBezTo>
                  <a:pt x="606" y="1263"/>
                  <a:pt x="607" y="1265"/>
                  <a:pt x="607" y="1268"/>
                </a:cubicBezTo>
                <a:cubicBezTo>
                  <a:pt x="611" y="1265"/>
                  <a:pt x="611" y="1263"/>
                  <a:pt x="612" y="1258"/>
                </a:cubicBezTo>
                <a:cubicBezTo>
                  <a:pt x="615" y="1258"/>
                  <a:pt x="615" y="1258"/>
                  <a:pt x="615" y="1258"/>
                </a:cubicBezTo>
                <a:cubicBezTo>
                  <a:pt x="615" y="1263"/>
                  <a:pt x="615" y="1263"/>
                  <a:pt x="615" y="1263"/>
                </a:cubicBezTo>
                <a:cubicBezTo>
                  <a:pt x="618" y="1265"/>
                  <a:pt x="617" y="1260"/>
                  <a:pt x="617" y="1260"/>
                </a:cubicBezTo>
                <a:cubicBezTo>
                  <a:pt x="620" y="1261"/>
                  <a:pt x="622" y="1262"/>
                  <a:pt x="625" y="1263"/>
                </a:cubicBezTo>
                <a:cubicBezTo>
                  <a:pt x="625" y="1270"/>
                  <a:pt x="625" y="1270"/>
                  <a:pt x="625" y="1270"/>
                </a:cubicBezTo>
                <a:cubicBezTo>
                  <a:pt x="627" y="1270"/>
                  <a:pt x="627" y="1270"/>
                  <a:pt x="627" y="1270"/>
                </a:cubicBezTo>
                <a:cubicBezTo>
                  <a:pt x="629" y="1265"/>
                  <a:pt x="627" y="1268"/>
                  <a:pt x="630" y="1265"/>
                </a:cubicBezTo>
                <a:cubicBezTo>
                  <a:pt x="630" y="1273"/>
                  <a:pt x="630" y="1273"/>
                  <a:pt x="630" y="1273"/>
                </a:cubicBezTo>
                <a:cubicBezTo>
                  <a:pt x="635" y="1273"/>
                  <a:pt x="635" y="1273"/>
                  <a:pt x="635" y="1273"/>
                </a:cubicBezTo>
                <a:cubicBezTo>
                  <a:pt x="634" y="1275"/>
                  <a:pt x="633" y="1278"/>
                  <a:pt x="632" y="1280"/>
                </a:cubicBezTo>
                <a:cubicBezTo>
                  <a:pt x="637" y="1281"/>
                  <a:pt x="642" y="1282"/>
                  <a:pt x="647" y="1283"/>
                </a:cubicBezTo>
                <a:cubicBezTo>
                  <a:pt x="647" y="1280"/>
                  <a:pt x="647" y="1280"/>
                  <a:pt x="647" y="1280"/>
                </a:cubicBezTo>
                <a:cubicBezTo>
                  <a:pt x="645" y="1280"/>
                  <a:pt x="645" y="1280"/>
                  <a:pt x="645" y="1280"/>
                </a:cubicBezTo>
                <a:cubicBezTo>
                  <a:pt x="646" y="1278"/>
                  <a:pt x="647" y="1277"/>
                  <a:pt x="647" y="1275"/>
                </a:cubicBezTo>
                <a:cubicBezTo>
                  <a:pt x="642" y="1275"/>
                  <a:pt x="642" y="1275"/>
                  <a:pt x="642" y="1275"/>
                </a:cubicBezTo>
                <a:cubicBezTo>
                  <a:pt x="642" y="1278"/>
                  <a:pt x="642" y="1278"/>
                  <a:pt x="642" y="1278"/>
                </a:cubicBezTo>
                <a:cubicBezTo>
                  <a:pt x="640" y="1282"/>
                  <a:pt x="640" y="1273"/>
                  <a:pt x="640" y="1273"/>
                </a:cubicBezTo>
                <a:cubicBezTo>
                  <a:pt x="647" y="1273"/>
                  <a:pt x="647" y="1273"/>
                  <a:pt x="647" y="1273"/>
                </a:cubicBezTo>
                <a:cubicBezTo>
                  <a:pt x="647" y="1275"/>
                  <a:pt x="647" y="1275"/>
                  <a:pt x="647" y="1275"/>
                </a:cubicBezTo>
                <a:cubicBezTo>
                  <a:pt x="650" y="1275"/>
                  <a:pt x="650" y="1275"/>
                  <a:pt x="650" y="1275"/>
                </a:cubicBezTo>
                <a:cubicBezTo>
                  <a:pt x="650" y="1283"/>
                  <a:pt x="650" y="1283"/>
                  <a:pt x="650" y="1283"/>
                </a:cubicBezTo>
                <a:cubicBezTo>
                  <a:pt x="655" y="1283"/>
                  <a:pt x="655" y="1283"/>
                  <a:pt x="655" y="1283"/>
                </a:cubicBezTo>
                <a:cubicBezTo>
                  <a:pt x="655" y="1280"/>
                  <a:pt x="655" y="1280"/>
                  <a:pt x="655" y="1280"/>
                </a:cubicBezTo>
                <a:cubicBezTo>
                  <a:pt x="652" y="1280"/>
                  <a:pt x="652" y="1280"/>
                  <a:pt x="652" y="1280"/>
                </a:cubicBezTo>
                <a:cubicBezTo>
                  <a:pt x="651" y="1276"/>
                  <a:pt x="656" y="1277"/>
                  <a:pt x="657" y="1275"/>
                </a:cubicBezTo>
                <a:cubicBezTo>
                  <a:pt x="657" y="1273"/>
                  <a:pt x="657" y="1273"/>
                  <a:pt x="657" y="1273"/>
                </a:cubicBezTo>
                <a:cubicBezTo>
                  <a:pt x="655" y="1273"/>
                  <a:pt x="655" y="1273"/>
                  <a:pt x="655" y="1273"/>
                </a:cubicBezTo>
                <a:cubicBezTo>
                  <a:pt x="651" y="1269"/>
                  <a:pt x="660" y="1270"/>
                  <a:pt x="660" y="1270"/>
                </a:cubicBezTo>
                <a:cubicBezTo>
                  <a:pt x="661" y="1273"/>
                  <a:pt x="662" y="1276"/>
                  <a:pt x="665" y="1278"/>
                </a:cubicBezTo>
                <a:cubicBezTo>
                  <a:pt x="665" y="1273"/>
                  <a:pt x="665" y="1273"/>
                  <a:pt x="665" y="1273"/>
                </a:cubicBezTo>
                <a:cubicBezTo>
                  <a:pt x="662" y="1273"/>
                  <a:pt x="662" y="1273"/>
                  <a:pt x="662" y="1273"/>
                </a:cubicBezTo>
                <a:cubicBezTo>
                  <a:pt x="662" y="1268"/>
                  <a:pt x="662" y="1268"/>
                  <a:pt x="662" y="1268"/>
                </a:cubicBezTo>
                <a:cubicBezTo>
                  <a:pt x="665" y="1270"/>
                  <a:pt x="663" y="1268"/>
                  <a:pt x="665" y="1273"/>
                </a:cubicBezTo>
                <a:cubicBezTo>
                  <a:pt x="667" y="1273"/>
                  <a:pt x="667" y="1273"/>
                  <a:pt x="667" y="1273"/>
                </a:cubicBezTo>
                <a:cubicBezTo>
                  <a:pt x="667" y="1275"/>
                  <a:pt x="667" y="1275"/>
                  <a:pt x="667" y="1275"/>
                </a:cubicBezTo>
                <a:cubicBezTo>
                  <a:pt x="670" y="1275"/>
                  <a:pt x="670" y="1275"/>
                  <a:pt x="670" y="1275"/>
                </a:cubicBezTo>
                <a:cubicBezTo>
                  <a:pt x="670" y="1273"/>
                  <a:pt x="670" y="1273"/>
                  <a:pt x="670" y="1273"/>
                </a:cubicBezTo>
                <a:cubicBezTo>
                  <a:pt x="673" y="1275"/>
                  <a:pt x="671" y="1273"/>
                  <a:pt x="672" y="1278"/>
                </a:cubicBezTo>
                <a:cubicBezTo>
                  <a:pt x="671" y="1278"/>
                  <a:pt x="669" y="1279"/>
                  <a:pt x="667" y="1280"/>
                </a:cubicBezTo>
                <a:cubicBezTo>
                  <a:pt x="667" y="1283"/>
                  <a:pt x="667" y="1283"/>
                  <a:pt x="667" y="1283"/>
                </a:cubicBezTo>
                <a:cubicBezTo>
                  <a:pt x="665" y="1283"/>
                  <a:pt x="665" y="1283"/>
                  <a:pt x="665" y="1283"/>
                </a:cubicBezTo>
                <a:cubicBezTo>
                  <a:pt x="665" y="1280"/>
                  <a:pt x="665" y="1280"/>
                  <a:pt x="665" y="1280"/>
                </a:cubicBezTo>
                <a:cubicBezTo>
                  <a:pt x="661" y="1278"/>
                  <a:pt x="663" y="1284"/>
                  <a:pt x="662" y="1285"/>
                </a:cubicBezTo>
                <a:cubicBezTo>
                  <a:pt x="669" y="1283"/>
                  <a:pt x="668" y="1282"/>
                  <a:pt x="675" y="1280"/>
                </a:cubicBezTo>
                <a:cubicBezTo>
                  <a:pt x="675" y="1273"/>
                  <a:pt x="675" y="1273"/>
                  <a:pt x="675" y="1273"/>
                </a:cubicBezTo>
                <a:cubicBezTo>
                  <a:pt x="677" y="1273"/>
                  <a:pt x="677" y="1273"/>
                  <a:pt x="677" y="1273"/>
                </a:cubicBezTo>
                <a:cubicBezTo>
                  <a:pt x="678" y="1276"/>
                  <a:pt x="675" y="1280"/>
                  <a:pt x="680" y="1280"/>
                </a:cubicBezTo>
                <a:cubicBezTo>
                  <a:pt x="680" y="1280"/>
                  <a:pt x="681" y="1274"/>
                  <a:pt x="682" y="1278"/>
                </a:cubicBezTo>
                <a:cubicBezTo>
                  <a:pt x="682" y="1283"/>
                  <a:pt x="682" y="1283"/>
                  <a:pt x="682" y="1283"/>
                </a:cubicBezTo>
                <a:cubicBezTo>
                  <a:pt x="680" y="1283"/>
                  <a:pt x="680" y="1283"/>
                  <a:pt x="680" y="1283"/>
                </a:cubicBezTo>
                <a:cubicBezTo>
                  <a:pt x="681" y="1285"/>
                  <a:pt x="682" y="1288"/>
                  <a:pt x="682" y="1290"/>
                </a:cubicBezTo>
                <a:cubicBezTo>
                  <a:pt x="680" y="1289"/>
                  <a:pt x="677" y="1288"/>
                  <a:pt x="675" y="1288"/>
                </a:cubicBezTo>
                <a:cubicBezTo>
                  <a:pt x="675" y="1290"/>
                  <a:pt x="675" y="1290"/>
                  <a:pt x="675" y="1290"/>
                </a:cubicBezTo>
                <a:cubicBezTo>
                  <a:pt x="672" y="1290"/>
                  <a:pt x="672" y="1290"/>
                  <a:pt x="672" y="1290"/>
                </a:cubicBezTo>
                <a:cubicBezTo>
                  <a:pt x="669" y="1289"/>
                  <a:pt x="673" y="1289"/>
                  <a:pt x="670" y="1288"/>
                </a:cubicBezTo>
                <a:cubicBezTo>
                  <a:pt x="670" y="1295"/>
                  <a:pt x="670" y="1295"/>
                  <a:pt x="670" y="1295"/>
                </a:cubicBezTo>
                <a:cubicBezTo>
                  <a:pt x="675" y="1295"/>
                  <a:pt x="675" y="1295"/>
                  <a:pt x="675" y="1295"/>
                </a:cubicBezTo>
                <a:cubicBezTo>
                  <a:pt x="675" y="1292"/>
                  <a:pt x="675" y="1292"/>
                  <a:pt x="675" y="1292"/>
                </a:cubicBezTo>
                <a:cubicBezTo>
                  <a:pt x="677" y="1293"/>
                  <a:pt x="680" y="1294"/>
                  <a:pt x="682" y="1295"/>
                </a:cubicBezTo>
                <a:cubicBezTo>
                  <a:pt x="682" y="1300"/>
                  <a:pt x="682" y="1300"/>
                  <a:pt x="682" y="1300"/>
                </a:cubicBezTo>
                <a:cubicBezTo>
                  <a:pt x="680" y="1300"/>
                  <a:pt x="680" y="1300"/>
                  <a:pt x="680" y="1300"/>
                </a:cubicBezTo>
                <a:cubicBezTo>
                  <a:pt x="680" y="1297"/>
                  <a:pt x="680" y="1297"/>
                  <a:pt x="680" y="1297"/>
                </a:cubicBezTo>
                <a:cubicBezTo>
                  <a:pt x="678" y="1293"/>
                  <a:pt x="677" y="1302"/>
                  <a:pt x="677" y="1302"/>
                </a:cubicBezTo>
                <a:cubicBezTo>
                  <a:pt x="682" y="1302"/>
                  <a:pt x="682" y="1302"/>
                  <a:pt x="682" y="1302"/>
                </a:cubicBezTo>
                <a:cubicBezTo>
                  <a:pt x="682" y="1304"/>
                  <a:pt x="681" y="1306"/>
                  <a:pt x="680" y="1307"/>
                </a:cubicBezTo>
                <a:cubicBezTo>
                  <a:pt x="677" y="1307"/>
                  <a:pt x="677" y="1307"/>
                  <a:pt x="677" y="1307"/>
                </a:cubicBezTo>
                <a:cubicBezTo>
                  <a:pt x="678" y="1310"/>
                  <a:pt x="679" y="1312"/>
                  <a:pt x="680" y="1315"/>
                </a:cubicBezTo>
                <a:cubicBezTo>
                  <a:pt x="675" y="1314"/>
                  <a:pt x="674" y="1311"/>
                  <a:pt x="670" y="1315"/>
                </a:cubicBezTo>
                <a:lnTo>
                  <a:pt x="670" y="1320"/>
                </a:lnTo>
                <a:close/>
                <a:moveTo>
                  <a:pt x="523" y="1297"/>
                </a:moveTo>
                <a:cubicBezTo>
                  <a:pt x="523" y="1295"/>
                  <a:pt x="523" y="1295"/>
                  <a:pt x="523" y="1295"/>
                </a:cubicBezTo>
                <a:cubicBezTo>
                  <a:pt x="528" y="1295"/>
                  <a:pt x="528" y="1295"/>
                  <a:pt x="528" y="1295"/>
                </a:cubicBezTo>
                <a:cubicBezTo>
                  <a:pt x="528" y="1292"/>
                  <a:pt x="528" y="1292"/>
                  <a:pt x="528" y="1292"/>
                </a:cubicBezTo>
                <a:cubicBezTo>
                  <a:pt x="530" y="1288"/>
                  <a:pt x="530" y="1297"/>
                  <a:pt x="530" y="1297"/>
                </a:cubicBezTo>
                <a:lnTo>
                  <a:pt x="523" y="1297"/>
                </a:lnTo>
                <a:close/>
                <a:moveTo>
                  <a:pt x="560" y="1208"/>
                </a:moveTo>
                <a:cubicBezTo>
                  <a:pt x="560" y="1214"/>
                  <a:pt x="559" y="1214"/>
                  <a:pt x="558" y="1218"/>
                </a:cubicBezTo>
                <a:cubicBezTo>
                  <a:pt x="560" y="1218"/>
                  <a:pt x="560" y="1218"/>
                  <a:pt x="560" y="1218"/>
                </a:cubicBezTo>
                <a:cubicBezTo>
                  <a:pt x="560" y="1215"/>
                  <a:pt x="560" y="1215"/>
                  <a:pt x="560" y="1215"/>
                </a:cubicBezTo>
                <a:cubicBezTo>
                  <a:pt x="562" y="1210"/>
                  <a:pt x="563" y="1220"/>
                  <a:pt x="563" y="1220"/>
                </a:cubicBezTo>
                <a:cubicBezTo>
                  <a:pt x="560" y="1223"/>
                  <a:pt x="562" y="1220"/>
                  <a:pt x="560" y="1225"/>
                </a:cubicBezTo>
                <a:cubicBezTo>
                  <a:pt x="555" y="1222"/>
                  <a:pt x="562" y="1224"/>
                  <a:pt x="558" y="1220"/>
                </a:cubicBezTo>
                <a:cubicBezTo>
                  <a:pt x="556" y="1221"/>
                  <a:pt x="554" y="1222"/>
                  <a:pt x="553" y="1223"/>
                </a:cubicBezTo>
                <a:cubicBezTo>
                  <a:pt x="553" y="1218"/>
                  <a:pt x="553" y="1218"/>
                  <a:pt x="553" y="1218"/>
                </a:cubicBezTo>
                <a:cubicBezTo>
                  <a:pt x="550" y="1215"/>
                  <a:pt x="550" y="1220"/>
                  <a:pt x="550" y="1220"/>
                </a:cubicBezTo>
                <a:cubicBezTo>
                  <a:pt x="546" y="1223"/>
                  <a:pt x="548" y="1217"/>
                  <a:pt x="548" y="1215"/>
                </a:cubicBezTo>
                <a:cubicBezTo>
                  <a:pt x="553" y="1215"/>
                  <a:pt x="553" y="1215"/>
                  <a:pt x="553" y="1215"/>
                </a:cubicBezTo>
                <a:cubicBezTo>
                  <a:pt x="553" y="1213"/>
                  <a:pt x="553" y="1213"/>
                  <a:pt x="553" y="1213"/>
                </a:cubicBezTo>
                <a:cubicBezTo>
                  <a:pt x="545" y="1213"/>
                  <a:pt x="545" y="1213"/>
                  <a:pt x="545" y="1213"/>
                </a:cubicBezTo>
                <a:cubicBezTo>
                  <a:pt x="546" y="1208"/>
                  <a:pt x="547" y="1203"/>
                  <a:pt x="548" y="1198"/>
                </a:cubicBezTo>
                <a:cubicBezTo>
                  <a:pt x="550" y="1198"/>
                  <a:pt x="550" y="1198"/>
                  <a:pt x="550" y="1198"/>
                </a:cubicBezTo>
                <a:cubicBezTo>
                  <a:pt x="550" y="1208"/>
                  <a:pt x="550" y="1208"/>
                  <a:pt x="550" y="1208"/>
                </a:cubicBezTo>
                <a:lnTo>
                  <a:pt x="560" y="1208"/>
                </a:lnTo>
                <a:close/>
                <a:moveTo>
                  <a:pt x="600" y="1213"/>
                </a:moveTo>
                <a:cubicBezTo>
                  <a:pt x="600" y="1208"/>
                  <a:pt x="600" y="1208"/>
                  <a:pt x="600" y="1208"/>
                </a:cubicBezTo>
                <a:cubicBezTo>
                  <a:pt x="603" y="1210"/>
                  <a:pt x="601" y="1208"/>
                  <a:pt x="602" y="1213"/>
                </a:cubicBezTo>
                <a:cubicBezTo>
                  <a:pt x="600" y="1213"/>
                  <a:pt x="600" y="1213"/>
                  <a:pt x="600" y="1213"/>
                </a:cubicBezTo>
                <a:cubicBezTo>
                  <a:pt x="597" y="1215"/>
                  <a:pt x="600" y="1214"/>
                  <a:pt x="595" y="1215"/>
                </a:cubicBezTo>
                <a:cubicBezTo>
                  <a:pt x="595" y="1210"/>
                  <a:pt x="595" y="1210"/>
                  <a:pt x="595" y="1210"/>
                </a:cubicBezTo>
                <a:cubicBezTo>
                  <a:pt x="598" y="1212"/>
                  <a:pt x="595" y="1210"/>
                  <a:pt x="597" y="1213"/>
                </a:cubicBezTo>
                <a:lnTo>
                  <a:pt x="600" y="1213"/>
                </a:lnTo>
                <a:close/>
                <a:moveTo>
                  <a:pt x="597" y="1198"/>
                </a:moveTo>
                <a:cubicBezTo>
                  <a:pt x="597" y="1193"/>
                  <a:pt x="597" y="1193"/>
                  <a:pt x="597" y="1193"/>
                </a:cubicBezTo>
                <a:cubicBezTo>
                  <a:pt x="600" y="1195"/>
                  <a:pt x="598" y="1193"/>
                  <a:pt x="600" y="1198"/>
                </a:cubicBezTo>
                <a:lnTo>
                  <a:pt x="597" y="1198"/>
                </a:lnTo>
                <a:close/>
                <a:moveTo>
                  <a:pt x="592" y="1198"/>
                </a:moveTo>
                <a:cubicBezTo>
                  <a:pt x="592" y="1195"/>
                  <a:pt x="592" y="1195"/>
                  <a:pt x="592" y="1195"/>
                </a:cubicBezTo>
                <a:cubicBezTo>
                  <a:pt x="590" y="1192"/>
                  <a:pt x="591" y="1195"/>
                  <a:pt x="590" y="1190"/>
                </a:cubicBezTo>
                <a:cubicBezTo>
                  <a:pt x="594" y="1193"/>
                  <a:pt x="593" y="1192"/>
                  <a:pt x="595" y="1198"/>
                </a:cubicBezTo>
                <a:lnTo>
                  <a:pt x="592" y="1198"/>
                </a:lnTo>
                <a:close/>
                <a:moveTo>
                  <a:pt x="597" y="1225"/>
                </a:moveTo>
                <a:cubicBezTo>
                  <a:pt x="602" y="1225"/>
                  <a:pt x="602" y="1225"/>
                  <a:pt x="602" y="1225"/>
                </a:cubicBezTo>
                <a:cubicBezTo>
                  <a:pt x="603" y="1223"/>
                  <a:pt x="604" y="1220"/>
                  <a:pt x="605" y="1218"/>
                </a:cubicBezTo>
                <a:cubicBezTo>
                  <a:pt x="602" y="1218"/>
                  <a:pt x="602" y="1218"/>
                  <a:pt x="602" y="1218"/>
                </a:cubicBezTo>
                <a:cubicBezTo>
                  <a:pt x="602" y="1220"/>
                  <a:pt x="602" y="1220"/>
                  <a:pt x="602" y="1220"/>
                </a:cubicBezTo>
                <a:cubicBezTo>
                  <a:pt x="600" y="1225"/>
                  <a:pt x="600" y="1215"/>
                  <a:pt x="600" y="1215"/>
                </a:cubicBezTo>
                <a:cubicBezTo>
                  <a:pt x="603" y="1213"/>
                  <a:pt x="603" y="1213"/>
                  <a:pt x="605" y="1210"/>
                </a:cubicBezTo>
                <a:cubicBezTo>
                  <a:pt x="607" y="1212"/>
                  <a:pt x="610" y="1213"/>
                  <a:pt x="612" y="1215"/>
                </a:cubicBezTo>
                <a:cubicBezTo>
                  <a:pt x="616" y="1213"/>
                  <a:pt x="612" y="1212"/>
                  <a:pt x="615" y="1213"/>
                </a:cubicBezTo>
                <a:cubicBezTo>
                  <a:pt x="615" y="1213"/>
                  <a:pt x="616" y="1217"/>
                  <a:pt x="620" y="1215"/>
                </a:cubicBezTo>
                <a:cubicBezTo>
                  <a:pt x="620" y="1213"/>
                  <a:pt x="620" y="1213"/>
                  <a:pt x="620" y="1213"/>
                </a:cubicBezTo>
                <a:cubicBezTo>
                  <a:pt x="622" y="1212"/>
                  <a:pt x="623" y="1211"/>
                  <a:pt x="625" y="1210"/>
                </a:cubicBezTo>
                <a:cubicBezTo>
                  <a:pt x="625" y="1228"/>
                  <a:pt x="625" y="1228"/>
                  <a:pt x="625" y="1228"/>
                </a:cubicBezTo>
                <a:cubicBezTo>
                  <a:pt x="622" y="1228"/>
                  <a:pt x="622" y="1228"/>
                  <a:pt x="622" y="1228"/>
                </a:cubicBezTo>
                <a:cubicBezTo>
                  <a:pt x="622" y="1223"/>
                  <a:pt x="622" y="1223"/>
                  <a:pt x="622" y="1223"/>
                </a:cubicBezTo>
                <a:cubicBezTo>
                  <a:pt x="619" y="1223"/>
                  <a:pt x="616" y="1224"/>
                  <a:pt x="612" y="1225"/>
                </a:cubicBezTo>
                <a:cubicBezTo>
                  <a:pt x="612" y="1228"/>
                  <a:pt x="612" y="1228"/>
                  <a:pt x="612" y="1228"/>
                </a:cubicBezTo>
                <a:cubicBezTo>
                  <a:pt x="611" y="1227"/>
                  <a:pt x="609" y="1226"/>
                  <a:pt x="607" y="1225"/>
                </a:cubicBezTo>
                <a:cubicBezTo>
                  <a:pt x="599" y="1227"/>
                  <a:pt x="596" y="1232"/>
                  <a:pt x="592" y="1220"/>
                </a:cubicBezTo>
                <a:cubicBezTo>
                  <a:pt x="590" y="1220"/>
                  <a:pt x="590" y="1220"/>
                  <a:pt x="590" y="1220"/>
                </a:cubicBezTo>
                <a:cubicBezTo>
                  <a:pt x="590" y="1225"/>
                  <a:pt x="590" y="1225"/>
                  <a:pt x="590" y="1225"/>
                </a:cubicBezTo>
                <a:cubicBezTo>
                  <a:pt x="585" y="1224"/>
                  <a:pt x="588" y="1225"/>
                  <a:pt x="585" y="1223"/>
                </a:cubicBezTo>
                <a:cubicBezTo>
                  <a:pt x="587" y="1220"/>
                  <a:pt x="587" y="1209"/>
                  <a:pt x="585" y="1208"/>
                </a:cubicBezTo>
                <a:cubicBezTo>
                  <a:pt x="590" y="1208"/>
                  <a:pt x="590" y="1208"/>
                  <a:pt x="590" y="1208"/>
                </a:cubicBezTo>
                <a:cubicBezTo>
                  <a:pt x="591" y="1220"/>
                  <a:pt x="595" y="1215"/>
                  <a:pt x="597" y="1225"/>
                </a:cubicBezTo>
                <a:close/>
                <a:moveTo>
                  <a:pt x="610" y="1213"/>
                </a:moveTo>
                <a:cubicBezTo>
                  <a:pt x="610" y="1208"/>
                  <a:pt x="610" y="1208"/>
                  <a:pt x="610" y="1208"/>
                </a:cubicBezTo>
                <a:cubicBezTo>
                  <a:pt x="613" y="1210"/>
                  <a:pt x="611" y="1208"/>
                  <a:pt x="612" y="1213"/>
                </a:cubicBezTo>
                <a:lnTo>
                  <a:pt x="610" y="1213"/>
                </a:lnTo>
                <a:close/>
                <a:moveTo>
                  <a:pt x="637" y="1203"/>
                </a:moveTo>
                <a:cubicBezTo>
                  <a:pt x="637" y="1205"/>
                  <a:pt x="637" y="1205"/>
                  <a:pt x="637" y="1205"/>
                </a:cubicBezTo>
                <a:cubicBezTo>
                  <a:pt x="634" y="1206"/>
                  <a:pt x="632" y="1203"/>
                  <a:pt x="632" y="1208"/>
                </a:cubicBezTo>
                <a:cubicBezTo>
                  <a:pt x="635" y="1208"/>
                  <a:pt x="635" y="1208"/>
                  <a:pt x="635" y="1208"/>
                </a:cubicBezTo>
                <a:cubicBezTo>
                  <a:pt x="632" y="1213"/>
                  <a:pt x="632" y="1213"/>
                  <a:pt x="632" y="1213"/>
                </a:cubicBezTo>
                <a:cubicBezTo>
                  <a:pt x="630" y="1213"/>
                  <a:pt x="630" y="1213"/>
                  <a:pt x="630" y="1213"/>
                </a:cubicBezTo>
                <a:cubicBezTo>
                  <a:pt x="629" y="1207"/>
                  <a:pt x="629" y="1206"/>
                  <a:pt x="627" y="1203"/>
                </a:cubicBezTo>
                <a:cubicBezTo>
                  <a:pt x="620" y="1203"/>
                  <a:pt x="620" y="1203"/>
                  <a:pt x="620" y="1203"/>
                </a:cubicBezTo>
                <a:cubicBezTo>
                  <a:pt x="620" y="1208"/>
                  <a:pt x="620" y="1208"/>
                  <a:pt x="620" y="1208"/>
                </a:cubicBezTo>
                <a:cubicBezTo>
                  <a:pt x="617" y="1208"/>
                  <a:pt x="617" y="1208"/>
                  <a:pt x="617" y="1208"/>
                </a:cubicBezTo>
                <a:cubicBezTo>
                  <a:pt x="617" y="1195"/>
                  <a:pt x="617" y="1195"/>
                  <a:pt x="617" y="1195"/>
                </a:cubicBezTo>
                <a:cubicBezTo>
                  <a:pt x="621" y="1193"/>
                  <a:pt x="620" y="1193"/>
                  <a:pt x="622" y="1190"/>
                </a:cubicBezTo>
                <a:cubicBezTo>
                  <a:pt x="625" y="1191"/>
                  <a:pt x="627" y="1192"/>
                  <a:pt x="630" y="1193"/>
                </a:cubicBezTo>
                <a:cubicBezTo>
                  <a:pt x="630" y="1203"/>
                  <a:pt x="630" y="1203"/>
                  <a:pt x="630" y="1203"/>
                </a:cubicBezTo>
                <a:lnTo>
                  <a:pt x="637" y="1203"/>
                </a:lnTo>
                <a:close/>
                <a:moveTo>
                  <a:pt x="640" y="1243"/>
                </a:moveTo>
                <a:cubicBezTo>
                  <a:pt x="640" y="1245"/>
                  <a:pt x="640" y="1245"/>
                  <a:pt x="640" y="1245"/>
                </a:cubicBezTo>
                <a:cubicBezTo>
                  <a:pt x="650" y="1245"/>
                  <a:pt x="650" y="1245"/>
                  <a:pt x="650" y="1245"/>
                </a:cubicBezTo>
                <a:cubicBezTo>
                  <a:pt x="650" y="1248"/>
                  <a:pt x="650" y="1248"/>
                  <a:pt x="650" y="1248"/>
                </a:cubicBezTo>
                <a:cubicBezTo>
                  <a:pt x="653" y="1250"/>
                  <a:pt x="655" y="1254"/>
                  <a:pt x="657" y="1258"/>
                </a:cubicBezTo>
                <a:cubicBezTo>
                  <a:pt x="650" y="1258"/>
                  <a:pt x="650" y="1258"/>
                  <a:pt x="650" y="1258"/>
                </a:cubicBezTo>
                <a:cubicBezTo>
                  <a:pt x="647" y="1254"/>
                  <a:pt x="643" y="1254"/>
                  <a:pt x="640" y="1250"/>
                </a:cubicBezTo>
                <a:cubicBezTo>
                  <a:pt x="647" y="1250"/>
                  <a:pt x="647" y="1250"/>
                  <a:pt x="647" y="1250"/>
                </a:cubicBezTo>
                <a:cubicBezTo>
                  <a:pt x="647" y="1253"/>
                  <a:pt x="647" y="1253"/>
                  <a:pt x="647" y="1253"/>
                </a:cubicBezTo>
                <a:cubicBezTo>
                  <a:pt x="650" y="1257"/>
                  <a:pt x="650" y="1248"/>
                  <a:pt x="650" y="1248"/>
                </a:cubicBezTo>
                <a:cubicBezTo>
                  <a:pt x="640" y="1248"/>
                  <a:pt x="640" y="1248"/>
                  <a:pt x="640" y="1248"/>
                </a:cubicBezTo>
                <a:cubicBezTo>
                  <a:pt x="640" y="1245"/>
                  <a:pt x="640" y="1245"/>
                  <a:pt x="640" y="1245"/>
                </a:cubicBezTo>
                <a:cubicBezTo>
                  <a:pt x="635" y="1244"/>
                  <a:pt x="638" y="1245"/>
                  <a:pt x="635" y="1243"/>
                </a:cubicBezTo>
                <a:lnTo>
                  <a:pt x="640" y="1243"/>
                </a:lnTo>
                <a:close/>
                <a:moveTo>
                  <a:pt x="637" y="1233"/>
                </a:moveTo>
                <a:cubicBezTo>
                  <a:pt x="642" y="1233"/>
                  <a:pt x="642" y="1233"/>
                  <a:pt x="642" y="1233"/>
                </a:cubicBezTo>
                <a:cubicBezTo>
                  <a:pt x="642" y="1235"/>
                  <a:pt x="642" y="1235"/>
                  <a:pt x="642" y="1235"/>
                </a:cubicBezTo>
                <a:cubicBezTo>
                  <a:pt x="637" y="1234"/>
                  <a:pt x="640" y="1235"/>
                  <a:pt x="637" y="1233"/>
                </a:cubicBezTo>
                <a:close/>
                <a:moveTo>
                  <a:pt x="657" y="1265"/>
                </a:moveTo>
                <a:cubicBezTo>
                  <a:pt x="657" y="1263"/>
                  <a:pt x="657" y="1263"/>
                  <a:pt x="657" y="1263"/>
                </a:cubicBezTo>
                <a:cubicBezTo>
                  <a:pt x="660" y="1265"/>
                  <a:pt x="658" y="1263"/>
                  <a:pt x="660" y="1268"/>
                </a:cubicBezTo>
                <a:cubicBezTo>
                  <a:pt x="655" y="1268"/>
                  <a:pt x="655" y="1268"/>
                  <a:pt x="655" y="1268"/>
                </a:cubicBezTo>
                <a:cubicBezTo>
                  <a:pt x="657" y="1265"/>
                  <a:pt x="655" y="1267"/>
                  <a:pt x="657" y="1265"/>
                </a:cubicBezTo>
                <a:close/>
                <a:moveTo>
                  <a:pt x="652" y="1260"/>
                </a:moveTo>
                <a:cubicBezTo>
                  <a:pt x="657" y="1260"/>
                  <a:pt x="657" y="1260"/>
                  <a:pt x="657" y="1260"/>
                </a:cubicBezTo>
                <a:cubicBezTo>
                  <a:pt x="655" y="1263"/>
                  <a:pt x="658" y="1260"/>
                  <a:pt x="655" y="1263"/>
                </a:cubicBezTo>
                <a:cubicBezTo>
                  <a:pt x="655" y="1265"/>
                  <a:pt x="655" y="1265"/>
                  <a:pt x="655" y="1265"/>
                </a:cubicBezTo>
                <a:cubicBezTo>
                  <a:pt x="652" y="1262"/>
                  <a:pt x="654" y="1265"/>
                  <a:pt x="652" y="1260"/>
                </a:cubicBezTo>
                <a:close/>
                <a:moveTo>
                  <a:pt x="640" y="1258"/>
                </a:moveTo>
                <a:cubicBezTo>
                  <a:pt x="637" y="1255"/>
                  <a:pt x="640" y="1258"/>
                  <a:pt x="637" y="1255"/>
                </a:cubicBezTo>
                <a:cubicBezTo>
                  <a:pt x="642" y="1255"/>
                  <a:pt x="642" y="1255"/>
                  <a:pt x="642" y="1255"/>
                </a:cubicBezTo>
                <a:cubicBezTo>
                  <a:pt x="642" y="1260"/>
                  <a:pt x="642" y="1260"/>
                  <a:pt x="642" y="1260"/>
                </a:cubicBezTo>
                <a:cubicBezTo>
                  <a:pt x="645" y="1263"/>
                  <a:pt x="643" y="1260"/>
                  <a:pt x="645" y="1265"/>
                </a:cubicBezTo>
                <a:cubicBezTo>
                  <a:pt x="650" y="1265"/>
                  <a:pt x="650" y="1265"/>
                  <a:pt x="650" y="1265"/>
                </a:cubicBezTo>
                <a:cubicBezTo>
                  <a:pt x="650" y="1268"/>
                  <a:pt x="650" y="1268"/>
                  <a:pt x="650" y="1268"/>
                </a:cubicBezTo>
                <a:cubicBezTo>
                  <a:pt x="645" y="1266"/>
                  <a:pt x="648" y="1268"/>
                  <a:pt x="645" y="1265"/>
                </a:cubicBezTo>
                <a:cubicBezTo>
                  <a:pt x="642" y="1265"/>
                  <a:pt x="642" y="1265"/>
                  <a:pt x="642" y="1265"/>
                </a:cubicBezTo>
                <a:cubicBezTo>
                  <a:pt x="642" y="1260"/>
                  <a:pt x="642" y="1260"/>
                  <a:pt x="642" y="1260"/>
                </a:cubicBezTo>
                <a:cubicBezTo>
                  <a:pt x="640" y="1258"/>
                  <a:pt x="642" y="1260"/>
                  <a:pt x="640" y="1258"/>
                </a:cubicBezTo>
                <a:close/>
                <a:moveTo>
                  <a:pt x="637" y="1265"/>
                </a:moveTo>
                <a:cubicBezTo>
                  <a:pt x="637" y="1268"/>
                  <a:pt x="637" y="1268"/>
                  <a:pt x="637" y="1268"/>
                </a:cubicBezTo>
                <a:cubicBezTo>
                  <a:pt x="632" y="1266"/>
                  <a:pt x="635" y="1268"/>
                  <a:pt x="632" y="1265"/>
                </a:cubicBezTo>
                <a:lnTo>
                  <a:pt x="637" y="1265"/>
                </a:lnTo>
                <a:close/>
                <a:moveTo>
                  <a:pt x="630" y="1240"/>
                </a:moveTo>
                <a:cubicBezTo>
                  <a:pt x="630" y="1243"/>
                  <a:pt x="630" y="1243"/>
                  <a:pt x="630" y="1243"/>
                </a:cubicBezTo>
                <a:cubicBezTo>
                  <a:pt x="627" y="1240"/>
                  <a:pt x="629" y="1243"/>
                  <a:pt x="627" y="1238"/>
                </a:cubicBezTo>
                <a:cubicBezTo>
                  <a:pt x="632" y="1238"/>
                  <a:pt x="632" y="1238"/>
                  <a:pt x="632" y="1238"/>
                </a:cubicBezTo>
                <a:cubicBezTo>
                  <a:pt x="630" y="1240"/>
                  <a:pt x="633" y="1238"/>
                  <a:pt x="630" y="1240"/>
                </a:cubicBezTo>
                <a:close/>
                <a:moveTo>
                  <a:pt x="635" y="1233"/>
                </a:moveTo>
                <a:cubicBezTo>
                  <a:pt x="630" y="1233"/>
                  <a:pt x="630" y="1233"/>
                  <a:pt x="630" y="1233"/>
                </a:cubicBezTo>
                <a:cubicBezTo>
                  <a:pt x="630" y="1225"/>
                  <a:pt x="630" y="1225"/>
                  <a:pt x="630" y="1225"/>
                </a:cubicBezTo>
                <a:cubicBezTo>
                  <a:pt x="635" y="1225"/>
                  <a:pt x="635" y="1225"/>
                  <a:pt x="635" y="1225"/>
                </a:cubicBezTo>
                <a:lnTo>
                  <a:pt x="635" y="1233"/>
                </a:lnTo>
                <a:close/>
                <a:moveTo>
                  <a:pt x="617" y="1235"/>
                </a:moveTo>
                <a:cubicBezTo>
                  <a:pt x="617" y="1233"/>
                  <a:pt x="617" y="1233"/>
                  <a:pt x="617" y="1233"/>
                </a:cubicBezTo>
                <a:cubicBezTo>
                  <a:pt x="615" y="1233"/>
                  <a:pt x="615" y="1233"/>
                  <a:pt x="615" y="1233"/>
                </a:cubicBezTo>
                <a:cubicBezTo>
                  <a:pt x="615" y="1230"/>
                  <a:pt x="615" y="1230"/>
                  <a:pt x="615" y="1230"/>
                </a:cubicBezTo>
                <a:cubicBezTo>
                  <a:pt x="616" y="1228"/>
                  <a:pt x="617" y="1227"/>
                  <a:pt x="617" y="1225"/>
                </a:cubicBezTo>
                <a:cubicBezTo>
                  <a:pt x="620" y="1227"/>
                  <a:pt x="622" y="1228"/>
                  <a:pt x="625" y="1230"/>
                </a:cubicBezTo>
                <a:cubicBezTo>
                  <a:pt x="625" y="1233"/>
                  <a:pt x="625" y="1233"/>
                  <a:pt x="625" y="1233"/>
                </a:cubicBezTo>
                <a:cubicBezTo>
                  <a:pt x="620" y="1233"/>
                  <a:pt x="620" y="1233"/>
                  <a:pt x="620" y="1233"/>
                </a:cubicBezTo>
                <a:cubicBezTo>
                  <a:pt x="620" y="1235"/>
                  <a:pt x="620" y="1235"/>
                  <a:pt x="620" y="1235"/>
                </a:cubicBezTo>
                <a:lnTo>
                  <a:pt x="617" y="1235"/>
                </a:lnTo>
                <a:close/>
                <a:moveTo>
                  <a:pt x="620" y="1255"/>
                </a:moveTo>
                <a:cubicBezTo>
                  <a:pt x="620" y="1258"/>
                  <a:pt x="620" y="1258"/>
                  <a:pt x="620" y="1258"/>
                </a:cubicBezTo>
                <a:cubicBezTo>
                  <a:pt x="615" y="1256"/>
                  <a:pt x="618" y="1258"/>
                  <a:pt x="615" y="1255"/>
                </a:cubicBezTo>
                <a:lnTo>
                  <a:pt x="620" y="1255"/>
                </a:lnTo>
                <a:close/>
                <a:moveTo>
                  <a:pt x="605" y="1230"/>
                </a:moveTo>
                <a:cubicBezTo>
                  <a:pt x="608" y="1233"/>
                  <a:pt x="606" y="1230"/>
                  <a:pt x="607" y="1235"/>
                </a:cubicBezTo>
                <a:cubicBezTo>
                  <a:pt x="614" y="1237"/>
                  <a:pt x="613" y="1236"/>
                  <a:pt x="615" y="1243"/>
                </a:cubicBezTo>
                <a:cubicBezTo>
                  <a:pt x="612" y="1243"/>
                  <a:pt x="610" y="1244"/>
                  <a:pt x="607" y="1245"/>
                </a:cubicBezTo>
                <a:cubicBezTo>
                  <a:pt x="606" y="1240"/>
                  <a:pt x="606" y="1238"/>
                  <a:pt x="602" y="1235"/>
                </a:cubicBezTo>
                <a:cubicBezTo>
                  <a:pt x="603" y="1233"/>
                  <a:pt x="604" y="1232"/>
                  <a:pt x="605" y="1230"/>
                </a:cubicBezTo>
                <a:close/>
                <a:moveTo>
                  <a:pt x="600" y="1233"/>
                </a:moveTo>
                <a:cubicBezTo>
                  <a:pt x="598" y="1234"/>
                  <a:pt x="600" y="1236"/>
                  <a:pt x="595" y="1235"/>
                </a:cubicBezTo>
                <a:cubicBezTo>
                  <a:pt x="596" y="1233"/>
                  <a:pt x="597" y="1232"/>
                  <a:pt x="597" y="1230"/>
                </a:cubicBezTo>
                <a:cubicBezTo>
                  <a:pt x="602" y="1230"/>
                  <a:pt x="602" y="1230"/>
                  <a:pt x="602" y="1230"/>
                </a:cubicBezTo>
                <a:cubicBezTo>
                  <a:pt x="600" y="1233"/>
                  <a:pt x="603" y="1230"/>
                  <a:pt x="600" y="1233"/>
                </a:cubicBezTo>
                <a:close/>
                <a:moveTo>
                  <a:pt x="578" y="1203"/>
                </a:moveTo>
                <a:cubicBezTo>
                  <a:pt x="578" y="1201"/>
                  <a:pt x="579" y="1199"/>
                  <a:pt x="580" y="1198"/>
                </a:cubicBezTo>
                <a:cubicBezTo>
                  <a:pt x="584" y="1200"/>
                  <a:pt x="585" y="1203"/>
                  <a:pt x="585" y="1203"/>
                </a:cubicBezTo>
                <a:lnTo>
                  <a:pt x="578" y="1203"/>
                </a:lnTo>
                <a:close/>
                <a:moveTo>
                  <a:pt x="568" y="1215"/>
                </a:moveTo>
                <a:cubicBezTo>
                  <a:pt x="570" y="1215"/>
                  <a:pt x="570" y="1215"/>
                  <a:pt x="570" y="1215"/>
                </a:cubicBezTo>
                <a:cubicBezTo>
                  <a:pt x="570" y="1213"/>
                  <a:pt x="570" y="1213"/>
                  <a:pt x="570" y="1213"/>
                </a:cubicBezTo>
                <a:cubicBezTo>
                  <a:pt x="565" y="1213"/>
                  <a:pt x="565" y="1213"/>
                  <a:pt x="565" y="1213"/>
                </a:cubicBezTo>
                <a:cubicBezTo>
                  <a:pt x="567" y="1210"/>
                  <a:pt x="565" y="1212"/>
                  <a:pt x="568" y="1210"/>
                </a:cubicBezTo>
                <a:cubicBezTo>
                  <a:pt x="568" y="1208"/>
                  <a:pt x="568" y="1208"/>
                  <a:pt x="568" y="1208"/>
                </a:cubicBezTo>
                <a:cubicBezTo>
                  <a:pt x="563" y="1208"/>
                  <a:pt x="563" y="1208"/>
                  <a:pt x="563" y="1208"/>
                </a:cubicBezTo>
                <a:cubicBezTo>
                  <a:pt x="565" y="1205"/>
                  <a:pt x="562" y="1207"/>
                  <a:pt x="565" y="1205"/>
                </a:cubicBezTo>
                <a:cubicBezTo>
                  <a:pt x="565" y="1203"/>
                  <a:pt x="565" y="1203"/>
                  <a:pt x="565" y="1203"/>
                </a:cubicBezTo>
                <a:cubicBezTo>
                  <a:pt x="568" y="1205"/>
                  <a:pt x="566" y="1203"/>
                  <a:pt x="568" y="1208"/>
                </a:cubicBezTo>
                <a:cubicBezTo>
                  <a:pt x="570" y="1210"/>
                  <a:pt x="569" y="1208"/>
                  <a:pt x="570" y="1213"/>
                </a:cubicBezTo>
                <a:cubicBezTo>
                  <a:pt x="572" y="1212"/>
                  <a:pt x="573" y="1211"/>
                  <a:pt x="575" y="1210"/>
                </a:cubicBezTo>
                <a:cubicBezTo>
                  <a:pt x="575" y="1215"/>
                  <a:pt x="575" y="1215"/>
                  <a:pt x="575" y="1215"/>
                </a:cubicBezTo>
                <a:cubicBezTo>
                  <a:pt x="580" y="1215"/>
                  <a:pt x="580" y="1215"/>
                  <a:pt x="580" y="1215"/>
                </a:cubicBezTo>
                <a:cubicBezTo>
                  <a:pt x="578" y="1218"/>
                  <a:pt x="580" y="1215"/>
                  <a:pt x="578" y="1218"/>
                </a:cubicBezTo>
                <a:cubicBezTo>
                  <a:pt x="576" y="1219"/>
                  <a:pt x="577" y="1222"/>
                  <a:pt x="573" y="1220"/>
                </a:cubicBezTo>
                <a:cubicBezTo>
                  <a:pt x="573" y="1218"/>
                  <a:pt x="573" y="1218"/>
                  <a:pt x="573" y="1218"/>
                </a:cubicBezTo>
                <a:cubicBezTo>
                  <a:pt x="568" y="1216"/>
                  <a:pt x="570" y="1218"/>
                  <a:pt x="568" y="1215"/>
                </a:cubicBezTo>
                <a:close/>
                <a:moveTo>
                  <a:pt x="573" y="1240"/>
                </a:moveTo>
                <a:cubicBezTo>
                  <a:pt x="570" y="1240"/>
                  <a:pt x="570" y="1240"/>
                  <a:pt x="570" y="1240"/>
                </a:cubicBezTo>
                <a:cubicBezTo>
                  <a:pt x="570" y="1235"/>
                  <a:pt x="570" y="1235"/>
                  <a:pt x="570" y="1235"/>
                </a:cubicBezTo>
                <a:cubicBezTo>
                  <a:pt x="573" y="1238"/>
                  <a:pt x="571" y="1235"/>
                  <a:pt x="573" y="1240"/>
                </a:cubicBezTo>
                <a:close/>
                <a:moveTo>
                  <a:pt x="568" y="1228"/>
                </a:moveTo>
                <a:cubicBezTo>
                  <a:pt x="568" y="1233"/>
                  <a:pt x="568" y="1233"/>
                  <a:pt x="568" y="1233"/>
                </a:cubicBezTo>
                <a:cubicBezTo>
                  <a:pt x="565" y="1230"/>
                  <a:pt x="567" y="1233"/>
                  <a:pt x="565" y="1230"/>
                </a:cubicBezTo>
                <a:cubicBezTo>
                  <a:pt x="562" y="1228"/>
                  <a:pt x="565" y="1230"/>
                  <a:pt x="563" y="1228"/>
                </a:cubicBezTo>
                <a:lnTo>
                  <a:pt x="568" y="1228"/>
                </a:lnTo>
                <a:close/>
                <a:moveTo>
                  <a:pt x="580" y="1210"/>
                </a:moveTo>
                <a:cubicBezTo>
                  <a:pt x="580" y="1213"/>
                  <a:pt x="580" y="1213"/>
                  <a:pt x="580" y="1213"/>
                </a:cubicBezTo>
                <a:cubicBezTo>
                  <a:pt x="577" y="1210"/>
                  <a:pt x="579" y="1213"/>
                  <a:pt x="578" y="1208"/>
                </a:cubicBezTo>
                <a:cubicBezTo>
                  <a:pt x="582" y="1208"/>
                  <a:pt x="582" y="1208"/>
                  <a:pt x="582" y="1208"/>
                </a:cubicBezTo>
                <a:cubicBezTo>
                  <a:pt x="580" y="1210"/>
                  <a:pt x="583" y="1208"/>
                  <a:pt x="580" y="1210"/>
                </a:cubicBezTo>
                <a:close/>
                <a:moveTo>
                  <a:pt x="582" y="1223"/>
                </a:moveTo>
                <a:cubicBezTo>
                  <a:pt x="580" y="1223"/>
                  <a:pt x="580" y="1223"/>
                  <a:pt x="580" y="1223"/>
                </a:cubicBezTo>
                <a:cubicBezTo>
                  <a:pt x="580" y="1218"/>
                  <a:pt x="580" y="1218"/>
                  <a:pt x="580" y="1218"/>
                </a:cubicBezTo>
                <a:cubicBezTo>
                  <a:pt x="583" y="1220"/>
                  <a:pt x="581" y="1218"/>
                  <a:pt x="582" y="1223"/>
                </a:cubicBezTo>
                <a:close/>
                <a:moveTo>
                  <a:pt x="575" y="1228"/>
                </a:moveTo>
                <a:cubicBezTo>
                  <a:pt x="575" y="1225"/>
                  <a:pt x="575" y="1225"/>
                  <a:pt x="575" y="1225"/>
                </a:cubicBezTo>
                <a:cubicBezTo>
                  <a:pt x="580" y="1225"/>
                  <a:pt x="580" y="1225"/>
                  <a:pt x="580" y="1225"/>
                </a:cubicBezTo>
                <a:cubicBezTo>
                  <a:pt x="579" y="1227"/>
                  <a:pt x="578" y="1228"/>
                  <a:pt x="578" y="1230"/>
                </a:cubicBezTo>
                <a:cubicBezTo>
                  <a:pt x="580" y="1230"/>
                  <a:pt x="580" y="1230"/>
                  <a:pt x="580" y="1230"/>
                </a:cubicBezTo>
                <a:cubicBezTo>
                  <a:pt x="582" y="1227"/>
                  <a:pt x="582" y="1227"/>
                  <a:pt x="585" y="1225"/>
                </a:cubicBezTo>
                <a:cubicBezTo>
                  <a:pt x="585" y="1230"/>
                  <a:pt x="585" y="1230"/>
                  <a:pt x="585" y="1230"/>
                </a:cubicBezTo>
                <a:cubicBezTo>
                  <a:pt x="582" y="1232"/>
                  <a:pt x="582" y="1234"/>
                  <a:pt x="580" y="1238"/>
                </a:cubicBezTo>
                <a:cubicBezTo>
                  <a:pt x="578" y="1236"/>
                  <a:pt x="573" y="1230"/>
                  <a:pt x="573" y="1228"/>
                </a:cubicBezTo>
                <a:lnTo>
                  <a:pt x="575" y="1228"/>
                </a:lnTo>
                <a:close/>
                <a:moveTo>
                  <a:pt x="578" y="1198"/>
                </a:moveTo>
                <a:cubicBezTo>
                  <a:pt x="575" y="1200"/>
                  <a:pt x="579" y="1200"/>
                  <a:pt x="575" y="1200"/>
                </a:cubicBezTo>
                <a:cubicBezTo>
                  <a:pt x="575" y="1198"/>
                  <a:pt x="575" y="1198"/>
                  <a:pt x="575" y="1198"/>
                </a:cubicBezTo>
                <a:cubicBezTo>
                  <a:pt x="573" y="1198"/>
                  <a:pt x="573" y="1198"/>
                  <a:pt x="573" y="1198"/>
                </a:cubicBezTo>
                <a:cubicBezTo>
                  <a:pt x="571" y="1199"/>
                  <a:pt x="571" y="1201"/>
                  <a:pt x="568" y="1203"/>
                </a:cubicBezTo>
                <a:cubicBezTo>
                  <a:pt x="568" y="1199"/>
                  <a:pt x="570" y="1198"/>
                  <a:pt x="570" y="1198"/>
                </a:cubicBezTo>
                <a:cubicBezTo>
                  <a:pt x="573" y="1196"/>
                  <a:pt x="568" y="1195"/>
                  <a:pt x="568" y="1195"/>
                </a:cubicBezTo>
                <a:cubicBezTo>
                  <a:pt x="560" y="1195"/>
                  <a:pt x="560" y="1195"/>
                  <a:pt x="560" y="1195"/>
                </a:cubicBezTo>
                <a:cubicBezTo>
                  <a:pt x="560" y="1198"/>
                  <a:pt x="560" y="1198"/>
                  <a:pt x="560" y="1198"/>
                </a:cubicBezTo>
                <a:cubicBezTo>
                  <a:pt x="558" y="1197"/>
                  <a:pt x="555" y="1196"/>
                  <a:pt x="553" y="1195"/>
                </a:cubicBezTo>
                <a:cubicBezTo>
                  <a:pt x="553" y="1190"/>
                  <a:pt x="553" y="1190"/>
                  <a:pt x="553" y="1190"/>
                </a:cubicBezTo>
                <a:cubicBezTo>
                  <a:pt x="559" y="1193"/>
                  <a:pt x="573" y="1193"/>
                  <a:pt x="580" y="1195"/>
                </a:cubicBezTo>
                <a:cubicBezTo>
                  <a:pt x="578" y="1198"/>
                  <a:pt x="580" y="1196"/>
                  <a:pt x="578" y="1198"/>
                </a:cubicBezTo>
                <a:close/>
                <a:moveTo>
                  <a:pt x="550" y="1223"/>
                </a:moveTo>
                <a:cubicBezTo>
                  <a:pt x="550" y="1225"/>
                  <a:pt x="550" y="1225"/>
                  <a:pt x="550" y="1225"/>
                </a:cubicBezTo>
                <a:cubicBezTo>
                  <a:pt x="555" y="1225"/>
                  <a:pt x="555" y="1225"/>
                  <a:pt x="555" y="1225"/>
                </a:cubicBezTo>
                <a:cubicBezTo>
                  <a:pt x="555" y="1228"/>
                  <a:pt x="555" y="1228"/>
                  <a:pt x="555" y="1228"/>
                </a:cubicBezTo>
                <a:cubicBezTo>
                  <a:pt x="550" y="1226"/>
                  <a:pt x="553" y="1228"/>
                  <a:pt x="550" y="1225"/>
                </a:cubicBezTo>
                <a:cubicBezTo>
                  <a:pt x="545" y="1224"/>
                  <a:pt x="548" y="1225"/>
                  <a:pt x="545" y="1223"/>
                </a:cubicBezTo>
                <a:lnTo>
                  <a:pt x="550" y="1223"/>
                </a:lnTo>
                <a:close/>
                <a:moveTo>
                  <a:pt x="550" y="1233"/>
                </a:moveTo>
                <a:cubicBezTo>
                  <a:pt x="548" y="1233"/>
                  <a:pt x="548" y="1233"/>
                  <a:pt x="548" y="1233"/>
                </a:cubicBezTo>
                <a:cubicBezTo>
                  <a:pt x="548" y="1228"/>
                  <a:pt x="548" y="1228"/>
                  <a:pt x="548" y="1228"/>
                </a:cubicBezTo>
                <a:cubicBezTo>
                  <a:pt x="550" y="1230"/>
                  <a:pt x="549" y="1228"/>
                  <a:pt x="550" y="1233"/>
                </a:cubicBezTo>
                <a:close/>
                <a:moveTo>
                  <a:pt x="677" y="1270"/>
                </a:moveTo>
                <a:cubicBezTo>
                  <a:pt x="677" y="1265"/>
                  <a:pt x="677" y="1265"/>
                  <a:pt x="677" y="1265"/>
                </a:cubicBezTo>
                <a:cubicBezTo>
                  <a:pt x="680" y="1268"/>
                  <a:pt x="678" y="1265"/>
                  <a:pt x="680" y="1270"/>
                </a:cubicBezTo>
                <a:lnTo>
                  <a:pt x="677" y="1270"/>
                </a:lnTo>
                <a:close/>
                <a:moveTo>
                  <a:pt x="672" y="1322"/>
                </a:moveTo>
                <a:cubicBezTo>
                  <a:pt x="672" y="1315"/>
                  <a:pt x="672" y="1315"/>
                  <a:pt x="672" y="1315"/>
                </a:cubicBezTo>
                <a:cubicBezTo>
                  <a:pt x="675" y="1316"/>
                  <a:pt x="677" y="1317"/>
                  <a:pt x="680" y="1317"/>
                </a:cubicBezTo>
                <a:cubicBezTo>
                  <a:pt x="677" y="1320"/>
                  <a:pt x="680" y="1318"/>
                  <a:pt x="675" y="1320"/>
                </a:cubicBezTo>
                <a:cubicBezTo>
                  <a:pt x="673" y="1323"/>
                  <a:pt x="675" y="1320"/>
                  <a:pt x="672" y="1322"/>
                </a:cubicBezTo>
                <a:close/>
                <a:moveTo>
                  <a:pt x="677" y="1340"/>
                </a:moveTo>
                <a:cubicBezTo>
                  <a:pt x="677" y="1330"/>
                  <a:pt x="677" y="1330"/>
                  <a:pt x="677" y="1330"/>
                </a:cubicBezTo>
                <a:cubicBezTo>
                  <a:pt x="680" y="1330"/>
                  <a:pt x="680" y="1330"/>
                  <a:pt x="680" y="1330"/>
                </a:cubicBezTo>
                <a:cubicBezTo>
                  <a:pt x="680" y="1337"/>
                  <a:pt x="680" y="1337"/>
                  <a:pt x="680" y="1337"/>
                </a:cubicBezTo>
                <a:cubicBezTo>
                  <a:pt x="682" y="1337"/>
                  <a:pt x="682" y="1337"/>
                  <a:pt x="682" y="1337"/>
                </a:cubicBezTo>
                <a:cubicBezTo>
                  <a:pt x="687" y="1340"/>
                  <a:pt x="677" y="1340"/>
                  <a:pt x="677" y="1340"/>
                </a:cubicBezTo>
                <a:close/>
                <a:moveTo>
                  <a:pt x="697" y="1330"/>
                </a:moveTo>
                <a:cubicBezTo>
                  <a:pt x="692" y="1328"/>
                  <a:pt x="695" y="1330"/>
                  <a:pt x="692" y="1327"/>
                </a:cubicBezTo>
                <a:cubicBezTo>
                  <a:pt x="697" y="1327"/>
                  <a:pt x="697" y="1327"/>
                  <a:pt x="697" y="1327"/>
                </a:cubicBezTo>
                <a:lnTo>
                  <a:pt x="697" y="1330"/>
                </a:lnTo>
                <a:close/>
                <a:moveTo>
                  <a:pt x="695" y="1310"/>
                </a:moveTo>
                <a:cubicBezTo>
                  <a:pt x="695" y="1312"/>
                  <a:pt x="695" y="1312"/>
                  <a:pt x="695" y="1312"/>
                </a:cubicBezTo>
                <a:cubicBezTo>
                  <a:pt x="692" y="1312"/>
                  <a:pt x="692" y="1312"/>
                  <a:pt x="692" y="1312"/>
                </a:cubicBezTo>
                <a:cubicBezTo>
                  <a:pt x="692" y="1311"/>
                  <a:pt x="691" y="1309"/>
                  <a:pt x="690" y="1307"/>
                </a:cubicBezTo>
                <a:cubicBezTo>
                  <a:pt x="687" y="1307"/>
                  <a:pt x="687" y="1307"/>
                  <a:pt x="687" y="1307"/>
                </a:cubicBezTo>
                <a:cubicBezTo>
                  <a:pt x="687" y="1310"/>
                  <a:pt x="687" y="1310"/>
                  <a:pt x="687" y="1310"/>
                </a:cubicBezTo>
                <a:cubicBezTo>
                  <a:pt x="684" y="1314"/>
                  <a:pt x="685" y="1305"/>
                  <a:pt x="685" y="1305"/>
                </a:cubicBezTo>
                <a:cubicBezTo>
                  <a:pt x="695" y="1302"/>
                  <a:pt x="688" y="1302"/>
                  <a:pt x="692" y="1297"/>
                </a:cubicBezTo>
                <a:cubicBezTo>
                  <a:pt x="694" y="1298"/>
                  <a:pt x="696" y="1299"/>
                  <a:pt x="697" y="1300"/>
                </a:cubicBezTo>
                <a:cubicBezTo>
                  <a:pt x="697" y="1297"/>
                  <a:pt x="697" y="1297"/>
                  <a:pt x="697" y="1297"/>
                </a:cubicBezTo>
                <a:cubicBezTo>
                  <a:pt x="695" y="1297"/>
                  <a:pt x="695" y="1297"/>
                  <a:pt x="695" y="1297"/>
                </a:cubicBezTo>
                <a:cubicBezTo>
                  <a:pt x="695" y="1292"/>
                  <a:pt x="695" y="1292"/>
                  <a:pt x="695" y="1292"/>
                </a:cubicBezTo>
                <a:cubicBezTo>
                  <a:pt x="698" y="1295"/>
                  <a:pt x="696" y="1292"/>
                  <a:pt x="697" y="1297"/>
                </a:cubicBezTo>
                <a:cubicBezTo>
                  <a:pt x="700" y="1297"/>
                  <a:pt x="700" y="1297"/>
                  <a:pt x="700" y="1297"/>
                </a:cubicBezTo>
                <a:cubicBezTo>
                  <a:pt x="700" y="1305"/>
                  <a:pt x="700" y="1305"/>
                  <a:pt x="700" y="1305"/>
                </a:cubicBezTo>
                <a:cubicBezTo>
                  <a:pt x="702" y="1305"/>
                  <a:pt x="702" y="1305"/>
                  <a:pt x="702" y="1305"/>
                </a:cubicBezTo>
                <a:cubicBezTo>
                  <a:pt x="704" y="1302"/>
                  <a:pt x="704" y="1302"/>
                  <a:pt x="707" y="1300"/>
                </a:cubicBezTo>
                <a:cubicBezTo>
                  <a:pt x="707" y="1310"/>
                  <a:pt x="707" y="1310"/>
                  <a:pt x="707" y="1310"/>
                </a:cubicBezTo>
                <a:cubicBezTo>
                  <a:pt x="704" y="1311"/>
                  <a:pt x="701" y="1312"/>
                  <a:pt x="697" y="1312"/>
                </a:cubicBezTo>
                <a:cubicBezTo>
                  <a:pt x="697" y="1310"/>
                  <a:pt x="697" y="1310"/>
                  <a:pt x="697" y="1310"/>
                </a:cubicBezTo>
                <a:lnTo>
                  <a:pt x="695" y="1310"/>
                </a:lnTo>
                <a:close/>
                <a:moveTo>
                  <a:pt x="685" y="1288"/>
                </a:moveTo>
                <a:cubicBezTo>
                  <a:pt x="690" y="1288"/>
                  <a:pt x="690" y="1288"/>
                  <a:pt x="690" y="1288"/>
                </a:cubicBezTo>
                <a:cubicBezTo>
                  <a:pt x="690" y="1290"/>
                  <a:pt x="690" y="1290"/>
                  <a:pt x="690" y="1290"/>
                </a:cubicBezTo>
                <a:cubicBezTo>
                  <a:pt x="685" y="1289"/>
                  <a:pt x="688" y="1290"/>
                  <a:pt x="685" y="1288"/>
                </a:cubicBezTo>
                <a:close/>
                <a:moveTo>
                  <a:pt x="712" y="1370"/>
                </a:moveTo>
                <a:cubicBezTo>
                  <a:pt x="707" y="1368"/>
                  <a:pt x="710" y="1370"/>
                  <a:pt x="707" y="1367"/>
                </a:cubicBezTo>
                <a:cubicBezTo>
                  <a:pt x="712" y="1367"/>
                  <a:pt x="712" y="1367"/>
                  <a:pt x="712" y="1367"/>
                </a:cubicBezTo>
                <a:lnTo>
                  <a:pt x="712" y="1370"/>
                </a:lnTo>
                <a:close/>
                <a:moveTo>
                  <a:pt x="705" y="1332"/>
                </a:moveTo>
                <a:cubicBezTo>
                  <a:pt x="705" y="1327"/>
                  <a:pt x="705" y="1327"/>
                  <a:pt x="705" y="1327"/>
                </a:cubicBezTo>
                <a:cubicBezTo>
                  <a:pt x="708" y="1330"/>
                  <a:pt x="705" y="1327"/>
                  <a:pt x="707" y="1330"/>
                </a:cubicBezTo>
                <a:cubicBezTo>
                  <a:pt x="710" y="1330"/>
                  <a:pt x="710" y="1330"/>
                  <a:pt x="710" y="1330"/>
                </a:cubicBezTo>
                <a:cubicBezTo>
                  <a:pt x="707" y="1333"/>
                  <a:pt x="710" y="1331"/>
                  <a:pt x="705" y="1332"/>
                </a:cubicBezTo>
                <a:close/>
                <a:moveTo>
                  <a:pt x="710" y="1317"/>
                </a:moveTo>
                <a:cubicBezTo>
                  <a:pt x="710" y="1320"/>
                  <a:pt x="710" y="1320"/>
                  <a:pt x="710" y="1320"/>
                </a:cubicBezTo>
                <a:cubicBezTo>
                  <a:pt x="705" y="1320"/>
                  <a:pt x="705" y="1320"/>
                  <a:pt x="705" y="1320"/>
                </a:cubicBezTo>
                <a:cubicBezTo>
                  <a:pt x="703" y="1316"/>
                  <a:pt x="699" y="1319"/>
                  <a:pt x="700" y="1315"/>
                </a:cubicBezTo>
                <a:cubicBezTo>
                  <a:pt x="700" y="1311"/>
                  <a:pt x="702" y="1316"/>
                  <a:pt x="702" y="1312"/>
                </a:cubicBezTo>
                <a:cubicBezTo>
                  <a:pt x="705" y="1314"/>
                  <a:pt x="707" y="1316"/>
                  <a:pt x="710" y="1317"/>
                </a:cubicBezTo>
                <a:cubicBezTo>
                  <a:pt x="710" y="1312"/>
                  <a:pt x="710" y="1312"/>
                  <a:pt x="710" y="1312"/>
                </a:cubicBezTo>
                <a:cubicBezTo>
                  <a:pt x="712" y="1312"/>
                  <a:pt x="712" y="1312"/>
                  <a:pt x="712" y="1312"/>
                </a:cubicBezTo>
                <a:cubicBezTo>
                  <a:pt x="712" y="1310"/>
                  <a:pt x="712" y="1310"/>
                  <a:pt x="712" y="1310"/>
                </a:cubicBezTo>
                <a:cubicBezTo>
                  <a:pt x="710" y="1310"/>
                  <a:pt x="710" y="1310"/>
                  <a:pt x="710" y="1310"/>
                </a:cubicBezTo>
                <a:cubicBezTo>
                  <a:pt x="711" y="1308"/>
                  <a:pt x="711" y="1307"/>
                  <a:pt x="712" y="1305"/>
                </a:cubicBezTo>
                <a:cubicBezTo>
                  <a:pt x="710" y="1305"/>
                  <a:pt x="710" y="1305"/>
                  <a:pt x="710" y="1305"/>
                </a:cubicBezTo>
                <a:cubicBezTo>
                  <a:pt x="710" y="1302"/>
                  <a:pt x="710" y="1302"/>
                  <a:pt x="710" y="1302"/>
                </a:cubicBezTo>
                <a:cubicBezTo>
                  <a:pt x="715" y="1302"/>
                  <a:pt x="715" y="1302"/>
                  <a:pt x="715" y="1302"/>
                </a:cubicBezTo>
                <a:cubicBezTo>
                  <a:pt x="716" y="1307"/>
                  <a:pt x="716" y="1311"/>
                  <a:pt x="717" y="1315"/>
                </a:cubicBezTo>
                <a:cubicBezTo>
                  <a:pt x="715" y="1316"/>
                  <a:pt x="712" y="1317"/>
                  <a:pt x="710" y="1317"/>
                </a:cubicBezTo>
                <a:close/>
                <a:moveTo>
                  <a:pt x="740" y="1382"/>
                </a:moveTo>
                <a:cubicBezTo>
                  <a:pt x="735" y="1381"/>
                  <a:pt x="738" y="1383"/>
                  <a:pt x="735" y="1380"/>
                </a:cubicBezTo>
                <a:cubicBezTo>
                  <a:pt x="740" y="1380"/>
                  <a:pt x="740" y="1380"/>
                  <a:pt x="740" y="1380"/>
                </a:cubicBezTo>
                <a:lnTo>
                  <a:pt x="740" y="1382"/>
                </a:lnTo>
                <a:close/>
                <a:moveTo>
                  <a:pt x="742" y="1320"/>
                </a:moveTo>
                <a:cubicBezTo>
                  <a:pt x="740" y="1322"/>
                  <a:pt x="740" y="1318"/>
                  <a:pt x="740" y="1317"/>
                </a:cubicBezTo>
                <a:cubicBezTo>
                  <a:pt x="737" y="1317"/>
                  <a:pt x="737" y="1317"/>
                  <a:pt x="737" y="1317"/>
                </a:cubicBezTo>
                <a:cubicBezTo>
                  <a:pt x="737" y="1315"/>
                  <a:pt x="737" y="1315"/>
                  <a:pt x="737" y="1315"/>
                </a:cubicBezTo>
                <a:cubicBezTo>
                  <a:pt x="733" y="1316"/>
                  <a:pt x="729" y="1317"/>
                  <a:pt x="725" y="1317"/>
                </a:cubicBezTo>
                <a:cubicBezTo>
                  <a:pt x="726" y="1316"/>
                  <a:pt x="726" y="1314"/>
                  <a:pt x="727" y="1312"/>
                </a:cubicBezTo>
                <a:cubicBezTo>
                  <a:pt x="725" y="1312"/>
                  <a:pt x="725" y="1312"/>
                  <a:pt x="725" y="1312"/>
                </a:cubicBezTo>
                <a:cubicBezTo>
                  <a:pt x="725" y="1315"/>
                  <a:pt x="725" y="1315"/>
                  <a:pt x="725" y="1315"/>
                </a:cubicBezTo>
                <a:cubicBezTo>
                  <a:pt x="720" y="1314"/>
                  <a:pt x="723" y="1315"/>
                  <a:pt x="720" y="1312"/>
                </a:cubicBezTo>
                <a:cubicBezTo>
                  <a:pt x="725" y="1312"/>
                  <a:pt x="725" y="1312"/>
                  <a:pt x="725" y="1312"/>
                </a:cubicBezTo>
                <a:cubicBezTo>
                  <a:pt x="722" y="1309"/>
                  <a:pt x="725" y="1311"/>
                  <a:pt x="720" y="1310"/>
                </a:cubicBezTo>
                <a:cubicBezTo>
                  <a:pt x="719" y="1307"/>
                  <a:pt x="718" y="1305"/>
                  <a:pt x="717" y="1302"/>
                </a:cubicBezTo>
                <a:cubicBezTo>
                  <a:pt x="735" y="1302"/>
                  <a:pt x="735" y="1302"/>
                  <a:pt x="735" y="1302"/>
                </a:cubicBezTo>
                <a:cubicBezTo>
                  <a:pt x="734" y="1304"/>
                  <a:pt x="733" y="1306"/>
                  <a:pt x="732" y="1307"/>
                </a:cubicBezTo>
                <a:cubicBezTo>
                  <a:pt x="738" y="1306"/>
                  <a:pt x="736" y="1305"/>
                  <a:pt x="737" y="1310"/>
                </a:cubicBezTo>
                <a:cubicBezTo>
                  <a:pt x="740" y="1310"/>
                  <a:pt x="740" y="1310"/>
                  <a:pt x="740" y="1310"/>
                </a:cubicBezTo>
                <a:cubicBezTo>
                  <a:pt x="740" y="1313"/>
                  <a:pt x="739" y="1309"/>
                  <a:pt x="737" y="1312"/>
                </a:cubicBezTo>
                <a:cubicBezTo>
                  <a:pt x="737" y="1315"/>
                  <a:pt x="737" y="1315"/>
                  <a:pt x="737" y="1315"/>
                </a:cubicBezTo>
                <a:cubicBezTo>
                  <a:pt x="740" y="1315"/>
                  <a:pt x="740" y="1315"/>
                  <a:pt x="740" y="1315"/>
                </a:cubicBezTo>
                <a:cubicBezTo>
                  <a:pt x="740" y="1312"/>
                  <a:pt x="740" y="1312"/>
                  <a:pt x="740" y="1312"/>
                </a:cubicBezTo>
                <a:cubicBezTo>
                  <a:pt x="741" y="1314"/>
                  <a:pt x="744" y="1315"/>
                  <a:pt x="742" y="1320"/>
                </a:cubicBezTo>
                <a:close/>
                <a:moveTo>
                  <a:pt x="737" y="1295"/>
                </a:moveTo>
                <a:cubicBezTo>
                  <a:pt x="737" y="1297"/>
                  <a:pt x="737" y="1297"/>
                  <a:pt x="737" y="1297"/>
                </a:cubicBezTo>
                <a:cubicBezTo>
                  <a:pt x="730" y="1297"/>
                  <a:pt x="730" y="1297"/>
                  <a:pt x="730" y="1297"/>
                </a:cubicBezTo>
                <a:cubicBezTo>
                  <a:pt x="730" y="1295"/>
                  <a:pt x="730" y="1295"/>
                  <a:pt x="730" y="1295"/>
                </a:cubicBezTo>
                <a:lnTo>
                  <a:pt x="737" y="1295"/>
                </a:lnTo>
                <a:close/>
                <a:moveTo>
                  <a:pt x="730" y="1290"/>
                </a:moveTo>
                <a:cubicBezTo>
                  <a:pt x="735" y="1290"/>
                  <a:pt x="735" y="1290"/>
                  <a:pt x="735" y="1290"/>
                </a:cubicBezTo>
                <a:cubicBezTo>
                  <a:pt x="735" y="1292"/>
                  <a:pt x="735" y="1292"/>
                  <a:pt x="735" y="1292"/>
                </a:cubicBezTo>
                <a:cubicBezTo>
                  <a:pt x="730" y="1291"/>
                  <a:pt x="733" y="1293"/>
                  <a:pt x="730" y="1290"/>
                </a:cubicBezTo>
                <a:close/>
                <a:moveTo>
                  <a:pt x="752" y="1307"/>
                </a:moveTo>
                <a:cubicBezTo>
                  <a:pt x="749" y="1305"/>
                  <a:pt x="752" y="1308"/>
                  <a:pt x="750" y="1305"/>
                </a:cubicBezTo>
                <a:cubicBezTo>
                  <a:pt x="748" y="1306"/>
                  <a:pt x="746" y="1307"/>
                  <a:pt x="745" y="1307"/>
                </a:cubicBezTo>
                <a:cubicBezTo>
                  <a:pt x="745" y="1302"/>
                  <a:pt x="745" y="1302"/>
                  <a:pt x="745" y="1302"/>
                </a:cubicBezTo>
                <a:cubicBezTo>
                  <a:pt x="743" y="1303"/>
                  <a:pt x="741" y="1304"/>
                  <a:pt x="740" y="1305"/>
                </a:cubicBezTo>
                <a:cubicBezTo>
                  <a:pt x="740" y="1297"/>
                  <a:pt x="740" y="1297"/>
                  <a:pt x="740" y="1297"/>
                </a:cubicBezTo>
                <a:cubicBezTo>
                  <a:pt x="744" y="1299"/>
                  <a:pt x="748" y="1301"/>
                  <a:pt x="752" y="1302"/>
                </a:cubicBezTo>
                <a:lnTo>
                  <a:pt x="752" y="1307"/>
                </a:lnTo>
                <a:close/>
                <a:moveTo>
                  <a:pt x="745" y="1295"/>
                </a:moveTo>
                <a:cubicBezTo>
                  <a:pt x="742" y="1295"/>
                  <a:pt x="742" y="1295"/>
                  <a:pt x="742" y="1295"/>
                </a:cubicBezTo>
                <a:cubicBezTo>
                  <a:pt x="742" y="1290"/>
                  <a:pt x="742" y="1290"/>
                  <a:pt x="742" y="1290"/>
                </a:cubicBezTo>
                <a:cubicBezTo>
                  <a:pt x="745" y="1293"/>
                  <a:pt x="743" y="1290"/>
                  <a:pt x="745" y="1295"/>
                </a:cubicBezTo>
                <a:close/>
                <a:moveTo>
                  <a:pt x="742" y="1280"/>
                </a:moveTo>
                <a:cubicBezTo>
                  <a:pt x="741" y="1278"/>
                  <a:pt x="741" y="1275"/>
                  <a:pt x="740" y="1273"/>
                </a:cubicBezTo>
                <a:cubicBezTo>
                  <a:pt x="743" y="1274"/>
                  <a:pt x="744" y="1277"/>
                  <a:pt x="745" y="1278"/>
                </a:cubicBezTo>
                <a:cubicBezTo>
                  <a:pt x="752" y="1278"/>
                  <a:pt x="752" y="1278"/>
                  <a:pt x="752" y="1278"/>
                </a:cubicBezTo>
                <a:cubicBezTo>
                  <a:pt x="752" y="1280"/>
                  <a:pt x="752" y="1280"/>
                  <a:pt x="752" y="1280"/>
                </a:cubicBezTo>
                <a:lnTo>
                  <a:pt x="742" y="1280"/>
                </a:lnTo>
                <a:close/>
                <a:moveTo>
                  <a:pt x="772" y="1315"/>
                </a:moveTo>
                <a:cubicBezTo>
                  <a:pt x="773" y="1312"/>
                  <a:pt x="774" y="1310"/>
                  <a:pt x="775" y="1307"/>
                </a:cubicBezTo>
                <a:cubicBezTo>
                  <a:pt x="777" y="1307"/>
                  <a:pt x="777" y="1307"/>
                  <a:pt x="777" y="1307"/>
                </a:cubicBezTo>
                <a:cubicBezTo>
                  <a:pt x="778" y="1309"/>
                  <a:pt x="779" y="1311"/>
                  <a:pt x="780" y="1312"/>
                </a:cubicBezTo>
                <a:cubicBezTo>
                  <a:pt x="775" y="1312"/>
                  <a:pt x="775" y="1312"/>
                  <a:pt x="775" y="1312"/>
                </a:cubicBezTo>
                <a:cubicBezTo>
                  <a:pt x="773" y="1315"/>
                  <a:pt x="775" y="1313"/>
                  <a:pt x="772" y="1315"/>
                </a:cubicBezTo>
                <a:close/>
                <a:moveTo>
                  <a:pt x="777" y="1320"/>
                </a:moveTo>
                <a:cubicBezTo>
                  <a:pt x="782" y="1320"/>
                  <a:pt x="782" y="1320"/>
                  <a:pt x="782" y="1320"/>
                </a:cubicBezTo>
                <a:cubicBezTo>
                  <a:pt x="782" y="1322"/>
                  <a:pt x="782" y="1322"/>
                  <a:pt x="782" y="1322"/>
                </a:cubicBezTo>
                <a:cubicBezTo>
                  <a:pt x="777" y="1321"/>
                  <a:pt x="780" y="1323"/>
                  <a:pt x="777" y="1320"/>
                </a:cubicBezTo>
                <a:close/>
                <a:moveTo>
                  <a:pt x="790" y="1327"/>
                </a:moveTo>
                <a:cubicBezTo>
                  <a:pt x="790" y="1330"/>
                  <a:pt x="790" y="1330"/>
                  <a:pt x="790" y="1330"/>
                </a:cubicBezTo>
                <a:cubicBezTo>
                  <a:pt x="782" y="1330"/>
                  <a:pt x="784" y="1334"/>
                  <a:pt x="780" y="1327"/>
                </a:cubicBezTo>
                <a:cubicBezTo>
                  <a:pt x="790" y="1327"/>
                  <a:pt x="790" y="1327"/>
                  <a:pt x="790" y="1327"/>
                </a:cubicBezTo>
                <a:cubicBezTo>
                  <a:pt x="790" y="1322"/>
                  <a:pt x="790" y="1322"/>
                  <a:pt x="790" y="1322"/>
                </a:cubicBezTo>
                <a:cubicBezTo>
                  <a:pt x="793" y="1325"/>
                  <a:pt x="791" y="1322"/>
                  <a:pt x="792" y="1327"/>
                </a:cubicBezTo>
                <a:lnTo>
                  <a:pt x="790" y="1327"/>
                </a:lnTo>
                <a:close/>
                <a:moveTo>
                  <a:pt x="797" y="1320"/>
                </a:moveTo>
                <a:cubicBezTo>
                  <a:pt x="792" y="1319"/>
                  <a:pt x="795" y="1320"/>
                  <a:pt x="792" y="1317"/>
                </a:cubicBezTo>
                <a:cubicBezTo>
                  <a:pt x="790" y="1317"/>
                  <a:pt x="790" y="1317"/>
                  <a:pt x="790" y="1317"/>
                </a:cubicBezTo>
                <a:cubicBezTo>
                  <a:pt x="790" y="1310"/>
                  <a:pt x="790" y="1310"/>
                  <a:pt x="790" y="1310"/>
                </a:cubicBezTo>
                <a:cubicBezTo>
                  <a:pt x="792" y="1310"/>
                  <a:pt x="792" y="1310"/>
                  <a:pt x="792" y="1310"/>
                </a:cubicBezTo>
                <a:cubicBezTo>
                  <a:pt x="792" y="1317"/>
                  <a:pt x="792" y="1317"/>
                  <a:pt x="792" y="1317"/>
                </a:cubicBezTo>
                <a:cubicBezTo>
                  <a:pt x="797" y="1317"/>
                  <a:pt x="797" y="1317"/>
                  <a:pt x="797" y="1317"/>
                </a:cubicBezTo>
                <a:lnTo>
                  <a:pt x="797" y="1320"/>
                </a:lnTo>
                <a:close/>
                <a:moveTo>
                  <a:pt x="795" y="1307"/>
                </a:moveTo>
                <a:cubicBezTo>
                  <a:pt x="795" y="1302"/>
                  <a:pt x="795" y="1302"/>
                  <a:pt x="795" y="1302"/>
                </a:cubicBezTo>
                <a:cubicBezTo>
                  <a:pt x="798" y="1305"/>
                  <a:pt x="796" y="1302"/>
                  <a:pt x="797" y="1307"/>
                </a:cubicBezTo>
                <a:lnTo>
                  <a:pt x="795" y="1307"/>
                </a:lnTo>
                <a:close/>
                <a:moveTo>
                  <a:pt x="797" y="1297"/>
                </a:moveTo>
                <a:cubicBezTo>
                  <a:pt x="794" y="1300"/>
                  <a:pt x="797" y="1297"/>
                  <a:pt x="795" y="1300"/>
                </a:cubicBezTo>
                <a:cubicBezTo>
                  <a:pt x="792" y="1301"/>
                  <a:pt x="790" y="1302"/>
                  <a:pt x="787" y="1302"/>
                </a:cubicBezTo>
                <a:cubicBezTo>
                  <a:pt x="787" y="1297"/>
                  <a:pt x="787" y="1297"/>
                  <a:pt x="787" y="1297"/>
                </a:cubicBezTo>
                <a:cubicBezTo>
                  <a:pt x="791" y="1297"/>
                  <a:pt x="794" y="1296"/>
                  <a:pt x="797" y="1295"/>
                </a:cubicBezTo>
                <a:lnTo>
                  <a:pt x="797" y="1297"/>
                </a:lnTo>
                <a:close/>
                <a:moveTo>
                  <a:pt x="802" y="1288"/>
                </a:moveTo>
                <a:cubicBezTo>
                  <a:pt x="802" y="1290"/>
                  <a:pt x="802" y="1290"/>
                  <a:pt x="802" y="1290"/>
                </a:cubicBezTo>
                <a:cubicBezTo>
                  <a:pt x="795" y="1290"/>
                  <a:pt x="795" y="1290"/>
                  <a:pt x="795" y="1290"/>
                </a:cubicBezTo>
                <a:cubicBezTo>
                  <a:pt x="793" y="1288"/>
                  <a:pt x="791" y="1285"/>
                  <a:pt x="790" y="1283"/>
                </a:cubicBezTo>
                <a:cubicBezTo>
                  <a:pt x="797" y="1283"/>
                  <a:pt x="797" y="1283"/>
                  <a:pt x="797" y="1283"/>
                </a:cubicBezTo>
                <a:cubicBezTo>
                  <a:pt x="797" y="1288"/>
                  <a:pt x="797" y="1288"/>
                  <a:pt x="797" y="1288"/>
                </a:cubicBezTo>
                <a:lnTo>
                  <a:pt x="802" y="1288"/>
                </a:lnTo>
                <a:close/>
                <a:moveTo>
                  <a:pt x="807" y="1320"/>
                </a:moveTo>
                <a:cubicBezTo>
                  <a:pt x="802" y="1320"/>
                  <a:pt x="802" y="1320"/>
                  <a:pt x="802" y="1320"/>
                </a:cubicBezTo>
                <a:cubicBezTo>
                  <a:pt x="802" y="1315"/>
                  <a:pt x="802" y="1315"/>
                  <a:pt x="802" y="1315"/>
                </a:cubicBezTo>
                <a:cubicBezTo>
                  <a:pt x="807" y="1315"/>
                  <a:pt x="807" y="1315"/>
                  <a:pt x="807" y="1315"/>
                </a:cubicBezTo>
                <a:lnTo>
                  <a:pt x="807" y="1320"/>
                </a:lnTo>
                <a:close/>
                <a:moveTo>
                  <a:pt x="820" y="1322"/>
                </a:moveTo>
                <a:cubicBezTo>
                  <a:pt x="815" y="1321"/>
                  <a:pt x="817" y="1323"/>
                  <a:pt x="815" y="1320"/>
                </a:cubicBezTo>
                <a:cubicBezTo>
                  <a:pt x="810" y="1319"/>
                  <a:pt x="812" y="1320"/>
                  <a:pt x="810" y="1317"/>
                </a:cubicBezTo>
                <a:cubicBezTo>
                  <a:pt x="815" y="1317"/>
                  <a:pt x="815" y="1317"/>
                  <a:pt x="815" y="1317"/>
                </a:cubicBezTo>
                <a:cubicBezTo>
                  <a:pt x="815" y="1320"/>
                  <a:pt x="815" y="1320"/>
                  <a:pt x="815" y="1320"/>
                </a:cubicBezTo>
                <a:cubicBezTo>
                  <a:pt x="820" y="1320"/>
                  <a:pt x="820" y="1320"/>
                  <a:pt x="820" y="1320"/>
                </a:cubicBezTo>
                <a:lnTo>
                  <a:pt x="820" y="1322"/>
                </a:lnTo>
                <a:close/>
                <a:moveTo>
                  <a:pt x="810" y="1312"/>
                </a:moveTo>
                <a:cubicBezTo>
                  <a:pt x="810" y="1307"/>
                  <a:pt x="810" y="1307"/>
                  <a:pt x="810" y="1307"/>
                </a:cubicBezTo>
                <a:cubicBezTo>
                  <a:pt x="812" y="1310"/>
                  <a:pt x="811" y="1307"/>
                  <a:pt x="812" y="1312"/>
                </a:cubicBezTo>
                <a:lnTo>
                  <a:pt x="810" y="1312"/>
                </a:lnTo>
                <a:close/>
                <a:moveTo>
                  <a:pt x="827" y="1327"/>
                </a:moveTo>
                <a:cubicBezTo>
                  <a:pt x="822" y="1326"/>
                  <a:pt x="825" y="1328"/>
                  <a:pt x="822" y="1325"/>
                </a:cubicBezTo>
                <a:cubicBezTo>
                  <a:pt x="827" y="1325"/>
                  <a:pt x="827" y="1325"/>
                  <a:pt x="827" y="1325"/>
                </a:cubicBezTo>
                <a:lnTo>
                  <a:pt x="827" y="1327"/>
                </a:lnTo>
                <a:close/>
                <a:moveTo>
                  <a:pt x="835" y="1335"/>
                </a:moveTo>
                <a:cubicBezTo>
                  <a:pt x="837" y="1332"/>
                  <a:pt x="834" y="1335"/>
                  <a:pt x="837" y="1332"/>
                </a:cubicBezTo>
                <a:cubicBezTo>
                  <a:pt x="837" y="1330"/>
                  <a:pt x="837" y="1330"/>
                  <a:pt x="837" y="1330"/>
                </a:cubicBezTo>
                <a:cubicBezTo>
                  <a:pt x="840" y="1333"/>
                  <a:pt x="838" y="1330"/>
                  <a:pt x="840" y="1335"/>
                </a:cubicBezTo>
                <a:lnTo>
                  <a:pt x="835" y="1335"/>
                </a:lnTo>
                <a:close/>
                <a:moveTo>
                  <a:pt x="840" y="1300"/>
                </a:moveTo>
                <a:cubicBezTo>
                  <a:pt x="840" y="1305"/>
                  <a:pt x="840" y="1305"/>
                  <a:pt x="840" y="1305"/>
                </a:cubicBezTo>
                <a:cubicBezTo>
                  <a:pt x="837" y="1303"/>
                  <a:pt x="839" y="1305"/>
                  <a:pt x="837" y="1302"/>
                </a:cubicBezTo>
                <a:cubicBezTo>
                  <a:pt x="834" y="1300"/>
                  <a:pt x="837" y="1303"/>
                  <a:pt x="835" y="1300"/>
                </a:cubicBezTo>
                <a:lnTo>
                  <a:pt x="840" y="1300"/>
                </a:lnTo>
                <a:close/>
                <a:moveTo>
                  <a:pt x="835" y="1292"/>
                </a:moveTo>
                <a:cubicBezTo>
                  <a:pt x="835" y="1288"/>
                  <a:pt x="835" y="1288"/>
                  <a:pt x="835" y="1288"/>
                </a:cubicBezTo>
                <a:cubicBezTo>
                  <a:pt x="837" y="1290"/>
                  <a:pt x="836" y="1288"/>
                  <a:pt x="837" y="1292"/>
                </a:cubicBezTo>
                <a:lnTo>
                  <a:pt x="835" y="1292"/>
                </a:lnTo>
                <a:close/>
                <a:moveTo>
                  <a:pt x="852" y="1402"/>
                </a:moveTo>
                <a:cubicBezTo>
                  <a:pt x="849" y="1400"/>
                  <a:pt x="852" y="1403"/>
                  <a:pt x="850" y="1400"/>
                </a:cubicBezTo>
                <a:cubicBezTo>
                  <a:pt x="855" y="1400"/>
                  <a:pt x="855" y="1400"/>
                  <a:pt x="855" y="1400"/>
                </a:cubicBezTo>
                <a:cubicBezTo>
                  <a:pt x="855" y="1405"/>
                  <a:pt x="855" y="1405"/>
                  <a:pt x="855" y="1405"/>
                </a:cubicBezTo>
                <a:cubicBezTo>
                  <a:pt x="852" y="1403"/>
                  <a:pt x="854" y="1405"/>
                  <a:pt x="852" y="1402"/>
                </a:cubicBezTo>
                <a:close/>
                <a:moveTo>
                  <a:pt x="862" y="1420"/>
                </a:moveTo>
                <a:cubicBezTo>
                  <a:pt x="855" y="1420"/>
                  <a:pt x="855" y="1420"/>
                  <a:pt x="855" y="1420"/>
                </a:cubicBezTo>
                <a:cubicBezTo>
                  <a:pt x="855" y="1417"/>
                  <a:pt x="855" y="1417"/>
                  <a:pt x="855" y="1417"/>
                </a:cubicBezTo>
                <a:cubicBezTo>
                  <a:pt x="862" y="1417"/>
                  <a:pt x="862" y="1417"/>
                  <a:pt x="862" y="1417"/>
                </a:cubicBezTo>
                <a:lnTo>
                  <a:pt x="862" y="1420"/>
                </a:lnTo>
                <a:close/>
                <a:moveTo>
                  <a:pt x="880" y="1432"/>
                </a:moveTo>
                <a:cubicBezTo>
                  <a:pt x="880" y="1427"/>
                  <a:pt x="880" y="1427"/>
                  <a:pt x="880" y="1427"/>
                </a:cubicBezTo>
                <a:cubicBezTo>
                  <a:pt x="882" y="1430"/>
                  <a:pt x="881" y="1427"/>
                  <a:pt x="882" y="1432"/>
                </a:cubicBezTo>
                <a:lnTo>
                  <a:pt x="880" y="1432"/>
                </a:lnTo>
                <a:close/>
                <a:moveTo>
                  <a:pt x="885" y="1412"/>
                </a:moveTo>
                <a:cubicBezTo>
                  <a:pt x="877" y="1412"/>
                  <a:pt x="877" y="1412"/>
                  <a:pt x="877" y="1412"/>
                </a:cubicBezTo>
                <a:cubicBezTo>
                  <a:pt x="876" y="1415"/>
                  <a:pt x="875" y="1417"/>
                  <a:pt x="875" y="1420"/>
                </a:cubicBezTo>
                <a:cubicBezTo>
                  <a:pt x="871" y="1420"/>
                  <a:pt x="876" y="1418"/>
                  <a:pt x="872" y="1417"/>
                </a:cubicBezTo>
                <a:cubicBezTo>
                  <a:pt x="865" y="1417"/>
                  <a:pt x="865" y="1417"/>
                  <a:pt x="865" y="1417"/>
                </a:cubicBezTo>
                <a:cubicBezTo>
                  <a:pt x="865" y="1415"/>
                  <a:pt x="865" y="1415"/>
                  <a:pt x="865" y="1415"/>
                </a:cubicBezTo>
                <a:cubicBezTo>
                  <a:pt x="862" y="1413"/>
                  <a:pt x="864" y="1415"/>
                  <a:pt x="862" y="1412"/>
                </a:cubicBezTo>
                <a:cubicBezTo>
                  <a:pt x="865" y="1410"/>
                  <a:pt x="862" y="1413"/>
                  <a:pt x="865" y="1410"/>
                </a:cubicBezTo>
                <a:cubicBezTo>
                  <a:pt x="872" y="1410"/>
                  <a:pt x="869" y="1415"/>
                  <a:pt x="872" y="1407"/>
                </a:cubicBezTo>
                <a:cubicBezTo>
                  <a:pt x="877" y="1407"/>
                  <a:pt x="877" y="1407"/>
                  <a:pt x="877" y="1407"/>
                </a:cubicBezTo>
                <a:cubicBezTo>
                  <a:pt x="877" y="1410"/>
                  <a:pt x="877" y="1410"/>
                  <a:pt x="877" y="1410"/>
                </a:cubicBezTo>
                <a:cubicBezTo>
                  <a:pt x="880" y="1409"/>
                  <a:pt x="882" y="1408"/>
                  <a:pt x="885" y="1407"/>
                </a:cubicBezTo>
                <a:lnTo>
                  <a:pt x="885" y="1412"/>
                </a:lnTo>
                <a:close/>
                <a:moveTo>
                  <a:pt x="870" y="1352"/>
                </a:moveTo>
                <a:cubicBezTo>
                  <a:pt x="870" y="1347"/>
                  <a:pt x="870" y="1347"/>
                  <a:pt x="870" y="1347"/>
                </a:cubicBezTo>
                <a:cubicBezTo>
                  <a:pt x="872" y="1350"/>
                  <a:pt x="871" y="1347"/>
                  <a:pt x="872" y="1352"/>
                </a:cubicBezTo>
                <a:lnTo>
                  <a:pt x="870" y="1352"/>
                </a:lnTo>
                <a:close/>
                <a:moveTo>
                  <a:pt x="895" y="1420"/>
                </a:moveTo>
                <a:cubicBezTo>
                  <a:pt x="892" y="1420"/>
                  <a:pt x="892" y="1420"/>
                  <a:pt x="892" y="1420"/>
                </a:cubicBezTo>
                <a:cubicBezTo>
                  <a:pt x="892" y="1413"/>
                  <a:pt x="891" y="1411"/>
                  <a:pt x="890" y="1407"/>
                </a:cubicBezTo>
                <a:cubicBezTo>
                  <a:pt x="892" y="1407"/>
                  <a:pt x="892" y="1407"/>
                  <a:pt x="892" y="1407"/>
                </a:cubicBezTo>
                <a:cubicBezTo>
                  <a:pt x="892" y="1405"/>
                  <a:pt x="892" y="1405"/>
                  <a:pt x="892" y="1405"/>
                </a:cubicBezTo>
                <a:cubicBezTo>
                  <a:pt x="900" y="1405"/>
                  <a:pt x="900" y="1405"/>
                  <a:pt x="900" y="1405"/>
                </a:cubicBezTo>
                <a:cubicBezTo>
                  <a:pt x="900" y="1412"/>
                  <a:pt x="900" y="1412"/>
                  <a:pt x="900" y="1412"/>
                </a:cubicBezTo>
                <a:cubicBezTo>
                  <a:pt x="895" y="1412"/>
                  <a:pt x="895" y="1412"/>
                  <a:pt x="895" y="1412"/>
                </a:cubicBezTo>
                <a:lnTo>
                  <a:pt x="895" y="1420"/>
                </a:lnTo>
                <a:close/>
                <a:moveTo>
                  <a:pt x="902" y="1430"/>
                </a:moveTo>
                <a:cubicBezTo>
                  <a:pt x="904" y="1427"/>
                  <a:pt x="902" y="1429"/>
                  <a:pt x="905" y="1427"/>
                </a:cubicBezTo>
                <a:cubicBezTo>
                  <a:pt x="905" y="1425"/>
                  <a:pt x="905" y="1425"/>
                  <a:pt x="905" y="1425"/>
                </a:cubicBezTo>
                <a:cubicBezTo>
                  <a:pt x="907" y="1428"/>
                  <a:pt x="906" y="1425"/>
                  <a:pt x="907" y="1430"/>
                </a:cubicBezTo>
                <a:lnTo>
                  <a:pt x="902" y="1430"/>
                </a:lnTo>
                <a:close/>
                <a:moveTo>
                  <a:pt x="905" y="1417"/>
                </a:moveTo>
                <a:cubicBezTo>
                  <a:pt x="904" y="1421"/>
                  <a:pt x="903" y="1424"/>
                  <a:pt x="902" y="1427"/>
                </a:cubicBezTo>
                <a:cubicBezTo>
                  <a:pt x="900" y="1427"/>
                  <a:pt x="900" y="1427"/>
                  <a:pt x="900" y="1427"/>
                </a:cubicBezTo>
                <a:cubicBezTo>
                  <a:pt x="900" y="1417"/>
                  <a:pt x="900" y="1417"/>
                  <a:pt x="900" y="1417"/>
                </a:cubicBezTo>
                <a:cubicBezTo>
                  <a:pt x="905" y="1417"/>
                  <a:pt x="905" y="1417"/>
                  <a:pt x="905" y="1417"/>
                </a:cubicBezTo>
                <a:cubicBezTo>
                  <a:pt x="905" y="1412"/>
                  <a:pt x="905" y="1412"/>
                  <a:pt x="905" y="1412"/>
                </a:cubicBezTo>
                <a:cubicBezTo>
                  <a:pt x="907" y="1415"/>
                  <a:pt x="906" y="1412"/>
                  <a:pt x="907" y="1417"/>
                </a:cubicBezTo>
                <a:lnTo>
                  <a:pt x="905" y="1417"/>
                </a:lnTo>
                <a:close/>
                <a:moveTo>
                  <a:pt x="917" y="1410"/>
                </a:moveTo>
                <a:cubicBezTo>
                  <a:pt x="917" y="1405"/>
                  <a:pt x="917" y="1405"/>
                  <a:pt x="917" y="1405"/>
                </a:cubicBezTo>
                <a:cubicBezTo>
                  <a:pt x="920" y="1407"/>
                  <a:pt x="917" y="1405"/>
                  <a:pt x="919" y="1407"/>
                </a:cubicBezTo>
                <a:cubicBezTo>
                  <a:pt x="922" y="1407"/>
                  <a:pt x="922" y="1407"/>
                  <a:pt x="922" y="1407"/>
                </a:cubicBezTo>
                <a:cubicBezTo>
                  <a:pt x="919" y="1410"/>
                  <a:pt x="922" y="1408"/>
                  <a:pt x="917" y="1410"/>
                </a:cubicBezTo>
                <a:close/>
                <a:moveTo>
                  <a:pt x="927" y="1372"/>
                </a:moveTo>
                <a:cubicBezTo>
                  <a:pt x="931" y="1375"/>
                  <a:pt x="930" y="1374"/>
                  <a:pt x="932" y="1380"/>
                </a:cubicBezTo>
                <a:cubicBezTo>
                  <a:pt x="929" y="1380"/>
                  <a:pt x="929" y="1380"/>
                  <a:pt x="929" y="1380"/>
                </a:cubicBezTo>
                <a:cubicBezTo>
                  <a:pt x="929" y="1377"/>
                  <a:pt x="929" y="1377"/>
                  <a:pt x="929" y="1377"/>
                </a:cubicBezTo>
                <a:cubicBezTo>
                  <a:pt x="927" y="1375"/>
                  <a:pt x="928" y="1377"/>
                  <a:pt x="927" y="1372"/>
                </a:cubicBezTo>
                <a:close/>
                <a:moveTo>
                  <a:pt x="932" y="1397"/>
                </a:moveTo>
                <a:cubicBezTo>
                  <a:pt x="932" y="1392"/>
                  <a:pt x="932" y="1392"/>
                  <a:pt x="932" y="1392"/>
                </a:cubicBezTo>
                <a:cubicBezTo>
                  <a:pt x="935" y="1395"/>
                  <a:pt x="933" y="1392"/>
                  <a:pt x="934" y="1397"/>
                </a:cubicBezTo>
                <a:lnTo>
                  <a:pt x="932" y="1397"/>
                </a:lnTo>
                <a:close/>
                <a:moveTo>
                  <a:pt x="937" y="1382"/>
                </a:moveTo>
                <a:cubicBezTo>
                  <a:pt x="937" y="1377"/>
                  <a:pt x="937" y="1377"/>
                  <a:pt x="937" y="1377"/>
                </a:cubicBezTo>
                <a:cubicBezTo>
                  <a:pt x="940" y="1380"/>
                  <a:pt x="938" y="1377"/>
                  <a:pt x="939" y="1382"/>
                </a:cubicBezTo>
                <a:lnTo>
                  <a:pt x="937" y="1382"/>
                </a:lnTo>
                <a:close/>
                <a:moveTo>
                  <a:pt x="942" y="1392"/>
                </a:moveTo>
                <a:cubicBezTo>
                  <a:pt x="942" y="1382"/>
                  <a:pt x="942" y="1382"/>
                  <a:pt x="942" y="1382"/>
                </a:cubicBezTo>
                <a:cubicBezTo>
                  <a:pt x="947" y="1382"/>
                  <a:pt x="947" y="1382"/>
                  <a:pt x="947" y="1382"/>
                </a:cubicBezTo>
                <a:cubicBezTo>
                  <a:pt x="946" y="1385"/>
                  <a:pt x="945" y="1387"/>
                  <a:pt x="944" y="1390"/>
                </a:cubicBezTo>
                <a:cubicBezTo>
                  <a:pt x="948" y="1391"/>
                  <a:pt x="945" y="1391"/>
                  <a:pt x="942" y="1392"/>
                </a:cubicBezTo>
                <a:close/>
                <a:moveTo>
                  <a:pt x="967" y="1432"/>
                </a:moveTo>
                <a:cubicBezTo>
                  <a:pt x="962" y="1431"/>
                  <a:pt x="965" y="1433"/>
                  <a:pt x="962" y="1430"/>
                </a:cubicBezTo>
                <a:cubicBezTo>
                  <a:pt x="967" y="1430"/>
                  <a:pt x="967" y="1430"/>
                  <a:pt x="967" y="1430"/>
                </a:cubicBezTo>
                <a:lnTo>
                  <a:pt x="967" y="1432"/>
                </a:lnTo>
                <a:close/>
                <a:moveTo>
                  <a:pt x="989" y="1377"/>
                </a:moveTo>
                <a:cubicBezTo>
                  <a:pt x="987" y="1377"/>
                  <a:pt x="987" y="1377"/>
                  <a:pt x="987" y="1377"/>
                </a:cubicBezTo>
                <a:cubicBezTo>
                  <a:pt x="987" y="1380"/>
                  <a:pt x="987" y="1380"/>
                  <a:pt x="987" y="1380"/>
                </a:cubicBezTo>
                <a:cubicBezTo>
                  <a:pt x="984" y="1378"/>
                  <a:pt x="982" y="1377"/>
                  <a:pt x="979" y="1375"/>
                </a:cubicBezTo>
                <a:cubicBezTo>
                  <a:pt x="989" y="1375"/>
                  <a:pt x="989" y="1375"/>
                  <a:pt x="989" y="1375"/>
                </a:cubicBezTo>
                <a:lnTo>
                  <a:pt x="989" y="1377"/>
                </a:lnTo>
                <a:close/>
                <a:moveTo>
                  <a:pt x="992" y="1380"/>
                </a:moveTo>
                <a:cubicBezTo>
                  <a:pt x="992" y="1375"/>
                  <a:pt x="992" y="1375"/>
                  <a:pt x="992" y="1375"/>
                </a:cubicBezTo>
                <a:cubicBezTo>
                  <a:pt x="995" y="1378"/>
                  <a:pt x="993" y="1375"/>
                  <a:pt x="994" y="1380"/>
                </a:cubicBezTo>
                <a:lnTo>
                  <a:pt x="992" y="1380"/>
                </a:lnTo>
                <a:close/>
                <a:moveTo>
                  <a:pt x="999" y="1375"/>
                </a:moveTo>
                <a:cubicBezTo>
                  <a:pt x="994" y="1373"/>
                  <a:pt x="997" y="1375"/>
                  <a:pt x="994" y="1372"/>
                </a:cubicBezTo>
                <a:cubicBezTo>
                  <a:pt x="999" y="1372"/>
                  <a:pt x="999" y="1372"/>
                  <a:pt x="999" y="1372"/>
                </a:cubicBezTo>
                <a:lnTo>
                  <a:pt x="999" y="1375"/>
                </a:lnTo>
                <a:close/>
                <a:moveTo>
                  <a:pt x="1017" y="1402"/>
                </a:moveTo>
                <a:cubicBezTo>
                  <a:pt x="1012" y="1401"/>
                  <a:pt x="1015" y="1403"/>
                  <a:pt x="1012" y="1400"/>
                </a:cubicBezTo>
                <a:cubicBezTo>
                  <a:pt x="1017" y="1400"/>
                  <a:pt x="1017" y="1400"/>
                  <a:pt x="1017" y="1400"/>
                </a:cubicBezTo>
                <a:lnTo>
                  <a:pt x="1017" y="1402"/>
                </a:lnTo>
                <a:close/>
                <a:moveTo>
                  <a:pt x="1014" y="1390"/>
                </a:moveTo>
                <a:cubicBezTo>
                  <a:pt x="1009" y="1388"/>
                  <a:pt x="1012" y="1390"/>
                  <a:pt x="1009" y="1387"/>
                </a:cubicBezTo>
                <a:cubicBezTo>
                  <a:pt x="1007" y="1387"/>
                  <a:pt x="1007" y="1387"/>
                  <a:pt x="1007" y="1387"/>
                </a:cubicBezTo>
                <a:cubicBezTo>
                  <a:pt x="1007" y="1380"/>
                  <a:pt x="1007" y="1380"/>
                  <a:pt x="1007" y="1380"/>
                </a:cubicBezTo>
                <a:cubicBezTo>
                  <a:pt x="1012" y="1380"/>
                  <a:pt x="1012" y="1380"/>
                  <a:pt x="1012" y="1380"/>
                </a:cubicBezTo>
                <a:cubicBezTo>
                  <a:pt x="1011" y="1382"/>
                  <a:pt x="1010" y="1385"/>
                  <a:pt x="1009" y="1387"/>
                </a:cubicBezTo>
                <a:cubicBezTo>
                  <a:pt x="1012" y="1387"/>
                  <a:pt x="1012" y="1387"/>
                  <a:pt x="1012" y="1387"/>
                </a:cubicBezTo>
                <a:cubicBezTo>
                  <a:pt x="1014" y="1385"/>
                  <a:pt x="1012" y="1377"/>
                  <a:pt x="1017" y="1377"/>
                </a:cubicBezTo>
                <a:cubicBezTo>
                  <a:pt x="1017" y="1377"/>
                  <a:pt x="1018" y="1378"/>
                  <a:pt x="1018" y="1378"/>
                </a:cubicBezTo>
                <a:cubicBezTo>
                  <a:pt x="1017" y="1376"/>
                  <a:pt x="1016" y="1376"/>
                  <a:pt x="1012" y="1375"/>
                </a:cubicBezTo>
                <a:cubicBezTo>
                  <a:pt x="1012" y="1370"/>
                  <a:pt x="1012" y="1370"/>
                  <a:pt x="1012" y="1370"/>
                </a:cubicBezTo>
                <a:cubicBezTo>
                  <a:pt x="1014" y="1371"/>
                  <a:pt x="1015" y="1372"/>
                  <a:pt x="1017" y="1372"/>
                </a:cubicBezTo>
                <a:cubicBezTo>
                  <a:pt x="1014" y="1367"/>
                  <a:pt x="1009" y="1366"/>
                  <a:pt x="1002" y="1365"/>
                </a:cubicBezTo>
                <a:cubicBezTo>
                  <a:pt x="1003" y="1362"/>
                  <a:pt x="1004" y="1360"/>
                  <a:pt x="1004" y="1357"/>
                </a:cubicBezTo>
                <a:cubicBezTo>
                  <a:pt x="1009" y="1360"/>
                  <a:pt x="1009" y="1360"/>
                  <a:pt x="1009" y="1360"/>
                </a:cubicBezTo>
                <a:cubicBezTo>
                  <a:pt x="1009" y="1357"/>
                  <a:pt x="1009" y="1357"/>
                  <a:pt x="1009" y="1357"/>
                </a:cubicBezTo>
                <a:cubicBezTo>
                  <a:pt x="1007" y="1357"/>
                  <a:pt x="1007" y="1357"/>
                  <a:pt x="1007" y="1357"/>
                </a:cubicBezTo>
                <a:cubicBezTo>
                  <a:pt x="1002" y="1355"/>
                  <a:pt x="1012" y="1355"/>
                  <a:pt x="1012" y="1355"/>
                </a:cubicBezTo>
                <a:cubicBezTo>
                  <a:pt x="1012" y="1362"/>
                  <a:pt x="1012" y="1362"/>
                  <a:pt x="1012" y="1362"/>
                </a:cubicBezTo>
                <a:cubicBezTo>
                  <a:pt x="1019" y="1362"/>
                  <a:pt x="1019" y="1362"/>
                  <a:pt x="1019" y="1362"/>
                </a:cubicBezTo>
                <a:cubicBezTo>
                  <a:pt x="1019" y="1352"/>
                  <a:pt x="1019" y="1352"/>
                  <a:pt x="1019" y="1352"/>
                </a:cubicBezTo>
                <a:cubicBezTo>
                  <a:pt x="1021" y="1353"/>
                  <a:pt x="1023" y="1354"/>
                  <a:pt x="1024" y="1355"/>
                </a:cubicBezTo>
                <a:cubicBezTo>
                  <a:pt x="1024" y="1352"/>
                  <a:pt x="1024" y="1352"/>
                  <a:pt x="1024" y="1352"/>
                </a:cubicBezTo>
                <a:cubicBezTo>
                  <a:pt x="1027" y="1350"/>
                  <a:pt x="1025" y="1352"/>
                  <a:pt x="1027" y="1347"/>
                </a:cubicBezTo>
                <a:cubicBezTo>
                  <a:pt x="1024" y="1347"/>
                  <a:pt x="1024" y="1347"/>
                  <a:pt x="1024" y="1347"/>
                </a:cubicBezTo>
                <a:cubicBezTo>
                  <a:pt x="1022" y="1350"/>
                  <a:pt x="1020" y="1351"/>
                  <a:pt x="1017" y="1352"/>
                </a:cubicBezTo>
                <a:cubicBezTo>
                  <a:pt x="1015" y="1344"/>
                  <a:pt x="1014" y="1345"/>
                  <a:pt x="1004" y="1345"/>
                </a:cubicBezTo>
                <a:cubicBezTo>
                  <a:pt x="1004" y="1347"/>
                  <a:pt x="1004" y="1347"/>
                  <a:pt x="1004" y="1347"/>
                </a:cubicBezTo>
                <a:cubicBezTo>
                  <a:pt x="1014" y="1347"/>
                  <a:pt x="1014" y="1347"/>
                  <a:pt x="1014" y="1347"/>
                </a:cubicBezTo>
                <a:cubicBezTo>
                  <a:pt x="1014" y="1350"/>
                  <a:pt x="1014" y="1350"/>
                  <a:pt x="1014" y="1350"/>
                </a:cubicBezTo>
                <a:cubicBezTo>
                  <a:pt x="1012" y="1350"/>
                  <a:pt x="1012" y="1350"/>
                  <a:pt x="1012" y="1350"/>
                </a:cubicBezTo>
                <a:cubicBezTo>
                  <a:pt x="1012" y="1352"/>
                  <a:pt x="1012" y="1352"/>
                  <a:pt x="1012" y="1352"/>
                </a:cubicBezTo>
                <a:cubicBezTo>
                  <a:pt x="1009" y="1352"/>
                  <a:pt x="1009" y="1352"/>
                  <a:pt x="1009" y="1352"/>
                </a:cubicBezTo>
                <a:cubicBezTo>
                  <a:pt x="1009" y="1350"/>
                  <a:pt x="1009" y="1350"/>
                  <a:pt x="1009" y="1350"/>
                </a:cubicBezTo>
                <a:cubicBezTo>
                  <a:pt x="1007" y="1350"/>
                  <a:pt x="1007" y="1350"/>
                  <a:pt x="1007" y="1350"/>
                </a:cubicBezTo>
                <a:cubicBezTo>
                  <a:pt x="1007" y="1352"/>
                  <a:pt x="1007" y="1352"/>
                  <a:pt x="1007" y="1352"/>
                </a:cubicBezTo>
                <a:cubicBezTo>
                  <a:pt x="1003" y="1354"/>
                  <a:pt x="1003" y="1348"/>
                  <a:pt x="1002" y="1345"/>
                </a:cubicBezTo>
                <a:cubicBezTo>
                  <a:pt x="999" y="1345"/>
                  <a:pt x="999" y="1345"/>
                  <a:pt x="999" y="1345"/>
                </a:cubicBezTo>
                <a:cubicBezTo>
                  <a:pt x="999" y="1345"/>
                  <a:pt x="1001" y="1353"/>
                  <a:pt x="997" y="1350"/>
                </a:cubicBezTo>
                <a:cubicBezTo>
                  <a:pt x="997" y="1347"/>
                  <a:pt x="997" y="1347"/>
                  <a:pt x="997" y="1347"/>
                </a:cubicBezTo>
                <a:cubicBezTo>
                  <a:pt x="994" y="1345"/>
                  <a:pt x="990" y="1341"/>
                  <a:pt x="994" y="1337"/>
                </a:cubicBezTo>
                <a:cubicBezTo>
                  <a:pt x="989" y="1337"/>
                  <a:pt x="989" y="1337"/>
                  <a:pt x="989" y="1337"/>
                </a:cubicBezTo>
                <a:cubicBezTo>
                  <a:pt x="990" y="1335"/>
                  <a:pt x="991" y="1332"/>
                  <a:pt x="992" y="1330"/>
                </a:cubicBezTo>
                <a:cubicBezTo>
                  <a:pt x="997" y="1330"/>
                  <a:pt x="997" y="1330"/>
                  <a:pt x="997" y="1330"/>
                </a:cubicBezTo>
                <a:cubicBezTo>
                  <a:pt x="996" y="1332"/>
                  <a:pt x="995" y="1333"/>
                  <a:pt x="994" y="1335"/>
                </a:cubicBezTo>
                <a:cubicBezTo>
                  <a:pt x="997" y="1335"/>
                  <a:pt x="997" y="1335"/>
                  <a:pt x="997" y="1335"/>
                </a:cubicBezTo>
                <a:cubicBezTo>
                  <a:pt x="1001" y="1330"/>
                  <a:pt x="1000" y="1337"/>
                  <a:pt x="1004" y="1340"/>
                </a:cubicBezTo>
                <a:cubicBezTo>
                  <a:pt x="1004" y="1335"/>
                  <a:pt x="1004" y="1335"/>
                  <a:pt x="1004" y="1335"/>
                </a:cubicBezTo>
                <a:cubicBezTo>
                  <a:pt x="1002" y="1335"/>
                  <a:pt x="1002" y="1335"/>
                  <a:pt x="1002" y="1335"/>
                </a:cubicBezTo>
                <a:cubicBezTo>
                  <a:pt x="1001" y="1331"/>
                  <a:pt x="1003" y="1336"/>
                  <a:pt x="1004" y="1332"/>
                </a:cubicBezTo>
                <a:cubicBezTo>
                  <a:pt x="1007" y="1330"/>
                  <a:pt x="1004" y="1331"/>
                  <a:pt x="1009" y="1330"/>
                </a:cubicBezTo>
                <a:cubicBezTo>
                  <a:pt x="1009" y="1332"/>
                  <a:pt x="1008" y="1333"/>
                  <a:pt x="1007" y="1335"/>
                </a:cubicBezTo>
                <a:cubicBezTo>
                  <a:pt x="1009" y="1335"/>
                  <a:pt x="1009" y="1335"/>
                  <a:pt x="1009" y="1335"/>
                </a:cubicBezTo>
                <a:cubicBezTo>
                  <a:pt x="1012" y="1330"/>
                  <a:pt x="1022" y="1325"/>
                  <a:pt x="1017" y="1320"/>
                </a:cubicBezTo>
                <a:cubicBezTo>
                  <a:pt x="1022" y="1320"/>
                  <a:pt x="1022" y="1320"/>
                  <a:pt x="1022" y="1320"/>
                </a:cubicBezTo>
                <a:cubicBezTo>
                  <a:pt x="1021" y="1326"/>
                  <a:pt x="1021" y="1326"/>
                  <a:pt x="1019" y="1330"/>
                </a:cubicBezTo>
                <a:cubicBezTo>
                  <a:pt x="1029" y="1330"/>
                  <a:pt x="1029" y="1330"/>
                  <a:pt x="1029" y="1330"/>
                </a:cubicBezTo>
                <a:cubicBezTo>
                  <a:pt x="1029" y="1332"/>
                  <a:pt x="1029" y="1332"/>
                  <a:pt x="1029" y="1332"/>
                </a:cubicBezTo>
                <a:cubicBezTo>
                  <a:pt x="1032" y="1332"/>
                  <a:pt x="1032" y="1332"/>
                  <a:pt x="1032" y="1332"/>
                </a:cubicBezTo>
                <a:cubicBezTo>
                  <a:pt x="1032" y="1335"/>
                  <a:pt x="1032" y="1335"/>
                  <a:pt x="1032" y="1335"/>
                </a:cubicBezTo>
                <a:cubicBezTo>
                  <a:pt x="1034" y="1335"/>
                  <a:pt x="1034" y="1335"/>
                  <a:pt x="1034" y="1335"/>
                </a:cubicBezTo>
                <a:cubicBezTo>
                  <a:pt x="1033" y="1341"/>
                  <a:pt x="1032" y="1340"/>
                  <a:pt x="1029" y="1345"/>
                </a:cubicBezTo>
                <a:cubicBezTo>
                  <a:pt x="1032" y="1345"/>
                  <a:pt x="1032" y="1345"/>
                  <a:pt x="1032" y="1345"/>
                </a:cubicBezTo>
                <a:cubicBezTo>
                  <a:pt x="1035" y="1349"/>
                  <a:pt x="1033" y="1348"/>
                  <a:pt x="1039" y="1350"/>
                </a:cubicBezTo>
                <a:cubicBezTo>
                  <a:pt x="1036" y="1354"/>
                  <a:pt x="1038" y="1348"/>
                  <a:pt x="1034" y="1352"/>
                </a:cubicBezTo>
                <a:cubicBezTo>
                  <a:pt x="1034" y="1355"/>
                  <a:pt x="1034" y="1355"/>
                  <a:pt x="1034" y="1355"/>
                </a:cubicBezTo>
                <a:cubicBezTo>
                  <a:pt x="1037" y="1355"/>
                  <a:pt x="1037" y="1355"/>
                  <a:pt x="1037" y="1355"/>
                </a:cubicBezTo>
                <a:cubicBezTo>
                  <a:pt x="1040" y="1359"/>
                  <a:pt x="1033" y="1357"/>
                  <a:pt x="1032" y="1357"/>
                </a:cubicBezTo>
                <a:cubicBezTo>
                  <a:pt x="1032" y="1350"/>
                  <a:pt x="1032" y="1350"/>
                  <a:pt x="1032" y="1350"/>
                </a:cubicBezTo>
                <a:cubicBezTo>
                  <a:pt x="1029" y="1350"/>
                  <a:pt x="1029" y="1350"/>
                  <a:pt x="1029" y="1350"/>
                </a:cubicBezTo>
                <a:cubicBezTo>
                  <a:pt x="1029" y="1356"/>
                  <a:pt x="1028" y="1356"/>
                  <a:pt x="1027" y="1360"/>
                </a:cubicBezTo>
                <a:cubicBezTo>
                  <a:pt x="1025" y="1359"/>
                  <a:pt x="1023" y="1358"/>
                  <a:pt x="1022" y="1357"/>
                </a:cubicBezTo>
                <a:cubicBezTo>
                  <a:pt x="1022" y="1360"/>
                  <a:pt x="1022" y="1360"/>
                  <a:pt x="1022" y="1360"/>
                </a:cubicBezTo>
                <a:cubicBezTo>
                  <a:pt x="1024" y="1360"/>
                  <a:pt x="1024" y="1360"/>
                  <a:pt x="1024" y="1360"/>
                </a:cubicBezTo>
                <a:cubicBezTo>
                  <a:pt x="1029" y="1362"/>
                  <a:pt x="1019" y="1362"/>
                  <a:pt x="1019" y="1362"/>
                </a:cubicBezTo>
                <a:cubicBezTo>
                  <a:pt x="1019" y="1370"/>
                  <a:pt x="1019" y="1370"/>
                  <a:pt x="1019" y="1370"/>
                </a:cubicBezTo>
                <a:cubicBezTo>
                  <a:pt x="1022" y="1370"/>
                  <a:pt x="1022" y="1370"/>
                  <a:pt x="1022" y="1370"/>
                </a:cubicBezTo>
                <a:cubicBezTo>
                  <a:pt x="1022" y="1365"/>
                  <a:pt x="1022" y="1365"/>
                  <a:pt x="1022" y="1365"/>
                </a:cubicBezTo>
                <a:cubicBezTo>
                  <a:pt x="1025" y="1363"/>
                  <a:pt x="1024" y="1366"/>
                  <a:pt x="1024" y="1367"/>
                </a:cubicBezTo>
                <a:cubicBezTo>
                  <a:pt x="1027" y="1367"/>
                  <a:pt x="1027" y="1367"/>
                  <a:pt x="1027" y="1367"/>
                </a:cubicBezTo>
                <a:cubicBezTo>
                  <a:pt x="1026" y="1369"/>
                  <a:pt x="1025" y="1371"/>
                  <a:pt x="1024" y="1372"/>
                </a:cubicBezTo>
                <a:cubicBezTo>
                  <a:pt x="1027" y="1372"/>
                  <a:pt x="1027" y="1372"/>
                  <a:pt x="1027" y="1372"/>
                </a:cubicBezTo>
                <a:cubicBezTo>
                  <a:pt x="1027" y="1375"/>
                  <a:pt x="1027" y="1375"/>
                  <a:pt x="1027" y="1375"/>
                </a:cubicBezTo>
                <a:cubicBezTo>
                  <a:pt x="1024" y="1375"/>
                  <a:pt x="1024" y="1375"/>
                  <a:pt x="1024" y="1375"/>
                </a:cubicBezTo>
                <a:cubicBezTo>
                  <a:pt x="1024" y="1382"/>
                  <a:pt x="1024" y="1382"/>
                  <a:pt x="1024" y="1382"/>
                </a:cubicBezTo>
                <a:cubicBezTo>
                  <a:pt x="1019" y="1382"/>
                  <a:pt x="1019" y="1382"/>
                  <a:pt x="1019" y="1382"/>
                </a:cubicBezTo>
                <a:cubicBezTo>
                  <a:pt x="1019" y="1387"/>
                  <a:pt x="1019" y="1387"/>
                  <a:pt x="1019" y="1387"/>
                </a:cubicBezTo>
                <a:cubicBezTo>
                  <a:pt x="1017" y="1387"/>
                  <a:pt x="1017" y="1387"/>
                  <a:pt x="1017" y="1387"/>
                </a:cubicBezTo>
                <a:cubicBezTo>
                  <a:pt x="1017" y="1385"/>
                  <a:pt x="1017" y="1385"/>
                  <a:pt x="1017" y="1385"/>
                </a:cubicBezTo>
                <a:cubicBezTo>
                  <a:pt x="1015" y="1380"/>
                  <a:pt x="1014" y="1390"/>
                  <a:pt x="1014" y="1390"/>
                </a:cubicBezTo>
                <a:close/>
                <a:moveTo>
                  <a:pt x="1007" y="1375"/>
                </a:moveTo>
                <a:cubicBezTo>
                  <a:pt x="1007" y="1370"/>
                  <a:pt x="1007" y="1370"/>
                  <a:pt x="1007" y="1370"/>
                </a:cubicBezTo>
                <a:cubicBezTo>
                  <a:pt x="1010" y="1373"/>
                  <a:pt x="1008" y="1370"/>
                  <a:pt x="1009" y="1375"/>
                </a:cubicBezTo>
                <a:lnTo>
                  <a:pt x="1007" y="1375"/>
                </a:lnTo>
                <a:close/>
                <a:moveTo>
                  <a:pt x="994" y="1317"/>
                </a:moveTo>
                <a:cubicBezTo>
                  <a:pt x="999" y="1317"/>
                  <a:pt x="999" y="1317"/>
                  <a:pt x="999" y="1317"/>
                </a:cubicBezTo>
                <a:cubicBezTo>
                  <a:pt x="997" y="1320"/>
                  <a:pt x="1000" y="1318"/>
                  <a:pt x="997" y="1320"/>
                </a:cubicBezTo>
                <a:cubicBezTo>
                  <a:pt x="997" y="1322"/>
                  <a:pt x="997" y="1322"/>
                  <a:pt x="997" y="1322"/>
                </a:cubicBezTo>
                <a:cubicBezTo>
                  <a:pt x="994" y="1320"/>
                  <a:pt x="996" y="1322"/>
                  <a:pt x="994" y="1317"/>
                </a:cubicBezTo>
                <a:close/>
                <a:moveTo>
                  <a:pt x="999" y="1305"/>
                </a:moveTo>
                <a:cubicBezTo>
                  <a:pt x="1004" y="1305"/>
                  <a:pt x="1004" y="1305"/>
                  <a:pt x="1004" y="1305"/>
                </a:cubicBezTo>
                <a:cubicBezTo>
                  <a:pt x="1004" y="1310"/>
                  <a:pt x="1004" y="1310"/>
                  <a:pt x="1004" y="1310"/>
                </a:cubicBezTo>
                <a:cubicBezTo>
                  <a:pt x="1002" y="1308"/>
                  <a:pt x="1004" y="1310"/>
                  <a:pt x="1002" y="1307"/>
                </a:cubicBezTo>
                <a:cubicBezTo>
                  <a:pt x="999" y="1305"/>
                  <a:pt x="1001" y="1308"/>
                  <a:pt x="999" y="1305"/>
                </a:cubicBezTo>
                <a:close/>
                <a:moveTo>
                  <a:pt x="1014" y="1310"/>
                </a:moveTo>
                <a:cubicBezTo>
                  <a:pt x="1014" y="1305"/>
                  <a:pt x="1014" y="1305"/>
                  <a:pt x="1014" y="1305"/>
                </a:cubicBezTo>
                <a:cubicBezTo>
                  <a:pt x="1017" y="1307"/>
                  <a:pt x="1015" y="1305"/>
                  <a:pt x="1017" y="1307"/>
                </a:cubicBezTo>
                <a:cubicBezTo>
                  <a:pt x="1019" y="1307"/>
                  <a:pt x="1019" y="1307"/>
                  <a:pt x="1019" y="1307"/>
                </a:cubicBezTo>
                <a:cubicBezTo>
                  <a:pt x="1016" y="1310"/>
                  <a:pt x="1019" y="1308"/>
                  <a:pt x="1014" y="1310"/>
                </a:cubicBezTo>
                <a:close/>
                <a:moveTo>
                  <a:pt x="1022" y="1312"/>
                </a:moveTo>
                <a:cubicBezTo>
                  <a:pt x="1026" y="1315"/>
                  <a:pt x="1027" y="1317"/>
                  <a:pt x="1027" y="1317"/>
                </a:cubicBezTo>
                <a:cubicBezTo>
                  <a:pt x="1019" y="1317"/>
                  <a:pt x="1019" y="1317"/>
                  <a:pt x="1019" y="1317"/>
                </a:cubicBezTo>
                <a:cubicBezTo>
                  <a:pt x="1020" y="1316"/>
                  <a:pt x="1021" y="1314"/>
                  <a:pt x="1022" y="1312"/>
                </a:cubicBezTo>
                <a:close/>
                <a:moveTo>
                  <a:pt x="1027" y="1315"/>
                </a:moveTo>
                <a:cubicBezTo>
                  <a:pt x="1027" y="1310"/>
                  <a:pt x="1027" y="1310"/>
                  <a:pt x="1027" y="1310"/>
                </a:cubicBezTo>
                <a:cubicBezTo>
                  <a:pt x="1030" y="1313"/>
                  <a:pt x="1028" y="1310"/>
                  <a:pt x="1029" y="1315"/>
                </a:cubicBezTo>
                <a:lnTo>
                  <a:pt x="1027" y="1315"/>
                </a:lnTo>
                <a:close/>
                <a:moveTo>
                  <a:pt x="1044" y="1317"/>
                </a:moveTo>
                <a:cubicBezTo>
                  <a:pt x="1052" y="1317"/>
                  <a:pt x="1052" y="1317"/>
                  <a:pt x="1052" y="1317"/>
                </a:cubicBezTo>
                <a:cubicBezTo>
                  <a:pt x="1052" y="1320"/>
                  <a:pt x="1052" y="1320"/>
                  <a:pt x="1052" y="1320"/>
                </a:cubicBezTo>
                <a:cubicBezTo>
                  <a:pt x="1047" y="1320"/>
                  <a:pt x="1047" y="1320"/>
                  <a:pt x="1047" y="1320"/>
                </a:cubicBezTo>
                <a:cubicBezTo>
                  <a:pt x="1047" y="1322"/>
                  <a:pt x="1047" y="1322"/>
                  <a:pt x="1047" y="1322"/>
                </a:cubicBezTo>
                <a:cubicBezTo>
                  <a:pt x="1046" y="1323"/>
                  <a:pt x="1046" y="1324"/>
                  <a:pt x="1046" y="1324"/>
                </a:cubicBezTo>
                <a:cubicBezTo>
                  <a:pt x="1049" y="1324"/>
                  <a:pt x="1052" y="1325"/>
                  <a:pt x="1057" y="1325"/>
                </a:cubicBezTo>
                <a:cubicBezTo>
                  <a:pt x="1056" y="1331"/>
                  <a:pt x="1056" y="1331"/>
                  <a:pt x="1054" y="1335"/>
                </a:cubicBezTo>
                <a:cubicBezTo>
                  <a:pt x="1051" y="1333"/>
                  <a:pt x="1054" y="1335"/>
                  <a:pt x="1052" y="1332"/>
                </a:cubicBezTo>
                <a:cubicBezTo>
                  <a:pt x="1049" y="1332"/>
                  <a:pt x="1049" y="1332"/>
                  <a:pt x="1049" y="1332"/>
                </a:cubicBezTo>
                <a:cubicBezTo>
                  <a:pt x="1049" y="1327"/>
                  <a:pt x="1053" y="1331"/>
                  <a:pt x="1049" y="1327"/>
                </a:cubicBezTo>
                <a:cubicBezTo>
                  <a:pt x="1049" y="1330"/>
                  <a:pt x="1049" y="1330"/>
                  <a:pt x="1049" y="1330"/>
                </a:cubicBezTo>
                <a:cubicBezTo>
                  <a:pt x="1047" y="1329"/>
                  <a:pt x="1044" y="1328"/>
                  <a:pt x="1042" y="1327"/>
                </a:cubicBezTo>
                <a:cubicBezTo>
                  <a:pt x="1042" y="1322"/>
                  <a:pt x="1042" y="1322"/>
                  <a:pt x="1042" y="1322"/>
                </a:cubicBezTo>
                <a:cubicBezTo>
                  <a:pt x="1043" y="1323"/>
                  <a:pt x="1044" y="1323"/>
                  <a:pt x="1046" y="1324"/>
                </a:cubicBezTo>
                <a:cubicBezTo>
                  <a:pt x="1044" y="1324"/>
                  <a:pt x="1044" y="1317"/>
                  <a:pt x="1044" y="1317"/>
                </a:cubicBezTo>
                <a:close/>
                <a:moveTo>
                  <a:pt x="1072" y="1292"/>
                </a:moveTo>
                <a:cubicBezTo>
                  <a:pt x="1069" y="1292"/>
                  <a:pt x="1069" y="1292"/>
                  <a:pt x="1069" y="1292"/>
                </a:cubicBezTo>
                <a:cubicBezTo>
                  <a:pt x="1069" y="1288"/>
                  <a:pt x="1069" y="1288"/>
                  <a:pt x="1069" y="1288"/>
                </a:cubicBezTo>
                <a:cubicBezTo>
                  <a:pt x="1072" y="1290"/>
                  <a:pt x="1070" y="1288"/>
                  <a:pt x="1072" y="1292"/>
                </a:cubicBezTo>
                <a:close/>
                <a:moveTo>
                  <a:pt x="1069" y="1283"/>
                </a:moveTo>
                <a:cubicBezTo>
                  <a:pt x="1069" y="1280"/>
                  <a:pt x="1069" y="1280"/>
                  <a:pt x="1069" y="1280"/>
                </a:cubicBezTo>
                <a:cubicBezTo>
                  <a:pt x="1077" y="1280"/>
                  <a:pt x="1077" y="1280"/>
                  <a:pt x="1077" y="1280"/>
                </a:cubicBezTo>
                <a:cubicBezTo>
                  <a:pt x="1077" y="1283"/>
                  <a:pt x="1077" y="1283"/>
                  <a:pt x="1077" y="1283"/>
                </a:cubicBezTo>
                <a:lnTo>
                  <a:pt x="1069" y="1283"/>
                </a:lnTo>
                <a:close/>
                <a:moveTo>
                  <a:pt x="1072" y="1302"/>
                </a:moveTo>
                <a:cubicBezTo>
                  <a:pt x="1072" y="1305"/>
                  <a:pt x="1072" y="1305"/>
                  <a:pt x="1072" y="1305"/>
                </a:cubicBezTo>
                <a:cubicBezTo>
                  <a:pt x="1071" y="1307"/>
                  <a:pt x="1070" y="1308"/>
                  <a:pt x="1069" y="1310"/>
                </a:cubicBezTo>
                <a:cubicBezTo>
                  <a:pt x="1067" y="1310"/>
                  <a:pt x="1067" y="1310"/>
                  <a:pt x="1067" y="1310"/>
                </a:cubicBezTo>
                <a:cubicBezTo>
                  <a:pt x="1068" y="1307"/>
                  <a:pt x="1068" y="1305"/>
                  <a:pt x="1069" y="1302"/>
                </a:cubicBezTo>
                <a:lnTo>
                  <a:pt x="1072" y="1302"/>
                </a:lnTo>
                <a:close/>
                <a:moveTo>
                  <a:pt x="1072" y="1340"/>
                </a:moveTo>
                <a:cubicBezTo>
                  <a:pt x="1064" y="1340"/>
                  <a:pt x="1064" y="1340"/>
                  <a:pt x="1064" y="1340"/>
                </a:cubicBezTo>
                <a:cubicBezTo>
                  <a:pt x="1065" y="1352"/>
                  <a:pt x="1066" y="1347"/>
                  <a:pt x="1069" y="1355"/>
                </a:cubicBezTo>
                <a:cubicBezTo>
                  <a:pt x="1067" y="1355"/>
                  <a:pt x="1067" y="1355"/>
                  <a:pt x="1067" y="1355"/>
                </a:cubicBezTo>
                <a:cubicBezTo>
                  <a:pt x="1064" y="1358"/>
                  <a:pt x="1067" y="1356"/>
                  <a:pt x="1062" y="1357"/>
                </a:cubicBezTo>
                <a:cubicBezTo>
                  <a:pt x="1062" y="1355"/>
                  <a:pt x="1062" y="1355"/>
                  <a:pt x="1062" y="1355"/>
                </a:cubicBezTo>
                <a:cubicBezTo>
                  <a:pt x="1064" y="1355"/>
                  <a:pt x="1064" y="1355"/>
                  <a:pt x="1064" y="1355"/>
                </a:cubicBezTo>
                <a:cubicBezTo>
                  <a:pt x="1063" y="1353"/>
                  <a:pt x="1063" y="1352"/>
                  <a:pt x="1062" y="1350"/>
                </a:cubicBezTo>
                <a:cubicBezTo>
                  <a:pt x="1054" y="1350"/>
                  <a:pt x="1057" y="1355"/>
                  <a:pt x="1054" y="1347"/>
                </a:cubicBezTo>
                <a:cubicBezTo>
                  <a:pt x="1051" y="1345"/>
                  <a:pt x="1054" y="1348"/>
                  <a:pt x="1052" y="1345"/>
                </a:cubicBezTo>
                <a:cubicBezTo>
                  <a:pt x="1057" y="1345"/>
                  <a:pt x="1057" y="1345"/>
                  <a:pt x="1057" y="1345"/>
                </a:cubicBezTo>
                <a:cubicBezTo>
                  <a:pt x="1059" y="1348"/>
                  <a:pt x="1056" y="1345"/>
                  <a:pt x="1059" y="1347"/>
                </a:cubicBezTo>
                <a:cubicBezTo>
                  <a:pt x="1058" y="1344"/>
                  <a:pt x="1056" y="1341"/>
                  <a:pt x="1054" y="1337"/>
                </a:cubicBezTo>
                <a:cubicBezTo>
                  <a:pt x="1059" y="1337"/>
                  <a:pt x="1059" y="1337"/>
                  <a:pt x="1059" y="1337"/>
                </a:cubicBezTo>
                <a:cubicBezTo>
                  <a:pt x="1059" y="1340"/>
                  <a:pt x="1059" y="1340"/>
                  <a:pt x="1059" y="1340"/>
                </a:cubicBezTo>
                <a:cubicBezTo>
                  <a:pt x="1062" y="1339"/>
                  <a:pt x="1064" y="1338"/>
                  <a:pt x="1067" y="1337"/>
                </a:cubicBezTo>
                <a:cubicBezTo>
                  <a:pt x="1066" y="1335"/>
                  <a:pt x="1062" y="1332"/>
                  <a:pt x="1064" y="1327"/>
                </a:cubicBezTo>
                <a:cubicBezTo>
                  <a:pt x="1067" y="1327"/>
                  <a:pt x="1067" y="1327"/>
                  <a:pt x="1067" y="1327"/>
                </a:cubicBezTo>
                <a:cubicBezTo>
                  <a:pt x="1067" y="1330"/>
                  <a:pt x="1067" y="1330"/>
                  <a:pt x="1067" y="1330"/>
                </a:cubicBezTo>
                <a:cubicBezTo>
                  <a:pt x="1070" y="1333"/>
                  <a:pt x="1071" y="1334"/>
                  <a:pt x="1072" y="1340"/>
                </a:cubicBezTo>
                <a:close/>
                <a:moveTo>
                  <a:pt x="1069" y="1350"/>
                </a:moveTo>
                <a:cubicBezTo>
                  <a:pt x="1067" y="1350"/>
                  <a:pt x="1067" y="1350"/>
                  <a:pt x="1067" y="1350"/>
                </a:cubicBezTo>
                <a:cubicBezTo>
                  <a:pt x="1067" y="1345"/>
                  <a:pt x="1067" y="1345"/>
                  <a:pt x="1067" y="1345"/>
                </a:cubicBezTo>
                <a:cubicBezTo>
                  <a:pt x="1070" y="1348"/>
                  <a:pt x="1068" y="1345"/>
                  <a:pt x="1069" y="1350"/>
                </a:cubicBezTo>
                <a:close/>
                <a:moveTo>
                  <a:pt x="1072" y="1370"/>
                </a:moveTo>
                <a:cubicBezTo>
                  <a:pt x="1067" y="1368"/>
                  <a:pt x="1070" y="1370"/>
                  <a:pt x="1067" y="1367"/>
                </a:cubicBezTo>
                <a:cubicBezTo>
                  <a:pt x="1072" y="1367"/>
                  <a:pt x="1072" y="1367"/>
                  <a:pt x="1072" y="1367"/>
                </a:cubicBezTo>
                <a:lnTo>
                  <a:pt x="1072" y="1370"/>
                </a:lnTo>
                <a:close/>
                <a:moveTo>
                  <a:pt x="1074" y="1390"/>
                </a:moveTo>
                <a:cubicBezTo>
                  <a:pt x="1072" y="1390"/>
                  <a:pt x="1072" y="1390"/>
                  <a:pt x="1072" y="1390"/>
                </a:cubicBezTo>
                <a:cubicBezTo>
                  <a:pt x="1072" y="1385"/>
                  <a:pt x="1072" y="1385"/>
                  <a:pt x="1072" y="1385"/>
                </a:cubicBezTo>
                <a:cubicBezTo>
                  <a:pt x="1075" y="1388"/>
                  <a:pt x="1073" y="1385"/>
                  <a:pt x="1074" y="1390"/>
                </a:cubicBezTo>
                <a:close/>
                <a:moveTo>
                  <a:pt x="1049" y="1340"/>
                </a:moveTo>
                <a:cubicBezTo>
                  <a:pt x="1046" y="1338"/>
                  <a:pt x="1049" y="1340"/>
                  <a:pt x="1047" y="1337"/>
                </a:cubicBezTo>
                <a:cubicBezTo>
                  <a:pt x="1052" y="1337"/>
                  <a:pt x="1052" y="1337"/>
                  <a:pt x="1052" y="1337"/>
                </a:cubicBezTo>
                <a:cubicBezTo>
                  <a:pt x="1052" y="1342"/>
                  <a:pt x="1052" y="1342"/>
                  <a:pt x="1052" y="1342"/>
                </a:cubicBezTo>
                <a:cubicBezTo>
                  <a:pt x="1049" y="1340"/>
                  <a:pt x="1051" y="1343"/>
                  <a:pt x="1049" y="1340"/>
                </a:cubicBezTo>
                <a:close/>
                <a:moveTo>
                  <a:pt x="1064" y="1297"/>
                </a:moveTo>
                <a:cubicBezTo>
                  <a:pt x="1062" y="1299"/>
                  <a:pt x="1064" y="1301"/>
                  <a:pt x="1059" y="1300"/>
                </a:cubicBezTo>
                <a:cubicBezTo>
                  <a:pt x="1060" y="1298"/>
                  <a:pt x="1061" y="1297"/>
                  <a:pt x="1062" y="1295"/>
                </a:cubicBezTo>
                <a:cubicBezTo>
                  <a:pt x="1067" y="1295"/>
                  <a:pt x="1067" y="1295"/>
                  <a:pt x="1067" y="1295"/>
                </a:cubicBezTo>
                <a:cubicBezTo>
                  <a:pt x="1065" y="1298"/>
                  <a:pt x="1067" y="1295"/>
                  <a:pt x="1064" y="1297"/>
                </a:cubicBezTo>
                <a:close/>
                <a:moveTo>
                  <a:pt x="1057" y="1292"/>
                </a:moveTo>
                <a:cubicBezTo>
                  <a:pt x="1057" y="1300"/>
                  <a:pt x="1057" y="1300"/>
                  <a:pt x="1057" y="1300"/>
                </a:cubicBezTo>
                <a:cubicBezTo>
                  <a:pt x="1049" y="1298"/>
                  <a:pt x="1054" y="1300"/>
                  <a:pt x="1054" y="1292"/>
                </a:cubicBezTo>
                <a:cubicBezTo>
                  <a:pt x="1057" y="1292"/>
                  <a:pt x="1057" y="1292"/>
                  <a:pt x="1057" y="1292"/>
                </a:cubicBezTo>
                <a:cubicBezTo>
                  <a:pt x="1057" y="1288"/>
                  <a:pt x="1057" y="1288"/>
                  <a:pt x="1057" y="1288"/>
                </a:cubicBezTo>
                <a:cubicBezTo>
                  <a:pt x="1062" y="1288"/>
                  <a:pt x="1062" y="1288"/>
                  <a:pt x="1062" y="1288"/>
                </a:cubicBezTo>
                <a:cubicBezTo>
                  <a:pt x="1062" y="1283"/>
                  <a:pt x="1062" y="1283"/>
                  <a:pt x="1062" y="1283"/>
                </a:cubicBezTo>
                <a:cubicBezTo>
                  <a:pt x="1067" y="1283"/>
                  <a:pt x="1067" y="1283"/>
                  <a:pt x="1067" y="1283"/>
                </a:cubicBezTo>
                <a:cubicBezTo>
                  <a:pt x="1065" y="1290"/>
                  <a:pt x="1064" y="1291"/>
                  <a:pt x="1057" y="1292"/>
                </a:cubicBezTo>
                <a:close/>
                <a:moveTo>
                  <a:pt x="1057" y="1312"/>
                </a:moveTo>
                <a:cubicBezTo>
                  <a:pt x="1057" y="1315"/>
                  <a:pt x="1057" y="1315"/>
                  <a:pt x="1057" y="1315"/>
                </a:cubicBezTo>
                <a:cubicBezTo>
                  <a:pt x="1052" y="1314"/>
                  <a:pt x="1055" y="1315"/>
                  <a:pt x="1052" y="1312"/>
                </a:cubicBezTo>
                <a:lnTo>
                  <a:pt x="1057" y="1312"/>
                </a:lnTo>
                <a:close/>
                <a:moveTo>
                  <a:pt x="1049" y="1307"/>
                </a:moveTo>
                <a:cubicBezTo>
                  <a:pt x="1049" y="1302"/>
                  <a:pt x="1049" y="1302"/>
                  <a:pt x="1049" y="1302"/>
                </a:cubicBezTo>
                <a:cubicBezTo>
                  <a:pt x="1052" y="1305"/>
                  <a:pt x="1050" y="1302"/>
                  <a:pt x="1052" y="1307"/>
                </a:cubicBezTo>
                <a:lnTo>
                  <a:pt x="1049" y="1307"/>
                </a:lnTo>
                <a:close/>
                <a:moveTo>
                  <a:pt x="1044" y="1337"/>
                </a:moveTo>
                <a:cubicBezTo>
                  <a:pt x="1044" y="1340"/>
                  <a:pt x="1044" y="1340"/>
                  <a:pt x="1044" y="1340"/>
                </a:cubicBezTo>
                <a:cubicBezTo>
                  <a:pt x="1047" y="1342"/>
                  <a:pt x="1045" y="1340"/>
                  <a:pt x="1047" y="1342"/>
                </a:cubicBezTo>
                <a:cubicBezTo>
                  <a:pt x="1049" y="1342"/>
                  <a:pt x="1049" y="1342"/>
                  <a:pt x="1049" y="1342"/>
                </a:cubicBezTo>
                <a:cubicBezTo>
                  <a:pt x="1048" y="1344"/>
                  <a:pt x="1048" y="1346"/>
                  <a:pt x="1047" y="1347"/>
                </a:cubicBezTo>
                <a:cubicBezTo>
                  <a:pt x="1052" y="1347"/>
                  <a:pt x="1052" y="1347"/>
                  <a:pt x="1052" y="1347"/>
                </a:cubicBezTo>
                <a:cubicBezTo>
                  <a:pt x="1051" y="1349"/>
                  <a:pt x="1050" y="1351"/>
                  <a:pt x="1049" y="1352"/>
                </a:cubicBezTo>
                <a:cubicBezTo>
                  <a:pt x="1052" y="1352"/>
                  <a:pt x="1052" y="1352"/>
                  <a:pt x="1052" y="1352"/>
                </a:cubicBezTo>
                <a:cubicBezTo>
                  <a:pt x="1049" y="1355"/>
                  <a:pt x="1052" y="1353"/>
                  <a:pt x="1047" y="1355"/>
                </a:cubicBezTo>
                <a:cubicBezTo>
                  <a:pt x="1047" y="1356"/>
                  <a:pt x="1045" y="1360"/>
                  <a:pt x="1044" y="1365"/>
                </a:cubicBezTo>
                <a:cubicBezTo>
                  <a:pt x="1039" y="1365"/>
                  <a:pt x="1039" y="1365"/>
                  <a:pt x="1039" y="1365"/>
                </a:cubicBezTo>
                <a:cubicBezTo>
                  <a:pt x="1041" y="1359"/>
                  <a:pt x="1043" y="1353"/>
                  <a:pt x="1044" y="1347"/>
                </a:cubicBezTo>
                <a:cubicBezTo>
                  <a:pt x="1042" y="1344"/>
                  <a:pt x="1038" y="1345"/>
                  <a:pt x="1034" y="1340"/>
                </a:cubicBezTo>
                <a:cubicBezTo>
                  <a:pt x="1040" y="1340"/>
                  <a:pt x="1041" y="1339"/>
                  <a:pt x="1044" y="1337"/>
                </a:cubicBezTo>
                <a:close/>
                <a:moveTo>
                  <a:pt x="1042" y="1337"/>
                </a:moveTo>
                <a:cubicBezTo>
                  <a:pt x="1037" y="1336"/>
                  <a:pt x="1040" y="1338"/>
                  <a:pt x="1037" y="1335"/>
                </a:cubicBezTo>
                <a:cubicBezTo>
                  <a:pt x="1042" y="1335"/>
                  <a:pt x="1042" y="1335"/>
                  <a:pt x="1042" y="1335"/>
                </a:cubicBezTo>
                <a:lnTo>
                  <a:pt x="1042" y="1337"/>
                </a:lnTo>
                <a:close/>
                <a:moveTo>
                  <a:pt x="1032" y="1305"/>
                </a:moveTo>
                <a:cubicBezTo>
                  <a:pt x="1032" y="1302"/>
                  <a:pt x="1032" y="1302"/>
                  <a:pt x="1032" y="1302"/>
                </a:cubicBezTo>
                <a:cubicBezTo>
                  <a:pt x="1037" y="1302"/>
                  <a:pt x="1037" y="1302"/>
                  <a:pt x="1037" y="1302"/>
                </a:cubicBezTo>
                <a:cubicBezTo>
                  <a:pt x="1037" y="1300"/>
                  <a:pt x="1037" y="1300"/>
                  <a:pt x="1037" y="1300"/>
                </a:cubicBezTo>
                <a:cubicBezTo>
                  <a:pt x="1039" y="1295"/>
                  <a:pt x="1039" y="1305"/>
                  <a:pt x="1039" y="1305"/>
                </a:cubicBezTo>
                <a:lnTo>
                  <a:pt x="1032" y="1305"/>
                </a:lnTo>
                <a:close/>
                <a:moveTo>
                  <a:pt x="1037" y="1365"/>
                </a:moveTo>
                <a:cubicBezTo>
                  <a:pt x="1035" y="1368"/>
                  <a:pt x="1037" y="1365"/>
                  <a:pt x="1034" y="1367"/>
                </a:cubicBezTo>
                <a:cubicBezTo>
                  <a:pt x="1034" y="1370"/>
                  <a:pt x="1034" y="1370"/>
                  <a:pt x="1034" y="1370"/>
                </a:cubicBezTo>
                <a:cubicBezTo>
                  <a:pt x="1031" y="1367"/>
                  <a:pt x="1033" y="1370"/>
                  <a:pt x="1032" y="1365"/>
                </a:cubicBezTo>
                <a:lnTo>
                  <a:pt x="1037" y="1365"/>
                </a:lnTo>
                <a:close/>
                <a:moveTo>
                  <a:pt x="1024" y="1422"/>
                </a:moveTo>
                <a:cubicBezTo>
                  <a:pt x="1021" y="1420"/>
                  <a:pt x="1024" y="1423"/>
                  <a:pt x="1022" y="1420"/>
                </a:cubicBezTo>
                <a:cubicBezTo>
                  <a:pt x="1019" y="1418"/>
                  <a:pt x="1021" y="1420"/>
                  <a:pt x="1019" y="1417"/>
                </a:cubicBezTo>
                <a:cubicBezTo>
                  <a:pt x="1024" y="1417"/>
                  <a:pt x="1024" y="1417"/>
                  <a:pt x="1024" y="1417"/>
                </a:cubicBezTo>
                <a:lnTo>
                  <a:pt x="1024" y="1422"/>
                </a:lnTo>
                <a:close/>
                <a:moveTo>
                  <a:pt x="1027" y="1422"/>
                </a:moveTo>
                <a:cubicBezTo>
                  <a:pt x="1027" y="1417"/>
                  <a:pt x="1027" y="1417"/>
                  <a:pt x="1027" y="1417"/>
                </a:cubicBezTo>
                <a:cubicBezTo>
                  <a:pt x="1021" y="1412"/>
                  <a:pt x="1023" y="1413"/>
                  <a:pt x="1024" y="1407"/>
                </a:cubicBezTo>
                <a:cubicBezTo>
                  <a:pt x="1029" y="1411"/>
                  <a:pt x="1029" y="1414"/>
                  <a:pt x="1029" y="1422"/>
                </a:cubicBezTo>
                <a:lnTo>
                  <a:pt x="1027" y="1422"/>
                </a:lnTo>
                <a:close/>
                <a:moveTo>
                  <a:pt x="1029" y="1400"/>
                </a:moveTo>
                <a:cubicBezTo>
                  <a:pt x="1022" y="1397"/>
                  <a:pt x="1027" y="1400"/>
                  <a:pt x="1027" y="1392"/>
                </a:cubicBezTo>
                <a:cubicBezTo>
                  <a:pt x="1029" y="1392"/>
                  <a:pt x="1029" y="1392"/>
                  <a:pt x="1029" y="1392"/>
                </a:cubicBezTo>
                <a:lnTo>
                  <a:pt x="1029" y="1400"/>
                </a:lnTo>
                <a:close/>
                <a:moveTo>
                  <a:pt x="1032" y="1377"/>
                </a:moveTo>
                <a:cubicBezTo>
                  <a:pt x="1029" y="1383"/>
                  <a:pt x="1035" y="1380"/>
                  <a:pt x="1029" y="1385"/>
                </a:cubicBezTo>
                <a:cubicBezTo>
                  <a:pt x="1029" y="1379"/>
                  <a:pt x="1028" y="1370"/>
                  <a:pt x="1027" y="1370"/>
                </a:cubicBezTo>
                <a:cubicBezTo>
                  <a:pt x="1032" y="1370"/>
                  <a:pt x="1032" y="1370"/>
                  <a:pt x="1032" y="1370"/>
                </a:cubicBezTo>
                <a:cubicBezTo>
                  <a:pt x="1032" y="1375"/>
                  <a:pt x="1032" y="1375"/>
                  <a:pt x="1032" y="1375"/>
                </a:cubicBezTo>
                <a:cubicBezTo>
                  <a:pt x="1037" y="1375"/>
                  <a:pt x="1037" y="1375"/>
                  <a:pt x="1037" y="1375"/>
                </a:cubicBezTo>
                <a:cubicBezTo>
                  <a:pt x="1035" y="1380"/>
                  <a:pt x="1036" y="1381"/>
                  <a:pt x="1032" y="1377"/>
                </a:cubicBezTo>
                <a:close/>
                <a:moveTo>
                  <a:pt x="1044" y="1387"/>
                </a:moveTo>
                <a:cubicBezTo>
                  <a:pt x="1038" y="1386"/>
                  <a:pt x="1040" y="1387"/>
                  <a:pt x="1037" y="1382"/>
                </a:cubicBezTo>
                <a:cubicBezTo>
                  <a:pt x="1039" y="1383"/>
                  <a:pt x="1042" y="1384"/>
                  <a:pt x="1044" y="1385"/>
                </a:cubicBezTo>
                <a:lnTo>
                  <a:pt x="1044" y="1387"/>
                </a:lnTo>
                <a:close/>
                <a:moveTo>
                  <a:pt x="1047" y="1372"/>
                </a:moveTo>
                <a:cubicBezTo>
                  <a:pt x="1041" y="1371"/>
                  <a:pt x="1042" y="1372"/>
                  <a:pt x="1039" y="1367"/>
                </a:cubicBezTo>
                <a:cubicBezTo>
                  <a:pt x="1042" y="1368"/>
                  <a:pt x="1044" y="1369"/>
                  <a:pt x="1047" y="1370"/>
                </a:cubicBezTo>
                <a:lnTo>
                  <a:pt x="1047" y="1372"/>
                </a:lnTo>
                <a:close/>
                <a:moveTo>
                  <a:pt x="1047" y="1357"/>
                </a:moveTo>
                <a:cubicBezTo>
                  <a:pt x="1050" y="1360"/>
                  <a:pt x="1048" y="1357"/>
                  <a:pt x="1049" y="1362"/>
                </a:cubicBezTo>
                <a:cubicBezTo>
                  <a:pt x="1047" y="1362"/>
                  <a:pt x="1047" y="1362"/>
                  <a:pt x="1047" y="1362"/>
                </a:cubicBezTo>
                <a:lnTo>
                  <a:pt x="1047" y="1357"/>
                </a:lnTo>
                <a:close/>
                <a:moveTo>
                  <a:pt x="1049" y="1375"/>
                </a:moveTo>
                <a:cubicBezTo>
                  <a:pt x="1054" y="1375"/>
                  <a:pt x="1054" y="1375"/>
                  <a:pt x="1054" y="1375"/>
                </a:cubicBezTo>
                <a:cubicBezTo>
                  <a:pt x="1054" y="1377"/>
                  <a:pt x="1054" y="1377"/>
                  <a:pt x="1054" y="1377"/>
                </a:cubicBezTo>
                <a:cubicBezTo>
                  <a:pt x="1049" y="1376"/>
                  <a:pt x="1052" y="1378"/>
                  <a:pt x="1049" y="1375"/>
                </a:cubicBezTo>
                <a:close/>
                <a:moveTo>
                  <a:pt x="1054" y="1390"/>
                </a:moveTo>
                <a:cubicBezTo>
                  <a:pt x="1057" y="1393"/>
                  <a:pt x="1055" y="1390"/>
                  <a:pt x="1057" y="1395"/>
                </a:cubicBezTo>
                <a:cubicBezTo>
                  <a:pt x="1054" y="1395"/>
                  <a:pt x="1054" y="1395"/>
                  <a:pt x="1054" y="1395"/>
                </a:cubicBezTo>
                <a:lnTo>
                  <a:pt x="1054" y="1390"/>
                </a:lnTo>
                <a:close/>
                <a:moveTo>
                  <a:pt x="1062" y="1405"/>
                </a:moveTo>
                <a:cubicBezTo>
                  <a:pt x="1059" y="1403"/>
                  <a:pt x="1061" y="1405"/>
                  <a:pt x="1059" y="1402"/>
                </a:cubicBezTo>
                <a:cubicBezTo>
                  <a:pt x="1056" y="1400"/>
                  <a:pt x="1059" y="1403"/>
                  <a:pt x="1057" y="1400"/>
                </a:cubicBezTo>
                <a:cubicBezTo>
                  <a:pt x="1062" y="1400"/>
                  <a:pt x="1062" y="1400"/>
                  <a:pt x="1062" y="1400"/>
                </a:cubicBezTo>
                <a:lnTo>
                  <a:pt x="1062" y="1405"/>
                </a:lnTo>
                <a:close/>
                <a:moveTo>
                  <a:pt x="1069" y="1392"/>
                </a:moveTo>
                <a:cubicBezTo>
                  <a:pt x="1067" y="1392"/>
                  <a:pt x="1067" y="1392"/>
                  <a:pt x="1067" y="1392"/>
                </a:cubicBezTo>
                <a:cubicBezTo>
                  <a:pt x="1067" y="1390"/>
                  <a:pt x="1067" y="1390"/>
                  <a:pt x="1067" y="1390"/>
                </a:cubicBezTo>
                <a:cubicBezTo>
                  <a:pt x="1063" y="1392"/>
                  <a:pt x="1064" y="1395"/>
                  <a:pt x="1059" y="1397"/>
                </a:cubicBezTo>
                <a:cubicBezTo>
                  <a:pt x="1059" y="1390"/>
                  <a:pt x="1059" y="1390"/>
                  <a:pt x="1059" y="1390"/>
                </a:cubicBezTo>
                <a:cubicBezTo>
                  <a:pt x="1062" y="1388"/>
                  <a:pt x="1060" y="1390"/>
                  <a:pt x="1062" y="1387"/>
                </a:cubicBezTo>
                <a:cubicBezTo>
                  <a:pt x="1069" y="1387"/>
                  <a:pt x="1069" y="1387"/>
                  <a:pt x="1069" y="1387"/>
                </a:cubicBezTo>
                <a:lnTo>
                  <a:pt x="1069" y="1392"/>
                </a:lnTo>
                <a:close/>
                <a:moveTo>
                  <a:pt x="1077" y="1397"/>
                </a:moveTo>
                <a:cubicBezTo>
                  <a:pt x="1072" y="1397"/>
                  <a:pt x="1072" y="1397"/>
                  <a:pt x="1072" y="1397"/>
                </a:cubicBezTo>
                <a:cubicBezTo>
                  <a:pt x="1072" y="1392"/>
                  <a:pt x="1072" y="1392"/>
                  <a:pt x="1072" y="1392"/>
                </a:cubicBezTo>
                <a:cubicBezTo>
                  <a:pt x="1077" y="1392"/>
                  <a:pt x="1077" y="1392"/>
                  <a:pt x="1077" y="1392"/>
                </a:cubicBezTo>
                <a:lnTo>
                  <a:pt x="1077" y="1397"/>
                </a:lnTo>
                <a:close/>
                <a:moveTo>
                  <a:pt x="1077" y="1365"/>
                </a:moveTo>
                <a:cubicBezTo>
                  <a:pt x="1074" y="1365"/>
                  <a:pt x="1074" y="1365"/>
                  <a:pt x="1074" y="1365"/>
                </a:cubicBezTo>
                <a:cubicBezTo>
                  <a:pt x="1074" y="1367"/>
                  <a:pt x="1074" y="1367"/>
                  <a:pt x="1074" y="1367"/>
                </a:cubicBezTo>
                <a:cubicBezTo>
                  <a:pt x="1072" y="1367"/>
                  <a:pt x="1069" y="1366"/>
                  <a:pt x="1067" y="1365"/>
                </a:cubicBezTo>
                <a:cubicBezTo>
                  <a:pt x="1067" y="1360"/>
                  <a:pt x="1067" y="1360"/>
                  <a:pt x="1067" y="1360"/>
                </a:cubicBezTo>
                <a:cubicBezTo>
                  <a:pt x="1069" y="1360"/>
                  <a:pt x="1069" y="1360"/>
                  <a:pt x="1069" y="1360"/>
                </a:cubicBezTo>
                <a:cubicBezTo>
                  <a:pt x="1069" y="1362"/>
                  <a:pt x="1069" y="1362"/>
                  <a:pt x="1069" y="1362"/>
                </a:cubicBezTo>
                <a:cubicBezTo>
                  <a:pt x="1077" y="1362"/>
                  <a:pt x="1077" y="1362"/>
                  <a:pt x="1077" y="1362"/>
                </a:cubicBezTo>
                <a:lnTo>
                  <a:pt x="1077" y="1365"/>
                </a:lnTo>
                <a:close/>
                <a:moveTo>
                  <a:pt x="1087" y="1337"/>
                </a:moveTo>
                <a:cubicBezTo>
                  <a:pt x="1085" y="1343"/>
                  <a:pt x="1084" y="1340"/>
                  <a:pt x="1087" y="1345"/>
                </a:cubicBezTo>
                <a:cubicBezTo>
                  <a:pt x="1084" y="1345"/>
                  <a:pt x="1084" y="1345"/>
                  <a:pt x="1084" y="1345"/>
                </a:cubicBezTo>
                <a:cubicBezTo>
                  <a:pt x="1083" y="1347"/>
                  <a:pt x="1083" y="1348"/>
                  <a:pt x="1082" y="1350"/>
                </a:cubicBezTo>
                <a:cubicBezTo>
                  <a:pt x="1087" y="1350"/>
                  <a:pt x="1087" y="1350"/>
                  <a:pt x="1087" y="1350"/>
                </a:cubicBezTo>
                <a:cubicBezTo>
                  <a:pt x="1087" y="1355"/>
                  <a:pt x="1087" y="1355"/>
                  <a:pt x="1087" y="1355"/>
                </a:cubicBezTo>
                <a:cubicBezTo>
                  <a:pt x="1082" y="1355"/>
                  <a:pt x="1082" y="1355"/>
                  <a:pt x="1082" y="1355"/>
                </a:cubicBezTo>
                <a:cubicBezTo>
                  <a:pt x="1082" y="1350"/>
                  <a:pt x="1082" y="1350"/>
                  <a:pt x="1082" y="1350"/>
                </a:cubicBezTo>
                <a:cubicBezTo>
                  <a:pt x="1079" y="1350"/>
                  <a:pt x="1079" y="1350"/>
                  <a:pt x="1079" y="1350"/>
                </a:cubicBezTo>
                <a:cubicBezTo>
                  <a:pt x="1079" y="1345"/>
                  <a:pt x="1079" y="1345"/>
                  <a:pt x="1079" y="1345"/>
                </a:cubicBezTo>
                <a:cubicBezTo>
                  <a:pt x="1077" y="1347"/>
                  <a:pt x="1074" y="1348"/>
                  <a:pt x="1072" y="1350"/>
                </a:cubicBezTo>
                <a:cubicBezTo>
                  <a:pt x="1071" y="1347"/>
                  <a:pt x="1070" y="1345"/>
                  <a:pt x="1069" y="1342"/>
                </a:cubicBezTo>
                <a:cubicBezTo>
                  <a:pt x="1077" y="1342"/>
                  <a:pt x="1077" y="1342"/>
                  <a:pt x="1077" y="1342"/>
                </a:cubicBezTo>
                <a:cubicBezTo>
                  <a:pt x="1077" y="1340"/>
                  <a:pt x="1077" y="1340"/>
                  <a:pt x="1077" y="1340"/>
                </a:cubicBezTo>
                <a:cubicBezTo>
                  <a:pt x="1074" y="1340"/>
                  <a:pt x="1074" y="1340"/>
                  <a:pt x="1074" y="1340"/>
                </a:cubicBezTo>
                <a:cubicBezTo>
                  <a:pt x="1074" y="1337"/>
                  <a:pt x="1074" y="1337"/>
                  <a:pt x="1074" y="1337"/>
                </a:cubicBezTo>
                <a:cubicBezTo>
                  <a:pt x="1077" y="1332"/>
                  <a:pt x="1077" y="1332"/>
                  <a:pt x="1077" y="1332"/>
                </a:cubicBezTo>
                <a:cubicBezTo>
                  <a:pt x="1074" y="1332"/>
                  <a:pt x="1074" y="1332"/>
                  <a:pt x="1074" y="1332"/>
                </a:cubicBezTo>
                <a:cubicBezTo>
                  <a:pt x="1074" y="1335"/>
                  <a:pt x="1074" y="1335"/>
                  <a:pt x="1074" y="1335"/>
                </a:cubicBezTo>
                <a:cubicBezTo>
                  <a:pt x="1072" y="1340"/>
                  <a:pt x="1072" y="1330"/>
                  <a:pt x="1072" y="1330"/>
                </a:cubicBezTo>
                <a:cubicBezTo>
                  <a:pt x="1069" y="1330"/>
                  <a:pt x="1069" y="1330"/>
                  <a:pt x="1069" y="1330"/>
                </a:cubicBezTo>
                <a:cubicBezTo>
                  <a:pt x="1069" y="1322"/>
                  <a:pt x="1069" y="1322"/>
                  <a:pt x="1069" y="1322"/>
                </a:cubicBezTo>
                <a:cubicBezTo>
                  <a:pt x="1067" y="1322"/>
                  <a:pt x="1067" y="1322"/>
                  <a:pt x="1067" y="1322"/>
                </a:cubicBezTo>
                <a:cubicBezTo>
                  <a:pt x="1067" y="1320"/>
                  <a:pt x="1067" y="1320"/>
                  <a:pt x="1067" y="1320"/>
                </a:cubicBezTo>
                <a:cubicBezTo>
                  <a:pt x="1070" y="1321"/>
                  <a:pt x="1073" y="1322"/>
                  <a:pt x="1077" y="1322"/>
                </a:cubicBezTo>
                <a:cubicBezTo>
                  <a:pt x="1077" y="1320"/>
                  <a:pt x="1077" y="1320"/>
                  <a:pt x="1077" y="1320"/>
                </a:cubicBezTo>
                <a:cubicBezTo>
                  <a:pt x="1079" y="1320"/>
                  <a:pt x="1079" y="1320"/>
                  <a:pt x="1079" y="1320"/>
                </a:cubicBezTo>
                <a:cubicBezTo>
                  <a:pt x="1079" y="1312"/>
                  <a:pt x="1079" y="1312"/>
                  <a:pt x="1079" y="1312"/>
                </a:cubicBezTo>
                <a:cubicBezTo>
                  <a:pt x="1072" y="1306"/>
                  <a:pt x="1075" y="1301"/>
                  <a:pt x="1077" y="1292"/>
                </a:cubicBezTo>
                <a:cubicBezTo>
                  <a:pt x="1082" y="1292"/>
                  <a:pt x="1082" y="1292"/>
                  <a:pt x="1082" y="1292"/>
                </a:cubicBezTo>
                <a:cubicBezTo>
                  <a:pt x="1082" y="1288"/>
                  <a:pt x="1082" y="1288"/>
                  <a:pt x="1082" y="1288"/>
                </a:cubicBezTo>
                <a:cubicBezTo>
                  <a:pt x="1084" y="1288"/>
                  <a:pt x="1084" y="1288"/>
                  <a:pt x="1084" y="1288"/>
                </a:cubicBezTo>
                <a:cubicBezTo>
                  <a:pt x="1084" y="1300"/>
                  <a:pt x="1084" y="1300"/>
                  <a:pt x="1084" y="1300"/>
                </a:cubicBezTo>
                <a:cubicBezTo>
                  <a:pt x="1087" y="1300"/>
                  <a:pt x="1087" y="1300"/>
                  <a:pt x="1087" y="1300"/>
                </a:cubicBezTo>
                <a:cubicBezTo>
                  <a:pt x="1087" y="1300"/>
                  <a:pt x="1084" y="1306"/>
                  <a:pt x="1084" y="1310"/>
                </a:cubicBezTo>
                <a:cubicBezTo>
                  <a:pt x="1087" y="1310"/>
                  <a:pt x="1087" y="1310"/>
                  <a:pt x="1087" y="1310"/>
                </a:cubicBezTo>
                <a:cubicBezTo>
                  <a:pt x="1087" y="1312"/>
                  <a:pt x="1087" y="1312"/>
                  <a:pt x="1087" y="1312"/>
                </a:cubicBezTo>
                <a:cubicBezTo>
                  <a:pt x="1084" y="1312"/>
                  <a:pt x="1084" y="1312"/>
                  <a:pt x="1084" y="1312"/>
                </a:cubicBezTo>
                <a:cubicBezTo>
                  <a:pt x="1083" y="1316"/>
                  <a:pt x="1083" y="1319"/>
                  <a:pt x="1082" y="1322"/>
                </a:cubicBezTo>
                <a:cubicBezTo>
                  <a:pt x="1084" y="1322"/>
                  <a:pt x="1084" y="1322"/>
                  <a:pt x="1084" y="1322"/>
                </a:cubicBezTo>
                <a:cubicBezTo>
                  <a:pt x="1084" y="1317"/>
                  <a:pt x="1084" y="1317"/>
                  <a:pt x="1084" y="1317"/>
                </a:cubicBezTo>
                <a:cubicBezTo>
                  <a:pt x="1089" y="1317"/>
                  <a:pt x="1089" y="1317"/>
                  <a:pt x="1089" y="1317"/>
                </a:cubicBezTo>
                <a:cubicBezTo>
                  <a:pt x="1090" y="1315"/>
                  <a:pt x="1091" y="1312"/>
                  <a:pt x="1092" y="1310"/>
                </a:cubicBezTo>
                <a:cubicBezTo>
                  <a:pt x="1087" y="1309"/>
                  <a:pt x="1090" y="1310"/>
                  <a:pt x="1087" y="1307"/>
                </a:cubicBezTo>
                <a:cubicBezTo>
                  <a:pt x="1094" y="1307"/>
                  <a:pt x="1094" y="1307"/>
                  <a:pt x="1094" y="1307"/>
                </a:cubicBezTo>
                <a:cubicBezTo>
                  <a:pt x="1096" y="1310"/>
                  <a:pt x="1094" y="1308"/>
                  <a:pt x="1097" y="1310"/>
                </a:cubicBezTo>
                <a:cubicBezTo>
                  <a:pt x="1097" y="1312"/>
                  <a:pt x="1097" y="1312"/>
                  <a:pt x="1097" y="1312"/>
                </a:cubicBezTo>
                <a:cubicBezTo>
                  <a:pt x="1095" y="1313"/>
                  <a:pt x="1093" y="1314"/>
                  <a:pt x="1092" y="1315"/>
                </a:cubicBezTo>
                <a:cubicBezTo>
                  <a:pt x="1091" y="1318"/>
                  <a:pt x="1102" y="1335"/>
                  <a:pt x="1102" y="1335"/>
                </a:cubicBezTo>
                <a:cubicBezTo>
                  <a:pt x="1099" y="1335"/>
                  <a:pt x="1099" y="1335"/>
                  <a:pt x="1099" y="1335"/>
                </a:cubicBezTo>
                <a:cubicBezTo>
                  <a:pt x="1099" y="1337"/>
                  <a:pt x="1099" y="1337"/>
                  <a:pt x="1099" y="1337"/>
                </a:cubicBezTo>
                <a:cubicBezTo>
                  <a:pt x="1096" y="1335"/>
                  <a:pt x="1095" y="1332"/>
                  <a:pt x="1092" y="1330"/>
                </a:cubicBezTo>
                <a:cubicBezTo>
                  <a:pt x="1092" y="1338"/>
                  <a:pt x="1097" y="1335"/>
                  <a:pt x="1089" y="1337"/>
                </a:cubicBezTo>
                <a:cubicBezTo>
                  <a:pt x="1086" y="1333"/>
                  <a:pt x="1088" y="1334"/>
                  <a:pt x="1082" y="1332"/>
                </a:cubicBezTo>
                <a:cubicBezTo>
                  <a:pt x="1081" y="1335"/>
                  <a:pt x="1080" y="1337"/>
                  <a:pt x="1079" y="1340"/>
                </a:cubicBezTo>
                <a:cubicBezTo>
                  <a:pt x="1082" y="1339"/>
                  <a:pt x="1084" y="1338"/>
                  <a:pt x="1087" y="1337"/>
                </a:cubicBezTo>
                <a:close/>
                <a:moveTo>
                  <a:pt x="1079" y="1280"/>
                </a:moveTo>
                <a:cubicBezTo>
                  <a:pt x="1079" y="1278"/>
                  <a:pt x="1079" y="1278"/>
                  <a:pt x="1079" y="1278"/>
                </a:cubicBezTo>
                <a:cubicBezTo>
                  <a:pt x="1076" y="1275"/>
                  <a:pt x="1079" y="1278"/>
                  <a:pt x="1077" y="1275"/>
                </a:cubicBezTo>
                <a:cubicBezTo>
                  <a:pt x="1078" y="1274"/>
                  <a:pt x="1080" y="1273"/>
                  <a:pt x="1082" y="1273"/>
                </a:cubicBezTo>
                <a:cubicBezTo>
                  <a:pt x="1082" y="1270"/>
                  <a:pt x="1082" y="1270"/>
                  <a:pt x="1082" y="1270"/>
                </a:cubicBezTo>
                <a:cubicBezTo>
                  <a:pt x="1084" y="1265"/>
                  <a:pt x="1084" y="1275"/>
                  <a:pt x="1084" y="1275"/>
                </a:cubicBezTo>
                <a:cubicBezTo>
                  <a:pt x="1089" y="1275"/>
                  <a:pt x="1089" y="1275"/>
                  <a:pt x="1089" y="1275"/>
                </a:cubicBezTo>
                <a:cubicBezTo>
                  <a:pt x="1089" y="1280"/>
                  <a:pt x="1089" y="1280"/>
                  <a:pt x="1089" y="1280"/>
                </a:cubicBezTo>
                <a:cubicBezTo>
                  <a:pt x="1087" y="1280"/>
                  <a:pt x="1087" y="1280"/>
                  <a:pt x="1087" y="1280"/>
                </a:cubicBezTo>
                <a:cubicBezTo>
                  <a:pt x="1087" y="1278"/>
                  <a:pt x="1087" y="1278"/>
                  <a:pt x="1087" y="1278"/>
                </a:cubicBezTo>
                <a:cubicBezTo>
                  <a:pt x="1084" y="1278"/>
                  <a:pt x="1082" y="1279"/>
                  <a:pt x="1079" y="1280"/>
                </a:cubicBezTo>
                <a:close/>
                <a:moveTo>
                  <a:pt x="1087" y="1295"/>
                </a:moveTo>
                <a:cubicBezTo>
                  <a:pt x="1087" y="1290"/>
                  <a:pt x="1087" y="1290"/>
                  <a:pt x="1087" y="1290"/>
                </a:cubicBezTo>
                <a:cubicBezTo>
                  <a:pt x="1090" y="1293"/>
                  <a:pt x="1088" y="1290"/>
                  <a:pt x="1089" y="1295"/>
                </a:cubicBezTo>
                <a:cubicBezTo>
                  <a:pt x="1094" y="1295"/>
                  <a:pt x="1094" y="1295"/>
                  <a:pt x="1094" y="1295"/>
                </a:cubicBezTo>
                <a:cubicBezTo>
                  <a:pt x="1094" y="1300"/>
                  <a:pt x="1094" y="1300"/>
                  <a:pt x="1094" y="1300"/>
                </a:cubicBezTo>
                <a:cubicBezTo>
                  <a:pt x="1091" y="1298"/>
                  <a:pt x="1094" y="1300"/>
                  <a:pt x="1092" y="1297"/>
                </a:cubicBezTo>
                <a:cubicBezTo>
                  <a:pt x="1089" y="1295"/>
                  <a:pt x="1091" y="1298"/>
                  <a:pt x="1089" y="1295"/>
                </a:cubicBezTo>
                <a:lnTo>
                  <a:pt x="1087" y="1295"/>
                </a:lnTo>
                <a:close/>
                <a:moveTo>
                  <a:pt x="1104" y="1327"/>
                </a:moveTo>
                <a:cubicBezTo>
                  <a:pt x="1099" y="1327"/>
                  <a:pt x="1099" y="1327"/>
                  <a:pt x="1099" y="1327"/>
                </a:cubicBezTo>
                <a:cubicBezTo>
                  <a:pt x="1101" y="1325"/>
                  <a:pt x="1099" y="1327"/>
                  <a:pt x="1102" y="1325"/>
                </a:cubicBezTo>
                <a:cubicBezTo>
                  <a:pt x="1102" y="1322"/>
                  <a:pt x="1102" y="1322"/>
                  <a:pt x="1102" y="1322"/>
                </a:cubicBezTo>
                <a:cubicBezTo>
                  <a:pt x="1097" y="1321"/>
                  <a:pt x="1100" y="1323"/>
                  <a:pt x="1097" y="1320"/>
                </a:cubicBezTo>
                <a:cubicBezTo>
                  <a:pt x="1102" y="1320"/>
                  <a:pt x="1102" y="1320"/>
                  <a:pt x="1102" y="1320"/>
                </a:cubicBezTo>
                <a:cubicBezTo>
                  <a:pt x="1102" y="1322"/>
                  <a:pt x="1102" y="1322"/>
                  <a:pt x="1102" y="1322"/>
                </a:cubicBezTo>
                <a:cubicBezTo>
                  <a:pt x="1105" y="1325"/>
                  <a:pt x="1103" y="1322"/>
                  <a:pt x="1104" y="1327"/>
                </a:cubicBezTo>
                <a:close/>
                <a:moveTo>
                  <a:pt x="1097" y="1372"/>
                </a:moveTo>
                <a:cubicBezTo>
                  <a:pt x="1097" y="1375"/>
                  <a:pt x="1097" y="1375"/>
                  <a:pt x="1097" y="1375"/>
                </a:cubicBezTo>
                <a:cubicBezTo>
                  <a:pt x="1094" y="1373"/>
                  <a:pt x="1091" y="1372"/>
                  <a:pt x="1089" y="1370"/>
                </a:cubicBezTo>
                <a:cubicBezTo>
                  <a:pt x="1099" y="1370"/>
                  <a:pt x="1099" y="1370"/>
                  <a:pt x="1099" y="1370"/>
                </a:cubicBezTo>
                <a:cubicBezTo>
                  <a:pt x="1099" y="1372"/>
                  <a:pt x="1099" y="1372"/>
                  <a:pt x="1099" y="1372"/>
                </a:cubicBezTo>
                <a:cubicBezTo>
                  <a:pt x="1104" y="1375"/>
                  <a:pt x="1104" y="1377"/>
                  <a:pt x="1104" y="1377"/>
                </a:cubicBezTo>
                <a:cubicBezTo>
                  <a:pt x="1097" y="1377"/>
                  <a:pt x="1097" y="1377"/>
                  <a:pt x="1097" y="1377"/>
                </a:cubicBezTo>
                <a:cubicBezTo>
                  <a:pt x="1098" y="1376"/>
                  <a:pt x="1098" y="1374"/>
                  <a:pt x="1099" y="1372"/>
                </a:cubicBezTo>
                <a:lnTo>
                  <a:pt x="1097" y="1372"/>
                </a:lnTo>
                <a:close/>
                <a:moveTo>
                  <a:pt x="1092" y="1362"/>
                </a:moveTo>
                <a:cubicBezTo>
                  <a:pt x="1092" y="1357"/>
                  <a:pt x="1092" y="1357"/>
                  <a:pt x="1092" y="1357"/>
                </a:cubicBezTo>
                <a:cubicBezTo>
                  <a:pt x="1095" y="1360"/>
                  <a:pt x="1093" y="1357"/>
                  <a:pt x="1094" y="1362"/>
                </a:cubicBezTo>
                <a:lnTo>
                  <a:pt x="1092" y="1362"/>
                </a:lnTo>
                <a:close/>
                <a:moveTo>
                  <a:pt x="1094" y="1345"/>
                </a:moveTo>
                <a:cubicBezTo>
                  <a:pt x="1094" y="1340"/>
                  <a:pt x="1094" y="1340"/>
                  <a:pt x="1094" y="1340"/>
                </a:cubicBezTo>
                <a:cubicBezTo>
                  <a:pt x="1097" y="1343"/>
                  <a:pt x="1095" y="1340"/>
                  <a:pt x="1097" y="1345"/>
                </a:cubicBezTo>
                <a:lnTo>
                  <a:pt x="1094" y="1345"/>
                </a:lnTo>
                <a:close/>
                <a:moveTo>
                  <a:pt x="1089" y="1392"/>
                </a:moveTo>
                <a:cubicBezTo>
                  <a:pt x="1092" y="1393"/>
                  <a:pt x="1094" y="1394"/>
                  <a:pt x="1097" y="1395"/>
                </a:cubicBezTo>
                <a:cubicBezTo>
                  <a:pt x="1097" y="1397"/>
                  <a:pt x="1097" y="1397"/>
                  <a:pt x="1097" y="1397"/>
                </a:cubicBezTo>
                <a:cubicBezTo>
                  <a:pt x="1091" y="1396"/>
                  <a:pt x="1092" y="1397"/>
                  <a:pt x="1089" y="1392"/>
                </a:cubicBezTo>
                <a:close/>
                <a:moveTo>
                  <a:pt x="1094" y="1405"/>
                </a:moveTo>
                <a:cubicBezTo>
                  <a:pt x="1097" y="1408"/>
                  <a:pt x="1095" y="1405"/>
                  <a:pt x="1097" y="1410"/>
                </a:cubicBezTo>
                <a:cubicBezTo>
                  <a:pt x="1094" y="1410"/>
                  <a:pt x="1094" y="1410"/>
                  <a:pt x="1094" y="1410"/>
                </a:cubicBezTo>
                <a:lnTo>
                  <a:pt x="1094" y="1405"/>
                </a:lnTo>
                <a:close/>
                <a:moveTo>
                  <a:pt x="1099" y="1437"/>
                </a:moveTo>
                <a:cubicBezTo>
                  <a:pt x="1099" y="1435"/>
                  <a:pt x="1099" y="1435"/>
                  <a:pt x="1099" y="1435"/>
                </a:cubicBezTo>
                <a:cubicBezTo>
                  <a:pt x="1096" y="1432"/>
                  <a:pt x="1098" y="1435"/>
                  <a:pt x="1097" y="1430"/>
                </a:cubicBezTo>
                <a:cubicBezTo>
                  <a:pt x="1101" y="1433"/>
                  <a:pt x="1100" y="1431"/>
                  <a:pt x="1102" y="1437"/>
                </a:cubicBezTo>
                <a:lnTo>
                  <a:pt x="1099" y="1437"/>
                </a:lnTo>
                <a:close/>
                <a:moveTo>
                  <a:pt x="1102" y="1405"/>
                </a:moveTo>
                <a:cubicBezTo>
                  <a:pt x="1104" y="1405"/>
                  <a:pt x="1104" y="1405"/>
                  <a:pt x="1104" y="1405"/>
                </a:cubicBezTo>
                <a:cubicBezTo>
                  <a:pt x="1104" y="1410"/>
                  <a:pt x="1104" y="1410"/>
                  <a:pt x="1104" y="1410"/>
                </a:cubicBezTo>
                <a:cubicBezTo>
                  <a:pt x="1107" y="1410"/>
                  <a:pt x="1107" y="1410"/>
                  <a:pt x="1107" y="1410"/>
                </a:cubicBezTo>
                <a:cubicBezTo>
                  <a:pt x="1111" y="1412"/>
                  <a:pt x="1102" y="1412"/>
                  <a:pt x="1102" y="1412"/>
                </a:cubicBezTo>
                <a:lnTo>
                  <a:pt x="1102" y="1405"/>
                </a:lnTo>
                <a:close/>
                <a:moveTo>
                  <a:pt x="1109" y="1455"/>
                </a:moveTo>
                <a:cubicBezTo>
                  <a:pt x="1109" y="1452"/>
                  <a:pt x="1109" y="1452"/>
                  <a:pt x="1109" y="1452"/>
                </a:cubicBezTo>
                <a:cubicBezTo>
                  <a:pt x="1107" y="1452"/>
                  <a:pt x="1107" y="1452"/>
                  <a:pt x="1107" y="1452"/>
                </a:cubicBezTo>
                <a:cubicBezTo>
                  <a:pt x="1107" y="1445"/>
                  <a:pt x="1107" y="1445"/>
                  <a:pt x="1107" y="1445"/>
                </a:cubicBezTo>
                <a:cubicBezTo>
                  <a:pt x="1110" y="1448"/>
                  <a:pt x="1111" y="1449"/>
                  <a:pt x="1112" y="1455"/>
                </a:cubicBezTo>
                <a:lnTo>
                  <a:pt x="1109" y="1455"/>
                </a:lnTo>
                <a:close/>
                <a:moveTo>
                  <a:pt x="1119" y="1360"/>
                </a:moveTo>
                <a:cubicBezTo>
                  <a:pt x="1119" y="1355"/>
                  <a:pt x="1119" y="1355"/>
                  <a:pt x="1119" y="1355"/>
                </a:cubicBezTo>
                <a:cubicBezTo>
                  <a:pt x="1122" y="1358"/>
                  <a:pt x="1120" y="1355"/>
                  <a:pt x="1122" y="1360"/>
                </a:cubicBezTo>
                <a:lnTo>
                  <a:pt x="1119" y="1360"/>
                </a:lnTo>
                <a:close/>
                <a:moveTo>
                  <a:pt x="1137" y="1392"/>
                </a:moveTo>
                <a:cubicBezTo>
                  <a:pt x="1132" y="1391"/>
                  <a:pt x="1134" y="1393"/>
                  <a:pt x="1132" y="1390"/>
                </a:cubicBezTo>
                <a:cubicBezTo>
                  <a:pt x="1137" y="1390"/>
                  <a:pt x="1137" y="1390"/>
                  <a:pt x="1137" y="1390"/>
                </a:cubicBezTo>
                <a:lnTo>
                  <a:pt x="1137" y="1392"/>
                </a:lnTo>
                <a:close/>
                <a:moveTo>
                  <a:pt x="1147" y="1395"/>
                </a:moveTo>
                <a:cubicBezTo>
                  <a:pt x="1144" y="1392"/>
                  <a:pt x="1146" y="1395"/>
                  <a:pt x="1144" y="1390"/>
                </a:cubicBezTo>
                <a:cubicBezTo>
                  <a:pt x="1141" y="1387"/>
                  <a:pt x="1143" y="1390"/>
                  <a:pt x="1142" y="1385"/>
                </a:cubicBezTo>
                <a:cubicBezTo>
                  <a:pt x="1137" y="1385"/>
                  <a:pt x="1137" y="1385"/>
                  <a:pt x="1137" y="1385"/>
                </a:cubicBezTo>
                <a:cubicBezTo>
                  <a:pt x="1136" y="1382"/>
                  <a:pt x="1135" y="1378"/>
                  <a:pt x="1134" y="1375"/>
                </a:cubicBezTo>
                <a:cubicBezTo>
                  <a:pt x="1137" y="1375"/>
                  <a:pt x="1137" y="1375"/>
                  <a:pt x="1137" y="1375"/>
                </a:cubicBezTo>
                <a:cubicBezTo>
                  <a:pt x="1139" y="1378"/>
                  <a:pt x="1137" y="1376"/>
                  <a:pt x="1142" y="1377"/>
                </a:cubicBezTo>
                <a:cubicBezTo>
                  <a:pt x="1142" y="1382"/>
                  <a:pt x="1142" y="1382"/>
                  <a:pt x="1142" y="1382"/>
                </a:cubicBezTo>
                <a:cubicBezTo>
                  <a:pt x="1149" y="1384"/>
                  <a:pt x="1148" y="1384"/>
                  <a:pt x="1149" y="1392"/>
                </a:cubicBezTo>
                <a:cubicBezTo>
                  <a:pt x="1146" y="1394"/>
                  <a:pt x="1149" y="1392"/>
                  <a:pt x="1147" y="1395"/>
                </a:cubicBezTo>
                <a:close/>
                <a:moveTo>
                  <a:pt x="1142" y="1342"/>
                </a:moveTo>
                <a:cubicBezTo>
                  <a:pt x="1147" y="1342"/>
                  <a:pt x="1147" y="1342"/>
                  <a:pt x="1147" y="1342"/>
                </a:cubicBezTo>
                <a:cubicBezTo>
                  <a:pt x="1147" y="1345"/>
                  <a:pt x="1147" y="1345"/>
                  <a:pt x="1147" y="1345"/>
                </a:cubicBezTo>
                <a:cubicBezTo>
                  <a:pt x="1142" y="1343"/>
                  <a:pt x="1144" y="1345"/>
                  <a:pt x="1142" y="1342"/>
                </a:cubicBezTo>
                <a:close/>
                <a:moveTo>
                  <a:pt x="1149" y="1367"/>
                </a:moveTo>
                <a:cubicBezTo>
                  <a:pt x="1144" y="1366"/>
                  <a:pt x="1147" y="1368"/>
                  <a:pt x="1144" y="1365"/>
                </a:cubicBezTo>
                <a:cubicBezTo>
                  <a:pt x="1149" y="1365"/>
                  <a:pt x="1149" y="1365"/>
                  <a:pt x="1149" y="1365"/>
                </a:cubicBezTo>
                <a:lnTo>
                  <a:pt x="1149" y="1367"/>
                </a:lnTo>
                <a:close/>
                <a:moveTo>
                  <a:pt x="1164" y="1370"/>
                </a:moveTo>
                <a:cubicBezTo>
                  <a:pt x="1159" y="1368"/>
                  <a:pt x="1162" y="1370"/>
                  <a:pt x="1159" y="1367"/>
                </a:cubicBezTo>
                <a:cubicBezTo>
                  <a:pt x="1164" y="1367"/>
                  <a:pt x="1164" y="1367"/>
                  <a:pt x="1164" y="1367"/>
                </a:cubicBezTo>
                <a:lnTo>
                  <a:pt x="1164" y="1370"/>
                </a:lnTo>
                <a:close/>
                <a:moveTo>
                  <a:pt x="1164" y="1322"/>
                </a:moveTo>
                <a:cubicBezTo>
                  <a:pt x="1158" y="1321"/>
                  <a:pt x="1159" y="1322"/>
                  <a:pt x="1157" y="1317"/>
                </a:cubicBezTo>
                <a:cubicBezTo>
                  <a:pt x="1164" y="1317"/>
                  <a:pt x="1164" y="1317"/>
                  <a:pt x="1164" y="1317"/>
                </a:cubicBezTo>
                <a:lnTo>
                  <a:pt x="1164" y="1322"/>
                </a:lnTo>
                <a:close/>
                <a:moveTo>
                  <a:pt x="1189" y="1335"/>
                </a:moveTo>
                <a:cubicBezTo>
                  <a:pt x="1189" y="1330"/>
                  <a:pt x="1189" y="1330"/>
                  <a:pt x="1189" y="1330"/>
                </a:cubicBezTo>
                <a:cubicBezTo>
                  <a:pt x="1192" y="1333"/>
                  <a:pt x="1190" y="1330"/>
                  <a:pt x="1192" y="1335"/>
                </a:cubicBezTo>
                <a:lnTo>
                  <a:pt x="1189" y="1335"/>
                </a:lnTo>
                <a:close/>
                <a:moveTo>
                  <a:pt x="1194" y="1315"/>
                </a:moveTo>
                <a:cubicBezTo>
                  <a:pt x="1189" y="1314"/>
                  <a:pt x="1192" y="1315"/>
                  <a:pt x="1189" y="1312"/>
                </a:cubicBezTo>
                <a:cubicBezTo>
                  <a:pt x="1194" y="1312"/>
                  <a:pt x="1194" y="1312"/>
                  <a:pt x="1194" y="1312"/>
                </a:cubicBezTo>
                <a:lnTo>
                  <a:pt x="1194" y="1315"/>
                </a:lnTo>
                <a:close/>
                <a:moveTo>
                  <a:pt x="1194" y="1292"/>
                </a:moveTo>
                <a:cubicBezTo>
                  <a:pt x="1193" y="1294"/>
                  <a:pt x="1192" y="1296"/>
                  <a:pt x="1192" y="1297"/>
                </a:cubicBezTo>
                <a:cubicBezTo>
                  <a:pt x="1189" y="1297"/>
                  <a:pt x="1189" y="1297"/>
                  <a:pt x="1189" y="1297"/>
                </a:cubicBezTo>
                <a:cubicBezTo>
                  <a:pt x="1188" y="1300"/>
                  <a:pt x="1187" y="1302"/>
                  <a:pt x="1187" y="1305"/>
                </a:cubicBezTo>
                <a:cubicBezTo>
                  <a:pt x="1190" y="1306"/>
                  <a:pt x="1187" y="1306"/>
                  <a:pt x="1184" y="1307"/>
                </a:cubicBezTo>
                <a:cubicBezTo>
                  <a:pt x="1184" y="1297"/>
                  <a:pt x="1184" y="1297"/>
                  <a:pt x="1184" y="1297"/>
                </a:cubicBezTo>
                <a:cubicBezTo>
                  <a:pt x="1189" y="1297"/>
                  <a:pt x="1189" y="1297"/>
                  <a:pt x="1189" y="1297"/>
                </a:cubicBezTo>
                <a:cubicBezTo>
                  <a:pt x="1190" y="1295"/>
                  <a:pt x="1191" y="1292"/>
                  <a:pt x="1192" y="1290"/>
                </a:cubicBezTo>
                <a:cubicBezTo>
                  <a:pt x="1194" y="1290"/>
                  <a:pt x="1194" y="1290"/>
                  <a:pt x="1194" y="1290"/>
                </a:cubicBezTo>
                <a:lnTo>
                  <a:pt x="1194" y="1292"/>
                </a:lnTo>
                <a:close/>
                <a:moveTo>
                  <a:pt x="1209" y="1340"/>
                </a:moveTo>
                <a:cubicBezTo>
                  <a:pt x="1207" y="1340"/>
                  <a:pt x="1207" y="1340"/>
                  <a:pt x="1207" y="1340"/>
                </a:cubicBezTo>
                <a:cubicBezTo>
                  <a:pt x="1207" y="1332"/>
                  <a:pt x="1207" y="1332"/>
                  <a:pt x="1207" y="1332"/>
                </a:cubicBezTo>
                <a:cubicBezTo>
                  <a:pt x="1209" y="1332"/>
                  <a:pt x="1209" y="1332"/>
                  <a:pt x="1209" y="1332"/>
                </a:cubicBezTo>
                <a:lnTo>
                  <a:pt x="1209" y="1340"/>
                </a:lnTo>
                <a:close/>
                <a:moveTo>
                  <a:pt x="1207" y="1312"/>
                </a:moveTo>
                <a:cubicBezTo>
                  <a:pt x="1207" y="1310"/>
                  <a:pt x="1207" y="1310"/>
                  <a:pt x="1207" y="1310"/>
                </a:cubicBezTo>
                <a:cubicBezTo>
                  <a:pt x="1209" y="1310"/>
                  <a:pt x="1209" y="1310"/>
                  <a:pt x="1209" y="1310"/>
                </a:cubicBezTo>
                <a:cubicBezTo>
                  <a:pt x="1209" y="1307"/>
                  <a:pt x="1209" y="1307"/>
                  <a:pt x="1209" y="1307"/>
                </a:cubicBezTo>
                <a:cubicBezTo>
                  <a:pt x="1212" y="1310"/>
                  <a:pt x="1210" y="1307"/>
                  <a:pt x="1212" y="1312"/>
                </a:cubicBezTo>
                <a:lnTo>
                  <a:pt x="1207" y="1312"/>
                </a:lnTo>
                <a:close/>
                <a:moveTo>
                  <a:pt x="1212" y="1302"/>
                </a:moveTo>
                <a:cubicBezTo>
                  <a:pt x="1209" y="1302"/>
                  <a:pt x="1209" y="1302"/>
                  <a:pt x="1209" y="1302"/>
                </a:cubicBezTo>
                <a:cubicBezTo>
                  <a:pt x="1209" y="1305"/>
                  <a:pt x="1209" y="1305"/>
                  <a:pt x="1209" y="1305"/>
                </a:cubicBezTo>
                <a:cubicBezTo>
                  <a:pt x="1205" y="1306"/>
                  <a:pt x="1205" y="1307"/>
                  <a:pt x="1199" y="1307"/>
                </a:cubicBezTo>
                <a:cubicBezTo>
                  <a:pt x="1199" y="1302"/>
                  <a:pt x="1199" y="1302"/>
                  <a:pt x="1199" y="1302"/>
                </a:cubicBezTo>
                <a:cubicBezTo>
                  <a:pt x="1202" y="1302"/>
                  <a:pt x="1202" y="1302"/>
                  <a:pt x="1202" y="1302"/>
                </a:cubicBezTo>
                <a:cubicBezTo>
                  <a:pt x="1202" y="1305"/>
                  <a:pt x="1202" y="1305"/>
                  <a:pt x="1202" y="1305"/>
                </a:cubicBezTo>
                <a:cubicBezTo>
                  <a:pt x="1206" y="1304"/>
                  <a:pt x="1205" y="1300"/>
                  <a:pt x="1207" y="1300"/>
                </a:cubicBezTo>
                <a:cubicBezTo>
                  <a:pt x="1212" y="1300"/>
                  <a:pt x="1212" y="1300"/>
                  <a:pt x="1212" y="1300"/>
                </a:cubicBezTo>
                <a:lnTo>
                  <a:pt x="1212" y="1302"/>
                </a:lnTo>
                <a:close/>
                <a:moveTo>
                  <a:pt x="1224" y="1327"/>
                </a:moveTo>
                <a:cubicBezTo>
                  <a:pt x="1224" y="1322"/>
                  <a:pt x="1224" y="1322"/>
                  <a:pt x="1224" y="1322"/>
                </a:cubicBezTo>
                <a:cubicBezTo>
                  <a:pt x="1227" y="1325"/>
                  <a:pt x="1225" y="1322"/>
                  <a:pt x="1227" y="1327"/>
                </a:cubicBezTo>
                <a:lnTo>
                  <a:pt x="1224" y="1327"/>
                </a:lnTo>
                <a:close/>
                <a:moveTo>
                  <a:pt x="1232" y="1270"/>
                </a:moveTo>
                <a:cubicBezTo>
                  <a:pt x="1232" y="1265"/>
                  <a:pt x="1232" y="1265"/>
                  <a:pt x="1232" y="1265"/>
                </a:cubicBezTo>
                <a:cubicBezTo>
                  <a:pt x="1234" y="1268"/>
                  <a:pt x="1232" y="1265"/>
                  <a:pt x="1234" y="1270"/>
                </a:cubicBezTo>
                <a:lnTo>
                  <a:pt x="1232" y="1270"/>
                </a:lnTo>
                <a:close/>
                <a:moveTo>
                  <a:pt x="1217" y="1278"/>
                </a:moveTo>
                <a:cubicBezTo>
                  <a:pt x="1217" y="1280"/>
                  <a:pt x="1217" y="1280"/>
                  <a:pt x="1217" y="1280"/>
                </a:cubicBezTo>
                <a:cubicBezTo>
                  <a:pt x="1219" y="1281"/>
                  <a:pt x="1222" y="1282"/>
                  <a:pt x="1224" y="1283"/>
                </a:cubicBezTo>
                <a:cubicBezTo>
                  <a:pt x="1224" y="1285"/>
                  <a:pt x="1224" y="1285"/>
                  <a:pt x="1224" y="1285"/>
                </a:cubicBezTo>
                <a:cubicBezTo>
                  <a:pt x="1217" y="1285"/>
                  <a:pt x="1217" y="1285"/>
                  <a:pt x="1217" y="1285"/>
                </a:cubicBezTo>
                <a:cubicBezTo>
                  <a:pt x="1217" y="1280"/>
                  <a:pt x="1217" y="1280"/>
                  <a:pt x="1217" y="1280"/>
                </a:cubicBezTo>
                <a:cubicBezTo>
                  <a:pt x="1214" y="1280"/>
                  <a:pt x="1214" y="1280"/>
                  <a:pt x="1214" y="1280"/>
                </a:cubicBezTo>
                <a:cubicBezTo>
                  <a:pt x="1214" y="1273"/>
                  <a:pt x="1214" y="1273"/>
                  <a:pt x="1214" y="1273"/>
                </a:cubicBezTo>
                <a:cubicBezTo>
                  <a:pt x="1217" y="1273"/>
                  <a:pt x="1217" y="1273"/>
                  <a:pt x="1217" y="1273"/>
                </a:cubicBezTo>
                <a:cubicBezTo>
                  <a:pt x="1217" y="1275"/>
                  <a:pt x="1217" y="1275"/>
                  <a:pt x="1217" y="1275"/>
                </a:cubicBezTo>
                <a:cubicBezTo>
                  <a:pt x="1219" y="1280"/>
                  <a:pt x="1219" y="1270"/>
                  <a:pt x="1219" y="1270"/>
                </a:cubicBezTo>
                <a:cubicBezTo>
                  <a:pt x="1222" y="1270"/>
                  <a:pt x="1222" y="1270"/>
                  <a:pt x="1222" y="1270"/>
                </a:cubicBezTo>
                <a:cubicBezTo>
                  <a:pt x="1222" y="1278"/>
                  <a:pt x="1222" y="1278"/>
                  <a:pt x="1222" y="1278"/>
                </a:cubicBezTo>
                <a:cubicBezTo>
                  <a:pt x="1224" y="1278"/>
                  <a:pt x="1224" y="1278"/>
                  <a:pt x="1224" y="1278"/>
                </a:cubicBezTo>
                <a:cubicBezTo>
                  <a:pt x="1224" y="1275"/>
                  <a:pt x="1224" y="1275"/>
                  <a:pt x="1224" y="1275"/>
                </a:cubicBezTo>
                <a:cubicBezTo>
                  <a:pt x="1226" y="1276"/>
                  <a:pt x="1227" y="1277"/>
                  <a:pt x="1229" y="1278"/>
                </a:cubicBezTo>
                <a:cubicBezTo>
                  <a:pt x="1229" y="1280"/>
                  <a:pt x="1229" y="1280"/>
                  <a:pt x="1229" y="1280"/>
                </a:cubicBezTo>
                <a:cubicBezTo>
                  <a:pt x="1219" y="1280"/>
                  <a:pt x="1219" y="1280"/>
                  <a:pt x="1219" y="1280"/>
                </a:cubicBezTo>
                <a:cubicBezTo>
                  <a:pt x="1219" y="1278"/>
                  <a:pt x="1219" y="1278"/>
                  <a:pt x="1219" y="1278"/>
                </a:cubicBezTo>
                <a:lnTo>
                  <a:pt x="1217" y="1278"/>
                </a:lnTo>
                <a:close/>
                <a:moveTo>
                  <a:pt x="1222" y="1288"/>
                </a:moveTo>
                <a:cubicBezTo>
                  <a:pt x="1222" y="1290"/>
                  <a:pt x="1222" y="1290"/>
                  <a:pt x="1222" y="1290"/>
                </a:cubicBezTo>
                <a:cubicBezTo>
                  <a:pt x="1217" y="1289"/>
                  <a:pt x="1219" y="1290"/>
                  <a:pt x="1217" y="1288"/>
                </a:cubicBezTo>
                <a:lnTo>
                  <a:pt x="1222" y="1288"/>
                </a:lnTo>
                <a:close/>
                <a:moveTo>
                  <a:pt x="1194" y="1238"/>
                </a:moveTo>
                <a:cubicBezTo>
                  <a:pt x="1195" y="1235"/>
                  <a:pt x="1196" y="1233"/>
                  <a:pt x="1197" y="1230"/>
                </a:cubicBezTo>
                <a:cubicBezTo>
                  <a:pt x="1200" y="1231"/>
                  <a:pt x="1203" y="1232"/>
                  <a:pt x="1207" y="1233"/>
                </a:cubicBezTo>
                <a:cubicBezTo>
                  <a:pt x="1207" y="1235"/>
                  <a:pt x="1207" y="1235"/>
                  <a:pt x="1207" y="1235"/>
                </a:cubicBezTo>
                <a:cubicBezTo>
                  <a:pt x="1209" y="1233"/>
                  <a:pt x="1212" y="1232"/>
                  <a:pt x="1214" y="1230"/>
                </a:cubicBezTo>
                <a:cubicBezTo>
                  <a:pt x="1214" y="1233"/>
                  <a:pt x="1214" y="1233"/>
                  <a:pt x="1214" y="1233"/>
                </a:cubicBezTo>
                <a:cubicBezTo>
                  <a:pt x="1217" y="1233"/>
                  <a:pt x="1217" y="1233"/>
                  <a:pt x="1217" y="1233"/>
                </a:cubicBezTo>
                <a:cubicBezTo>
                  <a:pt x="1215" y="1235"/>
                  <a:pt x="1213" y="1235"/>
                  <a:pt x="1212" y="1238"/>
                </a:cubicBezTo>
                <a:cubicBezTo>
                  <a:pt x="1224" y="1238"/>
                  <a:pt x="1224" y="1238"/>
                  <a:pt x="1224" y="1238"/>
                </a:cubicBezTo>
                <a:cubicBezTo>
                  <a:pt x="1223" y="1240"/>
                  <a:pt x="1222" y="1243"/>
                  <a:pt x="1222" y="1245"/>
                </a:cubicBezTo>
                <a:cubicBezTo>
                  <a:pt x="1217" y="1245"/>
                  <a:pt x="1217" y="1245"/>
                  <a:pt x="1217" y="1245"/>
                </a:cubicBezTo>
                <a:cubicBezTo>
                  <a:pt x="1217" y="1243"/>
                  <a:pt x="1217" y="1243"/>
                  <a:pt x="1217" y="1243"/>
                </a:cubicBezTo>
                <a:cubicBezTo>
                  <a:pt x="1219" y="1243"/>
                  <a:pt x="1219" y="1243"/>
                  <a:pt x="1219" y="1243"/>
                </a:cubicBezTo>
                <a:cubicBezTo>
                  <a:pt x="1222" y="1239"/>
                  <a:pt x="1213" y="1240"/>
                  <a:pt x="1212" y="1240"/>
                </a:cubicBezTo>
                <a:cubicBezTo>
                  <a:pt x="1208" y="1245"/>
                  <a:pt x="1209" y="1244"/>
                  <a:pt x="1202" y="1245"/>
                </a:cubicBezTo>
                <a:cubicBezTo>
                  <a:pt x="1201" y="1243"/>
                  <a:pt x="1200" y="1240"/>
                  <a:pt x="1199" y="1238"/>
                </a:cubicBezTo>
                <a:cubicBezTo>
                  <a:pt x="1202" y="1234"/>
                  <a:pt x="1201" y="1240"/>
                  <a:pt x="1204" y="1235"/>
                </a:cubicBezTo>
                <a:cubicBezTo>
                  <a:pt x="1201" y="1236"/>
                  <a:pt x="1197" y="1237"/>
                  <a:pt x="1194" y="1238"/>
                </a:cubicBezTo>
                <a:close/>
                <a:moveTo>
                  <a:pt x="1184" y="1250"/>
                </a:moveTo>
                <a:cubicBezTo>
                  <a:pt x="1184" y="1248"/>
                  <a:pt x="1184" y="1248"/>
                  <a:pt x="1184" y="1248"/>
                </a:cubicBezTo>
                <a:cubicBezTo>
                  <a:pt x="1187" y="1245"/>
                  <a:pt x="1188" y="1243"/>
                  <a:pt x="1189" y="1240"/>
                </a:cubicBezTo>
                <a:cubicBezTo>
                  <a:pt x="1192" y="1240"/>
                  <a:pt x="1192" y="1240"/>
                  <a:pt x="1192" y="1240"/>
                </a:cubicBezTo>
                <a:cubicBezTo>
                  <a:pt x="1192" y="1250"/>
                  <a:pt x="1192" y="1250"/>
                  <a:pt x="1192" y="1250"/>
                </a:cubicBezTo>
                <a:cubicBezTo>
                  <a:pt x="1193" y="1252"/>
                  <a:pt x="1196" y="1253"/>
                  <a:pt x="1194" y="1258"/>
                </a:cubicBezTo>
                <a:cubicBezTo>
                  <a:pt x="1191" y="1260"/>
                  <a:pt x="1192" y="1255"/>
                  <a:pt x="1192" y="1255"/>
                </a:cubicBezTo>
                <a:cubicBezTo>
                  <a:pt x="1189" y="1255"/>
                  <a:pt x="1189" y="1255"/>
                  <a:pt x="1189" y="1255"/>
                </a:cubicBezTo>
                <a:cubicBezTo>
                  <a:pt x="1189" y="1253"/>
                  <a:pt x="1189" y="1253"/>
                  <a:pt x="1189" y="1253"/>
                </a:cubicBezTo>
                <a:cubicBezTo>
                  <a:pt x="1192" y="1253"/>
                  <a:pt x="1192" y="1253"/>
                  <a:pt x="1192" y="1253"/>
                </a:cubicBezTo>
                <a:cubicBezTo>
                  <a:pt x="1192" y="1250"/>
                  <a:pt x="1192" y="1250"/>
                  <a:pt x="1192" y="1250"/>
                </a:cubicBezTo>
                <a:lnTo>
                  <a:pt x="1184" y="1250"/>
                </a:lnTo>
                <a:close/>
                <a:moveTo>
                  <a:pt x="1187" y="1218"/>
                </a:moveTo>
                <a:cubicBezTo>
                  <a:pt x="1187" y="1213"/>
                  <a:pt x="1187" y="1213"/>
                  <a:pt x="1187" y="1213"/>
                </a:cubicBezTo>
                <a:cubicBezTo>
                  <a:pt x="1194" y="1215"/>
                  <a:pt x="1189" y="1215"/>
                  <a:pt x="1197" y="1213"/>
                </a:cubicBezTo>
                <a:cubicBezTo>
                  <a:pt x="1197" y="1220"/>
                  <a:pt x="1197" y="1220"/>
                  <a:pt x="1197" y="1220"/>
                </a:cubicBezTo>
                <a:cubicBezTo>
                  <a:pt x="1194" y="1220"/>
                  <a:pt x="1194" y="1220"/>
                  <a:pt x="1194" y="1220"/>
                </a:cubicBezTo>
                <a:cubicBezTo>
                  <a:pt x="1194" y="1218"/>
                  <a:pt x="1194" y="1218"/>
                  <a:pt x="1194" y="1218"/>
                </a:cubicBezTo>
                <a:lnTo>
                  <a:pt x="1187" y="1218"/>
                </a:lnTo>
                <a:close/>
                <a:moveTo>
                  <a:pt x="1224" y="1248"/>
                </a:moveTo>
                <a:cubicBezTo>
                  <a:pt x="1224" y="1243"/>
                  <a:pt x="1224" y="1243"/>
                  <a:pt x="1224" y="1243"/>
                </a:cubicBezTo>
                <a:cubicBezTo>
                  <a:pt x="1227" y="1245"/>
                  <a:pt x="1225" y="1243"/>
                  <a:pt x="1227" y="1248"/>
                </a:cubicBezTo>
                <a:lnTo>
                  <a:pt x="1224" y="1248"/>
                </a:lnTo>
                <a:close/>
                <a:moveTo>
                  <a:pt x="1227" y="1265"/>
                </a:moveTo>
                <a:cubicBezTo>
                  <a:pt x="1224" y="1265"/>
                  <a:pt x="1224" y="1265"/>
                  <a:pt x="1224" y="1265"/>
                </a:cubicBezTo>
                <a:cubicBezTo>
                  <a:pt x="1224" y="1260"/>
                  <a:pt x="1224" y="1260"/>
                  <a:pt x="1224" y="1260"/>
                </a:cubicBezTo>
                <a:cubicBezTo>
                  <a:pt x="1227" y="1263"/>
                  <a:pt x="1225" y="1260"/>
                  <a:pt x="1227" y="1265"/>
                </a:cubicBezTo>
                <a:close/>
                <a:moveTo>
                  <a:pt x="1227" y="1238"/>
                </a:moveTo>
                <a:cubicBezTo>
                  <a:pt x="1227" y="1233"/>
                  <a:pt x="1227" y="1233"/>
                  <a:pt x="1227" y="1233"/>
                </a:cubicBezTo>
                <a:cubicBezTo>
                  <a:pt x="1229" y="1235"/>
                  <a:pt x="1228" y="1233"/>
                  <a:pt x="1229" y="1238"/>
                </a:cubicBezTo>
                <a:lnTo>
                  <a:pt x="1227" y="1238"/>
                </a:lnTo>
                <a:close/>
                <a:moveTo>
                  <a:pt x="1229" y="1240"/>
                </a:moveTo>
                <a:cubicBezTo>
                  <a:pt x="1232" y="1239"/>
                  <a:pt x="1236" y="1238"/>
                  <a:pt x="1239" y="1238"/>
                </a:cubicBezTo>
                <a:cubicBezTo>
                  <a:pt x="1237" y="1243"/>
                  <a:pt x="1236" y="1240"/>
                  <a:pt x="1239" y="1245"/>
                </a:cubicBezTo>
                <a:cubicBezTo>
                  <a:pt x="1237" y="1245"/>
                  <a:pt x="1237" y="1245"/>
                  <a:pt x="1237" y="1245"/>
                </a:cubicBezTo>
                <a:cubicBezTo>
                  <a:pt x="1237" y="1248"/>
                  <a:pt x="1237" y="1248"/>
                  <a:pt x="1237" y="1248"/>
                </a:cubicBezTo>
                <a:cubicBezTo>
                  <a:pt x="1229" y="1248"/>
                  <a:pt x="1229" y="1248"/>
                  <a:pt x="1229" y="1248"/>
                </a:cubicBezTo>
                <a:lnTo>
                  <a:pt x="1229" y="1240"/>
                </a:lnTo>
                <a:close/>
                <a:moveTo>
                  <a:pt x="1237" y="1260"/>
                </a:moveTo>
                <a:cubicBezTo>
                  <a:pt x="1237" y="1258"/>
                  <a:pt x="1237" y="1258"/>
                  <a:pt x="1237" y="1258"/>
                </a:cubicBezTo>
                <a:cubicBezTo>
                  <a:pt x="1241" y="1258"/>
                  <a:pt x="1241" y="1258"/>
                  <a:pt x="1241" y="1258"/>
                </a:cubicBezTo>
                <a:cubicBezTo>
                  <a:pt x="1241" y="1253"/>
                  <a:pt x="1241" y="1253"/>
                  <a:pt x="1241" y="1253"/>
                </a:cubicBezTo>
                <a:cubicBezTo>
                  <a:pt x="1246" y="1253"/>
                  <a:pt x="1246" y="1253"/>
                  <a:pt x="1246" y="1253"/>
                </a:cubicBezTo>
                <a:cubicBezTo>
                  <a:pt x="1246" y="1255"/>
                  <a:pt x="1245" y="1258"/>
                  <a:pt x="1244" y="1260"/>
                </a:cubicBezTo>
                <a:lnTo>
                  <a:pt x="1237" y="1260"/>
                </a:lnTo>
                <a:close/>
                <a:moveTo>
                  <a:pt x="1244" y="1263"/>
                </a:moveTo>
                <a:cubicBezTo>
                  <a:pt x="1244" y="1265"/>
                  <a:pt x="1244" y="1265"/>
                  <a:pt x="1244" y="1265"/>
                </a:cubicBezTo>
                <a:cubicBezTo>
                  <a:pt x="1237" y="1265"/>
                  <a:pt x="1237" y="1265"/>
                  <a:pt x="1237" y="1265"/>
                </a:cubicBezTo>
                <a:cubicBezTo>
                  <a:pt x="1237" y="1263"/>
                  <a:pt x="1237" y="1263"/>
                  <a:pt x="1237" y="1263"/>
                </a:cubicBezTo>
                <a:lnTo>
                  <a:pt x="1244" y="1263"/>
                </a:lnTo>
                <a:close/>
                <a:moveTo>
                  <a:pt x="1241" y="1215"/>
                </a:moveTo>
                <a:cubicBezTo>
                  <a:pt x="1246" y="1215"/>
                  <a:pt x="1246" y="1215"/>
                  <a:pt x="1246" y="1215"/>
                </a:cubicBezTo>
                <a:cubicBezTo>
                  <a:pt x="1246" y="1218"/>
                  <a:pt x="1246" y="1218"/>
                  <a:pt x="1246" y="1218"/>
                </a:cubicBezTo>
                <a:cubicBezTo>
                  <a:pt x="1241" y="1216"/>
                  <a:pt x="1244" y="1218"/>
                  <a:pt x="1241" y="1215"/>
                </a:cubicBezTo>
                <a:close/>
                <a:moveTo>
                  <a:pt x="1241" y="1213"/>
                </a:moveTo>
                <a:cubicBezTo>
                  <a:pt x="1239" y="1213"/>
                  <a:pt x="1239" y="1213"/>
                  <a:pt x="1239" y="1213"/>
                </a:cubicBezTo>
                <a:cubicBezTo>
                  <a:pt x="1239" y="1215"/>
                  <a:pt x="1239" y="1215"/>
                  <a:pt x="1239" y="1215"/>
                </a:cubicBezTo>
                <a:cubicBezTo>
                  <a:pt x="1234" y="1217"/>
                  <a:pt x="1233" y="1212"/>
                  <a:pt x="1232" y="1210"/>
                </a:cubicBezTo>
                <a:cubicBezTo>
                  <a:pt x="1229" y="1210"/>
                  <a:pt x="1229" y="1210"/>
                  <a:pt x="1229" y="1210"/>
                </a:cubicBezTo>
                <a:cubicBezTo>
                  <a:pt x="1230" y="1208"/>
                  <a:pt x="1231" y="1207"/>
                  <a:pt x="1232" y="1205"/>
                </a:cubicBezTo>
                <a:cubicBezTo>
                  <a:pt x="1235" y="1207"/>
                  <a:pt x="1238" y="1208"/>
                  <a:pt x="1241" y="1210"/>
                </a:cubicBezTo>
                <a:lnTo>
                  <a:pt x="1241" y="1213"/>
                </a:lnTo>
                <a:close/>
                <a:moveTo>
                  <a:pt x="1241" y="1302"/>
                </a:moveTo>
                <a:cubicBezTo>
                  <a:pt x="1239" y="1302"/>
                  <a:pt x="1239" y="1302"/>
                  <a:pt x="1239" y="1302"/>
                </a:cubicBezTo>
                <a:cubicBezTo>
                  <a:pt x="1239" y="1300"/>
                  <a:pt x="1239" y="1300"/>
                  <a:pt x="1239" y="1300"/>
                </a:cubicBezTo>
                <a:cubicBezTo>
                  <a:pt x="1237" y="1300"/>
                  <a:pt x="1237" y="1300"/>
                  <a:pt x="1237" y="1300"/>
                </a:cubicBezTo>
                <a:cubicBezTo>
                  <a:pt x="1237" y="1297"/>
                  <a:pt x="1237" y="1297"/>
                  <a:pt x="1237" y="1297"/>
                </a:cubicBezTo>
                <a:cubicBezTo>
                  <a:pt x="1241" y="1297"/>
                  <a:pt x="1241" y="1297"/>
                  <a:pt x="1241" y="1297"/>
                </a:cubicBezTo>
                <a:lnTo>
                  <a:pt x="1241" y="1302"/>
                </a:lnTo>
                <a:close/>
                <a:moveTo>
                  <a:pt x="1244" y="1270"/>
                </a:moveTo>
                <a:cubicBezTo>
                  <a:pt x="1244" y="1268"/>
                  <a:pt x="1244" y="1268"/>
                  <a:pt x="1244" y="1268"/>
                </a:cubicBezTo>
                <a:cubicBezTo>
                  <a:pt x="1246" y="1268"/>
                  <a:pt x="1246" y="1268"/>
                  <a:pt x="1246" y="1268"/>
                </a:cubicBezTo>
                <a:cubicBezTo>
                  <a:pt x="1246" y="1265"/>
                  <a:pt x="1246" y="1265"/>
                  <a:pt x="1246" y="1265"/>
                </a:cubicBezTo>
                <a:cubicBezTo>
                  <a:pt x="1249" y="1268"/>
                  <a:pt x="1247" y="1265"/>
                  <a:pt x="1249" y="1270"/>
                </a:cubicBezTo>
                <a:lnTo>
                  <a:pt x="1244" y="1270"/>
                </a:lnTo>
                <a:close/>
                <a:moveTo>
                  <a:pt x="1251" y="1288"/>
                </a:moveTo>
                <a:cubicBezTo>
                  <a:pt x="1251" y="1283"/>
                  <a:pt x="1251" y="1283"/>
                  <a:pt x="1251" y="1283"/>
                </a:cubicBezTo>
                <a:cubicBezTo>
                  <a:pt x="1254" y="1285"/>
                  <a:pt x="1252" y="1283"/>
                  <a:pt x="1254" y="1288"/>
                </a:cubicBezTo>
                <a:lnTo>
                  <a:pt x="1251" y="1288"/>
                </a:lnTo>
                <a:close/>
                <a:moveTo>
                  <a:pt x="1271" y="1193"/>
                </a:moveTo>
                <a:cubicBezTo>
                  <a:pt x="1264" y="1193"/>
                  <a:pt x="1267" y="1198"/>
                  <a:pt x="1264" y="1190"/>
                </a:cubicBezTo>
                <a:cubicBezTo>
                  <a:pt x="1269" y="1190"/>
                  <a:pt x="1269" y="1190"/>
                  <a:pt x="1269" y="1190"/>
                </a:cubicBezTo>
                <a:cubicBezTo>
                  <a:pt x="1268" y="1184"/>
                  <a:pt x="1269" y="1184"/>
                  <a:pt x="1266" y="1180"/>
                </a:cubicBezTo>
                <a:cubicBezTo>
                  <a:pt x="1264" y="1180"/>
                  <a:pt x="1264" y="1180"/>
                  <a:pt x="1264" y="1180"/>
                </a:cubicBezTo>
                <a:cubicBezTo>
                  <a:pt x="1266" y="1175"/>
                  <a:pt x="1266" y="1175"/>
                  <a:pt x="1266" y="1175"/>
                </a:cubicBezTo>
                <a:cubicBezTo>
                  <a:pt x="1264" y="1175"/>
                  <a:pt x="1264" y="1175"/>
                  <a:pt x="1264" y="1175"/>
                </a:cubicBezTo>
                <a:cubicBezTo>
                  <a:pt x="1261" y="1178"/>
                  <a:pt x="1264" y="1176"/>
                  <a:pt x="1259" y="1178"/>
                </a:cubicBezTo>
                <a:cubicBezTo>
                  <a:pt x="1259" y="1173"/>
                  <a:pt x="1259" y="1173"/>
                  <a:pt x="1259" y="1173"/>
                </a:cubicBezTo>
                <a:cubicBezTo>
                  <a:pt x="1251" y="1173"/>
                  <a:pt x="1251" y="1173"/>
                  <a:pt x="1251" y="1173"/>
                </a:cubicBezTo>
                <a:cubicBezTo>
                  <a:pt x="1251" y="1160"/>
                  <a:pt x="1251" y="1160"/>
                  <a:pt x="1251" y="1160"/>
                </a:cubicBezTo>
                <a:cubicBezTo>
                  <a:pt x="1249" y="1160"/>
                  <a:pt x="1249" y="1160"/>
                  <a:pt x="1249" y="1160"/>
                </a:cubicBezTo>
                <a:cubicBezTo>
                  <a:pt x="1249" y="1163"/>
                  <a:pt x="1249" y="1163"/>
                  <a:pt x="1249" y="1163"/>
                </a:cubicBezTo>
                <a:cubicBezTo>
                  <a:pt x="1246" y="1163"/>
                  <a:pt x="1246" y="1163"/>
                  <a:pt x="1246" y="1163"/>
                </a:cubicBezTo>
                <a:cubicBezTo>
                  <a:pt x="1246" y="1173"/>
                  <a:pt x="1246" y="1173"/>
                  <a:pt x="1246" y="1173"/>
                </a:cubicBezTo>
                <a:cubicBezTo>
                  <a:pt x="1244" y="1173"/>
                  <a:pt x="1244" y="1173"/>
                  <a:pt x="1244" y="1173"/>
                </a:cubicBezTo>
                <a:cubicBezTo>
                  <a:pt x="1244" y="1175"/>
                  <a:pt x="1244" y="1175"/>
                  <a:pt x="1244" y="1175"/>
                </a:cubicBezTo>
                <a:cubicBezTo>
                  <a:pt x="1246" y="1175"/>
                  <a:pt x="1246" y="1175"/>
                  <a:pt x="1246" y="1175"/>
                </a:cubicBezTo>
                <a:cubicBezTo>
                  <a:pt x="1244" y="1180"/>
                  <a:pt x="1244" y="1180"/>
                  <a:pt x="1244" y="1180"/>
                </a:cubicBezTo>
                <a:cubicBezTo>
                  <a:pt x="1246" y="1180"/>
                  <a:pt x="1246" y="1180"/>
                  <a:pt x="1246" y="1180"/>
                </a:cubicBezTo>
                <a:cubicBezTo>
                  <a:pt x="1246" y="1178"/>
                  <a:pt x="1246" y="1178"/>
                  <a:pt x="1246" y="1178"/>
                </a:cubicBezTo>
                <a:cubicBezTo>
                  <a:pt x="1250" y="1175"/>
                  <a:pt x="1249" y="1184"/>
                  <a:pt x="1249" y="1185"/>
                </a:cubicBezTo>
                <a:cubicBezTo>
                  <a:pt x="1246" y="1184"/>
                  <a:pt x="1244" y="1183"/>
                  <a:pt x="1241" y="1183"/>
                </a:cubicBezTo>
                <a:cubicBezTo>
                  <a:pt x="1241" y="1185"/>
                  <a:pt x="1241" y="1185"/>
                  <a:pt x="1241" y="1185"/>
                </a:cubicBezTo>
                <a:cubicBezTo>
                  <a:pt x="1246" y="1185"/>
                  <a:pt x="1246" y="1185"/>
                  <a:pt x="1246" y="1185"/>
                </a:cubicBezTo>
                <a:cubicBezTo>
                  <a:pt x="1246" y="1188"/>
                  <a:pt x="1245" y="1190"/>
                  <a:pt x="1244" y="1193"/>
                </a:cubicBezTo>
                <a:cubicBezTo>
                  <a:pt x="1241" y="1191"/>
                  <a:pt x="1240" y="1189"/>
                  <a:pt x="1239" y="1188"/>
                </a:cubicBezTo>
                <a:cubicBezTo>
                  <a:pt x="1232" y="1188"/>
                  <a:pt x="1232" y="1188"/>
                  <a:pt x="1232" y="1188"/>
                </a:cubicBezTo>
                <a:cubicBezTo>
                  <a:pt x="1232" y="1185"/>
                  <a:pt x="1232" y="1185"/>
                  <a:pt x="1232" y="1185"/>
                </a:cubicBezTo>
                <a:cubicBezTo>
                  <a:pt x="1234" y="1185"/>
                  <a:pt x="1234" y="1185"/>
                  <a:pt x="1234" y="1185"/>
                </a:cubicBezTo>
                <a:cubicBezTo>
                  <a:pt x="1234" y="1183"/>
                  <a:pt x="1234" y="1183"/>
                  <a:pt x="1234" y="1183"/>
                </a:cubicBezTo>
                <a:cubicBezTo>
                  <a:pt x="1232" y="1183"/>
                  <a:pt x="1232" y="1183"/>
                  <a:pt x="1232" y="1183"/>
                </a:cubicBezTo>
                <a:cubicBezTo>
                  <a:pt x="1231" y="1179"/>
                  <a:pt x="1233" y="1184"/>
                  <a:pt x="1234" y="1180"/>
                </a:cubicBezTo>
                <a:cubicBezTo>
                  <a:pt x="1234" y="1170"/>
                  <a:pt x="1234" y="1170"/>
                  <a:pt x="1234" y="1170"/>
                </a:cubicBezTo>
                <a:cubicBezTo>
                  <a:pt x="1229" y="1170"/>
                  <a:pt x="1229" y="1170"/>
                  <a:pt x="1229" y="1170"/>
                </a:cubicBezTo>
                <a:cubicBezTo>
                  <a:pt x="1227" y="1173"/>
                  <a:pt x="1227" y="1173"/>
                  <a:pt x="1224" y="1175"/>
                </a:cubicBezTo>
                <a:cubicBezTo>
                  <a:pt x="1226" y="1178"/>
                  <a:pt x="1228" y="1179"/>
                  <a:pt x="1229" y="1180"/>
                </a:cubicBezTo>
                <a:cubicBezTo>
                  <a:pt x="1229" y="1183"/>
                  <a:pt x="1229" y="1183"/>
                  <a:pt x="1229" y="1183"/>
                </a:cubicBezTo>
                <a:cubicBezTo>
                  <a:pt x="1227" y="1183"/>
                  <a:pt x="1227" y="1183"/>
                  <a:pt x="1227" y="1183"/>
                </a:cubicBezTo>
                <a:cubicBezTo>
                  <a:pt x="1227" y="1187"/>
                  <a:pt x="1228" y="1191"/>
                  <a:pt x="1229" y="1195"/>
                </a:cubicBezTo>
                <a:cubicBezTo>
                  <a:pt x="1224" y="1195"/>
                  <a:pt x="1224" y="1195"/>
                  <a:pt x="1224" y="1195"/>
                </a:cubicBezTo>
                <a:cubicBezTo>
                  <a:pt x="1225" y="1193"/>
                  <a:pt x="1226" y="1192"/>
                  <a:pt x="1227" y="1190"/>
                </a:cubicBezTo>
                <a:cubicBezTo>
                  <a:pt x="1219" y="1190"/>
                  <a:pt x="1219" y="1190"/>
                  <a:pt x="1219" y="1190"/>
                </a:cubicBezTo>
                <a:cubicBezTo>
                  <a:pt x="1216" y="1193"/>
                  <a:pt x="1219" y="1191"/>
                  <a:pt x="1214" y="1193"/>
                </a:cubicBezTo>
                <a:cubicBezTo>
                  <a:pt x="1214" y="1195"/>
                  <a:pt x="1214" y="1195"/>
                  <a:pt x="1214" y="1195"/>
                </a:cubicBezTo>
                <a:cubicBezTo>
                  <a:pt x="1220" y="1196"/>
                  <a:pt x="1220" y="1196"/>
                  <a:pt x="1224" y="1198"/>
                </a:cubicBezTo>
                <a:cubicBezTo>
                  <a:pt x="1224" y="1205"/>
                  <a:pt x="1224" y="1205"/>
                  <a:pt x="1224" y="1205"/>
                </a:cubicBezTo>
                <a:cubicBezTo>
                  <a:pt x="1216" y="1205"/>
                  <a:pt x="1219" y="1200"/>
                  <a:pt x="1217" y="1208"/>
                </a:cubicBezTo>
                <a:cubicBezTo>
                  <a:pt x="1224" y="1208"/>
                  <a:pt x="1224" y="1208"/>
                  <a:pt x="1224" y="1208"/>
                </a:cubicBezTo>
                <a:cubicBezTo>
                  <a:pt x="1224" y="1210"/>
                  <a:pt x="1224" y="1210"/>
                  <a:pt x="1224" y="1210"/>
                </a:cubicBezTo>
                <a:cubicBezTo>
                  <a:pt x="1222" y="1210"/>
                  <a:pt x="1222" y="1210"/>
                  <a:pt x="1222" y="1210"/>
                </a:cubicBezTo>
                <a:cubicBezTo>
                  <a:pt x="1222" y="1213"/>
                  <a:pt x="1222" y="1213"/>
                  <a:pt x="1222" y="1213"/>
                </a:cubicBezTo>
                <a:cubicBezTo>
                  <a:pt x="1215" y="1209"/>
                  <a:pt x="1208" y="1206"/>
                  <a:pt x="1202" y="1203"/>
                </a:cubicBezTo>
                <a:cubicBezTo>
                  <a:pt x="1202" y="1205"/>
                  <a:pt x="1202" y="1205"/>
                  <a:pt x="1202" y="1205"/>
                </a:cubicBezTo>
                <a:cubicBezTo>
                  <a:pt x="1203" y="1207"/>
                  <a:pt x="1206" y="1208"/>
                  <a:pt x="1204" y="1213"/>
                </a:cubicBezTo>
                <a:cubicBezTo>
                  <a:pt x="1201" y="1215"/>
                  <a:pt x="1202" y="1211"/>
                  <a:pt x="1202" y="1210"/>
                </a:cubicBezTo>
                <a:cubicBezTo>
                  <a:pt x="1199" y="1210"/>
                  <a:pt x="1199" y="1210"/>
                  <a:pt x="1199" y="1210"/>
                </a:cubicBezTo>
                <a:cubicBezTo>
                  <a:pt x="1199" y="1208"/>
                  <a:pt x="1199" y="1208"/>
                  <a:pt x="1199" y="1208"/>
                </a:cubicBezTo>
                <a:cubicBezTo>
                  <a:pt x="1202" y="1208"/>
                  <a:pt x="1202" y="1208"/>
                  <a:pt x="1202" y="1208"/>
                </a:cubicBezTo>
                <a:cubicBezTo>
                  <a:pt x="1202" y="1205"/>
                  <a:pt x="1202" y="1205"/>
                  <a:pt x="1202" y="1205"/>
                </a:cubicBezTo>
                <a:cubicBezTo>
                  <a:pt x="1199" y="1206"/>
                  <a:pt x="1197" y="1207"/>
                  <a:pt x="1194" y="1208"/>
                </a:cubicBezTo>
                <a:cubicBezTo>
                  <a:pt x="1194" y="1200"/>
                  <a:pt x="1194" y="1200"/>
                  <a:pt x="1194" y="1200"/>
                </a:cubicBezTo>
                <a:cubicBezTo>
                  <a:pt x="1196" y="1201"/>
                  <a:pt x="1197" y="1202"/>
                  <a:pt x="1199" y="1203"/>
                </a:cubicBezTo>
                <a:cubicBezTo>
                  <a:pt x="1197" y="1199"/>
                  <a:pt x="1195" y="1197"/>
                  <a:pt x="1192" y="1195"/>
                </a:cubicBezTo>
                <a:cubicBezTo>
                  <a:pt x="1192" y="1198"/>
                  <a:pt x="1192" y="1198"/>
                  <a:pt x="1192" y="1198"/>
                </a:cubicBezTo>
                <a:cubicBezTo>
                  <a:pt x="1194" y="1198"/>
                  <a:pt x="1194" y="1198"/>
                  <a:pt x="1194" y="1198"/>
                </a:cubicBezTo>
                <a:cubicBezTo>
                  <a:pt x="1199" y="1200"/>
                  <a:pt x="1189" y="1200"/>
                  <a:pt x="1189" y="1200"/>
                </a:cubicBezTo>
                <a:cubicBezTo>
                  <a:pt x="1189" y="1198"/>
                  <a:pt x="1189" y="1198"/>
                  <a:pt x="1189" y="1198"/>
                </a:cubicBezTo>
                <a:cubicBezTo>
                  <a:pt x="1187" y="1198"/>
                  <a:pt x="1187" y="1198"/>
                  <a:pt x="1187" y="1198"/>
                </a:cubicBezTo>
                <a:cubicBezTo>
                  <a:pt x="1187" y="1200"/>
                  <a:pt x="1187" y="1200"/>
                  <a:pt x="1187" y="1200"/>
                </a:cubicBezTo>
                <a:cubicBezTo>
                  <a:pt x="1189" y="1202"/>
                  <a:pt x="1193" y="1207"/>
                  <a:pt x="1194" y="1210"/>
                </a:cubicBezTo>
                <a:cubicBezTo>
                  <a:pt x="1192" y="1210"/>
                  <a:pt x="1192" y="1210"/>
                  <a:pt x="1192" y="1210"/>
                </a:cubicBezTo>
                <a:cubicBezTo>
                  <a:pt x="1192" y="1213"/>
                  <a:pt x="1192" y="1213"/>
                  <a:pt x="1192" y="1213"/>
                </a:cubicBezTo>
                <a:cubicBezTo>
                  <a:pt x="1189" y="1210"/>
                  <a:pt x="1191" y="1213"/>
                  <a:pt x="1189" y="1208"/>
                </a:cubicBezTo>
                <a:cubicBezTo>
                  <a:pt x="1184" y="1208"/>
                  <a:pt x="1184" y="1208"/>
                  <a:pt x="1184" y="1208"/>
                </a:cubicBezTo>
                <a:cubicBezTo>
                  <a:pt x="1184" y="1215"/>
                  <a:pt x="1184" y="1215"/>
                  <a:pt x="1184" y="1215"/>
                </a:cubicBezTo>
                <a:cubicBezTo>
                  <a:pt x="1181" y="1217"/>
                  <a:pt x="1181" y="1217"/>
                  <a:pt x="1179" y="1220"/>
                </a:cubicBezTo>
                <a:cubicBezTo>
                  <a:pt x="1169" y="1218"/>
                  <a:pt x="1164" y="1215"/>
                  <a:pt x="1152" y="1215"/>
                </a:cubicBezTo>
                <a:cubicBezTo>
                  <a:pt x="1152" y="1218"/>
                  <a:pt x="1152" y="1218"/>
                  <a:pt x="1152" y="1218"/>
                </a:cubicBezTo>
                <a:cubicBezTo>
                  <a:pt x="1154" y="1218"/>
                  <a:pt x="1154" y="1218"/>
                  <a:pt x="1154" y="1218"/>
                </a:cubicBezTo>
                <a:cubicBezTo>
                  <a:pt x="1154" y="1225"/>
                  <a:pt x="1154" y="1225"/>
                  <a:pt x="1154" y="1225"/>
                </a:cubicBezTo>
                <a:cubicBezTo>
                  <a:pt x="1157" y="1225"/>
                  <a:pt x="1157" y="1225"/>
                  <a:pt x="1157" y="1225"/>
                </a:cubicBezTo>
                <a:cubicBezTo>
                  <a:pt x="1157" y="1228"/>
                  <a:pt x="1157" y="1228"/>
                  <a:pt x="1157" y="1228"/>
                </a:cubicBezTo>
                <a:cubicBezTo>
                  <a:pt x="1161" y="1230"/>
                  <a:pt x="1163" y="1231"/>
                  <a:pt x="1169" y="1233"/>
                </a:cubicBezTo>
                <a:cubicBezTo>
                  <a:pt x="1169" y="1230"/>
                  <a:pt x="1169" y="1230"/>
                  <a:pt x="1169" y="1230"/>
                </a:cubicBezTo>
                <a:cubicBezTo>
                  <a:pt x="1167" y="1230"/>
                  <a:pt x="1167" y="1230"/>
                  <a:pt x="1167" y="1230"/>
                </a:cubicBezTo>
                <a:cubicBezTo>
                  <a:pt x="1168" y="1227"/>
                  <a:pt x="1170" y="1223"/>
                  <a:pt x="1172" y="1220"/>
                </a:cubicBezTo>
                <a:cubicBezTo>
                  <a:pt x="1174" y="1220"/>
                  <a:pt x="1174" y="1220"/>
                  <a:pt x="1174" y="1220"/>
                </a:cubicBezTo>
                <a:cubicBezTo>
                  <a:pt x="1174" y="1225"/>
                  <a:pt x="1174" y="1225"/>
                  <a:pt x="1174" y="1225"/>
                </a:cubicBezTo>
                <a:cubicBezTo>
                  <a:pt x="1172" y="1225"/>
                  <a:pt x="1172" y="1225"/>
                  <a:pt x="1172" y="1225"/>
                </a:cubicBezTo>
                <a:cubicBezTo>
                  <a:pt x="1172" y="1235"/>
                  <a:pt x="1172" y="1235"/>
                  <a:pt x="1172" y="1235"/>
                </a:cubicBezTo>
                <a:cubicBezTo>
                  <a:pt x="1174" y="1235"/>
                  <a:pt x="1174" y="1235"/>
                  <a:pt x="1174" y="1235"/>
                </a:cubicBezTo>
                <a:cubicBezTo>
                  <a:pt x="1174" y="1230"/>
                  <a:pt x="1174" y="1230"/>
                  <a:pt x="1174" y="1230"/>
                </a:cubicBezTo>
                <a:cubicBezTo>
                  <a:pt x="1177" y="1228"/>
                  <a:pt x="1178" y="1226"/>
                  <a:pt x="1179" y="1223"/>
                </a:cubicBezTo>
                <a:cubicBezTo>
                  <a:pt x="1182" y="1223"/>
                  <a:pt x="1184" y="1224"/>
                  <a:pt x="1187" y="1225"/>
                </a:cubicBezTo>
                <a:cubicBezTo>
                  <a:pt x="1185" y="1232"/>
                  <a:pt x="1185" y="1225"/>
                  <a:pt x="1187" y="1233"/>
                </a:cubicBezTo>
                <a:cubicBezTo>
                  <a:pt x="1189" y="1232"/>
                  <a:pt x="1192" y="1231"/>
                  <a:pt x="1194" y="1230"/>
                </a:cubicBezTo>
                <a:cubicBezTo>
                  <a:pt x="1194" y="1233"/>
                  <a:pt x="1194" y="1233"/>
                  <a:pt x="1194" y="1233"/>
                </a:cubicBezTo>
                <a:cubicBezTo>
                  <a:pt x="1191" y="1235"/>
                  <a:pt x="1193" y="1233"/>
                  <a:pt x="1192" y="1238"/>
                </a:cubicBezTo>
                <a:cubicBezTo>
                  <a:pt x="1183" y="1239"/>
                  <a:pt x="1185" y="1240"/>
                  <a:pt x="1177" y="1238"/>
                </a:cubicBezTo>
                <a:cubicBezTo>
                  <a:pt x="1180" y="1249"/>
                  <a:pt x="1174" y="1246"/>
                  <a:pt x="1169" y="1255"/>
                </a:cubicBezTo>
                <a:cubicBezTo>
                  <a:pt x="1172" y="1255"/>
                  <a:pt x="1172" y="1255"/>
                  <a:pt x="1172" y="1255"/>
                </a:cubicBezTo>
                <a:cubicBezTo>
                  <a:pt x="1172" y="1253"/>
                  <a:pt x="1173" y="1252"/>
                  <a:pt x="1174" y="1250"/>
                </a:cubicBezTo>
                <a:cubicBezTo>
                  <a:pt x="1177" y="1250"/>
                  <a:pt x="1177" y="1250"/>
                  <a:pt x="1177" y="1250"/>
                </a:cubicBezTo>
                <a:cubicBezTo>
                  <a:pt x="1177" y="1253"/>
                  <a:pt x="1177" y="1253"/>
                  <a:pt x="1177" y="1253"/>
                </a:cubicBezTo>
                <a:cubicBezTo>
                  <a:pt x="1178" y="1252"/>
                  <a:pt x="1180" y="1251"/>
                  <a:pt x="1182" y="1250"/>
                </a:cubicBezTo>
                <a:cubicBezTo>
                  <a:pt x="1182" y="1253"/>
                  <a:pt x="1182" y="1253"/>
                  <a:pt x="1182" y="1253"/>
                </a:cubicBezTo>
                <a:cubicBezTo>
                  <a:pt x="1184" y="1255"/>
                  <a:pt x="1183" y="1253"/>
                  <a:pt x="1184" y="1258"/>
                </a:cubicBezTo>
                <a:cubicBezTo>
                  <a:pt x="1187" y="1258"/>
                  <a:pt x="1187" y="1258"/>
                  <a:pt x="1187" y="1258"/>
                </a:cubicBezTo>
                <a:cubicBezTo>
                  <a:pt x="1187" y="1260"/>
                  <a:pt x="1188" y="1263"/>
                  <a:pt x="1189" y="1265"/>
                </a:cubicBezTo>
                <a:cubicBezTo>
                  <a:pt x="1188" y="1266"/>
                  <a:pt x="1185" y="1266"/>
                  <a:pt x="1187" y="1270"/>
                </a:cubicBezTo>
                <a:cubicBezTo>
                  <a:pt x="1187" y="1270"/>
                  <a:pt x="1191" y="1274"/>
                  <a:pt x="1192" y="1275"/>
                </a:cubicBezTo>
                <a:cubicBezTo>
                  <a:pt x="1194" y="1275"/>
                  <a:pt x="1194" y="1275"/>
                  <a:pt x="1194" y="1275"/>
                </a:cubicBezTo>
                <a:cubicBezTo>
                  <a:pt x="1194" y="1273"/>
                  <a:pt x="1194" y="1273"/>
                  <a:pt x="1194" y="1273"/>
                </a:cubicBezTo>
                <a:cubicBezTo>
                  <a:pt x="1196" y="1272"/>
                  <a:pt x="1197" y="1271"/>
                  <a:pt x="1199" y="1270"/>
                </a:cubicBezTo>
                <a:cubicBezTo>
                  <a:pt x="1196" y="1267"/>
                  <a:pt x="1199" y="1269"/>
                  <a:pt x="1194" y="1268"/>
                </a:cubicBezTo>
                <a:cubicBezTo>
                  <a:pt x="1194" y="1263"/>
                  <a:pt x="1194" y="1263"/>
                  <a:pt x="1194" y="1263"/>
                </a:cubicBezTo>
                <a:cubicBezTo>
                  <a:pt x="1189" y="1261"/>
                  <a:pt x="1192" y="1263"/>
                  <a:pt x="1189" y="1260"/>
                </a:cubicBezTo>
                <a:cubicBezTo>
                  <a:pt x="1194" y="1260"/>
                  <a:pt x="1194" y="1260"/>
                  <a:pt x="1194" y="1260"/>
                </a:cubicBezTo>
                <a:cubicBezTo>
                  <a:pt x="1194" y="1263"/>
                  <a:pt x="1194" y="1263"/>
                  <a:pt x="1194" y="1263"/>
                </a:cubicBezTo>
                <a:cubicBezTo>
                  <a:pt x="1197" y="1263"/>
                  <a:pt x="1201" y="1264"/>
                  <a:pt x="1204" y="1265"/>
                </a:cubicBezTo>
                <a:cubicBezTo>
                  <a:pt x="1203" y="1268"/>
                  <a:pt x="1202" y="1272"/>
                  <a:pt x="1202" y="1275"/>
                </a:cubicBezTo>
                <a:cubicBezTo>
                  <a:pt x="1204" y="1275"/>
                  <a:pt x="1204" y="1275"/>
                  <a:pt x="1204" y="1275"/>
                </a:cubicBezTo>
                <a:cubicBezTo>
                  <a:pt x="1204" y="1273"/>
                  <a:pt x="1204" y="1273"/>
                  <a:pt x="1204" y="1273"/>
                </a:cubicBezTo>
                <a:cubicBezTo>
                  <a:pt x="1208" y="1270"/>
                  <a:pt x="1206" y="1279"/>
                  <a:pt x="1207" y="1280"/>
                </a:cubicBezTo>
                <a:cubicBezTo>
                  <a:pt x="1212" y="1280"/>
                  <a:pt x="1212" y="1280"/>
                  <a:pt x="1212" y="1280"/>
                </a:cubicBezTo>
                <a:cubicBezTo>
                  <a:pt x="1212" y="1283"/>
                  <a:pt x="1212" y="1283"/>
                  <a:pt x="1212" y="1283"/>
                </a:cubicBezTo>
                <a:cubicBezTo>
                  <a:pt x="1207" y="1286"/>
                  <a:pt x="1205" y="1284"/>
                  <a:pt x="1209" y="1288"/>
                </a:cubicBezTo>
                <a:cubicBezTo>
                  <a:pt x="1209" y="1290"/>
                  <a:pt x="1209" y="1290"/>
                  <a:pt x="1209" y="1290"/>
                </a:cubicBezTo>
                <a:cubicBezTo>
                  <a:pt x="1212" y="1290"/>
                  <a:pt x="1212" y="1290"/>
                  <a:pt x="1212" y="1290"/>
                </a:cubicBezTo>
                <a:cubicBezTo>
                  <a:pt x="1212" y="1288"/>
                  <a:pt x="1212" y="1288"/>
                  <a:pt x="1212" y="1288"/>
                </a:cubicBezTo>
                <a:cubicBezTo>
                  <a:pt x="1216" y="1285"/>
                  <a:pt x="1214" y="1291"/>
                  <a:pt x="1214" y="1292"/>
                </a:cubicBezTo>
                <a:cubicBezTo>
                  <a:pt x="1217" y="1292"/>
                  <a:pt x="1217" y="1292"/>
                  <a:pt x="1217" y="1292"/>
                </a:cubicBezTo>
                <a:cubicBezTo>
                  <a:pt x="1217" y="1295"/>
                  <a:pt x="1217" y="1295"/>
                  <a:pt x="1217" y="1295"/>
                </a:cubicBezTo>
                <a:cubicBezTo>
                  <a:pt x="1214" y="1295"/>
                  <a:pt x="1214" y="1295"/>
                  <a:pt x="1214" y="1295"/>
                </a:cubicBezTo>
                <a:cubicBezTo>
                  <a:pt x="1214" y="1297"/>
                  <a:pt x="1214" y="1297"/>
                  <a:pt x="1214" y="1297"/>
                </a:cubicBezTo>
                <a:cubicBezTo>
                  <a:pt x="1219" y="1297"/>
                  <a:pt x="1219" y="1297"/>
                  <a:pt x="1219" y="1297"/>
                </a:cubicBezTo>
                <a:cubicBezTo>
                  <a:pt x="1219" y="1295"/>
                  <a:pt x="1219" y="1295"/>
                  <a:pt x="1219" y="1295"/>
                </a:cubicBezTo>
                <a:cubicBezTo>
                  <a:pt x="1227" y="1295"/>
                  <a:pt x="1227" y="1295"/>
                  <a:pt x="1227" y="1295"/>
                </a:cubicBezTo>
                <a:cubicBezTo>
                  <a:pt x="1227" y="1292"/>
                  <a:pt x="1227" y="1292"/>
                  <a:pt x="1227" y="1292"/>
                </a:cubicBezTo>
                <a:cubicBezTo>
                  <a:pt x="1228" y="1294"/>
                  <a:pt x="1231" y="1293"/>
                  <a:pt x="1229" y="1297"/>
                </a:cubicBezTo>
                <a:cubicBezTo>
                  <a:pt x="1227" y="1297"/>
                  <a:pt x="1227" y="1297"/>
                  <a:pt x="1227" y="1297"/>
                </a:cubicBezTo>
                <a:cubicBezTo>
                  <a:pt x="1227" y="1300"/>
                  <a:pt x="1227" y="1300"/>
                  <a:pt x="1227" y="1300"/>
                </a:cubicBezTo>
                <a:cubicBezTo>
                  <a:pt x="1221" y="1299"/>
                  <a:pt x="1224" y="1300"/>
                  <a:pt x="1222" y="1297"/>
                </a:cubicBezTo>
                <a:cubicBezTo>
                  <a:pt x="1219" y="1297"/>
                  <a:pt x="1219" y="1297"/>
                  <a:pt x="1219" y="1297"/>
                </a:cubicBezTo>
                <a:cubicBezTo>
                  <a:pt x="1219" y="1300"/>
                  <a:pt x="1219" y="1300"/>
                  <a:pt x="1219" y="1300"/>
                </a:cubicBezTo>
                <a:cubicBezTo>
                  <a:pt x="1214" y="1299"/>
                  <a:pt x="1217" y="1300"/>
                  <a:pt x="1214" y="1297"/>
                </a:cubicBezTo>
                <a:cubicBezTo>
                  <a:pt x="1212" y="1297"/>
                  <a:pt x="1211" y="1296"/>
                  <a:pt x="1209" y="1295"/>
                </a:cubicBezTo>
                <a:cubicBezTo>
                  <a:pt x="1209" y="1292"/>
                  <a:pt x="1209" y="1292"/>
                  <a:pt x="1209" y="1292"/>
                </a:cubicBezTo>
                <a:cubicBezTo>
                  <a:pt x="1207" y="1293"/>
                  <a:pt x="1204" y="1294"/>
                  <a:pt x="1202" y="1295"/>
                </a:cubicBezTo>
                <a:cubicBezTo>
                  <a:pt x="1202" y="1300"/>
                  <a:pt x="1202" y="1300"/>
                  <a:pt x="1202" y="1300"/>
                </a:cubicBezTo>
                <a:cubicBezTo>
                  <a:pt x="1199" y="1297"/>
                  <a:pt x="1201" y="1300"/>
                  <a:pt x="1199" y="1295"/>
                </a:cubicBezTo>
                <a:cubicBezTo>
                  <a:pt x="1197" y="1295"/>
                  <a:pt x="1197" y="1295"/>
                  <a:pt x="1197" y="1295"/>
                </a:cubicBezTo>
                <a:cubicBezTo>
                  <a:pt x="1200" y="1289"/>
                  <a:pt x="1204" y="1286"/>
                  <a:pt x="1207" y="1280"/>
                </a:cubicBezTo>
                <a:cubicBezTo>
                  <a:pt x="1205" y="1279"/>
                  <a:pt x="1203" y="1278"/>
                  <a:pt x="1202" y="1278"/>
                </a:cubicBezTo>
                <a:cubicBezTo>
                  <a:pt x="1202" y="1280"/>
                  <a:pt x="1202" y="1280"/>
                  <a:pt x="1202" y="1280"/>
                </a:cubicBezTo>
                <a:cubicBezTo>
                  <a:pt x="1199" y="1280"/>
                  <a:pt x="1199" y="1280"/>
                  <a:pt x="1199" y="1280"/>
                </a:cubicBezTo>
                <a:cubicBezTo>
                  <a:pt x="1199" y="1278"/>
                  <a:pt x="1199" y="1278"/>
                  <a:pt x="1199" y="1278"/>
                </a:cubicBezTo>
                <a:cubicBezTo>
                  <a:pt x="1195" y="1280"/>
                  <a:pt x="1198" y="1278"/>
                  <a:pt x="1197" y="1283"/>
                </a:cubicBezTo>
                <a:cubicBezTo>
                  <a:pt x="1202" y="1283"/>
                  <a:pt x="1202" y="1283"/>
                  <a:pt x="1202" y="1283"/>
                </a:cubicBezTo>
                <a:cubicBezTo>
                  <a:pt x="1202" y="1288"/>
                  <a:pt x="1202" y="1288"/>
                  <a:pt x="1202" y="1288"/>
                </a:cubicBezTo>
                <a:cubicBezTo>
                  <a:pt x="1193" y="1285"/>
                  <a:pt x="1193" y="1286"/>
                  <a:pt x="1184" y="1288"/>
                </a:cubicBezTo>
                <a:cubicBezTo>
                  <a:pt x="1186" y="1290"/>
                  <a:pt x="1187" y="1290"/>
                  <a:pt x="1189" y="1292"/>
                </a:cubicBezTo>
                <a:cubicBezTo>
                  <a:pt x="1185" y="1293"/>
                  <a:pt x="1181" y="1294"/>
                  <a:pt x="1177" y="1295"/>
                </a:cubicBezTo>
                <a:cubicBezTo>
                  <a:pt x="1177" y="1292"/>
                  <a:pt x="1177" y="1292"/>
                  <a:pt x="1177" y="1292"/>
                </a:cubicBezTo>
                <a:cubicBezTo>
                  <a:pt x="1179" y="1292"/>
                  <a:pt x="1179" y="1292"/>
                  <a:pt x="1179" y="1292"/>
                </a:cubicBezTo>
                <a:cubicBezTo>
                  <a:pt x="1175" y="1287"/>
                  <a:pt x="1175" y="1293"/>
                  <a:pt x="1172" y="1290"/>
                </a:cubicBezTo>
                <a:cubicBezTo>
                  <a:pt x="1172" y="1288"/>
                  <a:pt x="1172" y="1288"/>
                  <a:pt x="1172" y="1288"/>
                </a:cubicBezTo>
                <a:cubicBezTo>
                  <a:pt x="1179" y="1287"/>
                  <a:pt x="1178" y="1287"/>
                  <a:pt x="1182" y="1283"/>
                </a:cubicBezTo>
                <a:cubicBezTo>
                  <a:pt x="1179" y="1283"/>
                  <a:pt x="1177" y="1284"/>
                  <a:pt x="1174" y="1285"/>
                </a:cubicBezTo>
                <a:cubicBezTo>
                  <a:pt x="1174" y="1283"/>
                  <a:pt x="1174" y="1283"/>
                  <a:pt x="1174" y="1283"/>
                </a:cubicBezTo>
                <a:cubicBezTo>
                  <a:pt x="1177" y="1280"/>
                  <a:pt x="1177" y="1281"/>
                  <a:pt x="1179" y="1278"/>
                </a:cubicBezTo>
                <a:cubicBezTo>
                  <a:pt x="1174" y="1278"/>
                  <a:pt x="1174" y="1278"/>
                  <a:pt x="1174" y="1278"/>
                </a:cubicBezTo>
                <a:cubicBezTo>
                  <a:pt x="1172" y="1285"/>
                  <a:pt x="1170" y="1285"/>
                  <a:pt x="1167" y="1290"/>
                </a:cubicBezTo>
                <a:cubicBezTo>
                  <a:pt x="1162" y="1288"/>
                  <a:pt x="1166" y="1290"/>
                  <a:pt x="1164" y="1285"/>
                </a:cubicBezTo>
                <a:cubicBezTo>
                  <a:pt x="1162" y="1285"/>
                  <a:pt x="1162" y="1285"/>
                  <a:pt x="1162" y="1285"/>
                </a:cubicBezTo>
                <a:cubicBezTo>
                  <a:pt x="1162" y="1290"/>
                  <a:pt x="1162" y="1290"/>
                  <a:pt x="1162" y="1290"/>
                </a:cubicBezTo>
                <a:cubicBezTo>
                  <a:pt x="1159" y="1292"/>
                  <a:pt x="1161" y="1290"/>
                  <a:pt x="1159" y="1292"/>
                </a:cubicBezTo>
                <a:cubicBezTo>
                  <a:pt x="1155" y="1290"/>
                  <a:pt x="1155" y="1289"/>
                  <a:pt x="1149" y="1288"/>
                </a:cubicBezTo>
                <a:cubicBezTo>
                  <a:pt x="1149" y="1292"/>
                  <a:pt x="1149" y="1292"/>
                  <a:pt x="1149" y="1292"/>
                </a:cubicBezTo>
                <a:cubicBezTo>
                  <a:pt x="1157" y="1292"/>
                  <a:pt x="1157" y="1292"/>
                  <a:pt x="1157" y="1292"/>
                </a:cubicBezTo>
                <a:cubicBezTo>
                  <a:pt x="1157" y="1295"/>
                  <a:pt x="1157" y="1295"/>
                  <a:pt x="1157" y="1295"/>
                </a:cubicBezTo>
                <a:cubicBezTo>
                  <a:pt x="1154" y="1297"/>
                  <a:pt x="1152" y="1296"/>
                  <a:pt x="1152" y="1300"/>
                </a:cubicBezTo>
                <a:cubicBezTo>
                  <a:pt x="1153" y="1302"/>
                  <a:pt x="1155" y="1299"/>
                  <a:pt x="1154" y="1302"/>
                </a:cubicBezTo>
                <a:cubicBezTo>
                  <a:pt x="1154" y="1303"/>
                  <a:pt x="1152" y="1303"/>
                  <a:pt x="1152" y="1307"/>
                </a:cubicBezTo>
                <a:cubicBezTo>
                  <a:pt x="1155" y="1308"/>
                  <a:pt x="1151" y="1308"/>
                  <a:pt x="1154" y="1310"/>
                </a:cubicBezTo>
                <a:cubicBezTo>
                  <a:pt x="1158" y="1309"/>
                  <a:pt x="1158" y="1305"/>
                  <a:pt x="1159" y="1305"/>
                </a:cubicBezTo>
                <a:cubicBezTo>
                  <a:pt x="1164" y="1305"/>
                  <a:pt x="1164" y="1305"/>
                  <a:pt x="1164" y="1305"/>
                </a:cubicBezTo>
                <a:cubicBezTo>
                  <a:pt x="1166" y="1311"/>
                  <a:pt x="1165" y="1310"/>
                  <a:pt x="1169" y="1312"/>
                </a:cubicBezTo>
                <a:cubicBezTo>
                  <a:pt x="1169" y="1310"/>
                  <a:pt x="1169" y="1310"/>
                  <a:pt x="1169" y="1310"/>
                </a:cubicBezTo>
                <a:cubicBezTo>
                  <a:pt x="1167" y="1310"/>
                  <a:pt x="1167" y="1310"/>
                  <a:pt x="1167" y="1310"/>
                </a:cubicBezTo>
                <a:cubicBezTo>
                  <a:pt x="1162" y="1308"/>
                  <a:pt x="1172" y="1307"/>
                  <a:pt x="1172" y="1307"/>
                </a:cubicBezTo>
                <a:cubicBezTo>
                  <a:pt x="1172" y="1315"/>
                  <a:pt x="1172" y="1315"/>
                  <a:pt x="1172" y="1315"/>
                </a:cubicBezTo>
                <a:cubicBezTo>
                  <a:pt x="1174" y="1316"/>
                  <a:pt x="1177" y="1317"/>
                  <a:pt x="1179" y="1317"/>
                </a:cubicBezTo>
                <a:cubicBezTo>
                  <a:pt x="1179" y="1320"/>
                  <a:pt x="1179" y="1320"/>
                  <a:pt x="1179" y="1320"/>
                </a:cubicBezTo>
                <a:cubicBezTo>
                  <a:pt x="1177" y="1319"/>
                  <a:pt x="1174" y="1318"/>
                  <a:pt x="1172" y="1317"/>
                </a:cubicBezTo>
                <a:cubicBezTo>
                  <a:pt x="1172" y="1322"/>
                  <a:pt x="1172" y="1322"/>
                  <a:pt x="1172" y="1322"/>
                </a:cubicBezTo>
                <a:cubicBezTo>
                  <a:pt x="1169" y="1322"/>
                  <a:pt x="1169" y="1322"/>
                  <a:pt x="1169" y="1322"/>
                </a:cubicBezTo>
                <a:cubicBezTo>
                  <a:pt x="1169" y="1320"/>
                  <a:pt x="1169" y="1320"/>
                  <a:pt x="1169" y="1320"/>
                </a:cubicBezTo>
                <a:cubicBezTo>
                  <a:pt x="1167" y="1320"/>
                  <a:pt x="1167" y="1320"/>
                  <a:pt x="1167" y="1320"/>
                </a:cubicBezTo>
                <a:cubicBezTo>
                  <a:pt x="1167" y="1317"/>
                  <a:pt x="1167" y="1317"/>
                  <a:pt x="1167" y="1317"/>
                </a:cubicBezTo>
                <a:cubicBezTo>
                  <a:pt x="1169" y="1317"/>
                  <a:pt x="1169" y="1317"/>
                  <a:pt x="1169" y="1317"/>
                </a:cubicBezTo>
                <a:cubicBezTo>
                  <a:pt x="1169" y="1315"/>
                  <a:pt x="1169" y="1315"/>
                  <a:pt x="1169" y="1315"/>
                </a:cubicBezTo>
                <a:cubicBezTo>
                  <a:pt x="1157" y="1315"/>
                  <a:pt x="1157" y="1315"/>
                  <a:pt x="1157" y="1315"/>
                </a:cubicBezTo>
                <a:cubicBezTo>
                  <a:pt x="1155" y="1312"/>
                  <a:pt x="1157" y="1315"/>
                  <a:pt x="1154" y="1312"/>
                </a:cubicBezTo>
                <a:cubicBezTo>
                  <a:pt x="1154" y="1320"/>
                  <a:pt x="1154" y="1320"/>
                  <a:pt x="1154" y="1320"/>
                </a:cubicBezTo>
                <a:cubicBezTo>
                  <a:pt x="1149" y="1320"/>
                  <a:pt x="1149" y="1320"/>
                  <a:pt x="1149" y="1320"/>
                </a:cubicBezTo>
                <a:cubicBezTo>
                  <a:pt x="1150" y="1318"/>
                  <a:pt x="1151" y="1317"/>
                  <a:pt x="1152" y="1315"/>
                </a:cubicBezTo>
                <a:cubicBezTo>
                  <a:pt x="1147" y="1315"/>
                  <a:pt x="1147" y="1315"/>
                  <a:pt x="1147" y="1315"/>
                </a:cubicBezTo>
                <a:cubicBezTo>
                  <a:pt x="1147" y="1322"/>
                  <a:pt x="1147" y="1322"/>
                  <a:pt x="1152" y="1325"/>
                </a:cubicBezTo>
                <a:cubicBezTo>
                  <a:pt x="1152" y="1327"/>
                  <a:pt x="1152" y="1327"/>
                  <a:pt x="1152" y="1327"/>
                </a:cubicBezTo>
                <a:cubicBezTo>
                  <a:pt x="1154" y="1327"/>
                  <a:pt x="1154" y="1327"/>
                  <a:pt x="1154" y="1327"/>
                </a:cubicBezTo>
                <a:cubicBezTo>
                  <a:pt x="1154" y="1325"/>
                  <a:pt x="1154" y="1325"/>
                  <a:pt x="1154" y="1325"/>
                </a:cubicBezTo>
                <a:cubicBezTo>
                  <a:pt x="1157" y="1325"/>
                  <a:pt x="1157" y="1325"/>
                  <a:pt x="1157" y="1325"/>
                </a:cubicBezTo>
                <a:cubicBezTo>
                  <a:pt x="1160" y="1326"/>
                  <a:pt x="1156" y="1327"/>
                  <a:pt x="1162" y="1327"/>
                </a:cubicBezTo>
                <a:cubicBezTo>
                  <a:pt x="1162" y="1325"/>
                  <a:pt x="1162" y="1325"/>
                  <a:pt x="1162" y="1325"/>
                </a:cubicBezTo>
                <a:cubicBezTo>
                  <a:pt x="1164" y="1325"/>
                  <a:pt x="1164" y="1325"/>
                  <a:pt x="1164" y="1325"/>
                </a:cubicBezTo>
                <a:cubicBezTo>
                  <a:pt x="1164" y="1330"/>
                  <a:pt x="1164" y="1330"/>
                  <a:pt x="1164" y="1330"/>
                </a:cubicBezTo>
                <a:cubicBezTo>
                  <a:pt x="1162" y="1330"/>
                  <a:pt x="1162" y="1330"/>
                  <a:pt x="1162" y="1330"/>
                </a:cubicBezTo>
                <a:cubicBezTo>
                  <a:pt x="1159" y="1333"/>
                  <a:pt x="1162" y="1331"/>
                  <a:pt x="1157" y="1332"/>
                </a:cubicBezTo>
                <a:cubicBezTo>
                  <a:pt x="1157" y="1337"/>
                  <a:pt x="1157" y="1337"/>
                  <a:pt x="1157" y="1337"/>
                </a:cubicBezTo>
                <a:cubicBezTo>
                  <a:pt x="1153" y="1335"/>
                  <a:pt x="1153" y="1332"/>
                  <a:pt x="1149" y="1330"/>
                </a:cubicBezTo>
                <a:cubicBezTo>
                  <a:pt x="1149" y="1332"/>
                  <a:pt x="1149" y="1332"/>
                  <a:pt x="1149" y="1332"/>
                </a:cubicBezTo>
                <a:cubicBezTo>
                  <a:pt x="1152" y="1332"/>
                  <a:pt x="1152" y="1332"/>
                  <a:pt x="1152" y="1332"/>
                </a:cubicBezTo>
                <a:cubicBezTo>
                  <a:pt x="1151" y="1335"/>
                  <a:pt x="1150" y="1337"/>
                  <a:pt x="1149" y="1340"/>
                </a:cubicBezTo>
                <a:cubicBezTo>
                  <a:pt x="1152" y="1342"/>
                  <a:pt x="1149" y="1340"/>
                  <a:pt x="1152" y="1342"/>
                </a:cubicBezTo>
                <a:cubicBezTo>
                  <a:pt x="1154" y="1342"/>
                  <a:pt x="1154" y="1342"/>
                  <a:pt x="1154" y="1342"/>
                </a:cubicBezTo>
                <a:cubicBezTo>
                  <a:pt x="1151" y="1345"/>
                  <a:pt x="1154" y="1343"/>
                  <a:pt x="1149" y="1345"/>
                </a:cubicBezTo>
                <a:cubicBezTo>
                  <a:pt x="1149" y="1340"/>
                  <a:pt x="1149" y="1340"/>
                  <a:pt x="1149" y="1340"/>
                </a:cubicBezTo>
                <a:cubicBezTo>
                  <a:pt x="1144" y="1340"/>
                  <a:pt x="1144" y="1340"/>
                  <a:pt x="1144" y="1340"/>
                </a:cubicBezTo>
                <a:cubicBezTo>
                  <a:pt x="1145" y="1338"/>
                  <a:pt x="1146" y="1337"/>
                  <a:pt x="1147" y="1335"/>
                </a:cubicBezTo>
                <a:cubicBezTo>
                  <a:pt x="1144" y="1335"/>
                  <a:pt x="1144" y="1335"/>
                  <a:pt x="1144" y="1335"/>
                </a:cubicBezTo>
                <a:cubicBezTo>
                  <a:pt x="1141" y="1338"/>
                  <a:pt x="1144" y="1336"/>
                  <a:pt x="1139" y="1337"/>
                </a:cubicBezTo>
                <a:cubicBezTo>
                  <a:pt x="1139" y="1325"/>
                  <a:pt x="1139" y="1325"/>
                  <a:pt x="1139" y="1325"/>
                </a:cubicBezTo>
                <a:cubicBezTo>
                  <a:pt x="1141" y="1324"/>
                  <a:pt x="1142" y="1323"/>
                  <a:pt x="1144" y="1322"/>
                </a:cubicBezTo>
                <a:cubicBezTo>
                  <a:pt x="1147" y="1318"/>
                  <a:pt x="1142" y="1320"/>
                  <a:pt x="1147" y="1315"/>
                </a:cubicBezTo>
                <a:cubicBezTo>
                  <a:pt x="1142" y="1313"/>
                  <a:pt x="1152" y="1312"/>
                  <a:pt x="1152" y="1312"/>
                </a:cubicBezTo>
                <a:cubicBezTo>
                  <a:pt x="1152" y="1307"/>
                  <a:pt x="1152" y="1307"/>
                  <a:pt x="1152" y="1307"/>
                </a:cubicBezTo>
                <a:cubicBezTo>
                  <a:pt x="1147" y="1307"/>
                  <a:pt x="1147" y="1307"/>
                  <a:pt x="1147" y="1307"/>
                </a:cubicBezTo>
                <a:cubicBezTo>
                  <a:pt x="1147" y="1300"/>
                  <a:pt x="1147" y="1300"/>
                  <a:pt x="1147" y="1300"/>
                </a:cubicBezTo>
                <a:cubicBezTo>
                  <a:pt x="1142" y="1300"/>
                  <a:pt x="1142" y="1300"/>
                  <a:pt x="1142" y="1300"/>
                </a:cubicBezTo>
                <a:cubicBezTo>
                  <a:pt x="1142" y="1295"/>
                  <a:pt x="1142" y="1295"/>
                  <a:pt x="1142" y="1295"/>
                </a:cubicBezTo>
                <a:cubicBezTo>
                  <a:pt x="1144" y="1295"/>
                  <a:pt x="1144" y="1295"/>
                  <a:pt x="1144" y="1295"/>
                </a:cubicBezTo>
                <a:cubicBezTo>
                  <a:pt x="1144" y="1297"/>
                  <a:pt x="1144" y="1297"/>
                  <a:pt x="1144" y="1297"/>
                </a:cubicBezTo>
                <a:cubicBezTo>
                  <a:pt x="1146" y="1302"/>
                  <a:pt x="1147" y="1292"/>
                  <a:pt x="1147" y="1292"/>
                </a:cubicBezTo>
                <a:cubicBezTo>
                  <a:pt x="1137" y="1294"/>
                  <a:pt x="1134" y="1295"/>
                  <a:pt x="1127" y="1292"/>
                </a:cubicBezTo>
                <a:cubicBezTo>
                  <a:pt x="1127" y="1295"/>
                  <a:pt x="1127" y="1295"/>
                  <a:pt x="1127" y="1295"/>
                </a:cubicBezTo>
                <a:cubicBezTo>
                  <a:pt x="1129" y="1295"/>
                  <a:pt x="1129" y="1295"/>
                  <a:pt x="1129" y="1295"/>
                </a:cubicBezTo>
                <a:cubicBezTo>
                  <a:pt x="1129" y="1297"/>
                  <a:pt x="1129" y="1297"/>
                  <a:pt x="1129" y="1297"/>
                </a:cubicBezTo>
                <a:cubicBezTo>
                  <a:pt x="1132" y="1297"/>
                  <a:pt x="1134" y="1296"/>
                  <a:pt x="1137" y="1295"/>
                </a:cubicBezTo>
                <a:cubicBezTo>
                  <a:pt x="1136" y="1297"/>
                  <a:pt x="1135" y="1298"/>
                  <a:pt x="1134" y="1300"/>
                </a:cubicBezTo>
                <a:cubicBezTo>
                  <a:pt x="1136" y="1302"/>
                  <a:pt x="1145" y="1302"/>
                  <a:pt x="1139" y="1305"/>
                </a:cubicBezTo>
                <a:cubicBezTo>
                  <a:pt x="1139" y="1307"/>
                  <a:pt x="1139" y="1307"/>
                  <a:pt x="1139" y="1307"/>
                </a:cubicBezTo>
                <a:cubicBezTo>
                  <a:pt x="1137" y="1307"/>
                  <a:pt x="1136" y="1306"/>
                  <a:pt x="1134" y="1305"/>
                </a:cubicBezTo>
                <a:cubicBezTo>
                  <a:pt x="1134" y="1307"/>
                  <a:pt x="1134" y="1307"/>
                  <a:pt x="1134" y="1307"/>
                </a:cubicBezTo>
                <a:cubicBezTo>
                  <a:pt x="1140" y="1311"/>
                  <a:pt x="1141" y="1313"/>
                  <a:pt x="1142" y="1322"/>
                </a:cubicBezTo>
                <a:cubicBezTo>
                  <a:pt x="1137" y="1325"/>
                  <a:pt x="1138" y="1324"/>
                  <a:pt x="1137" y="1330"/>
                </a:cubicBezTo>
                <a:cubicBezTo>
                  <a:pt x="1132" y="1330"/>
                  <a:pt x="1132" y="1330"/>
                  <a:pt x="1132" y="1330"/>
                </a:cubicBezTo>
                <a:cubicBezTo>
                  <a:pt x="1132" y="1320"/>
                  <a:pt x="1132" y="1320"/>
                  <a:pt x="1132" y="1320"/>
                </a:cubicBezTo>
                <a:cubicBezTo>
                  <a:pt x="1139" y="1320"/>
                  <a:pt x="1139" y="1320"/>
                  <a:pt x="1139" y="1320"/>
                </a:cubicBezTo>
                <a:cubicBezTo>
                  <a:pt x="1139" y="1317"/>
                  <a:pt x="1139" y="1317"/>
                  <a:pt x="1139" y="1317"/>
                </a:cubicBezTo>
                <a:cubicBezTo>
                  <a:pt x="1134" y="1317"/>
                  <a:pt x="1134" y="1317"/>
                  <a:pt x="1134" y="1317"/>
                </a:cubicBezTo>
                <a:cubicBezTo>
                  <a:pt x="1133" y="1315"/>
                  <a:pt x="1132" y="1312"/>
                  <a:pt x="1132" y="1310"/>
                </a:cubicBezTo>
                <a:cubicBezTo>
                  <a:pt x="1130" y="1311"/>
                  <a:pt x="1128" y="1312"/>
                  <a:pt x="1127" y="1312"/>
                </a:cubicBezTo>
                <a:cubicBezTo>
                  <a:pt x="1127" y="1310"/>
                  <a:pt x="1127" y="1310"/>
                  <a:pt x="1127" y="1310"/>
                </a:cubicBezTo>
                <a:cubicBezTo>
                  <a:pt x="1124" y="1310"/>
                  <a:pt x="1124" y="1310"/>
                  <a:pt x="1124" y="1310"/>
                </a:cubicBezTo>
                <a:cubicBezTo>
                  <a:pt x="1124" y="1315"/>
                  <a:pt x="1124" y="1315"/>
                  <a:pt x="1124" y="1315"/>
                </a:cubicBezTo>
                <a:cubicBezTo>
                  <a:pt x="1122" y="1313"/>
                  <a:pt x="1119" y="1312"/>
                  <a:pt x="1117" y="1310"/>
                </a:cubicBezTo>
                <a:cubicBezTo>
                  <a:pt x="1117" y="1312"/>
                  <a:pt x="1117" y="1312"/>
                  <a:pt x="1117" y="1312"/>
                </a:cubicBezTo>
                <a:cubicBezTo>
                  <a:pt x="1122" y="1316"/>
                  <a:pt x="1121" y="1317"/>
                  <a:pt x="1122" y="1325"/>
                </a:cubicBezTo>
                <a:cubicBezTo>
                  <a:pt x="1124" y="1326"/>
                  <a:pt x="1127" y="1327"/>
                  <a:pt x="1129" y="1327"/>
                </a:cubicBezTo>
                <a:cubicBezTo>
                  <a:pt x="1126" y="1333"/>
                  <a:pt x="1124" y="1329"/>
                  <a:pt x="1127" y="1335"/>
                </a:cubicBezTo>
                <a:cubicBezTo>
                  <a:pt x="1122" y="1335"/>
                  <a:pt x="1122" y="1335"/>
                  <a:pt x="1122" y="1335"/>
                </a:cubicBezTo>
                <a:cubicBezTo>
                  <a:pt x="1123" y="1337"/>
                  <a:pt x="1123" y="1340"/>
                  <a:pt x="1124" y="1342"/>
                </a:cubicBezTo>
                <a:cubicBezTo>
                  <a:pt x="1122" y="1342"/>
                  <a:pt x="1122" y="1342"/>
                  <a:pt x="1122" y="1342"/>
                </a:cubicBezTo>
                <a:cubicBezTo>
                  <a:pt x="1122" y="1340"/>
                  <a:pt x="1122" y="1340"/>
                  <a:pt x="1122" y="1340"/>
                </a:cubicBezTo>
                <a:cubicBezTo>
                  <a:pt x="1119" y="1340"/>
                  <a:pt x="1119" y="1340"/>
                  <a:pt x="1119" y="1340"/>
                </a:cubicBezTo>
                <a:cubicBezTo>
                  <a:pt x="1119" y="1332"/>
                  <a:pt x="1119" y="1332"/>
                  <a:pt x="1119" y="1332"/>
                </a:cubicBezTo>
                <a:cubicBezTo>
                  <a:pt x="1114" y="1332"/>
                  <a:pt x="1114" y="1332"/>
                  <a:pt x="1114" y="1332"/>
                </a:cubicBezTo>
                <a:cubicBezTo>
                  <a:pt x="1115" y="1335"/>
                  <a:pt x="1116" y="1337"/>
                  <a:pt x="1117" y="1340"/>
                </a:cubicBezTo>
                <a:cubicBezTo>
                  <a:pt x="1113" y="1341"/>
                  <a:pt x="1116" y="1341"/>
                  <a:pt x="1119" y="1342"/>
                </a:cubicBezTo>
                <a:cubicBezTo>
                  <a:pt x="1119" y="1347"/>
                  <a:pt x="1119" y="1347"/>
                  <a:pt x="1119" y="1347"/>
                </a:cubicBezTo>
                <a:cubicBezTo>
                  <a:pt x="1127" y="1347"/>
                  <a:pt x="1124" y="1343"/>
                  <a:pt x="1127" y="1350"/>
                </a:cubicBezTo>
                <a:cubicBezTo>
                  <a:pt x="1120" y="1350"/>
                  <a:pt x="1118" y="1349"/>
                  <a:pt x="1114" y="1347"/>
                </a:cubicBezTo>
                <a:cubicBezTo>
                  <a:pt x="1114" y="1345"/>
                  <a:pt x="1114" y="1345"/>
                  <a:pt x="1114" y="1345"/>
                </a:cubicBezTo>
                <a:cubicBezTo>
                  <a:pt x="1109" y="1343"/>
                  <a:pt x="1110" y="1354"/>
                  <a:pt x="1102" y="1345"/>
                </a:cubicBezTo>
                <a:cubicBezTo>
                  <a:pt x="1109" y="1345"/>
                  <a:pt x="1109" y="1345"/>
                  <a:pt x="1109" y="1345"/>
                </a:cubicBezTo>
                <a:cubicBezTo>
                  <a:pt x="1109" y="1337"/>
                  <a:pt x="1109" y="1337"/>
                  <a:pt x="1109" y="1337"/>
                </a:cubicBezTo>
                <a:cubicBezTo>
                  <a:pt x="1112" y="1337"/>
                  <a:pt x="1112" y="1337"/>
                  <a:pt x="1112" y="1337"/>
                </a:cubicBezTo>
                <a:cubicBezTo>
                  <a:pt x="1112" y="1335"/>
                  <a:pt x="1112" y="1335"/>
                  <a:pt x="1112" y="1335"/>
                </a:cubicBezTo>
                <a:cubicBezTo>
                  <a:pt x="1109" y="1335"/>
                  <a:pt x="1109" y="1335"/>
                  <a:pt x="1109" y="1335"/>
                </a:cubicBezTo>
                <a:cubicBezTo>
                  <a:pt x="1112" y="1331"/>
                  <a:pt x="1109" y="1334"/>
                  <a:pt x="1114" y="1332"/>
                </a:cubicBezTo>
                <a:cubicBezTo>
                  <a:pt x="1116" y="1330"/>
                  <a:pt x="1114" y="1332"/>
                  <a:pt x="1117" y="1330"/>
                </a:cubicBezTo>
                <a:cubicBezTo>
                  <a:pt x="1117" y="1327"/>
                  <a:pt x="1117" y="1327"/>
                  <a:pt x="1117" y="1327"/>
                </a:cubicBezTo>
                <a:cubicBezTo>
                  <a:pt x="1118" y="1328"/>
                  <a:pt x="1120" y="1329"/>
                  <a:pt x="1122" y="1330"/>
                </a:cubicBezTo>
                <a:cubicBezTo>
                  <a:pt x="1117" y="1322"/>
                  <a:pt x="1117" y="1329"/>
                  <a:pt x="1112" y="1325"/>
                </a:cubicBezTo>
                <a:cubicBezTo>
                  <a:pt x="1112" y="1322"/>
                  <a:pt x="1112" y="1322"/>
                  <a:pt x="1112" y="1322"/>
                </a:cubicBezTo>
                <a:cubicBezTo>
                  <a:pt x="1123" y="1319"/>
                  <a:pt x="1116" y="1319"/>
                  <a:pt x="1114" y="1307"/>
                </a:cubicBezTo>
                <a:cubicBezTo>
                  <a:pt x="1119" y="1307"/>
                  <a:pt x="1119" y="1307"/>
                  <a:pt x="1119" y="1307"/>
                </a:cubicBezTo>
                <a:cubicBezTo>
                  <a:pt x="1119" y="1302"/>
                  <a:pt x="1119" y="1302"/>
                  <a:pt x="1119" y="1302"/>
                </a:cubicBezTo>
                <a:cubicBezTo>
                  <a:pt x="1117" y="1302"/>
                  <a:pt x="1117" y="1302"/>
                  <a:pt x="1117" y="1302"/>
                </a:cubicBezTo>
                <a:cubicBezTo>
                  <a:pt x="1117" y="1300"/>
                  <a:pt x="1117" y="1300"/>
                  <a:pt x="1117" y="1300"/>
                </a:cubicBezTo>
                <a:cubicBezTo>
                  <a:pt x="1109" y="1300"/>
                  <a:pt x="1109" y="1300"/>
                  <a:pt x="1109" y="1300"/>
                </a:cubicBezTo>
                <a:cubicBezTo>
                  <a:pt x="1109" y="1307"/>
                  <a:pt x="1109" y="1307"/>
                  <a:pt x="1109" y="1307"/>
                </a:cubicBezTo>
                <a:cubicBezTo>
                  <a:pt x="1107" y="1307"/>
                  <a:pt x="1107" y="1307"/>
                  <a:pt x="1107" y="1307"/>
                </a:cubicBezTo>
                <a:cubicBezTo>
                  <a:pt x="1107" y="1300"/>
                  <a:pt x="1107" y="1300"/>
                  <a:pt x="1107" y="1300"/>
                </a:cubicBezTo>
                <a:cubicBezTo>
                  <a:pt x="1109" y="1300"/>
                  <a:pt x="1109" y="1300"/>
                  <a:pt x="1109" y="1300"/>
                </a:cubicBezTo>
                <a:cubicBezTo>
                  <a:pt x="1109" y="1297"/>
                  <a:pt x="1109" y="1297"/>
                  <a:pt x="1109" y="1297"/>
                </a:cubicBezTo>
                <a:cubicBezTo>
                  <a:pt x="1107" y="1297"/>
                  <a:pt x="1107" y="1297"/>
                  <a:pt x="1107" y="1297"/>
                </a:cubicBezTo>
                <a:cubicBezTo>
                  <a:pt x="1104" y="1300"/>
                  <a:pt x="1107" y="1298"/>
                  <a:pt x="1102" y="1300"/>
                </a:cubicBezTo>
                <a:cubicBezTo>
                  <a:pt x="1102" y="1307"/>
                  <a:pt x="1102" y="1307"/>
                  <a:pt x="1102" y="1307"/>
                </a:cubicBezTo>
                <a:cubicBezTo>
                  <a:pt x="1097" y="1307"/>
                  <a:pt x="1097" y="1307"/>
                  <a:pt x="1097" y="1307"/>
                </a:cubicBezTo>
                <a:cubicBezTo>
                  <a:pt x="1095" y="1305"/>
                  <a:pt x="1098" y="1305"/>
                  <a:pt x="1099" y="1305"/>
                </a:cubicBezTo>
                <a:cubicBezTo>
                  <a:pt x="1099" y="1302"/>
                  <a:pt x="1099" y="1302"/>
                  <a:pt x="1099" y="1302"/>
                </a:cubicBezTo>
                <a:cubicBezTo>
                  <a:pt x="1097" y="1302"/>
                  <a:pt x="1097" y="1302"/>
                  <a:pt x="1097" y="1302"/>
                </a:cubicBezTo>
                <a:cubicBezTo>
                  <a:pt x="1092" y="1300"/>
                  <a:pt x="1102" y="1300"/>
                  <a:pt x="1102" y="1300"/>
                </a:cubicBezTo>
                <a:cubicBezTo>
                  <a:pt x="1103" y="1297"/>
                  <a:pt x="1103" y="1295"/>
                  <a:pt x="1104" y="1292"/>
                </a:cubicBezTo>
                <a:cubicBezTo>
                  <a:pt x="1102" y="1292"/>
                  <a:pt x="1102" y="1292"/>
                  <a:pt x="1102" y="1292"/>
                </a:cubicBezTo>
                <a:cubicBezTo>
                  <a:pt x="1102" y="1297"/>
                  <a:pt x="1102" y="1297"/>
                  <a:pt x="1102" y="1297"/>
                </a:cubicBezTo>
                <a:cubicBezTo>
                  <a:pt x="1097" y="1297"/>
                  <a:pt x="1097" y="1297"/>
                  <a:pt x="1097" y="1297"/>
                </a:cubicBezTo>
                <a:cubicBezTo>
                  <a:pt x="1098" y="1295"/>
                  <a:pt x="1098" y="1292"/>
                  <a:pt x="1099" y="1290"/>
                </a:cubicBezTo>
                <a:cubicBezTo>
                  <a:pt x="1097" y="1291"/>
                  <a:pt x="1094" y="1292"/>
                  <a:pt x="1092" y="1292"/>
                </a:cubicBezTo>
                <a:cubicBezTo>
                  <a:pt x="1093" y="1291"/>
                  <a:pt x="1093" y="1289"/>
                  <a:pt x="1094" y="1288"/>
                </a:cubicBezTo>
                <a:cubicBezTo>
                  <a:pt x="1092" y="1288"/>
                  <a:pt x="1092" y="1288"/>
                  <a:pt x="1092" y="1288"/>
                </a:cubicBezTo>
                <a:cubicBezTo>
                  <a:pt x="1092" y="1290"/>
                  <a:pt x="1092" y="1290"/>
                  <a:pt x="1092" y="1290"/>
                </a:cubicBezTo>
                <a:cubicBezTo>
                  <a:pt x="1088" y="1291"/>
                  <a:pt x="1088" y="1286"/>
                  <a:pt x="1087" y="1285"/>
                </a:cubicBezTo>
                <a:cubicBezTo>
                  <a:pt x="1081" y="1282"/>
                  <a:pt x="1084" y="1288"/>
                  <a:pt x="1079" y="1283"/>
                </a:cubicBezTo>
                <a:cubicBezTo>
                  <a:pt x="1090" y="1282"/>
                  <a:pt x="1092" y="1281"/>
                  <a:pt x="1094" y="1273"/>
                </a:cubicBezTo>
                <a:cubicBezTo>
                  <a:pt x="1097" y="1273"/>
                  <a:pt x="1097" y="1273"/>
                  <a:pt x="1097" y="1273"/>
                </a:cubicBezTo>
                <a:cubicBezTo>
                  <a:pt x="1097" y="1269"/>
                  <a:pt x="1096" y="1273"/>
                  <a:pt x="1094" y="1270"/>
                </a:cubicBezTo>
                <a:cubicBezTo>
                  <a:pt x="1094" y="1268"/>
                  <a:pt x="1094" y="1268"/>
                  <a:pt x="1094" y="1268"/>
                </a:cubicBezTo>
                <a:cubicBezTo>
                  <a:pt x="1093" y="1268"/>
                  <a:pt x="1091" y="1269"/>
                  <a:pt x="1089" y="1270"/>
                </a:cubicBezTo>
                <a:cubicBezTo>
                  <a:pt x="1089" y="1263"/>
                  <a:pt x="1089" y="1263"/>
                  <a:pt x="1089" y="1263"/>
                </a:cubicBezTo>
                <a:cubicBezTo>
                  <a:pt x="1087" y="1263"/>
                  <a:pt x="1087" y="1263"/>
                  <a:pt x="1087" y="1263"/>
                </a:cubicBezTo>
                <a:cubicBezTo>
                  <a:pt x="1087" y="1270"/>
                  <a:pt x="1087" y="1270"/>
                  <a:pt x="1087" y="1270"/>
                </a:cubicBezTo>
                <a:cubicBezTo>
                  <a:pt x="1084" y="1270"/>
                  <a:pt x="1084" y="1270"/>
                  <a:pt x="1084" y="1270"/>
                </a:cubicBezTo>
                <a:cubicBezTo>
                  <a:pt x="1083" y="1265"/>
                  <a:pt x="1084" y="1266"/>
                  <a:pt x="1079" y="1268"/>
                </a:cubicBezTo>
                <a:cubicBezTo>
                  <a:pt x="1079" y="1263"/>
                  <a:pt x="1079" y="1263"/>
                  <a:pt x="1079" y="1263"/>
                </a:cubicBezTo>
                <a:cubicBezTo>
                  <a:pt x="1077" y="1258"/>
                  <a:pt x="1077" y="1268"/>
                  <a:pt x="1077" y="1268"/>
                </a:cubicBezTo>
                <a:cubicBezTo>
                  <a:pt x="1070" y="1272"/>
                  <a:pt x="1074" y="1271"/>
                  <a:pt x="1072" y="1278"/>
                </a:cubicBezTo>
                <a:cubicBezTo>
                  <a:pt x="1067" y="1279"/>
                  <a:pt x="1064" y="1280"/>
                  <a:pt x="1057" y="1280"/>
                </a:cubicBezTo>
                <a:cubicBezTo>
                  <a:pt x="1057" y="1283"/>
                  <a:pt x="1057" y="1283"/>
                  <a:pt x="1057" y="1283"/>
                </a:cubicBezTo>
                <a:cubicBezTo>
                  <a:pt x="1059" y="1283"/>
                  <a:pt x="1059" y="1283"/>
                  <a:pt x="1059" y="1283"/>
                </a:cubicBezTo>
                <a:cubicBezTo>
                  <a:pt x="1064" y="1285"/>
                  <a:pt x="1054" y="1285"/>
                  <a:pt x="1054" y="1285"/>
                </a:cubicBezTo>
                <a:cubicBezTo>
                  <a:pt x="1054" y="1290"/>
                  <a:pt x="1054" y="1290"/>
                  <a:pt x="1054" y="1290"/>
                </a:cubicBezTo>
                <a:cubicBezTo>
                  <a:pt x="1051" y="1287"/>
                  <a:pt x="1053" y="1290"/>
                  <a:pt x="1052" y="1285"/>
                </a:cubicBezTo>
                <a:cubicBezTo>
                  <a:pt x="1044" y="1285"/>
                  <a:pt x="1044" y="1285"/>
                  <a:pt x="1044" y="1285"/>
                </a:cubicBezTo>
                <a:cubicBezTo>
                  <a:pt x="1044" y="1283"/>
                  <a:pt x="1044" y="1283"/>
                  <a:pt x="1044" y="1283"/>
                </a:cubicBezTo>
                <a:cubicBezTo>
                  <a:pt x="1049" y="1281"/>
                  <a:pt x="1046" y="1283"/>
                  <a:pt x="1049" y="1280"/>
                </a:cubicBezTo>
                <a:cubicBezTo>
                  <a:pt x="1042" y="1282"/>
                  <a:pt x="1042" y="1284"/>
                  <a:pt x="1039" y="1290"/>
                </a:cubicBezTo>
                <a:cubicBezTo>
                  <a:pt x="1038" y="1289"/>
                  <a:pt x="1036" y="1288"/>
                  <a:pt x="1034" y="1288"/>
                </a:cubicBezTo>
                <a:cubicBezTo>
                  <a:pt x="1033" y="1286"/>
                  <a:pt x="1033" y="1284"/>
                  <a:pt x="1032" y="1283"/>
                </a:cubicBezTo>
                <a:cubicBezTo>
                  <a:pt x="1029" y="1283"/>
                  <a:pt x="1029" y="1283"/>
                  <a:pt x="1029" y="1283"/>
                </a:cubicBezTo>
                <a:cubicBezTo>
                  <a:pt x="1029" y="1290"/>
                  <a:pt x="1029" y="1290"/>
                  <a:pt x="1029" y="1290"/>
                </a:cubicBezTo>
                <a:cubicBezTo>
                  <a:pt x="1027" y="1290"/>
                  <a:pt x="1027" y="1290"/>
                  <a:pt x="1027" y="1290"/>
                </a:cubicBezTo>
                <a:cubicBezTo>
                  <a:pt x="1027" y="1285"/>
                  <a:pt x="1027" y="1285"/>
                  <a:pt x="1027" y="1285"/>
                </a:cubicBezTo>
                <a:cubicBezTo>
                  <a:pt x="1022" y="1284"/>
                  <a:pt x="1025" y="1285"/>
                  <a:pt x="1022" y="1283"/>
                </a:cubicBezTo>
                <a:cubicBezTo>
                  <a:pt x="1022" y="1283"/>
                  <a:pt x="1021" y="1283"/>
                  <a:pt x="1020" y="1284"/>
                </a:cubicBezTo>
                <a:cubicBezTo>
                  <a:pt x="1022" y="1284"/>
                  <a:pt x="1022" y="1290"/>
                  <a:pt x="1022" y="1290"/>
                </a:cubicBezTo>
                <a:cubicBezTo>
                  <a:pt x="1017" y="1289"/>
                  <a:pt x="1012" y="1288"/>
                  <a:pt x="1007" y="1288"/>
                </a:cubicBezTo>
                <a:cubicBezTo>
                  <a:pt x="1007" y="1285"/>
                  <a:pt x="1007" y="1285"/>
                  <a:pt x="1007" y="1285"/>
                </a:cubicBezTo>
                <a:cubicBezTo>
                  <a:pt x="1004" y="1286"/>
                  <a:pt x="1002" y="1287"/>
                  <a:pt x="999" y="1288"/>
                </a:cubicBezTo>
                <a:cubicBezTo>
                  <a:pt x="999" y="1285"/>
                  <a:pt x="999" y="1285"/>
                  <a:pt x="999" y="1285"/>
                </a:cubicBezTo>
                <a:cubicBezTo>
                  <a:pt x="997" y="1285"/>
                  <a:pt x="997" y="1285"/>
                  <a:pt x="997" y="1285"/>
                </a:cubicBezTo>
                <a:cubicBezTo>
                  <a:pt x="998" y="1287"/>
                  <a:pt x="999" y="1288"/>
                  <a:pt x="999" y="1290"/>
                </a:cubicBezTo>
                <a:cubicBezTo>
                  <a:pt x="987" y="1290"/>
                  <a:pt x="987" y="1290"/>
                  <a:pt x="987" y="1290"/>
                </a:cubicBezTo>
                <a:cubicBezTo>
                  <a:pt x="987" y="1292"/>
                  <a:pt x="987" y="1292"/>
                  <a:pt x="987" y="1292"/>
                </a:cubicBezTo>
                <a:cubicBezTo>
                  <a:pt x="984" y="1292"/>
                  <a:pt x="984" y="1292"/>
                  <a:pt x="984" y="1292"/>
                </a:cubicBezTo>
                <a:cubicBezTo>
                  <a:pt x="984" y="1290"/>
                  <a:pt x="984" y="1290"/>
                  <a:pt x="984" y="1290"/>
                </a:cubicBezTo>
                <a:cubicBezTo>
                  <a:pt x="979" y="1289"/>
                  <a:pt x="981" y="1291"/>
                  <a:pt x="979" y="1292"/>
                </a:cubicBezTo>
                <a:cubicBezTo>
                  <a:pt x="977" y="1292"/>
                  <a:pt x="977" y="1292"/>
                  <a:pt x="977" y="1292"/>
                </a:cubicBezTo>
                <a:cubicBezTo>
                  <a:pt x="974" y="1297"/>
                  <a:pt x="979" y="1303"/>
                  <a:pt x="979" y="1305"/>
                </a:cubicBezTo>
                <a:cubicBezTo>
                  <a:pt x="977" y="1305"/>
                  <a:pt x="977" y="1305"/>
                  <a:pt x="977" y="1305"/>
                </a:cubicBezTo>
                <a:cubicBezTo>
                  <a:pt x="975" y="1310"/>
                  <a:pt x="974" y="1307"/>
                  <a:pt x="977" y="1310"/>
                </a:cubicBezTo>
                <a:cubicBezTo>
                  <a:pt x="977" y="1312"/>
                  <a:pt x="977" y="1312"/>
                  <a:pt x="977" y="1312"/>
                </a:cubicBezTo>
                <a:cubicBezTo>
                  <a:pt x="977" y="1313"/>
                  <a:pt x="985" y="1311"/>
                  <a:pt x="982" y="1315"/>
                </a:cubicBezTo>
                <a:cubicBezTo>
                  <a:pt x="979" y="1315"/>
                  <a:pt x="979" y="1315"/>
                  <a:pt x="979" y="1315"/>
                </a:cubicBezTo>
                <a:cubicBezTo>
                  <a:pt x="976" y="1319"/>
                  <a:pt x="978" y="1321"/>
                  <a:pt x="974" y="1317"/>
                </a:cubicBezTo>
                <a:cubicBezTo>
                  <a:pt x="972" y="1315"/>
                  <a:pt x="971" y="1313"/>
                  <a:pt x="969" y="1310"/>
                </a:cubicBezTo>
                <a:cubicBezTo>
                  <a:pt x="967" y="1313"/>
                  <a:pt x="968" y="1310"/>
                  <a:pt x="967" y="1315"/>
                </a:cubicBezTo>
                <a:cubicBezTo>
                  <a:pt x="963" y="1320"/>
                  <a:pt x="962" y="1333"/>
                  <a:pt x="959" y="1340"/>
                </a:cubicBezTo>
                <a:cubicBezTo>
                  <a:pt x="962" y="1340"/>
                  <a:pt x="962" y="1340"/>
                  <a:pt x="962" y="1340"/>
                </a:cubicBezTo>
                <a:cubicBezTo>
                  <a:pt x="965" y="1337"/>
                  <a:pt x="962" y="1339"/>
                  <a:pt x="967" y="1337"/>
                </a:cubicBezTo>
                <a:cubicBezTo>
                  <a:pt x="967" y="1342"/>
                  <a:pt x="967" y="1342"/>
                  <a:pt x="967" y="1342"/>
                </a:cubicBezTo>
                <a:cubicBezTo>
                  <a:pt x="974" y="1344"/>
                  <a:pt x="974" y="1347"/>
                  <a:pt x="979" y="1350"/>
                </a:cubicBezTo>
                <a:cubicBezTo>
                  <a:pt x="979" y="1345"/>
                  <a:pt x="979" y="1345"/>
                  <a:pt x="979" y="1345"/>
                </a:cubicBezTo>
                <a:cubicBezTo>
                  <a:pt x="982" y="1348"/>
                  <a:pt x="980" y="1345"/>
                  <a:pt x="982" y="1350"/>
                </a:cubicBezTo>
                <a:cubicBezTo>
                  <a:pt x="979" y="1350"/>
                  <a:pt x="979" y="1350"/>
                  <a:pt x="979" y="1350"/>
                </a:cubicBezTo>
                <a:cubicBezTo>
                  <a:pt x="977" y="1353"/>
                  <a:pt x="974" y="1354"/>
                  <a:pt x="972" y="1357"/>
                </a:cubicBezTo>
                <a:cubicBezTo>
                  <a:pt x="974" y="1357"/>
                  <a:pt x="974" y="1357"/>
                  <a:pt x="974" y="1357"/>
                </a:cubicBezTo>
                <a:cubicBezTo>
                  <a:pt x="974" y="1355"/>
                  <a:pt x="974" y="1355"/>
                  <a:pt x="974" y="1355"/>
                </a:cubicBezTo>
                <a:cubicBezTo>
                  <a:pt x="979" y="1354"/>
                  <a:pt x="981" y="1362"/>
                  <a:pt x="982" y="1367"/>
                </a:cubicBezTo>
                <a:cubicBezTo>
                  <a:pt x="984" y="1367"/>
                  <a:pt x="984" y="1367"/>
                  <a:pt x="984" y="1367"/>
                </a:cubicBezTo>
                <a:cubicBezTo>
                  <a:pt x="987" y="1363"/>
                  <a:pt x="989" y="1359"/>
                  <a:pt x="992" y="1355"/>
                </a:cubicBezTo>
                <a:cubicBezTo>
                  <a:pt x="1000" y="1361"/>
                  <a:pt x="991" y="1362"/>
                  <a:pt x="999" y="1367"/>
                </a:cubicBezTo>
                <a:cubicBezTo>
                  <a:pt x="994" y="1367"/>
                  <a:pt x="994" y="1367"/>
                  <a:pt x="994" y="1367"/>
                </a:cubicBezTo>
                <a:cubicBezTo>
                  <a:pt x="994" y="1370"/>
                  <a:pt x="994" y="1370"/>
                  <a:pt x="994" y="1370"/>
                </a:cubicBezTo>
                <a:cubicBezTo>
                  <a:pt x="992" y="1369"/>
                  <a:pt x="989" y="1368"/>
                  <a:pt x="987" y="1367"/>
                </a:cubicBezTo>
                <a:cubicBezTo>
                  <a:pt x="987" y="1370"/>
                  <a:pt x="987" y="1370"/>
                  <a:pt x="987" y="1370"/>
                </a:cubicBezTo>
                <a:cubicBezTo>
                  <a:pt x="982" y="1370"/>
                  <a:pt x="982" y="1370"/>
                  <a:pt x="982" y="1370"/>
                </a:cubicBezTo>
                <a:cubicBezTo>
                  <a:pt x="982" y="1367"/>
                  <a:pt x="982" y="1367"/>
                  <a:pt x="982" y="1367"/>
                </a:cubicBezTo>
                <a:cubicBezTo>
                  <a:pt x="979" y="1370"/>
                  <a:pt x="981" y="1367"/>
                  <a:pt x="979" y="1372"/>
                </a:cubicBezTo>
                <a:cubicBezTo>
                  <a:pt x="977" y="1372"/>
                  <a:pt x="977" y="1372"/>
                  <a:pt x="977" y="1372"/>
                </a:cubicBezTo>
                <a:cubicBezTo>
                  <a:pt x="974" y="1369"/>
                  <a:pt x="973" y="1369"/>
                  <a:pt x="969" y="1367"/>
                </a:cubicBezTo>
                <a:cubicBezTo>
                  <a:pt x="969" y="1370"/>
                  <a:pt x="969" y="1370"/>
                  <a:pt x="969" y="1370"/>
                </a:cubicBezTo>
                <a:cubicBezTo>
                  <a:pt x="972" y="1365"/>
                  <a:pt x="972" y="1375"/>
                  <a:pt x="972" y="1375"/>
                </a:cubicBezTo>
                <a:cubicBezTo>
                  <a:pt x="967" y="1375"/>
                  <a:pt x="967" y="1375"/>
                  <a:pt x="967" y="1375"/>
                </a:cubicBezTo>
                <a:cubicBezTo>
                  <a:pt x="966" y="1377"/>
                  <a:pt x="965" y="1380"/>
                  <a:pt x="964" y="1382"/>
                </a:cubicBezTo>
                <a:cubicBezTo>
                  <a:pt x="957" y="1380"/>
                  <a:pt x="962" y="1380"/>
                  <a:pt x="954" y="1382"/>
                </a:cubicBezTo>
                <a:cubicBezTo>
                  <a:pt x="954" y="1387"/>
                  <a:pt x="954" y="1387"/>
                  <a:pt x="954" y="1387"/>
                </a:cubicBezTo>
                <a:cubicBezTo>
                  <a:pt x="949" y="1387"/>
                  <a:pt x="949" y="1387"/>
                  <a:pt x="949" y="1387"/>
                </a:cubicBezTo>
                <a:cubicBezTo>
                  <a:pt x="949" y="1382"/>
                  <a:pt x="949" y="1382"/>
                  <a:pt x="949" y="1382"/>
                </a:cubicBezTo>
                <a:cubicBezTo>
                  <a:pt x="954" y="1382"/>
                  <a:pt x="954" y="1382"/>
                  <a:pt x="954" y="1382"/>
                </a:cubicBezTo>
                <a:cubicBezTo>
                  <a:pt x="953" y="1376"/>
                  <a:pt x="952" y="1377"/>
                  <a:pt x="949" y="1372"/>
                </a:cubicBezTo>
                <a:cubicBezTo>
                  <a:pt x="952" y="1373"/>
                  <a:pt x="954" y="1374"/>
                  <a:pt x="957" y="1375"/>
                </a:cubicBezTo>
                <a:cubicBezTo>
                  <a:pt x="957" y="1367"/>
                  <a:pt x="957" y="1367"/>
                  <a:pt x="957" y="1367"/>
                </a:cubicBezTo>
                <a:cubicBezTo>
                  <a:pt x="954" y="1368"/>
                  <a:pt x="952" y="1369"/>
                  <a:pt x="949" y="1370"/>
                </a:cubicBezTo>
                <a:cubicBezTo>
                  <a:pt x="949" y="1366"/>
                  <a:pt x="948" y="1362"/>
                  <a:pt x="947" y="1357"/>
                </a:cubicBezTo>
                <a:cubicBezTo>
                  <a:pt x="944" y="1357"/>
                  <a:pt x="944" y="1357"/>
                  <a:pt x="944" y="1357"/>
                </a:cubicBezTo>
                <a:cubicBezTo>
                  <a:pt x="944" y="1366"/>
                  <a:pt x="946" y="1371"/>
                  <a:pt x="947" y="1377"/>
                </a:cubicBezTo>
                <a:cubicBezTo>
                  <a:pt x="952" y="1377"/>
                  <a:pt x="952" y="1377"/>
                  <a:pt x="952" y="1377"/>
                </a:cubicBezTo>
                <a:cubicBezTo>
                  <a:pt x="952" y="1380"/>
                  <a:pt x="952" y="1380"/>
                  <a:pt x="952" y="1380"/>
                </a:cubicBezTo>
                <a:cubicBezTo>
                  <a:pt x="942" y="1380"/>
                  <a:pt x="942" y="1380"/>
                  <a:pt x="942" y="1380"/>
                </a:cubicBezTo>
                <a:cubicBezTo>
                  <a:pt x="940" y="1377"/>
                  <a:pt x="942" y="1379"/>
                  <a:pt x="939" y="1377"/>
                </a:cubicBezTo>
                <a:cubicBezTo>
                  <a:pt x="939" y="1370"/>
                  <a:pt x="939" y="1370"/>
                  <a:pt x="939" y="1370"/>
                </a:cubicBezTo>
                <a:cubicBezTo>
                  <a:pt x="933" y="1370"/>
                  <a:pt x="925" y="1372"/>
                  <a:pt x="924" y="1372"/>
                </a:cubicBezTo>
                <a:cubicBezTo>
                  <a:pt x="924" y="1367"/>
                  <a:pt x="924" y="1367"/>
                  <a:pt x="924" y="1367"/>
                </a:cubicBezTo>
                <a:cubicBezTo>
                  <a:pt x="917" y="1367"/>
                  <a:pt x="917" y="1367"/>
                  <a:pt x="917" y="1367"/>
                </a:cubicBezTo>
                <a:cubicBezTo>
                  <a:pt x="918" y="1366"/>
                  <a:pt x="919" y="1364"/>
                  <a:pt x="919" y="1362"/>
                </a:cubicBezTo>
                <a:cubicBezTo>
                  <a:pt x="914" y="1363"/>
                  <a:pt x="916" y="1365"/>
                  <a:pt x="914" y="1360"/>
                </a:cubicBezTo>
                <a:cubicBezTo>
                  <a:pt x="912" y="1357"/>
                  <a:pt x="913" y="1360"/>
                  <a:pt x="912" y="1355"/>
                </a:cubicBezTo>
                <a:cubicBezTo>
                  <a:pt x="905" y="1355"/>
                  <a:pt x="905" y="1355"/>
                  <a:pt x="905" y="1355"/>
                </a:cubicBezTo>
                <a:cubicBezTo>
                  <a:pt x="904" y="1357"/>
                  <a:pt x="903" y="1360"/>
                  <a:pt x="902" y="1362"/>
                </a:cubicBezTo>
                <a:cubicBezTo>
                  <a:pt x="900" y="1362"/>
                  <a:pt x="900" y="1362"/>
                  <a:pt x="900" y="1362"/>
                </a:cubicBezTo>
                <a:cubicBezTo>
                  <a:pt x="900" y="1352"/>
                  <a:pt x="900" y="1352"/>
                  <a:pt x="900" y="1352"/>
                </a:cubicBezTo>
                <a:cubicBezTo>
                  <a:pt x="897" y="1352"/>
                  <a:pt x="897" y="1352"/>
                  <a:pt x="897" y="1352"/>
                </a:cubicBezTo>
                <a:cubicBezTo>
                  <a:pt x="898" y="1351"/>
                  <a:pt x="899" y="1349"/>
                  <a:pt x="900" y="1347"/>
                </a:cubicBezTo>
                <a:cubicBezTo>
                  <a:pt x="897" y="1347"/>
                  <a:pt x="897" y="1347"/>
                  <a:pt x="897" y="1347"/>
                </a:cubicBezTo>
                <a:cubicBezTo>
                  <a:pt x="896" y="1349"/>
                  <a:pt x="895" y="1351"/>
                  <a:pt x="895" y="1352"/>
                </a:cubicBezTo>
                <a:cubicBezTo>
                  <a:pt x="898" y="1354"/>
                  <a:pt x="895" y="1354"/>
                  <a:pt x="892" y="1355"/>
                </a:cubicBezTo>
                <a:cubicBezTo>
                  <a:pt x="890" y="1351"/>
                  <a:pt x="892" y="1354"/>
                  <a:pt x="887" y="1352"/>
                </a:cubicBezTo>
                <a:cubicBezTo>
                  <a:pt x="887" y="1350"/>
                  <a:pt x="887" y="1350"/>
                  <a:pt x="887" y="1350"/>
                </a:cubicBezTo>
                <a:cubicBezTo>
                  <a:pt x="892" y="1350"/>
                  <a:pt x="892" y="1350"/>
                  <a:pt x="892" y="1350"/>
                </a:cubicBezTo>
                <a:cubicBezTo>
                  <a:pt x="893" y="1347"/>
                  <a:pt x="894" y="1345"/>
                  <a:pt x="895" y="1342"/>
                </a:cubicBezTo>
                <a:cubicBezTo>
                  <a:pt x="893" y="1343"/>
                  <a:pt x="891" y="1344"/>
                  <a:pt x="890" y="1345"/>
                </a:cubicBezTo>
                <a:cubicBezTo>
                  <a:pt x="889" y="1343"/>
                  <a:pt x="888" y="1342"/>
                  <a:pt x="887" y="1340"/>
                </a:cubicBezTo>
                <a:cubicBezTo>
                  <a:pt x="884" y="1339"/>
                  <a:pt x="880" y="1338"/>
                  <a:pt x="877" y="1337"/>
                </a:cubicBezTo>
                <a:cubicBezTo>
                  <a:pt x="877" y="1342"/>
                  <a:pt x="877" y="1342"/>
                  <a:pt x="877" y="1342"/>
                </a:cubicBezTo>
                <a:cubicBezTo>
                  <a:pt x="880" y="1342"/>
                  <a:pt x="880" y="1342"/>
                  <a:pt x="880" y="1342"/>
                </a:cubicBezTo>
                <a:cubicBezTo>
                  <a:pt x="880" y="1340"/>
                  <a:pt x="880" y="1340"/>
                  <a:pt x="880" y="1340"/>
                </a:cubicBezTo>
                <a:cubicBezTo>
                  <a:pt x="882" y="1341"/>
                  <a:pt x="885" y="1342"/>
                  <a:pt x="887" y="1342"/>
                </a:cubicBezTo>
                <a:cubicBezTo>
                  <a:pt x="885" y="1345"/>
                  <a:pt x="887" y="1343"/>
                  <a:pt x="885" y="1345"/>
                </a:cubicBezTo>
                <a:cubicBezTo>
                  <a:pt x="885" y="1347"/>
                  <a:pt x="885" y="1347"/>
                  <a:pt x="885" y="1347"/>
                </a:cubicBezTo>
                <a:cubicBezTo>
                  <a:pt x="882" y="1347"/>
                  <a:pt x="882" y="1347"/>
                  <a:pt x="882" y="1347"/>
                </a:cubicBezTo>
                <a:cubicBezTo>
                  <a:pt x="880" y="1347"/>
                  <a:pt x="879" y="1346"/>
                  <a:pt x="877" y="1345"/>
                </a:cubicBezTo>
                <a:cubicBezTo>
                  <a:pt x="877" y="1347"/>
                  <a:pt x="877" y="1347"/>
                  <a:pt x="877" y="1347"/>
                </a:cubicBezTo>
                <a:cubicBezTo>
                  <a:pt x="880" y="1347"/>
                  <a:pt x="880" y="1347"/>
                  <a:pt x="880" y="1347"/>
                </a:cubicBezTo>
                <a:cubicBezTo>
                  <a:pt x="884" y="1350"/>
                  <a:pt x="875" y="1350"/>
                  <a:pt x="875" y="1350"/>
                </a:cubicBezTo>
                <a:cubicBezTo>
                  <a:pt x="875" y="1342"/>
                  <a:pt x="875" y="1342"/>
                  <a:pt x="875" y="1342"/>
                </a:cubicBezTo>
                <a:cubicBezTo>
                  <a:pt x="872" y="1342"/>
                  <a:pt x="872" y="1342"/>
                  <a:pt x="872" y="1342"/>
                </a:cubicBezTo>
                <a:cubicBezTo>
                  <a:pt x="873" y="1341"/>
                  <a:pt x="874" y="1339"/>
                  <a:pt x="875" y="1337"/>
                </a:cubicBezTo>
                <a:cubicBezTo>
                  <a:pt x="872" y="1337"/>
                  <a:pt x="872" y="1337"/>
                  <a:pt x="872" y="1337"/>
                </a:cubicBezTo>
                <a:cubicBezTo>
                  <a:pt x="872" y="1340"/>
                  <a:pt x="872" y="1340"/>
                  <a:pt x="872" y="1340"/>
                </a:cubicBezTo>
                <a:cubicBezTo>
                  <a:pt x="867" y="1338"/>
                  <a:pt x="870" y="1340"/>
                  <a:pt x="867" y="1337"/>
                </a:cubicBezTo>
                <a:cubicBezTo>
                  <a:pt x="872" y="1337"/>
                  <a:pt x="872" y="1337"/>
                  <a:pt x="872" y="1337"/>
                </a:cubicBezTo>
                <a:cubicBezTo>
                  <a:pt x="872" y="1335"/>
                  <a:pt x="872" y="1335"/>
                  <a:pt x="872" y="1335"/>
                </a:cubicBezTo>
                <a:cubicBezTo>
                  <a:pt x="865" y="1335"/>
                  <a:pt x="865" y="1335"/>
                  <a:pt x="865" y="1335"/>
                </a:cubicBezTo>
                <a:cubicBezTo>
                  <a:pt x="865" y="1340"/>
                  <a:pt x="865" y="1340"/>
                  <a:pt x="865" y="1340"/>
                </a:cubicBezTo>
                <a:cubicBezTo>
                  <a:pt x="857" y="1340"/>
                  <a:pt x="857" y="1340"/>
                  <a:pt x="857" y="1340"/>
                </a:cubicBezTo>
                <a:cubicBezTo>
                  <a:pt x="859" y="1334"/>
                  <a:pt x="858" y="1335"/>
                  <a:pt x="862" y="1332"/>
                </a:cubicBezTo>
                <a:cubicBezTo>
                  <a:pt x="862" y="1330"/>
                  <a:pt x="862" y="1330"/>
                  <a:pt x="862" y="1330"/>
                </a:cubicBezTo>
                <a:cubicBezTo>
                  <a:pt x="864" y="1331"/>
                  <a:pt x="865" y="1332"/>
                  <a:pt x="867" y="1332"/>
                </a:cubicBezTo>
                <a:cubicBezTo>
                  <a:pt x="865" y="1327"/>
                  <a:pt x="864" y="1330"/>
                  <a:pt x="867" y="1325"/>
                </a:cubicBezTo>
                <a:cubicBezTo>
                  <a:pt x="865" y="1325"/>
                  <a:pt x="865" y="1325"/>
                  <a:pt x="865" y="1325"/>
                </a:cubicBezTo>
                <a:cubicBezTo>
                  <a:pt x="865" y="1327"/>
                  <a:pt x="865" y="1327"/>
                  <a:pt x="865" y="1327"/>
                </a:cubicBezTo>
                <a:cubicBezTo>
                  <a:pt x="863" y="1327"/>
                  <a:pt x="861" y="1326"/>
                  <a:pt x="860" y="1325"/>
                </a:cubicBezTo>
                <a:cubicBezTo>
                  <a:pt x="860" y="1327"/>
                  <a:pt x="860" y="1327"/>
                  <a:pt x="860" y="1327"/>
                </a:cubicBezTo>
                <a:cubicBezTo>
                  <a:pt x="862" y="1327"/>
                  <a:pt x="862" y="1327"/>
                  <a:pt x="862" y="1327"/>
                </a:cubicBezTo>
                <a:cubicBezTo>
                  <a:pt x="867" y="1330"/>
                  <a:pt x="857" y="1330"/>
                  <a:pt x="857" y="1330"/>
                </a:cubicBezTo>
                <a:cubicBezTo>
                  <a:pt x="857" y="1335"/>
                  <a:pt x="857" y="1335"/>
                  <a:pt x="857" y="1335"/>
                </a:cubicBezTo>
                <a:cubicBezTo>
                  <a:pt x="855" y="1336"/>
                  <a:pt x="852" y="1337"/>
                  <a:pt x="850" y="1337"/>
                </a:cubicBezTo>
                <a:cubicBezTo>
                  <a:pt x="850" y="1335"/>
                  <a:pt x="850" y="1335"/>
                  <a:pt x="850" y="1335"/>
                </a:cubicBezTo>
                <a:cubicBezTo>
                  <a:pt x="847" y="1332"/>
                  <a:pt x="849" y="1335"/>
                  <a:pt x="847" y="1330"/>
                </a:cubicBezTo>
                <a:cubicBezTo>
                  <a:pt x="844" y="1333"/>
                  <a:pt x="846" y="1330"/>
                  <a:pt x="845" y="1335"/>
                </a:cubicBezTo>
                <a:cubicBezTo>
                  <a:pt x="842" y="1332"/>
                  <a:pt x="844" y="1335"/>
                  <a:pt x="842" y="1330"/>
                </a:cubicBezTo>
                <a:cubicBezTo>
                  <a:pt x="838" y="1327"/>
                  <a:pt x="839" y="1328"/>
                  <a:pt x="837" y="1322"/>
                </a:cubicBezTo>
                <a:cubicBezTo>
                  <a:pt x="841" y="1324"/>
                  <a:pt x="845" y="1327"/>
                  <a:pt x="847" y="1330"/>
                </a:cubicBezTo>
                <a:cubicBezTo>
                  <a:pt x="852" y="1330"/>
                  <a:pt x="852" y="1330"/>
                  <a:pt x="852" y="1330"/>
                </a:cubicBezTo>
                <a:cubicBezTo>
                  <a:pt x="852" y="1322"/>
                  <a:pt x="852" y="1322"/>
                  <a:pt x="852" y="1322"/>
                </a:cubicBezTo>
                <a:cubicBezTo>
                  <a:pt x="849" y="1322"/>
                  <a:pt x="847" y="1325"/>
                  <a:pt x="847" y="1320"/>
                </a:cubicBezTo>
                <a:cubicBezTo>
                  <a:pt x="847" y="1320"/>
                  <a:pt x="852" y="1320"/>
                  <a:pt x="850" y="1317"/>
                </a:cubicBezTo>
                <a:cubicBezTo>
                  <a:pt x="845" y="1314"/>
                  <a:pt x="848" y="1319"/>
                  <a:pt x="845" y="1315"/>
                </a:cubicBezTo>
                <a:cubicBezTo>
                  <a:pt x="847" y="1312"/>
                  <a:pt x="846" y="1315"/>
                  <a:pt x="847" y="1310"/>
                </a:cubicBezTo>
                <a:cubicBezTo>
                  <a:pt x="859" y="1309"/>
                  <a:pt x="858" y="1307"/>
                  <a:pt x="867" y="1310"/>
                </a:cubicBezTo>
                <a:cubicBezTo>
                  <a:pt x="868" y="1310"/>
                  <a:pt x="866" y="1308"/>
                  <a:pt x="870" y="1305"/>
                </a:cubicBezTo>
                <a:cubicBezTo>
                  <a:pt x="873" y="1309"/>
                  <a:pt x="868" y="1309"/>
                  <a:pt x="875" y="1312"/>
                </a:cubicBezTo>
                <a:cubicBezTo>
                  <a:pt x="875" y="1305"/>
                  <a:pt x="875" y="1305"/>
                  <a:pt x="875" y="1305"/>
                </a:cubicBezTo>
                <a:cubicBezTo>
                  <a:pt x="872" y="1305"/>
                  <a:pt x="872" y="1305"/>
                  <a:pt x="872" y="1305"/>
                </a:cubicBezTo>
                <a:cubicBezTo>
                  <a:pt x="872" y="1302"/>
                  <a:pt x="872" y="1302"/>
                  <a:pt x="872" y="1302"/>
                </a:cubicBezTo>
                <a:cubicBezTo>
                  <a:pt x="870" y="1303"/>
                  <a:pt x="867" y="1304"/>
                  <a:pt x="865" y="1305"/>
                </a:cubicBezTo>
                <a:cubicBezTo>
                  <a:pt x="865" y="1300"/>
                  <a:pt x="865" y="1300"/>
                  <a:pt x="865" y="1300"/>
                </a:cubicBezTo>
                <a:cubicBezTo>
                  <a:pt x="860" y="1300"/>
                  <a:pt x="860" y="1300"/>
                  <a:pt x="860" y="1300"/>
                </a:cubicBezTo>
                <a:cubicBezTo>
                  <a:pt x="862" y="1297"/>
                  <a:pt x="859" y="1300"/>
                  <a:pt x="862" y="1297"/>
                </a:cubicBezTo>
                <a:cubicBezTo>
                  <a:pt x="862" y="1295"/>
                  <a:pt x="862" y="1295"/>
                  <a:pt x="862" y="1295"/>
                </a:cubicBezTo>
                <a:cubicBezTo>
                  <a:pt x="865" y="1298"/>
                  <a:pt x="863" y="1295"/>
                  <a:pt x="865" y="1300"/>
                </a:cubicBezTo>
                <a:cubicBezTo>
                  <a:pt x="867" y="1300"/>
                  <a:pt x="867" y="1300"/>
                  <a:pt x="867" y="1300"/>
                </a:cubicBezTo>
                <a:cubicBezTo>
                  <a:pt x="867" y="1290"/>
                  <a:pt x="867" y="1290"/>
                  <a:pt x="867" y="1290"/>
                </a:cubicBezTo>
                <a:cubicBezTo>
                  <a:pt x="865" y="1290"/>
                  <a:pt x="865" y="1290"/>
                  <a:pt x="865" y="1290"/>
                </a:cubicBezTo>
                <a:cubicBezTo>
                  <a:pt x="865" y="1292"/>
                  <a:pt x="865" y="1292"/>
                  <a:pt x="865" y="1292"/>
                </a:cubicBezTo>
                <a:cubicBezTo>
                  <a:pt x="861" y="1292"/>
                  <a:pt x="865" y="1291"/>
                  <a:pt x="862" y="1290"/>
                </a:cubicBezTo>
                <a:cubicBezTo>
                  <a:pt x="855" y="1290"/>
                  <a:pt x="855" y="1290"/>
                  <a:pt x="855" y="1290"/>
                </a:cubicBezTo>
                <a:cubicBezTo>
                  <a:pt x="855" y="1288"/>
                  <a:pt x="855" y="1288"/>
                  <a:pt x="855" y="1288"/>
                </a:cubicBezTo>
                <a:cubicBezTo>
                  <a:pt x="857" y="1288"/>
                  <a:pt x="857" y="1288"/>
                  <a:pt x="857" y="1288"/>
                </a:cubicBezTo>
                <a:cubicBezTo>
                  <a:pt x="857" y="1285"/>
                  <a:pt x="857" y="1285"/>
                  <a:pt x="857" y="1285"/>
                </a:cubicBezTo>
                <a:cubicBezTo>
                  <a:pt x="859" y="1286"/>
                  <a:pt x="860" y="1287"/>
                  <a:pt x="862" y="1288"/>
                </a:cubicBezTo>
                <a:cubicBezTo>
                  <a:pt x="861" y="1284"/>
                  <a:pt x="860" y="1283"/>
                  <a:pt x="860" y="1278"/>
                </a:cubicBezTo>
                <a:cubicBezTo>
                  <a:pt x="862" y="1278"/>
                  <a:pt x="862" y="1278"/>
                  <a:pt x="862" y="1278"/>
                </a:cubicBezTo>
                <a:cubicBezTo>
                  <a:pt x="862" y="1283"/>
                  <a:pt x="862" y="1283"/>
                  <a:pt x="862" y="1283"/>
                </a:cubicBezTo>
                <a:cubicBezTo>
                  <a:pt x="865" y="1285"/>
                  <a:pt x="863" y="1283"/>
                  <a:pt x="865" y="1288"/>
                </a:cubicBezTo>
                <a:cubicBezTo>
                  <a:pt x="868" y="1287"/>
                  <a:pt x="871" y="1286"/>
                  <a:pt x="875" y="1285"/>
                </a:cubicBezTo>
                <a:cubicBezTo>
                  <a:pt x="874" y="1283"/>
                  <a:pt x="873" y="1280"/>
                  <a:pt x="872" y="1278"/>
                </a:cubicBezTo>
                <a:cubicBezTo>
                  <a:pt x="875" y="1278"/>
                  <a:pt x="875" y="1278"/>
                  <a:pt x="875" y="1278"/>
                </a:cubicBezTo>
                <a:cubicBezTo>
                  <a:pt x="875" y="1280"/>
                  <a:pt x="875" y="1280"/>
                  <a:pt x="875" y="1280"/>
                </a:cubicBezTo>
                <a:cubicBezTo>
                  <a:pt x="880" y="1282"/>
                  <a:pt x="880" y="1277"/>
                  <a:pt x="882" y="1275"/>
                </a:cubicBezTo>
                <a:cubicBezTo>
                  <a:pt x="880" y="1276"/>
                  <a:pt x="879" y="1277"/>
                  <a:pt x="877" y="1278"/>
                </a:cubicBezTo>
                <a:cubicBezTo>
                  <a:pt x="877" y="1273"/>
                  <a:pt x="877" y="1273"/>
                  <a:pt x="877" y="1273"/>
                </a:cubicBezTo>
                <a:cubicBezTo>
                  <a:pt x="872" y="1268"/>
                  <a:pt x="867" y="1268"/>
                  <a:pt x="857" y="1268"/>
                </a:cubicBezTo>
                <a:cubicBezTo>
                  <a:pt x="858" y="1265"/>
                  <a:pt x="859" y="1263"/>
                  <a:pt x="860" y="1260"/>
                </a:cubicBezTo>
                <a:cubicBezTo>
                  <a:pt x="855" y="1260"/>
                  <a:pt x="855" y="1260"/>
                  <a:pt x="855" y="1260"/>
                </a:cubicBezTo>
                <a:cubicBezTo>
                  <a:pt x="854" y="1261"/>
                  <a:pt x="851" y="1269"/>
                  <a:pt x="850" y="1268"/>
                </a:cubicBezTo>
                <a:cubicBezTo>
                  <a:pt x="850" y="1265"/>
                  <a:pt x="850" y="1265"/>
                  <a:pt x="850" y="1265"/>
                </a:cubicBezTo>
                <a:cubicBezTo>
                  <a:pt x="847" y="1265"/>
                  <a:pt x="847" y="1265"/>
                  <a:pt x="847" y="1265"/>
                </a:cubicBezTo>
                <a:cubicBezTo>
                  <a:pt x="847" y="1258"/>
                  <a:pt x="847" y="1258"/>
                  <a:pt x="847" y="1258"/>
                </a:cubicBezTo>
                <a:cubicBezTo>
                  <a:pt x="845" y="1257"/>
                  <a:pt x="842" y="1256"/>
                  <a:pt x="840" y="1255"/>
                </a:cubicBezTo>
                <a:cubicBezTo>
                  <a:pt x="840" y="1258"/>
                  <a:pt x="841" y="1260"/>
                  <a:pt x="842" y="1263"/>
                </a:cubicBezTo>
                <a:cubicBezTo>
                  <a:pt x="839" y="1260"/>
                  <a:pt x="842" y="1263"/>
                  <a:pt x="840" y="1260"/>
                </a:cubicBezTo>
                <a:cubicBezTo>
                  <a:pt x="837" y="1260"/>
                  <a:pt x="837" y="1260"/>
                  <a:pt x="837" y="1260"/>
                </a:cubicBezTo>
                <a:cubicBezTo>
                  <a:pt x="837" y="1263"/>
                  <a:pt x="837" y="1263"/>
                  <a:pt x="837" y="1263"/>
                </a:cubicBezTo>
                <a:cubicBezTo>
                  <a:pt x="835" y="1267"/>
                  <a:pt x="835" y="1258"/>
                  <a:pt x="835" y="1258"/>
                </a:cubicBezTo>
                <a:cubicBezTo>
                  <a:pt x="825" y="1259"/>
                  <a:pt x="829" y="1259"/>
                  <a:pt x="820" y="1258"/>
                </a:cubicBezTo>
                <a:cubicBezTo>
                  <a:pt x="820" y="1260"/>
                  <a:pt x="820" y="1260"/>
                  <a:pt x="820" y="1260"/>
                </a:cubicBezTo>
                <a:cubicBezTo>
                  <a:pt x="822" y="1262"/>
                  <a:pt x="820" y="1260"/>
                  <a:pt x="822" y="1263"/>
                </a:cubicBezTo>
                <a:cubicBezTo>
                  <a:pt x="830" y="1266"/>
                  <a:pt x="827" y="1260"/>
                  <a:pt x="832" y="1270"/>
                </a:cubicBezTo>
                <a:cubicBezTo>
                  <a:pt x="835" y="1270"/>
                  <a:pt x="835" y="1270"/>
                  <a:pt x="835" y="1270"/>
                </a:cubicBezTo>
                <a:cubicBezTo>
                  <a:pt x="835" y="1270"/>
                  <a:pt x="833" y="1262"/>
                  <a:pt x="837" y="1265"/>
                </a:cubicBezTo>
                <a:cubicBezTo>
                  <a:pt x="837" y="1268"/>
                  <a:pt x="837" y="1268"/>
                  <a:pt x="837" y="1268"/>
                </a:cubicBezTo>
                <a:cubicBezTo>
                  <a:pt x="840" y="1268"/>
                  <a:pt x="840" y="1268"/>
                  <a:pt x="840" y="1268"/>
                </a:cubicBezTo>
                <a:cubicBezTo>
                  <a:pt x="839" y="1269"/>
                  <a:pt x="838" y="1271"/>
                  <a:pt x="837" y="1273"/>
                </a:cubicBezTo>
                <a:cubicBezTo>
                  <a:pt x="840" y="1274"/>
                  <a:pt x="838" y="1274"/>
                  <a:pt x="835" y="1275"/>
                </a:cubicBezTo>
                <a:cubicBezTo>
                  <a:pt x="835" y="1280"/>
                  <a:pt x="835" y="1280"/>
                  <a:pt x="835" y="1280"/>
                </a:cubicBezTo>
                <a:cubicBezTo>
                  <a:pt x="837" y="1283"/>
                  <a:pt x="836" y="1280"/>
                  <a:pt x="837" y="1285"/>
                </a:cubicBezTo>
                <a:cubicBezTo>
                  <a:pt x="835" y="1285"/>
                  <a:pt x="835" y="1285"/>
                  <a:pt x="835" y="1285"/>
                </a:cubicBezTo>
                <a:cubicBezTo>
                  <a:pt x="835" y="1280"/>
                  <a:pt x="835" y="1280"/>
                  <a:pt x="835" y="1280"/>
                </a:cubicBezTo>
                <a:cubicBezTo>
                  <a:pt x="829" y="1279"/>
                  <a:pt x="829" y="1277"/>
                  <a:pt x="825" y="1275"/>
                </a:cubicBezTo>
                <a:cubicBezTo>
                  <a:pt x="825" y="1278"/>
                  <a:pt x="825" y="1278"/>
                  <a:pt x="825" y="1278"/>
                </a:cubicBezTo>
                <a:cubicBezTo>
                  <a:pt x="824" y="1279"/>
                  <a:pt x="821" y="1278"/>
                  <a:pt x="822" y="1283"/>
                </a:cubicBezTo>
                <a:cubicBezTo>
                  <a:pt x="825" y="1283"/>
                  <a:pt x="825" y="1283"/>
                  <a:pt x="825" y="1283"/>
                </a:cubicBezTo>
                <a:cubicBezTo>
                  <a:pt x="825" y="1285"/>
                  <a:pt x="825" y="1285"/>
                  <a:pt x="825" y="1285"/>
                </a:cubicBezTo>
                <a:cubicBezTo>
                  <a:pt x="827" y="1285"/>
                  <a:pt x="827" y="1285"/>
                  <a:pt x="827" y="1285"/>
                </a:cubicBezTo>
                <a:cubicBezTo>
                  <a:pt x="827" y="1283"/>
                  <a:pt x="827" y="1283"/>
                  <a:pt x="827" y="1283"/>
                </a:cubicBezTo>
                <a:cubicBezTo>
                  <a:pt x="830" y="1283"/>
                  <a:pt x="830" y="1283"/>
                  <a:pt x="830" y="1283"/>
                </a:cubicBezTo>
                <a:cubicBezTo>
                  <a:pt x="830" y="1290"/>
                  <a:pt x="830" y="1290"/>
                  <a:pt x="830" y="1290"/>
                </a:cubicBezTo>
                <a:cubicBezTo>
                  <a:pt x="827" y="1289"/>
                  <a:pt x="825" y="1288"/>
                  <a:pt x="822" y="1288"/>
                </a:cubicBezTo>
                <a:cubicBezTo>
                  <a:pt x="822" y="1290"/>
                  <a:pt x="822" y="1290"/>
                  <a:pt x="822" y="1290"/>
                </a:cubicBezTo>
                <a:cubicBezTo>
                  <a:pt x="827" y="1290"/>
                  <a:pt x="827" y="1290"/>
                  <a:pt x="827" y="1290"/>
                </a:cubicBezTo>
                <a:cubicBezTo>
                  <a:pt x="828" y="1292"/>
                  <a:pt x="829" y="1295"/>
                  <a:pt x="830" y="1297"/>
                </a:cubicBezTo>
                <a:cubicBezTo>
                  <a:pt x="827" y="1297"/>
                  <a:pt x="827" y="1297"/>
                  <a:pt x="827" y="1297"/>
                </a:cubicBezTo>
                <a:cubicBezTo>
                  <a:pt x="826" y="1301"/>
                  <a:pt x="825" y="1303"/>
                  <a:pt x="822" y="1305"/>
                </a:cubicBezTo>
                <a:cubicBezTo>
                  <a:pt x="819" y="1301"/>
                  <a:pt x="821" y="1298"/>
                  <a:pt x="817" y="1302"/>
                </a:cubicBezTo>
                <a:cubicBezTo>
                  <a:pt x="815" y="1302"/>
                  <a:pt x="815" y="1302"/>
                  <a:pt x="815" y="1302"/>
                </a:cubicBezTo>
                <a:cubicBezTo>
                  <a:pt x="814" y="1305"/>
                  <a:pt x="820" y="1308"/>
                  <a:pt x="817" y="1312"/>
                </a:cubicBezTo>
                <a:cubicBezTo>
                  <a:pt x="815" y="1312"/>
                  <a:pt x="815" y="1312"/>
                  <a:pt x="815" y="1312"/>
                </a:cubicBezTo>
                <a:cubicBezTo>
                  <a:pt x="811" y="1299"/>
                  <a:pt x="811" y="1310"/>
                  <a:pt x="802" y="1305"/>
                </a:cubicBezTo>
                <a:cubicBezTo>
                  <a:pt x="802" y="1302"/>
                  <a:pt x="802" y="1302"/>
                  <a:pt x="802" y="1302"/>
                </a:cubicBezTo>
                <a:cubicBezTo>
                  <a:pt x="805" y="1302"/>
                  <a:pt x="805" y="1302"/>
                  <a:pt x="805" y="1302"/>
                </a:cubicBezTo>
                <a:cubicBezTo>
                  <a:pt x="807" y="1298"/>
                  <a:pt x="803" y="1295"/>
                  <a:pt x="802" y="1292"/>
                </a:cubicBezTo>
                <a:cubicBezTo>
                  <a:pt x="812" y="1292"/>
                  <a:pt x="812" y="1292"/>
                  <a:pt x="812" y="1292"/>
                </a:cubicBezTo>
                <a:cubicBezTo>
                  <a:pt x="812" y="1288"/>
                  <a:pt x="812" y="1288"/>
                  <a:pt x="812" y="1288"/>
                </a:cubicBezTo>
                <a:cubicBezTo>
                  <a:pt x="815" y="1290"/>
                  <a:pt x="813" y="1287"/>
                  <a:pt x="815" y="1290"/>
                </a:cubicBezTo>
                <a:cubicBezTo>
                  <a:pt x="817" y="1290"/>
                  <a:pt x="817" y="1290"/>
                  <a:pt x="817" y="1290"/>
                </a:cubicBezTo>
                <a:cubicBezTo>
                  <a:pt x="814" y="1293"/>
                  <a:pt x="817" y="1291"/>
                  <a:pt x="812" y="1292"/>
                </a:cubicBezTo>
                <a:cubicBezTo>
                  <a:pt x="811" y="1295"/>
                  <a:pt x="810" y="1297"/>
                  <a:pt x="810" y="1300"/>
                </a:cubicBezTo>
                <a:cubicBezTo>
                  <a:pt x="812" y="1300"/>
                  <a:pt x="812" y="1300"/>
                  <a:pt x="812" y="1300"/>
                </a:cubicBezTo>
                <a:cubicBezTo>
                  <a:pt x="815" y="1296"/>
                  <a:pt x="814" y="1297"/>
                  <a:pt x="820" y="1295"/>
                </a:cubicBezTo>
                <a:cubicBezTo>
                  <a:pt x="820" y="1290"/>
                  <a:pt x="820" y="1290"/>
                  <a:pt x="820" y="1290"/>
                </a:cubicBezTo>
                <a:cubicBezTo>
                  <a:pt x="816" y="1288"/>
                  <a:pt x="812" y="1286"/>
                  <a:pt x="810" y="1283"/>
                </a:cubicBezTo>
                <a:cubicBezTo>
                  <a:pt x="805" y="1285"/>
                  <a:pt x="809" y="1283"/>
                  <a:pt x="807" y="1288"/>
                </a:cubicBezTo>
                <a:cubicBezTo>
                  <a:pt x="805" y="1288"/>
                  <a:pt x="805" y="1288"/>
                  <a:pt x="805" y="1288"/>
                </a:cubicBezTo>
                <a:cubicBezTo>
                  <a:pt x="805" y="1283"/>
                  <a:pt x="805" y="1283"/>
                  <a:pt x="805" y="1283"/>
                </a:cubicBezTo>
                <a:cubicBezTo>
                  <a:pt x="802" y="1283"/>
                  <a:pt x="802" y="1283"/>
                  <a:pt x="802" y="1283"/>
                </a:cubicBezTo>
                <a:cubicBezTo>
                  <a:pt x="802" y="1280"/>
                  <a:pt x="802" y="1280"/>
                  <a:pt x="802" y="1280"/>
                </a:cubicBezTo>
                <a:cubicBezTo>
                  <a:pt x="805" y="1280"/>
                  <a:pt x="805" y="1280"/>
                  <a:pt x="805" y="1280"/>
                </a:cubicBezTo>
                <a:cubicBezTo>
                  <a:pt x="804" y="1278"/>
                  <a:pt x="803" y="1277"/>
                  <a:pt x="802" y="1275"/>
                </a:cubicBezTo>
                <a:cubicBezTo>
                  <a:pt x="796" y="1277"/>
                  <a:pt x="785" y="1276"/>
                  <a:pt x="777" y="1273"/>
                </a:cubicBezTo>
                <a:cubicBezTo>
                  <a:pt x="777" y="1275"/>
                  <a:pt x="777" y="1275"/>
                  <a:pt x="777" y="1275"/>
                </a:cubicBezTo>
                <a:cubicBezTo>
                  <a:pt x="780" y="1277"/>
                  <a:pt x="780" y="1277"/>
                  <a:pt x="782" y="1280"/>
                </a:cubicBezTo>
                <a:cubicBezTo>
                  <a:pt x="777" y="1280"/>
                  <a:pt x="777" y="1280"/>
                  <a:pt x="777" y="1280"/>
                </a:cubicBezTo>
                <a:cubicBezTo>
                  <a:pt x="777" y="1283"/>
                  <a:pt x="777" y="1283"/>
                  <a:pt x="777" y="1283"/>
                </a:cubicBezTo>
                <a:cubicBezTo>
                  <a:pt x="775" y="1283"/>
                  <a:pt x="775" y="1283"/>
                  <a:pt x="775" y="1283"/>
                </a:cubicBezTo>
                <a:cubicBezTo>
                  <a:pt x="775" y="1280"/>
                  <a:pt x="775" y="1280"/>
                  <a:pt x="775" y="1280"/>
                </a:cubicBezTo>
                <a:cubicBezTo>
                  <a:pt x="773" y="1281"/>
                  <a:pt x="771" y="1282"/>
                  <a:pt x="770" y="1283"/>
                </a:cubicBezTo>
                <a:cubicBezTo>
                  <a:pt x="770" y="1285"/>
                  <a:pt x="770" y="1285"/>
                  <a:pt x="770" y="1285"/>
                </a:cubicBezTo>
                <a:cubicBezTo>
                  <a:pt x="780" y="1285"/>
                  <a:pt x="780" y="1285"/>
                  <a:pt x="780" y="1285"/>
                </a:cubicBezTo>
                <a:cubicBezTo>
                  <a:pt x="783" y="1279"/>
                  <a:pt x="785" y="1278"/>
                  <a:pt x="795" y="1278"/>
                </a:cubicBezTo>
                <a:cubicBezTo>
                  <a:pt x="795" y="1280"/>
                  <a:pt x="795" y="1280"/>
                  <a:pt x="795" y="1280"/>
                </a:cubicBezTo>
                <a:cubicBezTo>
                  <a:pt x="787" y="1280"/>
                  <a:pt x="787" y="1280"/>
                  <a:pt x="787" y="1280"/>
                </a:cubicBezTo>
                <a:cubicBezTo>
                  <a:pt x="789" y="1286"/>
                  <a:pt x="790" y="1286"/>
                  <a:pt x="792" y="1290"/>
                </a:cubicBezTo>
                <a:cubicBezTo>
                  <a:pt x="787" y="1290"/>
                  <a:pt x="787" y="1290"/>
                  <a:pt x="787" y="1290"/>
                </a:cubicBezTo>
                <a:cubicBezTo>
                  <a:pt x="787" y="1292"/>
                  <a:pt x="787" y="1292"/>
                  <a:pt x="787" y="1292"/>
                </a:cubicBezTo>
                <a:cubicBezTo>
                  <a:pt x="784" y="1294"/>
                  <a:pt x="786" y="1290"/>
                  <a:pt x="785" y="1290"/>
                </a:cubicBezTo>
                <a:cubicBezTo>
                  <a:pt x="781" y="1289"/>
                  <a:pt x="786" y="1292"/>
                  <a:pt x="782" y="1292"/>
                </a:cubicBezTo>
                <a:cubicBezTo>
                  <a:pt x="778" y="1293"/>
                  <a:pt x="780" y="1290"/>
                  <a:pt x="780" y="1288"/>
                </a:cubicBezTo>
                <a:cubicBezTo>
                  <a:pt x="777" y="1288"/>
                  <a:pt x="777" y="1288"/>
                  <a:pt x="777" y="1288"/>
                </a:cubicBezTo>
                <a:cubicBezTo>
                  <a:pt x="777" y="1292"/>
                  <a:pt x="777" y="1292"/>
                  <a:pt x="777" y="1292"/>
                </a:cubicBezTo>
                <a:cubicBezTo>
                  <a:pt x="775" y="1292"/>
                  <a:pt x="775" y="1292"/>
                  <a:pt x="775" y="1292"/>
                </a:cubicBezTo>
                <a:cubicBezTo>
                  <a:pt x="776" y="1295"/>
                  <a:pt x="778" y="1297"/>
                  <a:pt x="780" y="1300"/>
                </a:cubicBezTo>
                <a:cubicBezTo>
                  <a:pt x="771" y="1302"/>
                  <a:pt x="773" y="1305"/>
                  <a:pt x="765" y="1307"/>
                </a:cubicBezTo>
                <a:cubicBezTo>
                  <a:pt x="765" y="1302"/>
                  <a:pt x="765" y="1302"/>
                  <a:pt x="765" y="1302"/>
                </a:cubicBezTo>
                <a:cubicBezTo>
                  <a:pt x="767" y="1302"/>
                  <a:pt x="770" y="1301"/>
                  <a:pt x="772" y="1300"/>
                </a:cubicBezTo>
                <a:cubicBezTo>
                  <a:pt x="772" y="1295"/>
                  <a:pt x="772" y="1295"/>
                  <a:pt x="772" y="1295"/>
                </a:cubicBezTo>
                <a:cubicBezTo>
                  <a:pt x="770" y="1295"/>
                  <a:pt x="770" y="1295"/>
                  <a:pt x="770" y="1295"/>
                </a:cubicBezTo>
                <a:cubicBezTo>
                  <a:pt x="768" y="1298"/>
                  <a:pt x="768" y="1298"/>
                  <a:pt x="765" y="1300"/>
                </a:cubicBezTo>
                <a:cubicBezTo>
                  <a:pt x="762" y="1291"/>
                  <a:pt x="760" y="1293"/>
                  <a:pt x="752" y="1290"/>
                </a:cubicBezTo>
                <a:cubicBezTo>
                  <a:pt x="753" y="1288"/>
                  <a:pt x="754" y="1285"/>
                  <a:pt x="755" y="1283"/>
                </a:cubicBezTo>
                <a:cubicBezTo>
                  <a:pt x="757" y="1283"/>
                  <a:pt x="760" y="1284"/>
                  <a:pt x="762" y="1285"/>
                </a:cubicBezTo>
                <a:cubicBezTo>
                  <a:pt x="761" y="1283"/>
                  <a:pt x="761" y="1282"/>
                  <a:pt x="760" y="1280"/>
                </a:cubicBezTo>
                <a:cubicBezTo>
                  <a:pt x="762" y="1278"/>
                  <a:pt x="763" y="1278"/>
                  <a:pt x="765" y="1275"/>
                </a:cubicBezTo>
                <a:cubicBezTo>
                  <a:pt x="767" y="1277"/>
                  <a:pt x="767" y="1278"/>
                  <a:pt x="770" y="1280"/>
                </a:cubicBezTo>
                <a:cubicBezTo>
                  <a:pt x="770" y="1273"/>
                  <a:pt x="770" y="1273"/>
                  <a:pt x="770" y="1273"/>
                </a:cubicBezTo>
                <a:cubicBezTo>
                  <a:pt x="765" y="1273"/>
                  <a:pt x="765" y="1273"/>
                  <a:pt x="765" y="1273"/>
                </a:cubicBezTo>
                <a:cubicBezTo>
                  <a:pt x="762" y="1274"/>
                  <a:pt x="765" y="1279"/>
                  <a:pt x="757" y="1278"/>
                </a:cubicBezTo>
                <a:cubicBezTo>
                  <a:pt x="757" y="1275"/>
                  <a:pt x="757" y="1275"/>
                  <a:pt x="757" y="1275"/>
                </a:cubicBezTo>
                <a:cubicBezTo>
                  <a:pt x="754" y="1274"/>
                  <a:pt x="758" y="1277"/>
                  <a:pt x="755" y="1278"/>
                </a:cubicBezTo>
                <a:cubicBezTo>
                  <a:pt x="752" y="1282"/>
                  <a:pt x="752" y="1273"/>
                  <a:pt x="752" y="1273"/>
                </a:cubicBezTo>
                <a:cubicBezTo>
                  <a:pt x="757" y="1273"/>
                  <a:pt x="757" y="1273"/>
                  <a:pt x="757" y="1273"/>
                </a:cubicBezTo>
                <a:cubicBezTo>
                  <a:pt x="757" y="1270"/>
                  <a:pt x="757" y="1270"/>
                  <a:pt x="757" y="1270"/>
                </a:cubicBezTo>
                <a:cubicBezTo>
                  <a:pt x="755" y="1269"/>
                  <a:pt x="752" y="1268"/>
                  <a:pt x="750" y="1268"/>
                </a:cubicBezTo>
                <a:cubicBezTo>
                  <a:pt x="750" y="1273"/>
                  <a:pt x="750" y="1273"/>
                  <a:pt x="750" y="1273"/>
                </a:cubicBezTo>
                <a:cubicBezTo>
                  <a:pt x="744" y="1269"/>
                  <a:pt x="749" y="1267"/>
                  <a:pt x="742" y="1270"/>
                </a:cubicBezTo>
                <a:cubicBezTo>
                  <a:pt x="742" y="1265"/>
                  <a:pt x="742" y="1265"/>
                  <a:pt x="742" y="1265"/>
                </a:cubicBezTo>
                <a:cubicBezTo>
                  <a:pt x="738" y="1263"/>
                  <a:pt x="740" y="1268"/>
                  <a:pt x="740" y="1270"/>
                </a:cubicBezTo>
                <a:cubicBezTo>
                  <a:pt x="737" y="1270"/>
                  <a:pt x="737" y="1270"/>
                  <a:pt x="737" y="1270"/>
                </a:cubicBezTo>
                <a:cubicBezTo>
                  <a:pt x="737" y="1265"/>
                  <a:pt x="737" y="1265"/>
                  <a:pt x="737" y="1265"/>
                </a:cubicBezTo>
                <a:cubicBezTo>
                  <a:pt x="724" y="1265"/>
                  <a:pt x="720" y="1263"/>
                  <a:pt x="710" y="1265"/>
                </a:cubicBezTo>
                <a:cubicBezTo>
                  <a:pt x="710" y="1262"/>
                  <a:pt x="710" y="1265"/>
                  <a:pt x="712" y="1263"/>
                </a:cubicBezTo>
                <a:cubicBezTo>
                  <a:pt x="711" y="1259"/>
                  <a:pt x="710" y="1260"/>
                  <a:pt x="707" y="1258"/>
                </a:cubicBezTo>
                <a:cubicBezTo>
                  <a:pt x="707" y="1260"/>
                  <a:pt x="707" y="1260"/>
                  <a:pt x="707" y="1260"/>
                </a:cubicBezTo>
                <a:cubicBezTo>
                  <a:pt x="710" y="1260"/>
                  <a:pt x="710" y="1260"/>
                  <a:pt x="710" y="1260"/>
                </a:cubicBezTo>
                <a:cubicBezTo>
                  <a:pt x="709" y="1263"/>
                  <a:pt x="708" y="1265"/>
                  <a:pt x="707" y="1268"/>
                </a:cubicBezTo>
                <a:cubicBezTo>
                  <a:pt x="697" y="1268"/>
                  <a:pt x="697" y="1268"/>
                  <a:pt x="697" y="1268"/>
                </a:cubicBezTo>
                <a:cubicBezTo>
                  <a:pt x="697" y="1270"/>
                  <a:pt x="697" y="1270"/>
                  <a:pt x="697" y="1270"/>
                </a:cubicBezTo>
                <a:cubicBezTo>
                  <a:pt x="712" y="1270"/>
                  <a:pt x="712" y="1270"/>
                  <a:pt x="712" y="1270"/>
                </a:cubicBezTo>
                <a:cubicBezTo>
                  <a:pt x="710" y="1275"/>
                  <a:pt x="710" y="1275"/>
                  <a:pt x="710" y="1275"/>
                </a:cubicBezTo>
                <a:cubicBezTo>
                  <a:pt x="712" y="1275"/>
                  <a:pt x="712" y="1275"/>
                  <a:pt x="712" y="1275"/>
                </a:cubicBezTo>
                <a:cubicBezTo>
                  <a:pt x="715" y="1270"/>
                  <a:pt x="718" y="1268"/>
                  <a:pt x="722" y="1265"/>
                </a:cubicBezTo>
                <a:cubicBezTo>
                  <a:pt x="722" y="1268"/>
                  <a:pt x="722" y="1268"/>
                  <a:pt x="722" y="1268"/>
                </a:cubicBezTo>
                <a:cubicBezTo>
                  <a:pt x="725" y="1268"/>
                  <a:pt x="725" y="1268"/>
                  <a:pt x="725" y="1268"/>
                </a:cubicBezTo>
                <a:cubicBezTo>
                  <a:pt x="722" y="1272"/>
                  <a:pt x="723" y="1267"/>
                  <a:pt x="720" y="1270"/>
                </a:cubicBezTo>
                <a:cubicBezTo>
                  <a:pt x="720" y="1273"/>
                  <a:pt x="720" y="1273"/>
                  <a:pt x="720" y="1273"/>
                </a:cubicBezTo>
                <a:cubicBezTo>
                  <a:pt x="727" y="1276"/>
                  <a:pt x="725" y="1270"/>
                  <a:pt x="727" y="1280"/>
                </a:cubicBezTo>
                <a:cubicBezTo>
                  <a:pt x="731" y="1278"/>
                  <a:pt x="730" y="1278"/>
                  <a:pt x="732" y="1275"/>
                </a:cubicBezTo>
                <a:cubicBezTo>
                  <a:pt x="735" y="1276"/>
                  <a:pt x="737" y="1277"/>
                  <a:pt x="740" y="1278"/>
                </a:cubicBezTo>
                <a:cubicBezTo>
                  <a:pt x="740" y="1283"/>
                  <a:pt x="740" y="1283"/>
                  <a:pt x="740" y="1283"/>
                </a:cubicBezTo>
                <a:cubicBezTo>
                  <a:pt x="743" y="1285"/>
                  <a:pt x="741" y="1283"/>
                  <a:pt x="742" y="1288"/>
                </a:cubicBezTo>
                <a:cubicBezTo>
                  <a:pt x="740" y="1288"/>
                  <a:pt x="740" y="1288"/>
                  <a:pt x="740" y="1288"/>
                </a:cubicBezTo>
                <a:cubicBezTo>
                  <a:pt x="740" y="1283"/>
                  <a:pt x="740" y="1283"/>
                  <a:pt x="740" y="1283"/>
                </a:cubicBezTo>
                <a:cubicBezTo>
                  <a:pt x="737" y="1282"/>
                  <a:pt x="735" y="1281"/>
                  <a:pt x="732" y="1280"/>
                </a:cubicBezTo>
                <a:cubicBezTo>
                  <a:pt x="732" y="1283"/>
                  <a:pt x="732" y="1283"/>
                  <a:pt x="732" y="1283"/>
                </a:cubicBezTo>
                <a:cubicBezTo>
                  <a:pt x="730" y="1284"/>
                  <a:pt x="730" y="1286"/>
                  <a:pt x="727" y="1288"/>
                </a:cubicBezTo>
                <a:cubicBezTo>
                  <a:pt x="727" y="1290"/>
                  <a:pt x="727" y="1290"/>
                  <a:pt x="727" y="1290"/>
                </a:cubicBezTo>
                <a:cubicBezTo>
                  <a:pt x="722" y="1289"/>
                  <a:pt x="725" y="1290"/>
                  <a:pt x="722" y="1288"/>
                </a:cubicBezTo>
                <a:cubicBezTo>
                  <a:pt x="727" y="1288"/>
                  <a:pt x="727" y="1288"/>
                  <a:pt x="727" y="1288"/>
                </a:cubicBezTo>
                <a:cubicBezTo>
                  <a:pt x="727" y="1280"/>
                  <a:pt x="727" y="1280"/>
                  <a:pt x="727" y="1280"/>
                </a:cubicBezTo>
                <a:cubicBezTo>
                  <a:pt x="722" y="1280"/>
                  <a:pt x="722" y="1280"/>
                  <a:pt x="722" y="1280"/>
                </a:cubicBezTo>
                <a:cubicBezTo>
                  <a:pt x="722" y="1285"/>
                  <a:pt x="720" y="1285"/>
                  <a:pt x="720" y="1285"/>
                </a:cubicBezTo>
                <a:cubicBezTo>
                  <a:pt x="718" y="1290"/>
                  <a:pt x="721" y="1289"/>
                  <a:pt x="722" y="1290"/>
                </a:cubicBezTo>
                <a:cubicBezTo>
                  <a:pt x="721" y="1296"/>
                  <a:pt x="717" y="1297"/>
                  <a:pt x="710" y="1297"/>
                </a:cubicBezTo>
                <a:cubicBezTo>
                  <a:pt x="708" y="1295"/>
                  <a:pt x="710" y="1297"/>
                  <a:pt x="707" y="1295"/>
                </a:cubicBezTo>
                <a:cubicBezTo>
                  <a:pt x="708" y="1293"/>
                  <a:pt x="709" y="1292"/>
                  <a:pt x="710" y="1290"/>
                </a:cubicBezTo>
                <a:cubicBezTo>
                  <a:pt x="708" y="1289"/>
                  <a:pt x="706" y="1288"/>
                  <a:pt x="705" y="1288"/>
                </a:cubicBezTo>
                <a:cubicBezTo>
                  <a:pt x="705" y="1283"/>
                  <a:pt x="705" y="1283"/>
                  <a:pt x="705" y="1283"/>
                </a:cubicBezTo>
                <a:cubicBezTo>
                  <a:pt x="702" y="1283"/>
                  <a:pt x="702" y="1283"/>
                  <a:pt x="702" y="1283"/>
                </a:cubicBezTo>
                <a:cubicBezTo>
                  <a:pt x="702" y="1295"/>
                  <a:pt x="702" y="1295"/>
                  <a:pt x="702" y="1295"/>
                </a:cubicBezTo>
                <a:cubicBezTo>
                  <a:pt x="700" y="1295"/>
                  <a:pt x="700" y="1295"/>
                  <a:pt x="700" y="1295"/>
                </a:cubicBezTo>
                <a:cubicBezTo>
                  <a:pt x="700" y="1292"/>
                  <a:pt x="700" y="1292"/>
                  <a:pt x="700" y="1292"/>
                </a:cubicBezTo>
                <a:cubicBezTo>
                  <a:pt x="697" y="1292"/>
                  <a:pt x="697" y="1292"/>
                  <a:pt x="697" y="1292"/>
                </a:cubicBezTo>
                <a:cubicBezTo>
                  <a:pt x="697" y="1291"/>
                  <a:pt x="700" y="1288"/>
                  <a:pt x="700" y="1283"/>
                </a:cubicBezTo>
                <a:cubicBezTo>
                  <a:pt x="702" y="1283"/>
                  <a:pt x="702" y="1283"/>
                  <a:pt x="702" y="1283"/>
                </a:cubicBezTo>
                <a:cubicBezTo>
                  <a:pt x="701" y="1280"/>
                  <a:pt x="708" y="1278"/>
                  <a:pt x="705" y="1273"/>
                </a:cubicBezTo>
                <a:cubicBezTo>
                  <a:pt x="702" y="1273"/>
                  <a:pt x="702" y="1273"/>
                  <a:pt x="702" y="1273"/>
                </a:cubicBezTo>
                <a:cubicBezTo>
                  <a:pt x="702" y="1278"/>
                  <a:pt x="702" y="1278"/>
                  <a:pt x="702" y="1278"/>
                </a:cubicBezTo>
                <a:cubicBezTo>
                  <a:pt x="701" y="1277"/>
                  <a:pt x="699" y="1276"/>
                  <a:pt x="697" y="1275"/>
                </a:cubicBezTo>
                <a:cubicBezTo>
                  <a:pt x="697" y="1280"/>
                  <a:pt x="697" y="1280"/>
                  <a:pt x="697" y="1280"/>
                </a:cubicBezTo>
                <a:cubicBezTo>
                  <a:pt x="690" y="1280"/>
                  <a:pt x="690" y="1280"/>
                  <a:pt x="690" y="1280"/>
                </a:cubicBezTo>
                <a:cubicBezTo>
                  <a:pt x="690" y="1278"/>
                  <a:pt x="690" y="1278"/>
                  <a:pt x="690" y="1278"/>
                </a:cubicBezTo>
                <a:cubicBezTo>
                  <a:pt x="695" y="1276"/>
                  <a:pt x="692" y="1278"/>
                  <a:pt x="695" y="1275"/>
                </a:cubicBezTo>
                <a:cubicBezTo>
                  <a:pt x="686" y="1270"/>
                  <a:pt x="688" y="1267"/>
                  <a:pt x="690" y="1258"/>
                </a:cubicBezTo>
                <a:cubicBezTo>
                  <a:pt x="693" y="1260"/>
                  <a:pt x="691" y="1258"/>
                  <a:pt x="692" y="1263"/>
                </a:cubicBezTo>
                <a:cubicBezTo>
                  <a:pt x="695" y="1263"/>
                  <a:pt x="697" y="1264"/>
                  <a:pt x="700" y="1265"/>
                </a:cubicBezTo>
                <a:cubicBezTo>
                  <a:pt x="700" y="1263"/>
                  <a:pt x="700" y="1263"/>
                  <a:pt x="700" y="1263"/>
                </a:cubicBezTo>
                <a:cubicBezTo>
                  <a:pt x="697" y="1263"/>
                  <a:pt x="697" y="1263"/>
                  <a:pt x="697" y="1263"/>
                </a:cubicBezTo>
                <a:cubicBezTo>
                  <a:pt x="697" y="1259"/>
                  <a:pt x="702" y="1259"/>
                  <a:pt x="702" y="1258"/>
                </a:cubicBezTo>
                <a:cubicBezTo>
                  <a:pt x="702" y="1253"/>
                  <a:pt x="702" y="1253"/>
                  <a:pt x="702" y="1253"/>
                </a:cubicBezTo>
                <a:cubicBezTo>
                  <a:pt x="700" y="1253"/>
                  <a:pt x="700" y="1253"/>
                  <a:pt x="700" y="1253"/>
                </a:cubicBezTo>
                <a:cubicBezTo>
                  <a:pt x="700" y="1258"/>
                  <a:pt x="700" y="1258"/>
                  <a:pt x="700" y="1258"/>
                </a:cubicBezTo>
                <a:cubicBezTo>
                  <a:pt x="692" y="1256"/>
                  <a:pt x="693" y="1254"/>
                  <a:pt x="685" y="1258"/>
                </a:cubicBezTo>
                <a:cubicBezTo>
                  <a:pt x="685" y="1255"/>
                  <a:pt x="685" y="1255"/>
                  <a:pt x="685" y="1255"/>
                </a:cubicBezTo>
                <a:cubicBezTo>
                  <a:pt x="682" y="1252"/>
                  <a:pt x="684" y="1255"/>
                  <a:pt x="682" y="1250"/>
                </a:cubicBezTo>
                <a:cubicBezTo>
                  <a:pt x="685" y="1251"/>
                  <a:pt x="687" y="1252"/>
                  <a:pt x="690" y="1253"/>
                </a:cubicBezTo>
                <a:cubicBezTo>
                  <a:pt x="690" y="1250"/>
                  <a:pt x="690" y="1250"/>
                  <a:pt x="690" y="1250"/>
                </a:cubicBezTo>
                <a:cubicBezTo>
                  <a:pt x="687" y="1250"/>
                  <a:pt x="687" y="1250"/>
                  <a:pt x="687" y="1250"/>
                </a:cubicBezTo>
                <a:cubicBezTo>
                  <a:pt x="689" y="1247"/>
                  <a:pt x="690" y="1248"/>
                  <a:pt x="692" y="1245"/>
                </a:cubicBezTo>
                <a:cubicBezTo>
                  <a:pt x="690" y="1244"/>
                  <a:pt x="687" y="1243"/>
                  <a:pt x="685" y="1243"/>
                </a:cubicBezTo>
                <a:cubicBezTo>
                  <a:pt x="685" y="1248"/>
                  <a:pt x="685" y="1248"/>
                  <a:pt x="685" y="1248"/>
                </a:cubicBezTo>
                <a:cubicBezTo>
                  <a:pt x="682" y="1248"/>
                  <a:pt x="682" y="1248"/>
                  <a:pt x="682" y="1248"/>
                </a:cubicBezTo>
                <a:cubicBezTo>
                  <a:pt x="682" y="1243"/>
                  <a:pt x="682" y="1243"/>
                  <a:pt x="682" y="1243"/>
                </a:cubicBezTo>
                <a:cubicBezTo>
                  <a:pt x="681" y="1243"/>
                  <a:pt x="679" y="1244"/>
                  <a:pt x="677" y="1245"/>
                </a:cubicBezTo>
                <a:cubicBezTo>
                  <a:pt x="677" y="1243"/>
                  <a:pt x="677" y="1243"/>
                  <a:pt x="677" y="1243"/>
                </a:cubicBezTo>
                <a:cubicBezTo>
                  <a:pt x="675" y="1243"/>
                  <a:pt x="675" y="1243"/>
                  <a:pt x="675" y="1243"/>
                </a:cubicBezTo>
                <a:cubicBezTo>
                  <a:pt x="675" y="1240"/>
                  <a:pt x="675" y="1240"/>
                  <a:pt x="675" y="1240"/>
                </a:cubicBezTo>
                <a:cubicBezTo>
                  <a:pt x="673" y="1242"/>
                  <a:pt x="664" y="1241"/>
                  <a:pt x="670" y="1245"/>
                </a:cubicBezTo>
                <a:cubicBezTo>
                  <a:pt x="673" y="1248"/>
                  <a:pt x="670" y="1246"/>
                  <a:pt x="675" y="1248"/>
                </a:cubicBezTo>
                <a:cubicBezTo>
                  <a:pt x="675" y="1253"/>
                  <a:pt x="675" y="1253"/>
                  <a:pt x="675" y="1253"/>
                </a:cubicBezTo>
                <a:cubicBezTo>
                  <a:pt x="680" y="1253"/>
                  <a:pt x="680" y="1253"/>
                  <a:pt x="680" y="1253"/>
                </a:cubicBezTo>
                <a:cubicBezTo>
                  <a:pt x="677" y="1255"/>
                  <a:pt x="680" y="1254"/>
                  <a:pt x="675" y="1255"/>
                </a:cubicBezTo>
                <a:cubicBezTo>
                  <a:pt x="676" y="1258"/>
                  <a:pt x="677" y="1260"/>
                  <a:pt x="677" y="1263"/>
                </a:cubicBezTo>
                <a:cubicBezTo>
                  <a:pt x="670" y="1263"/>
                  <a:pt x="670" y="1263"/>
                  <a:pt x="670" y="1263"/>
                </a:cubicBezTo>
                <a:cubicBezTo>
                  <a:pt x="667" y="1258"/>
                  <a:pt x="667" y="1258"/>
                  <a:pt x="667" y="1258"/>
                </a:cubicBezTo>
                <a:cubicBezTo>
                  <a:pt x="671" y="1256"/>
                  <a:pt x="670" y="1256"/>
                  <a:pt x="672" y="1253"/>
                </a:cubicBezTo>
                <a:cubicBezTo>
                  <a:pt x="670" y="1253"/>
                  <a:pt x="670" y="1253"/>
                  <a:pt x="670" y="1253"/>
                </a:cubicBezTo>
                <a:cubicBezTo>
                  <a:pt x="670" y="1255"/>
                  <a:pt x="670" y="1255"/>
                  <a:pt x="670" y="1255"/>
                </a:cubicBezTo>
                <a:cubicBezTo>
                  <a:pt x="667" y="1255"/>
                  <a:pt x="667" y="1255"/>
                  <a:pt x="667" y="1255"/>
                </a:cubicBezTo>
                <a:cubicBezTo>
                  <a:pt x="665" y="1258"/>
                  <a:pt x="668" y="1255"/>
                  <a:pt x="665" y="1258"/>
                </a:cubicBezTo>
                <a:cubicBezTo>
                  <a:pt x="663" y="1259"/>
                  <a:pt x="665" y="1261"/>
                  <a:pt x="660" y="1260"/>
                </a:cubicBezTo>
                <a:cubicBezTo>
                  <a:pt x="661" y="1258"/>
                  <a:pt x="662" y="1257"/>
                  <a:pt x="662" y="1255"/>
                </a:cubicBezTo>
                <a:cubicBezTo>
                  <a:pt x="667" y="1255"/>
                  <a:pt x="667" y="1255"/>
                  <a:pt x="667" y="1255"/>
                </a:cubicBezTo>
                <a:cubicBezTo>
                  <a:pt x="667" y="1253"/>
                  <a:pt x="667" y="1253"/>
                  <a:pt x="667" y="1253"/>
                </a:cubicBezTo>
                <a:cubicBezTo>
                  <a:pt x="662" y="1252"/>
                  <a:pt x="660" y="1254"/>
                  <a:pt x="657" y="1255"/>
                </a:cubicBezTo>
                <a:cubicBezTo>
                  <a:pt x="657" y="1253"/>
                  <a:pt x="657" y="1253"/>
                  <a:pt x="657" y="1253"/>
                </a:cubicBezTo>
                <a:cubicBezTo>
                  <a:pt x="655" y="1250"/>
                  <a:pt x="656" y="1253"/>
                  <a:pt x="655" y="1248"/>
                </a:cubicBezTo>
                <a:cubicBezTo>
                  <a:pt x="659" y="1248"/>
                  <a:pt x="663" y="1249"/>
                  <a:pt x="667" y="1250"/>
                </a:cubicBezTo>
                <a:cubicBezTo>
                  <a:pt x="667" y="1248"/>
                  <a:pt x="667" y="1248"/>
                  <a:pt x="667" y="1248"/>
                </a:cubicBezTo>
                <a:cubicBezTo>
                  <a:pt x="660" y="1245"/>
                  <a:pt x="665" y="1248"/>
                  <a:pt x="665" y="1240"/>
                </a:cubicBezTo>
                <a:cubicBezTo>
                  <a:pt x="662" y="1240"/>
                  <a:pt x="662" y="1240"/>
                  <a:pt x="662" y="1240"/>
                </a:cubicBezTo>
                <a:cubicBezTo>
                  <a:pt x="662" y="1243"/>
                  <a:pt x="662" y="1243"/>
                  <a:pt x="662" y="1243"/>
                </a:cubicBezTo>
                <a:cubicBezTo>
                  <a:pt x="660" y="1247"/>
                  <a:pt x="660" y="1238"/>
                  <a:pt x="660" y="1238"/>
                </a:cubicBezTo>
                <a:cubicBezTo>
                  <a:pt x="655" y="1238"/>
                  <a:pt x="650" y="1239"/>
                  <a:pt x="645" y="1240"/>
                </a:cubicBezTo>
                <a:cubicBezTo>
                  <a:pt x="648" y="1233"/>
                  <a:pt x="648" y="1232"/>
                  <a:pt x="645" y="1225"/>
                </a:cubicBezTo>
                <a:cubicBezTo>
                  <a:pt x="642" y="1227"/>
                  <a:pt x="640" y="1228"/>
                  <a:pt x="637" y="1230"/>
                </a:cubicBezTo>
                <a:cubicBezTo>
                  <a:pt x="637" y="1225"/>
                  <a:pt x="637" y="1225"/>
                  <a:pt x="637" y="1225"/>
                </a:cubicBezTo>
                <a:cubicBezTo>
                  <a:pt x="635" y="1222"/>
                  <a:pt x="636" y="1225"/>
                  <a:pt x="635" y="1220"/>
                </a:cubicBezTo>
                <a:cubicBezTo>
                  <a:pt x="630" y="1220"/>
                  <a:pt x="630" y="1220"/>
                  <a:pt x="630" y="1220"/>
                </a:cubicBezTo>
                <a:cubicBezTo>
                  <a:pt x="632" y="1217"/>
                  <a:pt x="630" y="1220"/>
                  <a:pt x="632" y="1218"/>
                </a:cubicBezTo>
                <a:cubicBezTo>
                  <a:pt x="632" y="1215"/>
                  <a:pt x="632" y="1215"/>
                  <a:pt x="632" y="1215"/>
                </a:cubicBezTo>
                <a:cubicBezTo>
                  <a:pt x="642" y="1215"/>
                  <a:pt x="642" y="1215"/>
                  <a:pt x="642" y="1215"/>
                </a:cubicBezTo>
                <a:cubicBezTo>
                  <a:pt x="642" y="1218"/>
                  <a:pt x="642" y="1218"/>
                  <a:pt x="642" y="1218"/>
                </a:cubicBezTo>
                <a:cubicBezTo>
                  <a:pt x="647" y="1220"/>
                  <a:pt x="645" y="1212"/>
                  <a:pt x="645" y="1210"/>
                </a:cubicBezTo>
                <a:cubicBezTo>
                  <a:pt x="643" y="1211"/>
                  <a:pt x="642" y="1212"/>
                  <a:pt x="640" y="1213"/>
                </a:cubicBezTo>
                <a:cubicBezTo>
                  <a:pt x="641" y="1209"/>
                  <a:pt x="642" y="1206"/>
                  <a:pt x="642" y="1203"/>
                </a:cubicBezTo>
                <a:cubicBezTo>
                  <a:pt x="642" y="1203"/>
                  <a:pt x="638" y="1199"/>
                  <a:pt x="637" y="1198"/>
                </a:cubicBezTo>
                <a:cubicBezTo>
                  <a:pt x="642" y="1198"/>
                  <a:pt x="642" y="1198"/>
                  <a:pt x="642" y="1198"/>
                </a:cubicBezTo>
                <a:cubicBezTo>
                  <a:pt x="643" y="1198"/>
                  <a:pt x="645" y="1205"/>
                  <a:pt x="647" y="1203"/>
                </a:cubicBezTo>
                <a:cubicBezTo>
                  <a:pt x="648" y="1200"/>
                  <a:pt x="649" y="1198"/>
                  <a:pt x="650" y="1195"/>
                </a:cubicBezTo>
                <a:cubicBezTo>
                  <a:pt x="653" y="1196"/>
                  <a:pt x="657" y="1197"/>
                  <a:pt x="660" y="1198"/>
                </a:cubicBezTo>
                <a:cubicBezTo>
                  <a:pt x="657" y="1195"/>
                  <a:pt x="660" y="1197"/>
                  <a:pt x="655" y="1195"/>
                </a:cubicBezTo>
                <a:cubicBezTo>
                  <a:pt x="656" y="1193"/>
                  <a:pt x="657" y="1190"/>
                  <a:pt x="657" y="1188"/>
                </a:cubicBezTo>
                <a:cubicBezTo>
                  <a:pt x="655" y="1188"/>
                  <a:pt x="655" y="1188"/>
                  <a:pt x="655" y="1188"/>
                </a:cubicBezTo>
                <a:cubicBezTo>
                  <a:pt x="655" y="1190"/>
                  <a:pt x="655" y="1190"/>
                  <a:pt x="655" y="1190"/>
                </a:cubicBezTo>
                <a:cubicBezTo>
                  <a:pt x="647" y="1190"/>
                  <a:pt x="647" y="1190"/>
                  <a:pt x="647" y="1190"/>
                </a:cubicBezTo>
                <a:cubicBezTo>
                  <a:pt x="647" y="1185"/>
                  <a:pt x="647" y="1185"/>
                  <a:pt x="647" y="1185"/>
                </a:cubicBezTo>
                <a:cubicBezTo>
                  <a:pt x="652" y="1185"/>
                  <a:pt x="652" y="1185"/>
                  <a:pt x="652" y="1185"/>
                </a:cubicBezTo>
                <a:cubicBezTo>
                  <a:pt x="652" y="1183"/>
                  <a:pt x="652" y="1183"/>
                  <a:pt x="652" y="1183"/>
                </a:cubicBezTo>
                <a:cubicBezTo>
                  <a:pt x="642" y="1183"/>
                  <a:pt x="642" y="1183"/>
                  <a:pt x="642" y="1183"/>
                </a:cubicBezTo>
                <a:cubicBezTo>
                  <a:pt x="642" y="1185"/>
                  <a:pt x="642" y="1185"/>
                  <a:pt x="642" y="1185"/>
                </a:cubicBezTo>
                <a:cubicBezTo>
                  <a:pt x="645" y="1185"/>
                  <a:pt x="645" y="1185"/>
                  <a:pt x="645" y="1185"/>
                </a:cubicBezTo>
                <a:cubicBezTo>
                  <a:pt x="644" y="1187"/>
                  <a:pt x="643" y="1188"/>
                  <a:pt x="642" y="1190"/>
                </a:cubicBezTo>
                <a:cubicBezTo>
                  <a:pt x="638" y="1187"/>
                  <a:pt x="643" y="1188"/>
                  <a:pt x="640" y="1185"/>
                </a:cubicBezTo>
                <a:cubicBezTo>
                  <a:pt x="637" y="1187"/>
                  <a:pt x="633" y="1188"/>
                  <a:pt x="630" y="1190"/>
                </a:cubicBezTo>
                <a:cubicBezTo>
                  <a:pt x="630" y="1185"/>
                  <a:pt x="630" y="1185"/>
                  <a:pt x="630" y="1185"/>
                </a:cubicBezTo>
                <a:cubicBezTo>
                  <a:pt x="635" y="1185"/>
                  <a:pt x="635" y="1185"/>
                  <a:pt x="635" y="1185"/>
                </a:cubicBezTo>
                <a:cubicBezTo>
                  <a:pt x="635" y="1183"/>
                  <a:pt x="635" y="1183"/>
                  <a:pt x="635" y="1183"/>
                </a:cubicBezTo>
                <a:cubicBezTo>
                  <a:pt x="619" y="1185"/>
                  <a:pt x="614" y="1190"/>
                  <a:pt x="602" y="1193"/>
                </a:cubicBezTo>
                <a:cubicBezTo>
                  <a:pt x="602" y="1188"/>
                  <a:pt x="602" y="1188"/>
                  <a:pt x="602" y="1188"/>
                </a:cubicBezTo>
                <a:cubicBezTo>
                  <a:pt x="595" y="1190"/>
                  <a:pt x="597" y="1190"/>
                  <a:pt x="590" y="1188"/>
                </a:cubicBezTo>
                <a:cubicBezTo>
                  <a:pt x="590" y="1185"/>
                  <a:pt x="590" y="1185"/>
                  <a:pt x="590" y="1185"/>
                </a:cubicBezTo>
                <a:cubicBezTo>
                  <a:pt x="594" y="1182"/>
                  <a:pt x="593" y="1184"/>
                  <a:pt x="595" y="1178"/>
                </a:cubicBezTo>
                <a:cubicBezTo>
                  <a:pt x="592" y="1176"/>
                  <a:pt x="588" y="1174"/>
                  <a:pt x="585" y="1173"/>
                </a:cubicBezTo>
                <a:cubicBezTo>
                  <a:pt x="583" y="1171"/>
                  <a:pt x="587" y="1171"/>
                  <a:pt x="582" y="1168"/>
                </a:cubicBezTo>
                <a:cubicBezTo>
                  <a:pt x="580" y="1171"/>
                  <a:pt x="582" y="1169"/>
                  <a:pt x="578" y="1170"/>
                </a:cubicBezTo>
                <a:cubicBezTo>
                  <a:pt x="578" y="1175"/>
                  <a:pt x="578" y="1175"/>
                  <a:pt x="578" y="1175"/>
                </a:cubicBezTo>
                <a:cubicBezTo>
                  <a:pt x="581" y="1176"/>
                  <a:pt x="584" y="1177"/>
                  <a:pt x="587" y="1178"/>
                </a:cubicBezTo>
                <a:cubicBezTo>
                  <a:pt x="587" y="1188"/>
                  <a:pt x="587" y="1188"/>
                  <a:pt x="587" y="1188"/>
                </a:cubicBezTo>
                <a:cubicBezTo>
                  <a:pt x="585" y="1188"/>
                  <a:pt x="585" y="1188"/>
                  <a:pt x="585" y="1188"/>
                </a:cubicBezTo>
                <a:cubicBezTo>
                  <a:pt x="585" y="1183"/>
                  <a:pt x="585" y="1183"/>
                  <a:pt x="585" y="1183"/>
                </a:cubicBezTo>
                <a:cubicBezTo>
                  <a:pt x="580" y="1183"/>
                  <a:pt x="580" y="1183"/>
                  <a:pt x="580" y="1183"/>
                </a:cubicBezTo>
                <a:cubicBezTo>
                  <a:pt x="580" y="1178"/>
                  <a:pt x="580" y="1178"/>
                  <a:pt x="580" y="1178"/>
                </a:cubicBezTo>
                <a:cubicBezTo>
                  <a:pt x="578" y="1178"/>
                  <a:pt x="578" y="1178"/>
                  <a:pt x="578" y="1178"/>
                </a:cubicBezTo>
                <a:cubicBezTo>
                  <a:pt x="577" y="1180"/>
                  <a:pt x="576" y="1183"/>
                  <a:pt x="575" y="1185"/>
                </a:cubicBezTo>
                <a:cubicBezTo>
                  <a:pt x="573" y="1184"/>
                  <a:pt x="572" y="1183"/>
                  <a:pt x="570" y="1183"/>
                </a:cubicBezTo>
                <a:cubicBezTo>
                  <a:pt x="569" y="1184"/>
                  <a:pt x="568" y="1186"/>
                  <a:pt x="568" y="1188"/>
                </a:cubicBezTo>
                <a:cubicBezTo>
                  <a:pt x="563" y="1188"/>
                  <a:pt x="563" y="1188"/>
                  <a:pt x="563" y="1188"/>
                </a:cubicBezTo>
                <a:cubicBezTo>
                  <a:pt x="563" y="1183"/>
                  <a:pt x="563" y="1183"/>
                  <a:pt x="563" y="1183"/>
                </a:cubicBezTo>
                <a:cubicBezTo>
                  <a:pt x="558" y="1183"/>
                  <a:pt x="558" y="1183"/>
                  <a:pt x="558" y="1183"/>
                </a:cubicBezTo>
                <a:cubicBezTo>
                  <a:pt x="558" y="1190"/>
                  <a:pt x="558" y="1190"/>
                  <a:pt x="558" y="1190"/>
                </a:cubicBezTo>
                <a:cubicBezTo>
                  <a:pt x="555" y="1190"/>
                  <a:pt x="555" y="1190"/>
                  <a:pt x="555" y="1190"/>
                </a:cubicBezTo>
                <a:cubicBezTo>
                  <a:pt x="555" y="1188"/>
                  <a:pt x="555" y="1188"/>
                  <a:pt x="555" y="1188"/>
                </a:cubicBezTo>
                <a:cubicBezTo>
                  <a:pt x="552" y="1187"/>
                  <a:pt x="552" y="1192"/>
                  <a:pt x="545" y="1188"/>
                </a:cubicBezTo>
                <a:cubicBezTo>
                  <a:pt x="545" y="1190"/>
                  <a:pt x="545" y="1190"/>
                  <a:pt x="545" y="1190"/>
                </a:cubicBezTo>
                <a:cubicBezTo>
                  <a:pt x="548" y="1190"/>
                  <a:pt x="548" y="1190"/>
                  <a:pt x="548" y="1190"/>
                </a:cubicBezTo>
                <a:cubicBezTo>
                  <a:pt x="548" y="1193"/>
                  <a:pt x="548" y="1193"/>
                  <a:pt x="548" y="1193"/>
                </a:cubicBezTo>
                <a:cubicBezTo>
                  <a:pt x="545" y="1193"/>
                  <a:pt x="545" y="1193"/>
                  <a:pt x="545" y="1193"/>
                </a:cubicBezTo>
                <a:cubicBezTo>
                  <a:pt x="545" y="1195"/>
                  <a:pt x="545" y="1195"/>
                  <a:pt x="545" y="1195"/>
                </a:cubicBezTo>
                <a:cubicBezTo>
                  <a:pt x="548" y="1195"/>
                  <a:pt x="548" y="1195"/>
                  <a:pt x="548" y="1195"/>
                </a:cubicBezTo>
                <a:cubicBezTo>
                  <a:pt x="547" y="1197"/>
                  <a:pt x="546" y="1198"/>
                  <a:pt x="545" y="1200"/>
                </a:cubicBezTo>
                <a:cubicBezTo>
                  <a:pt x="543" y="1200"/>
                  <a:pt x="543" y="1200"/>
                  <a:pt x="543" y="1200"/>
                </a:cubicBezTo>
                <a:cubicBezTo>
                  <a:pt x="543" y="1202"/>
                  <a:pt x="544" y="1203"/>
                  <a:pt x="545" y="1205"/>
                </a:cubicBezTo>
                <a:cubicBezTo>
                  <a:pt x="543" y="1205"/>
                  <a:pt x="543" y="1205"/>
                  <a:pt x="543" y="1205"/>
                </a:cubicBezTo>
                <a:cubicBezTo>
                  <a:pt x="543" y="1209"/>
                  <a:pt x="544" y="1213"/>
                  <a:pt x="545" y="1218"/>
                </a:cubicBezTo>
                <a:cubicBezTo>
                  <a:pt x="543" y="1218"/>
                  <a:pt x="542" y="1219"/>
                  <a:pt x="540" y="1220"/>
                </a:cubicBezTo>
                <a:cubicBezTo>
                  <a:pt x="539" y="1224"/>
                  <a:pt x="544" y="1223"/>
                  <a:pt x="545" y="1225"/>
                </a:cubicBezTo>
                <a:cubicBezTo>
                  <a:pt x="545" y="1230"/>
                  <a:pt x="545" y="1230"/>
                  <a:pt x="545" y="1230"/>
                </a:cubicBezTo>
                <a:cubicBezTo>
                  <a:pt x="540" y="1230"/>
                  <a:pt x="540" y="1230"/>
                  <a:pt x="540" y="1230"/>
                </a:cubicBezTo>
                <a:cubicBezTo>
                  <a:pt x="542" y="1234"/>
                  <a:pt x="540" y="1231"/>
                  <a:pt x="545" y="1233"/>
                </a:cubicBezTo>
                <a:cubicBezTo>
                  <a:pt x="545" y="1235"/>
                  <a:pt x="545" y="1235"/>
                  <a:pt x="545" y="1235"/>
                </a:cubicBezTo>
                <a:cubicBezTo>
                  <a:pt x="540" y="1235"/>
                  <a:pt x="540" y="1235"/>
                  <a:pt x="540" y="1235"/>
                </a:cubicBezTo>
                <a:cubicBezTo>
                  <a:pt x="538" y="1238"/>
                  <a:pt x="539" y="1239"/>
                  <a:pt x="535" y="1240"/>
                </a:cubicBezTo>
                <a:cubicBezTo>
                  <a:pt x="535" y="1248"/>
                  <a:pt x="535" y="1248"/>
                  <a:pt x="535" y="1248"/>
                </a:cubicBezTo>
                <a:cubicBezTo>
                  <a:pt x="539" y="1245"/>
                  <a:pt x="537" y="1244"/>
                  <a:pt x="540" y="1248"/>
                </a:cubicBezTo>
                <a:cubicBezTo>
                  <a:pt x="543" y="1248"/>
                  <a:pt x="543" y="1248"/>
                  <a:pt x="543" y="1248"/>
                </a:cubicBezTo>
                <a:cubicBezTo>
                  <a:pt x="540" y="1250"/>
                  <a:pt x="543" y="1249"/>
                  <a:pt x="538" y="1250"/>
                </a:cubicBezTo>
                <a:cubicBezTo>
                  <a:pt x="536" y="1256"/>
                  <a:pt x="535" y="1258"/>
                  <a:pt x="533" y="1263"/>
                </a:cubicBezTo>
                <a:cubicBezTo>
                  <a:pt x="535" y="1263"/>
                  <a:pt x="535" y="1263"/>
                  <a:pt x="535" y="1263"/>
                </a:cubicBezTo>
                <a:cubicBezTo>
                  <a:pt x="537" y="1260"/>
                  <a:pt x="537" y="1260"/>
                  <a:pt x="540" y="1258"/>
                </a:cubicBezTo>
                <a:cubicBezTo>
                  <a:pt x="540" y="1260"/>
                  <a:pt x="540" y="1260"/>
                  <a:pt x="540" y="1260"/>
                </a:cubicBezTo>
                <a:cubicBezTo>
                  <a:pt x="543" y="1260"/>
                  <a:pt x="543" y="1260"/>
                  <a:pt x="543" y="1260"/>
                </a:cubicBezTo>
                <a:cubicBezTo>
                  <a:pt x="542" y="1262"/>
                  <a:pt x="541" y="1263"/>
                  <a:pt x="540" y="1265"/>
                </a:cubicBezTo>
                <a:cubicBezTo>
                  <a:pt x="548" y="1265"/>
                  <a:pt x="548" y="1265"/>
                  <a:pt x="548" y="1265"/>
                </a:cubicBezTo>
                <a:cubicBezTo>
                  <a:pt x="550" y="1262"/>
                  <a:pt x="548" y="1264"/>
                  <a:pt x="553" y="1263"/>
                </a:cubicBezTo>
                <a:cubicBezTo>
                  <a:pt x="553" y="1270"/>
                  <a:pt x="553" y="1270"/>
                  <a:pt x="553" y="1270"/>
                </a:cubicBezTo>
                <a:cubicBezTo>
                  <a:pt x="550" y="1270"/>
                  <a:pt x="550" y="1270"/>
                  <a:pt x="550" y="1270"/>
                </a:cubicBezTo>
                <a:cubicBezTo>
                  <a:pt x="550" y="1265"/>
                  <a:pt x="550" y="1265"/>
                  <a:pt x="550" y="1265"/>
                </a:cubicBezTo>
                <a:cubicBezTo>
                  <a:pt x="548" y="1265"/>
                  <a:pt x="548" y="1265"/>
                  <a:pt x="548" y="1265"/>
                </a:cubicBezTo>
                <a:cubicBezTo>
                  <a:pt x="548" y="1268"/>
                  <a:pt x="548" y="1268"/>
                  <a:pt x="548" y="1268"/>
                </a:cubicBezTo>
                <a:cubicBezTo>
                  <a:pt x="543" y="1268"/>
                  <a:pt x="543" y="1268"/>
                  <a:pt x="543" y="1268"/>
                </a:cubicBezTo>
                <a:cubicBezTo>
                  <a:pt x="543" y="1273"/>
                  <a:pt x="543" y="1273"/>
                  <a:pt x="543" y="1273"/>
                </a:cubicBezTo>
                <a:cubicBezTo>
                  <a:pt x="548" y="1273"/>
                  <a:pt x="548" y="1273"/>
                  <a:pt x="548" y="1273"/>
                </a:cubicBezTo>
                <a:cubicBezTo>
                  <a:pt x="548" y="1275"/>
                  <a:pt x="548" y="1275"/>
                  <a:pt x="548" y="1275"/>
                </a:cubicBezTo>
                <a:cubicBezTo>
                  <a:pt x="542" y="1275"/>
                  <a:pt x="541" y="1274"/>
                  <a:pt x="538" y="1273"/>
                </a:cubicBezTo>
                <a:cubicBezTo>
                  <a:pt x="538" y="1275"/>
                  <a:pt x="538" y="1275"/>
                  <a:pt x="538" y="1275"/>
                </a:cubicBezTo>
                <a:cubicBezTo>
                  <a:pt x="540" y="1275"/>
                  <a:pt x="540" y="1275"/>
                  <a:pt x="540" y="1275"/>
                </a:cubicBezTo>
                <a:cubicBezTo>
                  <a:pt x="545" y="1277"/>
                  <a:pt x="535" y="1278"/>
                  <a:pt x="535" y="1278"/>
                </a:cubicBezTo>
                <a:cubicBezTo>
                  <a:pt x="535" y="1285"/>
                  <a:pt x="535" y="1285"/>
                  <a:pt x="535" y="1285"/>
                </a:cubicBezTo>
                <a:cubicBezTo>
                  <a:pt x="541" y="1286"/>
                  <a:pt x="541" y="1286"/>
                  <a:pt x="545" y="1288"/>
                </a:cubicBezTo>
                <a:cubicBezTo>
                  <a:pt x="545" y="1290"/>
                  <a:pt x="545" y="1290"/>
                  <a:pt x="545" y="1290"/>
                </a:cubicBezTo>
                <a:cubicBezTo>
                  <a:pt x="540" y="1290"/>
                  <a:pt x="540" y="1290"/>
                  <a:pt x="540" y="1290"/>
                </a:cubicBezTo>
                <a:cubicBezTo>
                  <a:pt x="537" y="1288"/>
                  <a:pt x="540" y="1288"/>
                  <a:pt x="535" y="1288"/>
                </a:cubicBezTo>
                <a:cubicBezTo>
                  <a:pt x="535" y="1290"/>
                  <a:pt x="535" y="1290"/>
                  <a:pt x="535" y="1290"/>
                </a:cubicBezTo>
                <a:cubicBezTo>
                  <a:pt x="532" y="1292"/>
                  <a:pt x="534" y="1288"/>
                  <a:pt x="533" y="1288"/>
                </a:cubicBezTo>
                <a:cubicBezTo>
                  <a:pt x="531" y="1287"/>
                  <a:pt x="529" y="1286"/>
                  <a:pt x="528" y="1285"/>
                </a:cubicBezTo>
                <a:cubicBezTo>
                  <a:pt x="528" y="1283"/>
                  <a:pt x="529" y="1280"/>
                  <a:pt x="530" y="1278"/>
                </a:cubicBezTo>
                <a:cubicBezTo>
                  <a:pt x="533" y="1275"/>
                  <a:pt x="533" y="1276"/>
                  <a:pt x="535" y="1273"/>
                </a:cubicBezTo>
                <a:cubicBezTo>
                  <a:pt x="533" y="1273"/>
                  <a:pt x="533" y="1273"/>
                  <a:pt x="533" y="1273"/>
                </a:cubicBezTo>
                <a:cubicBezTo>
                  <a:pt x="533" y="1275"/>
                  <a:pt x="533" y="1275"/>
                  <a:pt x="533" y="1275"/>
                </a:cubicBezTo>
                <a:cubicBezTo>
                  <a:pt x="523" y="1275"/>
                  <a:pt x="523" y="1275"/>
                  <a:pt x="523" y="1275"/>
                </a:cubicBezTo>
                <a:cubicBezTo>
                  <a:pt x="523" y="1273"/>
                  <a:pt x="524" y="1270"/>
                  <a:pt x="525" y="1268"/>
                </a:cubicBezTo>
                <a:cubicBezTo>
                  <a:pt x="528" y="1268"/>
                  <a:pt x="528" y="1268"/>
                  <a:pt x="528" y="1268"/>
                </a:cubicBezTo>
                <a:cubicBezTo>
                  <a:pt x="528" y="1270"/>
                  <a:pt x="528" y="1270"/>
                  <a:pt x="528" y="1270"/>
                </a:cubicBezTo>
                <a:cubicBezTo>
                  <a:pt x="532" y="1273"/>
                  <a:pt x="530" y="1264"/>
                  <a:pt x="530" y="1263"/>
                </a:cubicBezTo>
                <a:cubicBezTo>
                  <a:pt x="528" y="1262"/>
                  <a:pt x="527" y="1261"/>
                  <a:pt x="525" y="1260"/>
                </a:cubicBezTo>
                <a:cubicBezTo>
                  <a:pt x="525" y="1258"/>
                  <a:pt x="525" y="1258"/>
                  <a:pt x="525" y="1258"/>
                </a:cubicBezTo>
                <a:cubicBezTo>
                  <a:pt x="522" y="1257"/>
                  <a:pt x="526" y="1258"/>
                  <a:pt x="523" y="1260"/>
                </a:cubicBezTo>
                <a:cubicBezTo>
                  <a:pt x="520" y="1260"/>
                  <a:pt x="520" y="1260"/>
                  <a:pt x="520" y="1260"/>
                </a:cubicBezTo>
                <a:cubicBezTo>
                  <a:pt x="521" y="1262"/>
                  <a:pt x="522" y="1263"/>
                  <a:pt x="523" y="1265"/>
                </a:cubicBezTo>
                <a:cubicBezTo>
                  <a:pt x="520" y="1265"/>
                  <a:pt x="520" y="1265"/>
                  <a:pt x="520" y="1265"/>
                </a:cubicBezTo>
                <a:cubicBezTo>
                  <a:pt x="520" y="1268"/>
                  <a:pt x="520" y="1268"/>
                  <a:pt x="520" y="1268"/>
                </a:cubicBezTo>
                <a:cubicBezTo>
                  <a:pt x="518" y="1268"/>
                  <a:pt x="518" y="1268"/>
                  <a:pt x="518" y="1268"/>
                </a:cubicBezTo>
                <a:cubicBezTo>
                  <a:pt x="518" y="1265"/>
                  <a:pt x="518" y="1265"/>
                  <a:pt x="518" y="1265"/>
                </a:cubicBezTo>
                <a:cubicBezTo>
                  <a:pt x="515" y="1265"/>
                  <a:pt x="515" y="1265"/>
                  <a:pt x="515" y="1265"/>
                </a:cubicBezTo>
                <a:cubicBezTo>
                  <a:pt x="515" y="1273"/>
                  <a:pt x="515" y="1273"/>
                  <a:pt x="515" y="1273"/>
                </a:cubicBezTo>
                <a:cubicBezTo>
                  <a:pt x="518" y="1273"/>
                  <a:pt x="518" y="1273"/>
                  <a:pt x="518" y="1273"/>
                </a:cubicBezTo>
                <a:cubicBezTo>
                  <a:pt x="518" y="1270"/>
                  <a:pt x="518" y="1270"/>
                  <a:pt x="518" y="1270"/>
                </a:cubicBezTo>
                <a:cubicBezTo>
                  <a:pt x="522" y="1267"/>
                  <a:pt x="520" y="1276"/>
                  <a:pt x="520" y="1278"/>
                </a:cubicBezTo>
                <a:cubicBezTo>
                  <a:pt x="523" y="1278"/>
                  <a:pt x="525" y="1279"/>
                  <a:pt x="528" y="1280"/>
                </a:cubicBezTo>
                <a:cubicBezTo>
                  <a:pt x="525" y="1286"/>
                  <a:pt x="526" y="1284"/>
                  <a:pt x="525" y="1292"/>
                </a:cubicBezTo>
                <a:cubicBezTo>
                  <a:pt x="523" y="1292"/>
                  <a:pt x="523" y="1292"/>
                  <a:pt x="523" y="1292"/>
                </a:cubicBezTo>
                <a:cubicBezTo>
                  <a:pt x="518" y="1284"/>
                  <a:pt x="518" y="1287"/>
                  <a:pt x="508" y="1288"/>
                </a:cubicBezTo>
                <a:cubicBezTo>
                  <a:pt x="508" y="1280"/>
                  <a:pt x="508" y="1280"/>
                  <a:pt x="508" y="1280"/>
                </a:cubicBezTo>
                <a:cubicBezTo>
                  <a:pt x="510" y="1280"/>
                  <a:pt x="510" y="1280"/>
                  <a:pt x="510" y="1280"/>
                </a:cubicBezTo>
                <a:cubicBezTo>
                  <a:pt x="511" y="1281"/>
                  <a:pt x="513" y="1285"/>
                  <a:pt x="518" y="1283"/>
                </a:cubicBezTo>
                <a:cubicBezTo>
                  <a:pt x="518" y="1280"/>
                  <a:pt x="518" y="1280"/>
                  <a:pt x="518" y="1280"/>
                </a:cubicBezTo>
                <a:cubicBezTo>
                  <a:pt x="514" y="1278"/>
                  <a:pt x="515" y="1275"/>
                  <a:pt x="513" y="1273"/>
                </a:cubicBezTo>
                <a:cubicBezTo>
                  <a:pt x="508" y="1273"/>
                  <a:pt x="508" y="1273"/>
                  <a:pt x="508" y="1273"/>
                </a:cubicBezTo>
                <a:cubicBezTo>
                  <a:pt x="508" y="1271"/>
                  <a:pt x="509" y="1269"/>
                  <a:pt x="510" y="1268"/>
                </a:cubicBezTo>
                <a:cubicBezTo>
                  <a:pt x="507" y="1266"/>
                  <a:pt x="509" y="1269"/>
                  <a:pt x="508" y="1270"/>
                </a:cubicBezTo>
                <a:cubicBezTo>
                  <a:pt x="503" y="1272"/>
                  <a:pt x="505" y="1267"/>
                  <a:pt x="505" y="1265"/>
                </a:cubicBezTo>
                <a:cubicBezTo>
                  <a:pt x="513" y="1265"/>
                  <a:pt x="513" y="1265"/>
                  <a:pt x="513" y="1265"/>
                </a:cubicBezTo>
                <a:cubicBezTo>
                  <a:pt x="513" y="1263"/>
                  <a:pt x="513" y="1263"/>
                  <a:pt x="513" y="1263"/>
                </a:cubicBezTo>
                <a:cubicBezTo>
                  <a:pt x="505" y="1263"/>
                  <a:pt x="505" y="1263"/>
                  <a:pt x="505" y="1263"/>
                </a:cubicBezTo>
                <a:cubicBezTo>
                  <a:pt x="504" y="1265"/>
                  <a:pt x="503" y="1268"/>
                  <a:pt x="503" y="1270"/>
                </a:cubicBezTo>
                <a:cubicBezTo>
                  <a:pt x="495" y="1270"/>
                  <a:pt x="495" y="1270"/>
                  <a:pt x="495" y="1270"/>
                </a:cubicBezTo>
                <a:cubicBezTo>
                  <a:pt x="495" y="1268"/>
                  <a:pt x="495" y="1268"/>
                  <a:pt x="495" y="1268"/>
                </a:cubicBezTo>
                <a:cubicBezTo>
                  <a:pt x="492" y="1265"/>
                  <a:pt x="494" y="1268"/>
                  <a:pt x="493" y="1263"/>
                </a:cubicBezTo>
                <a:cubicBezTo>
                  <a:pt x="496" y="1263"/>
                  <a:pt x="492" y="1264"/>
                  <a:pt x="495" y="1265"/>
                </a:cubicBezTo>
                <a:cubicBezTo>
                  <a:pt x="497" y="1270"/>
                  <a:pt x="498" y="1260"/>
                  <a:pt x="498" y="1260"/>
                </a:cubicBezTo>
                <a:cubicBezTo>
                  <a:pt x="493" y="1260"/>
                  <a:pt x="493" y="1260"/>
                  <a:pt x="493" y="1260"/>
                </a:cubicBezTo>
                <a:cubicBezTo>
                  <a:pt x="493" y="1258"/>
                  <a:pt x="493" y="1258"/>
                  <a:pt x="493" y="1258"/>
                </a:cubicBezTo>
                <a:cubicBezTo>
                  <a:pt x="492" y="1257"/>
                  <a:pt x="487" y="1260"/>
                  <a:pt x="483" y="1260"/>
                </a:cubicBezTo>
                <a:cubicBezTo>
                  <a:pt x="483" y="1253"/>
                  <a:pt x="483" y="1253"/>
                  <a:pt x="483" y="1253"/>
                </a:cubicBezTo>
                <a:cubicBezTo>
                  <a:pt x="475" y="1253"/>
                  <a:pt x="475" y="1253"/>
                  <a:pt x="475" y="1253"/>
                </a:cubicBezTo>
                <a:cubicBezTo>
                  <a:pt x="476" y="1250"/>
                  <a:pt x="477" y="1248"/>
                  <a:pt x="478" y="1245"/>
                </a:cubicBezTo>
                <a:cubicBezTo>
                  <a:pt x="481" y="1246"/>
                  <a:pt x="482" y="1247"/>
                  <a:pt x="488" y="1248"/>
                </a:cubicBezTo>
                <a:cubicBezTo>
                  <a:pt x="488" y="1250"/>
                  <a:pt x="488" y="1250"/>
                  <a:pt x="488" y="1250"/>
                </a:cubicBezTo>
                <a:cubicBezTo>
                  <a:pt x="485" y="1250"/>
                  <a:pt x="485" y="1250"/>
                  <a:pt x="485" y="1250"/>
                </a:cubicBezTo>
                <a:cubicBezTo>
                  <a:pt x="486" y="1252"/>
                  <a:pt x="487" y="1253"/>
                  <a:pt x="488" y="1255"/>
                </a:cubicBezTo>
                <a:cubicBezTo>
                  <a:pt x="493" y="1255"/>
                  <a:pt x="493" y="1255"/>
                  <a:pt x="493" y="1255"/>
                </a:cubicBezTo>
                <a:cubicBezTo>
                  <a:pt x="495" y="1254"/>
                  <a:pt x="494" y="1250"/>
                  <a:pt x="498" y="1250"/>
                </a:cubicBezTo>
                <a:cubicBezTo>
                  <a:pt x="498" y="1253"/>
                  <a:pt x="498" y="1253"/>
                  <a:pt x="498" y="1253"/>
                </a:cubicBezTo>
                <a:cubicBezTo>
                  <a:pt x="500" y="1253"/>
                  <a:pt x="500" y="1253"/>
                  <a:pt x="500" y="1253"/>
                </a:cubicBezTo>
                <a:cubicBezTo>
                  <a:pt x="498" y="1249"/>
                  <a:pt x="495" y="1246"/>
                  <a:pt x="493" y="1243"/>
                </a:cubicBezTo>
                <a:cubicBezTo>
                  <a:pt x="496" y="1241"/>
                  <a:pt x="496" y="1241"/>
                  <a:pt x="498" y="1238"/>
                </a:cubicBezTo>
                <a:cubicBezTo>
                  <a:pt x="490" y="1238"/>
                  <a:pt x="490" y="1238"/>
                  <a:pt x="490" y="1238"/>
                </a:cubicBezTo>
                <a:cubicBezTo>
                  <a:pt x="490" y="1233"/>
                  <a:pt x="490" y="1233"/>
                  <a:pt x="490" y="1233"/>
                </a:cubicBezTo>
                <a:cubicBezTo>
                  <a:pt x="493" y="1233"/>
                  <a:pt x="495" y="1234"/>
                  <a:pt x="498" y="1235"/>
                </a:cubicBezTo>
                <a:cubicBezTo>
                  <a:pt x="498" y="1233"/>
                  <a:pt x="498" y="1233"/>
                  <a:pt x="498" y="1233"/>
                </a:cubicBezTo>
                <a:cubicBezTo>
                  <a:pt x="500" y="1233"/>
                  <a:pt x="500" y="1233"/>
                  <a:pt x="500" y="1233"/>
                </a:cubicBezTo>
                <a:cubicBezTo>
                  <a:pt x="499" y="1230"/>
                  <a:pt x="498" y="1228"/>
                  <a:pt x="498" y="1225"/>
                </a:cubicBezTo>
                <a:cubicBezTo>
                  <a:pt x="494" y="1224"/>
                  <a:pt x="494" y="1227"/>
                  <a:pt x="493" y="1223"/>
                </a:cubicBezTo>
                <a:cubicBezTo>
                  <a:pt x="489" y="1219"/>
                  <a:pt x="491" y="1222"/>
                  <a:pt x="490" y="1215"/>
                </a:cubicBezTo>
                <a:cubicBezTo>
                  <a:pt x="493" y="1214"/>
                  <a:pt x="495" y="1213"/>
                  <a:pt x="498" y="1213"/>
                </a:cubicBezTo>
                <a:cubicBezTo>
                  <a:pt x="498" y="1208"/>
                  <a:pt x="498" y="1208"/>
                  <a:pt x="498" y="1208"/>
                </a:cubicBezTo>
                <a:cubicBezTo>
                  <a:pt x="495" y="1208"/>
                  <a:pt x="495" y="1208"/>
                  <a:pt x="495" y="1208"/>
                </a:cubicBezTo>
                <a:cubicBezTo>
                  <a:pt x="494" y="1211"/>
                  <a:pt x="497" y="1213"/>
                  <a:pt x="493" y="1213"/>
                </a:cubicBezTo>
                <a:cubicBezTo>
                  <a:pt x="493" y="1213"/>
                  <a:pt x="492" y="1207"/>
                  <a:pt x="490" y="1210"/>
                </a:cubicBezTo>
                <a:cubicBezTo>
                  <a:pt x="489" y="1213"/>
                  <a:pt x="488" y="1215"/>
                  <a:pt x="488" y="1218"/>
                </a:cubicBezTo>
                <a:cubicBezTo>
                  <a:pt x="484" y="1218"/>
                  <a:pt x="487" y="1218"/>
                  <a:pt x="485" y="1215"/>
                </a:cubicBezTo>
                <a:cubicBezTo>
                  <a:pt x="483" y="1215"/>
                  <a:pt x="483" y="1215"/>
                  <a:pt x="483" y="1215"/>
                </a:cubicBezTo>
                <a:cubicBezTo>
                  <a:pt x="483" y="1223"/>
                  <a:pt x="483" y="1223"/>
                  <a:pt x="483" y="1223"/>
                </a:cubicBezTo>
                <a:cubicBezTo>
                  <a:pt x="486" y="1225"/>
                  <a:pt x="486" y="1224"/>
                  <a:pt x="488" y="1228"/>
                </a:cubicBezTo>
                <a:cubicBezTo>
                  <a:pt x="485" y="1228"/>
                  <a:pt x="485" y="1228"/>
                  <a:pt x="485" y="1228"/>
                </a:cubicBezTo>
                <a:cubicBezTo>
                  <a:pt x="485" y="1230"/>
                  <a:pt x="485" y="1230"/>
                  <a:pt x="485" y="1230"/>
                </a:cubicBezTo>
                <a:cubicBezTo>
                  <a:pt x="481" y="1229"/>
                  <a:pt x="477" y="1228"/>
                  <a:pt x="473" y="1228"/>
                </a:cubicBezTo>
                <a:cubicBezTo>
                  <a:pt x="473" y="1220"/>
                  <a:pt x="473" y="1220"/>
                  <a:pt x="473" y="1220"/>
                </a:cubicBezTo>
                <a:cubicBezTo>
                  <a:pt x="470" y="1220"/>
                  <a:pt x="470" y="1220"/>
                  <a:pt x="470" y="1220"/>
                </a:cubicBezTo>
                <a:cubicBezTo>
                  <a:pt x="470" y="1223"/>
                  <a:pt x="470" y="1223"/>
                  <a:pt x="470" y="1223"/>
                </a:cubicBezTo>
                <a:cubicBezTo>
                  <a:pt x="468" y="1223"/>
                  <a:pt x="468" y="1223"/>
                  <a:pt x="468" y="1223"/>
                </a:cubicBezTo>
                <a:cubicBezTo>
                  <a:pt x="466" y="1226"/>
                  <a:pt x="470" y="1224"/>
                  <a:pt x="470" y="1225"/>
                </a:cubicBezTo>
                <a:cubicBezTo>
                  <a:pt x="469" y="1228"/>
                  <a:pt x="469" y="1230"/>
                  <a:pt x="468" y="1233"/>
                </a:cubicBezTo>
                <a:cubicBezTo>
                  <a:pt x="458" y="1234"/>
                  <a:pt x="460" y="1235"/>
                  <a:pt x="453" y="1233"/>
                </a:cubicBezTo>
                <a:cubicBezTo>
                  <a:pt x="453" y="1235"/>
                  <a:pt x="453" y="1235"/>
                  <a:pt x="453" y="1235"/>
                </a:cubicBezTo>
                <a:cubicBezTo>
                  <a:pt x="455" y="1235"/>
                  <a:pt x="455" y="1235"/>
                  <a:pt x="455" y="1235"/>
                </a:cubicBezTo>
                <a:cubicBezTo>
                  <a:pt x="458" y="1238"/>
                  <a:pt x="455" y="1236"/>
                  <a:pt x="460" y="1238"/>
                </a:cubicBezTo>
                <a:cubicBezTo>
                  <a:pt x="459" y="1240"/>
                  <a:pt x="459" y="1243"/>
                  <a:pt x="458" y="1245"/>
                </a:cubicBezTo>
                <a:cubicBezTo>
                  <a:pt x="455" y="1246"/>
                  <a:pt x="453" y="1247"/>
                  <a:pt x="450" y="1248"/>
                </a:cubicBezTo>
                <a:cubicBezTo>
                  <a:pt x="452" y="1250"/>
                  <a:pt x="455" y="1251"/>
                  <a:pt x="458" y="1253"/>
                </a:cubicBezTo>
                <a:cubicBezTo>
                  <a:pt x="458" y="1250"/>
                  <a:pt x="458" y="1250"/>
                  <a:pt x="458" y="1250"/>
                </a:cubicBezTo>
                <a:cubicBezTo>
                  <a:pt x="455" y="1250"/>
                  <a:pt x="455" y="1250"/>
                  <a:pt x="455" y="1250"/>
                </a:cubicBezTo>
                <a:cubicBezTo>
                  <a:pt x="447" y="1250"/>
                  <a:pt x="463" y="1248"/>
                  <a:pt x="463" y="1248"/>
                </a:cubicBezTo>
                <a:cubicBezTo>
                  <a:pt x="465" y="1250"/>
                  <a:pt x="462" y="1248"/>
                  <a:pt x="465" y="1250"/>
                </a:cubicBezTo>
                <a:cubicBezTo>
                  <a:pt x="465" y="1243"/>
                  <a:pt x="465" y="1243"/>
                  <a:pt x="465" y="1243"/>
                </a:cubicBezTo>
                <a:cubicBezTo>
                  <a:pt x="468" y="1243"/>
                  <a:pt x="468" y="1243"/>
                  <a:pt x="468" y="1243"/>
                </a:cubicBezTo>
                <a:cubicBezTo>
                  <a:pt x="468" y="1245"/>
                  <a:pt x="468" y="1245"/>
                  <a:pt x="468" y="1245"/>
                </a:cubicBezTo>
                <a:cubicBezTo>
                  <a:pt x="475" y="1245"/>
                  <a:pt x="475" y="1245"/>
                  <a:pt x="475" y="1245"/>
                </a:cubicBezTo>
                <a:cubicBezTo>
                  <a:pt x="475" y="1248"/>
                  <a:pt x="475" y="1248"/>
                  <a:pt x="475" y="1248"/>
                </a:cubicBezTo>
                <a:cubicBezTo>
                  <a:pt x="472" y="1250"/>
                  <a:pt x="474" y="1248"/>
                  <a:pt x="473" y="1253"/>
                </a:cubicBezTo>
                <a:cubicBezTo>
                  <a:pt x="468" y="1249"/>
                  <a:pt x="474" y="1252"/>
                  <a:pt x="470" y="1248"/>
                </a:cubicBezTo>
                <a:cubicBezTo>
                  <a:pt x="465" y="1250"/>
                  <a:pt x="465" y="1250"/>
                  <a:pt x="465" y="1250"/>
                </a:cubicBezTo>
                <a:cubicBezTo>
                  <a:pt x="464" y="1252"/>
                  <a:pt x="464" y="1253"/>
                  <a:pt x="463" y="1255"/>
                </a:cubicBezTo>
                <a:cubicBezTo>
                  <a:pt x="465" y="1255"/>
                  <a:pt x="465" y="1255"/>
                  <a:pt x="465" y="1255"/>
                </a:cubicBezTo>
                <a:cubicBezTo>
                  <a:pt x="467" y="1261"/>
                  <a:pt x="468" y="1260"/>
                  <a:pt x="465" y="1263"/>
                </a:cubicBezTo>
                <a:cubicBezTo>
                  <a:pt x="462" y="1265"/>
                  <a:pt x="461" y="1266"/>
                  <a:pt x="458" y="1268"/>
                </a:cubicBezTo>
                <a:cubicBezTo>
                  <a:pt x="458" y="1265"/>
                  <a:pt x="458" y="1265"/>
                  <a:pt x="458" y="1265"/>
                </a:cubicBezTo>
                <a:cubicBezTo>
                  <a:pt x="455" y="1263"/>
                  <a:pt x="457" y="1265"/>
                  <a:pt x="455" y="1263"/>
                </a:cubicBezTo>
                <a:cubicBezTo>
                  <a:pt x="458" y="1261"/>
                  <a:pt x="461" y="1260"/>
                  <a:pt x="463" y="1258"/>
                </a:cubicBezTo>
                <a:cubicBezTo>
                  <a:pt x="455" y="1257"/>
                  <a:pt x="458" y="1253"/>
                  <a:pt x="455" y="1260"/>
                </a:cubicBezTo>
                <a:cubicBezTo>
                  <a:pt x="450" y="1260"/>
                  <a:pt x="450" y="1260"/>
                  <a:pt x="450" y="1260"/>
                </a:cubicBezTo>
                <a:cubicBezTo>
                  <a:pt x="449" y="1264"/>
                  <a:pt x="448" y="1266"/>
                  <a:pt x="448" y="1273"/>
                </a:cubicBezTo>
                <a:cubicBezTo>
                  <a:pt x="440" y="1273"/>
                  <a:pt x="440" y="1273"/>
                  <a:pt x="440" y="1273"/>
                </a:cubicBezTo>
                <a:cubicBezTo>
                  <a:pt x="440" y="1275"/>
                  <a:pt x="440" y="1275"/>
                  <a:pt x="440" y="1275"/>
                </a:cubicBezTo>
                <a:cubicBezTo>
                  <a:pt x="445" y="1275"/>
                  <a:pt x="445" y="1275"/>
                  <a:pt x="445" y="1275"/>
                </a:cubicBezTo>
                <a:cubicBezTo>
                  <a:pt x="448" y="1285"/>
                  <a:pt x="450" y="1285"/>
                  <a:pt x="450" y="1300"/>
                </a:cubicBezTo>
                <a:cubicBezTo>
                  <a:pt x="453" y="1299"/>
                  <a:pt x="455" y="1298"/>
                  <a:pt x="458" y="1297"/>
                </a:cubicBezTo>
                <a:cubicBezTo>
                  <a:pt x="458" y="1300"/>
                  <a:pt x="458" y="1300"/>
                  <a:pt x="458" y="1300"/>
                </a:cubicBezTo>
                <a:cubicBezTo>
                  <a:pt x="455" y="1300"/>
                  <a:pt x="455" y="1300"/>
                  <a:pt x="455" y="1300"/>
                </a:cubicBezTo>
                <a:cubicBezTo>
                  <a:pt x="455" y="1310"/>
                  <a:pt x="455" y="1310"/>
                  <a:pt x="455" y="1310"/>
                </a:cubicBezTo>
                <a:cubicBezTo>
                  <a:pt x="453" y="1311"/>
                  <a:pt x="450" y="1312"/>
                  <a:pt x="448" y="1312"/>
                </a:cubicBezTo>
                <a:cubicBezTo>
                  <a:pt x="444" y="1316"/>
                  <a:pt x="452" y="1315"/>
                  <a:pt x="453" y="1315"/>
                </a:cubicBezTo>
                <a:cubicBezTo>
                  <a:pt x="455" y="1318"/>
                  <a:pt x="451" y="1316"/>
                  <a:pt x="450" y="1317"/>
                </a:cubicBezTo>
                <a:cubicBezTo>
                  <a:pt x="446" y="1321"/>
                  <a:pt x="455" y="1320"/>
                  <a:pt x="455" y="1320"/>
                </a:cubicBezTo>
                <a:cubicBezTo>
                  <a:pt x="455" y="1325"/>
                  <a:pt x="455" y="1325"/>
                  <a:pt x="455" y="1325"/>
                </a:cubicBezTo>
                <a:cubicBezTo>
                  <a:pt x="450" y="1323"/>
                  <a:pt x="453" y="1322"/>
                  <a:pt x="448" y="1325"/>
                </a:cubicBezTo>
                <a:cubicBezTo>
                  <a:pt x="448" y="1322"/>
                  <a:pt x="448" y="1322"/>
                  <a:pt x="448" y="1322"/>
                </a:cubicBezTo>
                <a:cubicBezTo>
                  <a:pt x="445" y="1322"/>
                  <a:pt x="445" y="1322"/>
                  <a:pt x="445" y="1322"/>
                </a:cubicBezTo>
                <a:cubicBezTo>
                  <a:pt x="446" y="1321"/>
                  <a:pt x="447" y="1319"/>
                  <a:pt x="448" y="1317"/>
                </a:cubicBezTo>
                <a:cubicBezTo>
                  <a:pt x="446" y="1317"/>
                  <a:pt x="444" y="1316"/>
                  <a:pt x="443" y="1315"/>
                </a:cubicBezTo>
                <a:cubicBezTo>
                  <a:pt x="444" y="1312"/>
                  <a:pt x="444" y="1310"/>
                  <a:pt x="445" y="1307"/>
                </a:cubicBezTo>
                <a:cubicBezTo>
                  <a:pt x="440" y="1306"/>
                  <a:pt x="443" y="1308"/>
                  <a:pt x="440" y="1305"/>
                </a:cubicBezTo>
                <a:cubicBezTo>
                  <a:pt x="445" y="1305"/>
                  <a:pt x="445" y="1305"/>
                  <a:pt x="445" y="1305"/>
                </a:cubicBezTo>
                <a:cubicBezTo>
                  <a:pt x="445" y="1307"/>
                  <a:pt x="445" y="1307"/>
                  <a:pt x="445" y="1307"/>
                </a:cubicBezTo>
                <a:cubicBezTo>
                  <a:pt x="448" y="1305"/>
                  <a:pt x="448" y="1306"/>
                  <a:pt x="450" y="1302"/>
                </a:cubicBezTo>
                <a:cubicBezTo>
                  <a:pt x="447" y="1300"/>
                  <a:pt x="450" y="1303"/>
                  <a:pt x="448" y="1300"/>
                </a:cubicBezTo>
                <a:cubicBezTo>
                  <a:pt x="445" y="1300"/>
                  <a:pt x="445" y="1300"/>
                  <a:pt x="445" y="1300"/>
                </a:cubicBezTo>
                <a:cubicBezTo>
                  <a:pt x="445" y="1302"/>
                  <a:pt x="445" y="1302"/>
                  <a:pt x="445" y="1302"/>
                </a:cubicBezTo>
                <a:cubicBezTo>
                  <a:pt x="443" y="1302"/>
                  <a:pt x="443" y="1302"/>
                  <a:pt x="443" y="1302"/>
                </a:cubicBezTo>
                <a:cubicBezTo>
                  <a:pt x="443" y="1300"/>
                  <a:pt x="443" y="1300"/>
                  <a:pt x="443" y="1300"/>
                </a:cubicBezTo>
                <a:cubicBezTo>
                  <a:pt x="436" y="1299"/>
                  <a:pt x="434" y="1301"/>
                  <a:pt x="430" y="1302"/>
                </a:cubicBezTo>
                <a:cubicBezTo>
                  <a:pt x="430" y="1295"/>
                  <a:pt x="430" y="1295"/>
                  <a:pt x="430" y="1295"/>
                </a:cubicBezTo>
                <a:cubicBezTo>
                  <a:pt x="425" y="1295"/>
                  <a:pt x="425" y="1295"/>
                  <a:pt x="425" y="1295"/>
                </a:cubicBezTo>
                <a:cubicBezTo>
                  <a:pt x="427" y="1298"/>
                  <a:pt x="429" y="1302"/>
                  <a:pt x="430" y="1305"/>
                </a:cubicBezTo>
                <a:cubicBezTo>
                  <a:pt x="427" y="1305"/>
                  <a:pt x="420" y="1302"/>
                  <a:pt x="420" y="1302"/>
                </a:cubicBezTo>
                <a:cubicBezTo>
                  <a:pt x="420" y="1307"/>
                  <a:pt x="420" y="1307"/>
                  <a:pt x="420" y="1307"/>
                </a:cubicBezTo>
                <a:cubicBezTo>
                  <a:pt x="417" y="1311"/>
                  <a:pt x="415" y="1311"/>
                  <a:pt x="410" y="1312"/>
                </a:cubicBezTo>
                <a:cubicBezTo>
                  <a:pt x="410" y="1310"/>
                  <a:pt x="410" y="1310"/>
                  <a:pt x="410" y="1310"/>
                </a:cubicBezTo>
                <a:cubicBezTo>
                  <a:pt x="416" y="1307"/>
                  <a:pt x="417" y="1306"/>
                  <a:pt x="418" y="1297"/>
                </a:cubicBezTo>
                <a:cubicBezTo>
                  <a:pt x="423" y="1297"/>
                  <a:pt x="423" y="1297"/>
                  <a:pt x="423" y="1297"/>
                </a:cubicBezTo>
                <a:cubicBezTo>
                  <a:pt x="424" y="1291"/>
                  <a:pt x="425" y="1292"/>
                  <a:pt x="428" y="1288"/>
                </a:cubicBezTo>
                <a:cubicBezTo>
                  <a:pt x="425" y="1288"/>
                  <a:pt x="425" y="1288"/>
                  <a:pt x="425" y="1288"/>
                </a:cubicBezTo>
                <a:cubicBezTo>
                  <a:pt x="423" y="1290"/>
                  <a:pt x="423" y="1290"/>
                  <a:pt x="420" y="1292"/>
                </a:cubicBezTo>
                <a:cubicBezTo>
                  <a:pt x="420" y="1290"/>
                  <a:pt x="420" y="1290"/>
                  <a:pt x="420" y="1290"/>
                </a:cubicBezTo>
                <a:cubicBezTo>
                  <a:pt x="416" y="1286"/>
                  <a:pt x="415" y="1285"/>
                  <a:pt x="418" y="1280"/>
                </a:cubicBezTo>
                <a:cubicBezTo>
                  <a:pt x="415" y="1280"/>
                  <a:pt x="415" y="1280"/>
                  <a:pt x="415" y="1280"/>
                </a:cubicBezTo>
                <a:cubicBezTo>
                  <a:pt x="413" y="1283"/>
                  <a:pt x="416" y="1280"/>
                  <a:pt x="413" y="1283"/>
                </a:cubicBezTo>
                <a:cubicBezTo>
                  <a:pt x="413" y="1285"/>
                  <a:pt x="413" y="1285"/>
                  <a:pt x="413" y="1285"/>
                </a:cubicBezTo>
                <a:cubicBezTo>
                  <a:pt x="415" y="1285"/>
                  <a:pt x="415" y="1285"/>
                  <a:pt x="415" y="1285"/>
                </a:cubicBezTo>
                <a:cubicBezTo>
                  <a:pt x="414" y="1287"/>
                  <a:pt x="414" y="1288"/>
                  <a:pt x="413" y="1290"/>
                </a:cubicBezTo>
                <a:cubicBezTo>
                  <a:pt x="410" y="1288"/>
                  <a:pt x="410" y="1287"/>
                  <a:pt x="408" y="1285"/>
                </a:cubicBezTo>
                <a:cubicBezTo>
                  <a:pt x="409" y="1279"/>
                  <a:pt x="410" y="1280"/>
                  <a:pt x="413" y="1275"/>
                </a:cubicBezTo>
                <a:cubicBezTo>
                  <a:pt x="408" y="1275"/>
                  <a:pt x="408" y="1275"/>
                  <a:pt x="408" y="1275"/>
                </a:cubicBezTo>
                <a:cubicBezTo>
                  <a:pt x="408" y="1280"/>
                  <a:pt x="408" y="1280"/>
                  <a:pt x="408" y="1280"/>
                </a:cubicBezTo>
                <a:cubicBezTo>
                  <a:pt x="403" y="1280"/>
                  <a:pt x="403" y="1280"/>
                  <a:pt x="403" y="1280"/>
                </a:cubicBezTo>
                <a:cubicBezTo>
                  <a:pt x="406" y="1285"/>
                  <a:pt x="407" y="1284"/>
                  <a:pt x="408" y="1292"/>
                </a:cubicBezTo>
                <a:cubicBezTo>
                  <a:pt x="405" y="1292"/>
                  <a:pt x="405" y="1292"/>
                  <a:pt x="405" y="1292"/>
                </a:cubicBezTo>
                <a:cubicBezTo>
                  <a:pt x="404" y="1287"/>
                  <a:pt x="405" y="1287"/>
                  <a:pt x="400" y="1285"/>
                </a:cubicBezTo>
                <a:cubicBezTo>
                  <a:pt x="400" y="1285"/>
                  <a:pt x="399" y="1290"/>
                  <a:pt x="395" y="1288"/>
                </a:cubicBezTo>
                <a:cubicBezTo>
                  <a:pt x="395" y="1285"/>
                  <a:pt x="395" y="1285"/>
                  <a:pt x="395" y="1285"/>
                </a:cubicBezTo>
                <a:cubicBezTo>
                  <a:pt x="387" y="1284"/>
                  <a:pt x="388" y="1281"/>
                  <a:pt x="380" y="1285"/>
                </a:cubicBezTo>
                <a:cubicBezTo>
                  <a:pt x="380" y="1283"/>
                  <a:pt x="380" y="1283"/>
                  <a:pt x="380" y="1283"/>
                </a:cubicBezTo>
                <a:cubicBezTo>
                  <a:pt x="377" y="1280"/>
                  <a:pt x="379" y="1282"/>
                  <a:pt x="378" y="1278"/>
                </a:cubicBezTo>
                <a:cubicBezTo>
                  <a:pt x="375" y="1278"/>
                  <a:pt x="373" y="1279"/>
                  <a:pt x="370" y="1280"/>
                </a:cubicBezTo>
                <a:cubicBezTo>
                  <a:pt x="370" y="1280"/>
                  <a:pt x="369" y="1276"/>
                  <a:pt x="365" y="1278"/>
                </a:cubicBezTo>
                <a:cubicBezTo>
                  <a:pt x="364" y="1278"/>
                  <a:pt x="365" y="1284"/>
                  <a:pt x="358" y="1283"/>
                </a:cubicBezTo>
                <a:cubicBezTo>
                  <a:pt x="358" y="1280"/>
                  <a:pt x="358" y="1280"/>
                  <a:pt x="358" y="1280"/>
                </a:cubicBezTo>
                <a:cubicBezTo>
                  <a:pt x="356" y="1279"/>
                  <a:pt x="355" y="1278"/>
                  <a:pt x="353" y="1278"/>
                </a:cubicBezTo>
                <a:cubicBezTo>
                  <a:pt x="353" y="1285"/>
                  <a:pt x="358" y="1282"/>
                  <a:pt x="350" y="1285"/>
                </a:cubicBezTo>
                <a:cubicBezTo>
                  <a:pt x="350" y="1280"/>
                  <a:pt x="350" y="1280"/>
                  <a:pt x="350" y="1280"/>
                </a:cubicBezTo>
                <a:cubicBezTo>
                  <a:pt x="348" y="1280"/>
                  <a:pt x="348" y="1280"/>
                  <a:pt x="348" y="1280"/>
                </a:cubicBezTo>
                <a:cubicBezTo>
                  <a:pt x="348" y="1278"/>
                  <a:pt x="348" y="1278"/>
                  <a:pt x="348" y="1278"/>
                </a:cubicBezTo>
                <a:cubicBezTo>
                  <a:pt x="350" y="1278"/>
                  <a:pt x="350" y="1278"/>
                  <a:pt x="350" y="1278"/>
                </a:cubicBezTo>
                <a:cubicBezTo>
                  <a:pt x="350" y="1275"/>
                  <a:pt x="349" y="1273"/>
                  <a:pt x="348" y="1270"/>
                </a:cubicBezTo>
                <a:cubicBezTo>
                  <a:pt x="353" y="1270"/>
                  <a:pt x="353" y="1270"/>
                  <a:pt x="353" y="1270"/>
                </a:cubicBezTo>
                <a:cubicBezTo>
                  <a:pt x="353" y="1273"/>
                  <a:pt x="353" y="1273"/>
                  <a:pt x="353" y="1273"/>
                </a:cubicBezTo>
                <a:cubicBezTo>
                  <a:pt x="363" y="1273"/>
                  <a:pt x="363" y="1273"/>
                  <a:pt x="363" y="1273"/>
                </a:cubicBezTo>
                <a:cubicBezTo>
                  <a:pt x="363" y="1270"/>
                  <a:pt x="363" y="1270"/>
                  <a:pt x="363" y="1270"/>
                </a:cubicBezTo>
                <a:cubicBezTo>
                  <a:pt x="355" y="1270"/>
                  <a:pt x="355" y="1270"/>
                  <a:pt x="355" y="1270"/>
                </a:cubicBezTo>
                <a:cubicBezTo>
                  <a:pt x="355" y="1260"/>
                  <a:pt x="355" y="1260"/>
                  <a:pt x="355" y="1260"/>
                </a:cubicBezTo>
                <a:cubicBezTo>
                  <a:pt x="346" y="1261"/>
                  <a:pt x="348" y="1263"/>
                  <a:pt x="340" y="1260"/>
                </a:cubicBezTo>
                <a:cubicBezTo>
                  <a:pt x="340" y="1258"/>
                  <a:pt x="340" y="1258"/>
                  <a:pt x="340" y="1258"/>
                </a:cubicBezTo>
                <a:cubicBezTo>
                  <a:pt x="338" y="1258"/>
                  <a:pt x="335" y="1259"/>
                  <a:pt x="333" y="1260"/>
                </a:cubicBezTo>
                <a:cubicBezTo>
                  <a:pt x="331" y="1258"/>
                  <a:pt x="330" y="1255"/>
                  <a:pt x="328" y="1253"/>
                </a:cubicBezTo>
                <a:cubicBezTo>
                  <a:pt x="323" y="1253"/>
                  <a:pt x="323" y="1253"/>
                  <a:pt x="323" y="1253"/>
                </a:cubicBezTo>
                <a:cubicBezTo>
                  <a:pt x="321" y="1250"/>
                  <a:pt x="320" y="1248"/>
                  <a:pt x="318" y="1245"/>
                </a:cubicBezTo>
                <a:cubicBezTo>
                  <a:pt x="315" y="1247"/>
                  <a:pt x="311" y="1253"/>
                  <a:pt x="310" y="1253"/>
                </a:cubicBezTo>
                <a:cubicBezTo>
                  <a:pt x="308" y="1255"/>
                  <a:pt x="310" y="1254"/>
                  <a:pt x="305" y="1255"/>
                </a:cubicBezTo>
                <a:cubicBezTo>
                  <a:pt x="305" y="1250"/>
                  <a:pt x="305" y="1250"/>
                  <a:pt x="305" y="1250"/>
                </a:cubicBezTo>
                <a:cubicBezTo>
                  <a:pt x="308" y="1252"/>
                  <a:pt x="306" y="1250"/>
                  <a:pt x="308" y="1253"/>
                </a:cubicBezTo>
                <a:cubicBezTo>
                  <a:pt x="310" y="1253"/>
                  <a:pt x="310" y="1253"/>
                  <a:pt x="310" y="1253"/>
                </a:cubicBezTo>
                <a:cubicBezTo>
                  <a:pt x="310" y="1250"/>
                  <a:pt x="310" y="1250"/>
                  <a:pt x="310" y="1250"/>
                </a:cubicBezTo>
                <a:cubicBezTo>
                  <a:pt x="308" y="1247"/>
                  <a:pt x="309" y="1250"/>
                  <a:pt x="308" y="1245"/>
                </a:cubicBezTo>
                <a:cubicBezTo>
                  <a:pt x="310" y="1245"/>
                  <a:pt x="310" y="1245"/>
                  <a:pt x="310" y="1245"/>
                </a:cubicBezTo>
                <a:cubicBezTo>
                  <a:pt x="310" y="1238"/>
                  <a:pt x="310" y="1238"/>
                  <a:pt x="310" y="1238"/>
                </a:cubicBezTo>
                <a:cubicBezTo>
                  <a:pt x="313" y="1238"/>
                  <a:pt x="313" y="1238"/>
                  <a:pt x="313" y="1238"/>
                </a:cubicBezTo>
                <a:cubicBezTo>
                  <a:pt x="313" y="1243"/>
                  <a:pt x="313" y="1243"/>
                  <a:pt x="313" y="1243"/>
                </a:cubicBezTo>
                <a:cubicBezTo>
                  <a:pt x="318" y="1243"/>
                  <a:pt x="318" y="1243"/>
                  <a:pt x="318" y="1243"/>
                </a:cubicBezTo>
                <a:cubicBezTo>
                  <a:pt x="315" y="1238"/>
                  <a:pt x="315" y="1238"/>
                  <a:pt x="315" y="1238"/>
                </a:cubicBezTo>
                <a:cubicBezTo>
                  <a:pt x="325" y="1238"/>
                  <a:pt x="325" y="1238"/>
                  <a:pt x="325" y="1238"/>
                </a:cubicBezTo>
                <a:cubicBezTo>
                  <a:pt x="327" y="1241"/>
                  <a:pt x="327" y="1241"/>
                  <a:pt x="330" y="1243"/>
                </a:cubicBezTo>
                <a:cubicBezTo>
                  <a:pt x="326" y="1236"/>
                  <a:pt x="320" y="1236"/>
                  <a:pt x="318" y="1228"/>
                </a:cubicBezTo>
                <a:cubicBezTo>
                  <a:pt x="325" y="1226"/>
                  <a:pt x="323" y="1227"/>
                  <a:pt x="325" y="1220"/>
                </a:cubicBezTo>
                <a:cubicBezTo>
                  <a:pt x="315" y="1220"/>
                  <a:pt x="315" y="1220"/>
                  <a:pt x="315" y="1220"/>
                </a:cubicBezTo>
                <a:cubicBezTo>
                  <a:pt x="315" y="1218"/>
                  <a:pt x="315" y="1218"/>
                  <a:pt x="315" y="1218"/>
                </a:cubicBezTo>
                <a:cubicBezTo>
                  <a:pt x="325" y="1217"/>
                  <a:pt x="325" y="1214"/>
                  <a:pt x="333" y="1218"/>
                </a:cubicBezTo>
                <a:cubicBezTo>
                  <a:pt x="333" y="1215"/>
                  <a:pt x="333" y="1215"/>
                  <a:pt x="333" y="1215"/>
                </a:cubicBezTo>
                <a:cubicBezTo>
                  <a:pt x="335" y="1215"/>
                  <a:pt x="335" y="1215"/>
                  <a:pt x="335" y="1215"/>
                </a:cubicBezTo>
                <a:cubicBezTo>
                  <a:pt x="335" y="1213"/>
                  <a:pt x="335" y="1213"/>
                  <a:pt x="335" y="1213"/>
                </a:cubicBezTo>
                <a:cubicBezTo>
                  <a:pt x="333" y="1208"/>
                  <a:pt x="333" y="1208"/>
                  <a:pt x="333" y="1208"/>
                </a:cubicBezTo>
                <a:cubicBezTo>
                  <a:pt x="330" y="1208"/>
                  <a:pt x="328" y="1209"/>
                  <a:pt x="325" y="1210"/>
                </a:cubicBezTo>
                <a:cubicBezTo>
                  <a:pt x="325" y="1208"/>
                  <a:pt x="325" y="1208"/>
                  <a:pt x="325" y="1208"/>
                </a:cubicBezTo>
                <a:cubicBezTo>
                  <a:pt x="321" y="1205"/>
                  <a:pt x="322" y="1206"/>
                  <a:pt x="320" y="1200"/>
                </a:cubicBezTo>
                <a:cubicBezTo>
                  <a:pt x="323" y="1201"/>
                  <a:pt x="325" y="1202"/>
                  <a:pt x="328" y="1203"/>
                </a:cubicBezTo>
                <a:cubicBezTo>
                  <a:pt x="328" y="1200"/>
                  <a:pt x="328" y="1200"/>
                  <a:pt x="328" y="1200"/>
                </a:cubicBezTo>
                <a:cubicBezTo>
                  <a:pt x="325" y="1200"/>
                  <a:pt x="325" y="1200"/>
                  <a:pt x="325" y="1200"/>
                </a:cubicBezTo>
                <a:cubicBezTo>
                  <a:pt x="326" y="1195"/>
                  <a:pt x="327" y="1190"/>
                  <a:pt x="328" y="1185"/>
                </a:cubicBezTo>
                <a:cubicBezTo>
                  <a:pt x="332" y="1184"/>
                  <a:pt x="336" y="1183"/>
                  <a:pt x="340" y="1183"/>
                </a:cubicBezTo>
                <a:cubicBezTo>
                  <a:pt x="340" y="1190"/>
                  <a:pt x="340" y="1190"/>
                  <a:pt x="340" y="1190"/>
                </a:cubicBezTo>
                <a:cubicBezTo>
                  <a:pt x="343" y="1190"/>
                  <a:pt x="343" y="1190"/>
                  <a:pt x="343" y="1190"/>
                </a:cubicBezTo>
                <a:cubicBezTo>
                  <a:pt x="346" y="1187"/>
                  <a:pt x="343" y="1189"/>
                  <a:pt x="348" y="1188"/>
                </a:cubicBezTo>
                <a:cubicBezTo>
                  <a:pt x="347" y="1183"/>
                  <a:pt x="346" y="1178"/>
                  <a:pt x="345" y="1173"/>
                </a:cubicBezTo>
                <a:cubicBezTo>
                  <a:pt x="348" y="1173"/>
                  <a:pt x="348" y="1173"/>
                  <a:pt x="348" y="1173"/>
                </a:cubicBezTo>
                <a:cubicBezTo>
                  <a:pt x="348" y="1178"/>
                  <a:pt x="348" y="1178"/>
                  <a:pt x="348" y="1178"/>
                </a:cubicBezTo>
                <a:cubicBezTo>
                  <a:pt x="351" y="1179"/>
                  <a:pt x="355" y="1181"/>
                  <a:pt x="358" y="1183"/>
                </a:cubicBezTo>
                <a:cubicBezTo>
                  <a:pt x="356" y="1187"/>
                  <a:pt x="358" y="1184"/>
                  <a:pt x="353" y="1185"/>
                </a:cubicBezTo>
                <a:cubicBezTo>
                  <a:pt x="353" y="1188"/>
                  <a:pt x="353" y="1188"/>
                  <a:pt x="353" y="1188"/>
                </a:cubicBezTo>
                <a:cubicBezTo>
                  <a:pt x="358" y="1188"/>
                  <a:pt x="358" y="1188"/>
                  <a:pt x="358" y="1188"/>
                </a:cubicBezTo>
                <a:cubicBezTo>
                  <a:pt x="359" y="1190"/>
                  <a:pt x="360" y="1193"/>
                  <a:pt x="360" y="1195"/>
                </a:cubicBezTo>
                <a:cubicBezTo>
                  <a:pt x="364" y="1193"/>
                  <a:pt x="361" y="1190"/>
                  <a:pt x="365" y="1190"/>
                </a:cubicBezTo>
                <a:cubicBezTo>
                  <a:pt x="365" y="1180"/>
                  <a:pt x="365" y="1180"/>
                  <a:pt x="365" y="1180"/>
                </a:cubicBezTo>
                <a:cubicBezTo>
                  <a:pt x="363" y="1180"/>
                  <a:pt x="363" y="1180"/>
                  <a:pt x="363" y="1180"/>
                </a:cubicBezTo>
                <a:cubicBezTo>
                  <a:pt x="360" y="1177"/>
                  <a:pt x="358" y="1176"/>
                  <a:pt x="353" y="1175"/>
                </a:cubicBezTo>
                <a:cubicBezTo>
                  <a:pt x="353" y="1170"/>
                  <a:pt x="353" y="1170"/>
                  <a:pt x="353" y="1170"/>
                </a:cubicBezTo>
                <a:cubicBezTo>
                  <a:pt x="355" y="1171"/>
                  <a:pt x="356" y="1172"/>
                  <a:pt x="358" y="1173"/>
                </a:cubicBezTo>
                <a:cubicBezTo>
                  <a:pt x="358" y="1170"/>
                  <a:pt x="358" y="1170"/>
                  <a:pt x="358" y="1170"/>
                </a:cubicBezTo>
                <a:cubicBezTo>
                  <a:pt x="355" y="1170"/>
                  <a:pt x="355" y="1170"/>
                  <a:pt x="355" y="1170"/>
                </a:cubicBezTo>
                <a:cubicBezTo>
                  <a:pt x="357" y="1168"/>
                  <a:pt x="359" y="1165"/>
                  <a:pt x="360" y="1163"/>
                </a:cubicBezTo>
                <a:cubicBezTo>
                  <a:pt x="356" y="1162"/>
                  <a:pt x="352" y="1161"/>
                  <a:pt x="348" y="1160"/>
                </a:cubicBezTo>
                <a:cubicBezTo>
                  <a:pt x="348" y="1155"/>
                  <a:pt x="348" y="1155"/>
                  <a:pt x="348" y="1155"/>
                </a:cubicBezTo>
                <a:cubicBezTo>
                  <a:pt x="338" y="1155"/>
                  <a:pt x="338" y="1155"/>
                  <a:pt x="338" y="1155"/>
                </a:cubicBezTo>
                <a:cubicBezTo>
                  <a:pt x="338" y="1158"/>
                  <a:pt x="338" y="1158"/>
                  <a:pt x="338" y="1158"/>
                </a:cubicBezTo>
                <a:cubicBezTo>
                  <a:pt x="343" y="1159"/>
                  <a:pt x="340" y="1157"/>
                  <a:pt x="343" y="1160"/>
                </a:cubicBezTo>
                <a:cubicBezTo>
                  <a:pt x="337" y="1160"/>
                  <a:pt x="337" y="1158"/>
                  <a:pt x="333" y="1158"/>
                </a:cubicBezTo>
                <a:cubicBezTo>
                  <a:pt x="332" y="1159"/>
                  <a:pt x="331" y="1161"/>
                  <a:pt x="330" y="1163"/>
                </a:cubicBezTo>
                <a:cubicBezTo>
                  <a:pt x="325" y="1168"/>
                  <a:pt x="324" y="1169"/>
                  <a:pt x="313" y="1170"/>
                </a:cubicBezTo>
                <a:cubicBezTo>
                  <a:pt x="313" y="1168"/>
                  <a:pt x="313" y="1168"/>
                  <a:pt x="313" y="1168"/>
                </a:cubicBezTo>
                <a:cubicBezTo>
                  <a:pt x="318" y="1168"/>
                  <a:pt x="318" y="1168"/>
                  <a:pt x="318" y="1168"/>
                </a:cubicBezTo>
                <a:cubicBezTo>
                  <a:pt x="322" y="1161"/>
                  <a:pt x="338" y="1150"/>
                  <a:pt x="348" y="1148"/>
                </a:cubicBezTo>
                <a:cubicBezTo>
                  <a:pt x="348" y="1142"/>
                  <a:pt x="349" y="1142"/>
                  <a:pt x="350" y="1138"/>
                </a:cubicBezTo>
                <a:cubicBezTo>
                  <a:pt x="340" y="1138"/>
                  <a:pt x="340" y="1138"/>
                  <a:pt x="340" y="1138"/>
                </a:cubicBezTo>
                <a:cubicBezTo>
                  <a:pt x="340" y="1146"/>
                  <a:pt x="338" y="1147"/>
                  <a:pt x="335" y="1153"/>
                </a:cubicBezTo>
                <a:cubicBezTo>
                  <a:pt x="334" y="1152"/>
                  <a:pt x="332" y="1151"/>
                  <a:pt x="330" y="1150"/>
                </a:cubicBezTo>
                <a:cubicBezTo>
                  <a:pt x="330" y="1152"/>
                  <a:pt x="329" y="1154"/>
                  <a:pt x="328" y="1155"/>
                </a:cubicBezTo>
                <a:cubicBezTo>
                  <a:pt x="325" y="1156"/>
                  <a:pt x="323" y="1157"/>
                  <a:pt x="320" y="1158"/>
                </a:cubicBezTo>
                <a:cubicBezTo>
                  <a:pt x="320" y="1160"/>
                  <a:pt x="319" y="1163"/>
                  <a:pt x="318" y="1165"/>
                </a:cubicBezTo>
                <a:cubicBezTo>
                  <a:pt x="310" y="1165"/>
                  <a:pt x="310" y="1165"/>
                  <a:pt x="310" y="1165"/>
                </a:cubicBezTo>
                <a:cubicBezTo>
                  <a:pt x="310" y="1168"/>
                  <a:pt x="310" y="1168"/>
                  <a:pt x="310" y="1168"/>
                </a:cubicBezTo>
                <a:cubicBezTo>
                  <a:pt x="305" y="1170"/>
                  <a:pt x="301" y="1170"/>
                  <a:pt x="293" y="1170"/>
                </a:cubicBezTo>
                <a:cubicBezTo>
                  <a:pt x="293" y="1168"/>
                  <a:pt x="293" y="1168"/>
                  <a:pt x="293" y="1168"/>
                </a:cubicBezTo>
                <a:cubicBezTo>
                  <a:pt x="295" y="1168"/>
                  <a:pt x="295" y="1168"/>
                  <a:pt x="295" y="1168"/>
                </a:cubicBezTo>
                <a:cubicBezTo>
                  <a:pt x="295" y="1165"/>
                  <a:pt x="294" y="1163"/>
                  <a:pt x="293" y="1160"/>
                </a:cubicBezTo>
                <a:cubicBezTo>
                  <a:pt x="283" y="1159"/>
                  <a:pt x="276" y="1154"/>
                  <a:pt x="268" y="1158"/>
                </a:cubicBezTo>
                <a:cubicBezTo>
                  <a:pt x="268" y="1155"/>
                  <a:pt x="268" y="1155"/>
                  <a:pt x="268" y="1155"/>
                </a:cubicBezTo>
                <a:cubicBezTo>
                  <a:pt x="265" y="1155"/>
                  <a:pt x="265" y="1155"/>
                  <a:pt x="265" y="1155"/>
                </a:cubicBezTo>
                <a:cubicBezTo>
                  <a:pt x="264" y="1152"/>
                  <a:pt x="265" y="1148"/>
                  <a:pt x="268" y="1148"/>
                </a:cubicBezTo>
                <a:cubicBezTo>
                  <a:pt x="268" y="1145"/>
                  <a:pt x="268" y="1145"/>
                  <a:pt x="268" y="1145"/>
                </a:cubicBezTo>
                <a:cubicBezTo>
                  <a:pt x="263" y="1145"/>
                  <a:pt x="263" y="1145"/>
                  <a:pt x="263" y="1145"/>
                </a:cubicBezTo>
                <a:cubicBezTo>
                  <a:pt x="262" y="1136"/>
                  <a:pt x="261" y="1127"/>
                  <a:pt x="261" y="1118"/>
                </a:cubicBezTo>
                <a:cubicBezTo>
                  <a:pt x="262" y="1119"/>
                  <a:pt x="264" y="1119"/>
                  <a:pt x="265" y="1120"/>
                </a:cubicBezTo>
                <a:cubicBezTo>
                  <a:pt x="265" y="1118"/>
                  <a:pt x="265" y="1118"/>
                  <a:pt x="265" y="1118"/>
                </a:cubicBezTo>
                <a:cubicBezTo>
                  <a:pt x="271" y="1123"/>
                  <a:pt x="268" y="1126"/>
                  <a:pt x="270" y="1130"/>
                </a:cubicBezTo>
                <a:cubicBezTo>
                  <a:pt x="273" y="1130"/>
                  <a:pt x="273" y="1130"/>
                  <a:pt x="273" y="1130"/>
                </a:cubicBezTo>
                <a:cubicBezTo>
                  <a:pt x="275" y="1127"/>
                  <a:pt x="273" y="1130"/>
                  <a:pt x="275" y="1128"/>
                </a:cubicBezTo>
                <a:cubicBezTo>
                  <a:pt x="276" y="1126"/>
                  <a:pt x="277" y="1124"/>
                  <a:pt x="278" y="1123"/>
                </a:cubicBezTo>
                <a:cubicBezTo>
                  <a:pt x="271" y="1117"/>
                  <a:pt x="275" y="1120"/>
                  <a:pt x="278" y="1113"/>
                </a:cubicBezTo>
                <a:cubicBezTo>
                  <a:pt x="273" y="1113"/>
                  <a:pt x="273" y="1113"/>
                  <a:pt x="273" y="1113"/>
                </a:cubicBezTo>
                <a:cubicBezTo>
                  <a:pt x="273" y="1118"/>
                  <a:pt x="273" y="1118"/>
                  <a:pt x="273" y="1118"/>
                </a:cubicBezTo>
                <a:cubicBezTo>
                  <a:pt x="270" y="1115"/>
                  <a:pt x="272" y="1118"/>
                  <a:pt x="270" y="1113"/>
                </a:cubicBezTo>
                <a:cubicBezTo>
                  <a:pt x="265" y="1113"/>
                  <a:pt x="265" y="1113"/>
                  <a:pt x="265" y="1113"/>
                </a:cubicBezTo>
                <a:cubicBezTo>
                  <a:pt x="265" y="1105"/>
                  <a:pt x="265" y="1105"/>
                  <a:pt x="265" y="1105"/>
                </a:cubicBezTo>
                <a:cubicBezTo>
                  <a:pt x="270" y="1104"/>
                  <a:pt x="274" y="1104"/>
                  <a:pt x="278" y="1103"/>
                </a:cubicBezTo>
                <a:cubicBezTo>
                  <a:pt x="278" y="1100"/>
                  <a:pt x="278" y="1100"/>
                  <a:pt x="278" y="1100"/>
                </a:cubicBezTo>
                <a:cubicBezTo>
                  <a:pt x="273" y="1100"/>
                  <a:pt x="273" y="1100"/>
                  <a:pt x="273" y="1100"/>
                </a:cubicBezTo>
                <a:cubicBezTo>
                  <a:pt x="273" y="1095"/>
                  <a:pt x="273" y="1095"/>
                  <a:pt x="273" y="1095"/>
                </a:cubicBezTo>
                <a:cubicBezTo>
                  <a:pt x="268" y="1095"/>
                  <a:pt x="268" y="1095"/>
                  <a:pt x="268" y="1095"/>
                </a:cubicBezTo>
                <a:cubicBezTo>
                  <a:pt x="269" y="1098"/>
                  <a:pt x="270" y="1100"/>
                  <a:pt x="270" y="1103"/>
                </a:cubicBezTo>
                <a:cubicBezTo>
                  <a:pt x="265" y="1103"/>
                  <a:pt x="265" y="1103"/>
                  <a:pt x="265" y="1103"/>
                </a:cubicBezTo>
                <a:cubicBezTo>
                  <a:pt x="265" y="1097"/>
                  <a:pt x="264" y="1097"/>
                  <a:pt x="263" y="1093"/>
                </a:cubicBezTo>
                <a:cubicBezTo>
                  <a:pt x="264" y="1091"/>
                  <a:pt x="266" y="1091"/>
                  <a:pt x="268" y="1088"/>
                </a:cubicBezTo>
                <a:cubicBezTo>
                  <a:pt x="265" y="1086"/>
                  <a:pt x="268" y="1088"/>
                  <a:pt x="265" y="1085"/>
                </a:cubicBezTo>
                <a:cubicBezTo>
                  <a:pt x="264" y="1086"/>
                  <a:pt x="262" y="1087"/>
                  <a:pt x="261" y="1088"/>
                </a:cubicBezTo>
                <a:cubicBezTo>
                  <a:pt x="261" y="1083"/>
                  <a:pt x="261" y="1083"/>
                  <a:pt x="261" y="1083"/>
                </a:cubicBezTo>
                <a:cubicBezTo>
                  <a:pt x="258" y="1082"/>
                  <a:pt x="256" y="1088"/>
                  <a:pt x="251" y="1085"/>
                </a:cubicBezTo>
                <a:cubicBezTo>
                  <a:pt x="250" y="1084"/>
                  <a:pt x="249" y="1082"/>
                  <a:pt x="248" y="1080"/>
                </a:cubicBezTo>
                <a:cubicBezTo>
                  <a:pt x="245" y="1079"/>
                  <a:pt x="241" y="1079"/>
                  <a:pt x="238" y="1078"/>
                </a:cubicBezTo>
                <a:cubicBezTo>
                  <a:pt x="239" y="1075"/>
                  <a:pt x="240" y="1073"/>
                  <a:pt x="241" y="1070"/>
                </a:cubicBezTo>
                <a:cubicBezTo>
                  <a:pt x="238" y="1070"/>
                  <a:pt x="238" y="1070"/>
                  <a:pt x="238" y="1070"/>
                </a:cubicBezTo>
                <a:cubicBezTo>
                  <a:pt x="238" y="1073"/>
                  <a:pt x="238" y="1073"/>
                  <a:pt x="238" y="1073"/>
                </a:cubicBezTo>
                <a:cubicBezTo>
                  <a:pt x="233" y="1070"/>
                  <a:pt x="230" y="1067"/>
                  <a:pt x="228" y="1060"/>
                </a:cubicBezTo>
                <a:cubicBezTo>
                  <a:pt x="231" y="1060"/>
                  <a:pt x="231" y="1060"/>
                  <a:pt x="231" y="1060"/>
                </a:cubicBezTo>
                <a:cubicBezTo>
                  <a:pt x="231" y="1055"/>
                  <a:pt x="231" y="1055"/>
                  <a:pt x="231" y="1055"/>
                </a:cubicBezTo>
                <a:cubicBezTo>
                  <a:pt x="223" y="1055"/>
                  <a:pt x="223" y="1055"/>
                  <a:pt x="223" y="1055"/>
                </a:cubicBezTo>
                <a:cubicBezTo>
                  <a:pt x="224" y="1052"/>
                  <a:pt x="225" y="1049"/>
                  <a:pt x="226" y="1045"/>
                </a:cubicBezTo>
                <a:cubicBezTo>
                  <a:pt x="221" y="1044"/>
                  <a:pt x="223" y="1046"/>
                  <a:pt x="221" y="1043"/>
                </a:cubicBezTo>
                <a:cubicBezTo>
                  <a:pt x="226" y="1043"/>
                  <a:pt x="226" y="1043"/>
                  <a:pt x="226" y="1043"/>
                </a:cubicBezTo>
                <a:cubicBezTo>
                  <a:pt x="226" y="1040"/>
                  <a:pt x="226" y="1040"/>
                  <a:pt x="226" y="1040"/>
                </a:cubicBezTo>
                <a:cubicBezTo>
                  <a:pt x="228" y="1040"/>
                  <a:pt x="228" y="1040"/>
                  <a:pt x="228" y="1040"/>
                </a:cubicBezTo>
                <a:cubicBezTo>
                  <a:pt x="228" y="1043"/>
                  <a:pt x="228" y="1043"/>
                  <a:pt x="228" y="1043"/>
                </a:cubicBezTo>
                <a:cubicBezTo>
                  <a:pt x="231" y="1046"/>
                  <a:pt x="229" y="1043"/>
                  <a:pt x="231" y="1048"/>
                </a:cubicBezTo>
                <a:cubicBezTo>
                  <a:pt x="234" y="1049"/>
                  <a:pt x="237" y="1050"/>
                  <a:pt x="241" y="1050"/>
                </a:cubicBezTo>
                <a:cubicBezTo>
                  <a:pt x="241" y="1048"/>
                  <a:pt x="241" y="1048"/>
                  <a:pt x="241" y="1048"/>
                </a:cubicBezTo>
                <a:cubicBezTo>
                  <a:pt x="243" y="1048"/>
                  <a:pt x="243" y="1048"/>
                  <a:pt x="243" y="1048"/>
                </a:cubicBezTo>
                <a:cubicBezTo>
                  <a:pt x="243" y="1053"/>
                  <a:pt x="243" y="1053"/>
                  <a:pt x="243" y="1053"/>
                </a:cubicBezTo>
                <a:cubicBezTo>
                  <a:pt x="246" y="1054"/>
                  <a:pt x="248" y="1055"/>
                  <a:pt x="251" y="1055"/>
                </a:cubicBezTo>
                <a:cubicBezTo>
                  <a:pt x="248" y="1058"/>
                  <a:pt x="251" y="1056"/>
                  <a:pt x="248" y="1058"/>
                </a:cubicBezTo>
                <a:cubicBezTo>
                  <a:pt x="245" y="1061"/>
                  <a:pt x="243" y="1062"/>
                  <a:pt x="238" y="1063"/>
                </a:cubicBezTo>
                <a:cubicBezTo>
                  <a:pt x="239" y="1065"/>
                  <a:pt x="240" y="1068"/>
                  <a:pt x="241" y="1070"/>
                </a:cubicBezTo>
                <a:cubicBezTo>
                  <a:pt x="243" y="1072"/>
                  <a:pt x="241" y="1070"/>
                  <a:pt x="243" y="1073"/>
                </a:cubicBezTo>
                <a:cubicBezTo>
                  <a:pt x="246" y="1076"/>
                  <a:pt x="244" y="1073"/>
                  <a:pt x="246" y="1078"/>
                </a:cubicBezTo>
                <a:cubicBezTo>
                  <a:pt x="249" y="1079"/>
                  <a:pt x="252" y="1079"/>
                  <a:pt x="256" y="1080"/>
                </a:cubicBezTo>
                <a:cubicBezTo>
                  <a:pt x="256" y="1073"/>
                  <a:pt x="256" y="1073"/>
                  <a:pt x="256" y="1073"/>
                </a:cubicBezTo>
                <a:cubicBezTo>
                  <a:pt x="253" y="1073"/>
                  <a:pt x="253" y="1073"/>
                  <a:pt x="253" y="1073"/>
                </a:cubicBezTo>
                <a:cubicBezTo>
                  <a:pt x="253" y="1070"/>
                  <a:pt x="253" y="1070"/>
                  <a:pt x="253" y="1070"/>
                </a:cubicBezTo>
                <a:cubicBezTo>
                  <a:pt x="243" y="1070"/>
                  <a:pt x="243" y="1070"/>
                  <a:pt x="243" y="1070"/>
                </a:cubicBezTo>
                <a:cubicBezTo>
                  <a:pt x="243" y="1063"/>
                  <a:pt x="243" y="1063"/>
                  <a:pt x="243" y="1063"/>
                </a:cubicBezTo>
                <a:cubicBezTo>
                  <a:pt x="248" y="1063"/>
                  <a:pt x="248" y="1063"/>
                  <a:pt x="248" y="1063"/>
                </a:cubicBezTo>
                <a:cubicBezTo>
                  <a:pt x="248" y="1060"/>
                  <a:pt x="248" y="1060"/>
                  <a:pt x="248" y="1060"/>
                </a:cubicBezTo>
                <a:cubicBezTo>
                  <a:pt x="251" y="1061"/>
                  <a:pt x="253" y="1062"/>
                  <a:pt x="256" y="1063"/>
                </a:cubicBezTo>
                <a:cubicBezTo>
                  <a:pt x="256" y="1060"/>
                  <a:pt x="256" y="1060"/>
                  <a:pt x="256" y="1060"/>
                </a:cubicBezTo>
                <a:cubicBezTo>
                  <a:pt x="258" y="1058"/>
                  <a:pt x="257" y="1060"/>
                  <a:pt x="258" y="1055"/>
                </a:cubicBezTo>
                <a:cubicBezTo>
                  <a:pt x="248" y="1052"/>
                  <a:pt x="238" y="1047"/>
                  <a:pt x="236" y="1035"/>
                </a:cubicBezTo>
                <a:cubicBezTo>
                  <a:pt x="241" y="1035"/>
                  <a:pt x="241" y="1035"/>
                  <a:pt x="241" y="1035"/>
                </a:cubicBezTo>
                <a:cubicBezTo>
                  <a:pt x="241" y="1038"/>
                  <a:pt x="241" y="1038"/>
                  <a:pt x="241" y="1038"/>
                </a:cubicBezTo>
                <a:cubicBezTo>
                  <a:pt x="243" y="1037"/>
                  <a:pt x="246" y="1036"/>
                  <a:pt x="248" y="1035"/>
                </a:cubicBezTo>
                <a:cubicBezTo>
                  <a:pt x="247" y="1034"/>
                  <a:pt x="246" y="1032"/>
                  <a:pt x="246" y="1030"/>
                </a:cubicBezTo>
                <a:cubicBezTo>
                  <a:pt x="248" y="1028"/>
                  <a:pt x="246" y="1031"/>
                  <a:pt x="248" y="1028"/>
                </a:cubicBezTo>
                <a:cubicBezTo>
                  <a:pt x="251" y="1031"/>
                  <a:pt x="249" y="1028"/>
                  <a:pt x="251" y="1033"/>
                </a:cubicBezTo>
                <a:cubicBezTo>
                  <a:pt x="258" y="1033"/>
                  <a:pt x="258" y="1033"/>
                  <a:pt x="258" y="1033"/>
                </a:cubicBezTo>
                <a:cubicBezTo>
                  <a:pt x="258" y="1035"/>
                  <a:pt x="258" y="1035"/>
                  <a:pt x="258" y="1035"/>
                </a:cubicBezTo>
                <a:cubicBezTo>
                  <a:pt x="248" y="1035"/>
                  <a:pt x="248" y="1035"/>
                  <a:pt x="248" y="1035"/>
                </a:cubicBezTo>
                <a:cubicBezTo>
                  <a:pt x="247" y="1037"/>
                  <a:pt x="246" y="1039"/>
                  <a:pt x="246" y="1040"/>
                </a:cubicBezTo>
                <a:cubicBezTo>
                  <a:pt x="248" y="1040"/>
                  <a:pt x="248" y="1040"/>
                  <a:pt x="248" y="1040"/>
                </a:cubicBezTo>
                <a:cubicBezTo>
                  <a:pt x="248" y="1038"/>
                  <a:pt x="248" y="1038"/>
                  <a:pt x="248" y="1038"/>
                </a:cubicBezTo>
                <a:cubicBezTo>
                  <a:pt x="250" y="1039"/>
                  <a:pt x="251" y="1040"/>
                  <a:pt x="253" y="1040"/>
                </a:cubicBezTo>
                <a:cubicBezTo>
                  <a:pt x="253" y="1038"/>
                  <a:pt x="253" y="1038"/>
                  <a:pt x="253" y="1038"/>
                </a:cubicBezTo>
                <a:cubicBezTo>
                  <a:pt x="256" y="1037"/>
                  <a:pt x="260" y="1036"/>
                  <a:pt x="263" y="1035"/>
                </a:cubicBezTo>
                <a:cubicBezTo>
                  <a:pt x="263" y="1033"/>
                  <a:pt x="263" y="1033"/>
                  <a:pt x="263" y="1033"/>
                </a:cubicBezTo>
                <a:cubicBezTo>
                  <a:pt x="265" y="1033"/>
                  <a:pt x="265" y="1033"/>
                  <a:pt x="265" y="1033"/>
                </a:cubicBezTo>
                <a:cubicBezTo>
                  <a:pt x="265" y="1028"/>
                  <a:pt x="265" y="1028"/>
                  <a:pt x="265" y="1028"/>
                </a:cubicBezTo>
                <a:cubicBezTo>
                  <a:pt x="258" y="1028"/>
                  <a:pt x="258" y="1028"/>
                  <a:pt x="258" y="1028"/>
                </a:cubicBezTo>
                <a:cubicBezTo>
                  <a:pt x="255" y="1031"/>
                  <a:pt x="258" y="1029"/>
                  <a:pt x="253" y="1030"/>
                </a:cubicBezTo>
                <a:cubicBezTo>
                  <a:pt x="253" y="1025"/>
                  <a:pt x="253" y="1025"/>
                  <a:pt x="253" y="1025"/>
                </a:cubicBezTo>
                <a:cubicBezTo>
                  <a:pt x="251" y="1025"/>
                  <a:pt x="251" y="1025"/>
                  <a:pt x="251" y="1025"/>
                </a:cubicBezTo>
                <a:cubicBezTo>
                  <a:pt x="251" y="1020"/>
                  <a:pt x="251" y="1020"/>
                  <a:pt x="251" y="1020"/>
                </a:cubicBezTo>
                <a:cubicBezTo>
                  <a:pt x="253" y="1023"/>
                  <a:pt x="252" y="1020"/>
                  <a:pt x="253" y="1025"/>
                </a:cubicBezTo>
                <a:cubicBezTo>
                  <a:pt x="256" y="1028"/>
                  <a:pt x="253" y="1025"/>
                  <a:pt x="256" y="1028"/>
                </a:cubicBezTo>
                <a:cubicBezTo>
                  <a:pt x="258" y="1028"/>
                  <a:pt x="258" y="1028"/>
                  <a:pt x="258" y="1028"/>
                </a:cubicBezTo>
                <a:cubicBezTo>
                  <a:pt x="258" y="1025"/>
                  <a:pt x="258" y="1025"/>
                  <a:pt x="258" y="1025"/>
                </a:cubicBezTo>
                <a:cubicBezTo>
                  <a:pt x="261" y="1023"/>
                  <a:pt x="261" y="1024"/>
                  <a:pt x="263" y="1020"/>
                </a:cubicBezTo>
                <a:cubicBezTo>
                  <a:pt x="261" y="1020"/>
                  <a:pt x="261" y="1020"/>
                  <a:pt x="261" y="1020"/>
                </a:cubicBezTo>
                <a:cubicBezTo>
                  <a:pt x="261" y="1018"/>
                  <a:pt x="261" y="1018"/>
                  <a:pt x="261" y="1018"/>
                </a:cubicBezTo>
                <a:cubicBezTo>
                  <a:pt x="253" y="1018"/>
                  <a:pt x="253" y="1018"/>
                  <a:pt x="253" y="1018"/>
                </a:cubicBezTo>
                <a:cubicBezTo>
                  <a:pt x="253" y="1013"/>
                  <a:pt x="253" y="1013"/>
                  <a:pt x="253" y="1013"/>
                </a:cubicBezTo>
                <a:cubicBezTo>
                  <a:pt x="251" y="1014"/>
                  <a:pt x="248" y="1015"/>
                  <a:pt x="246" y="1015"/>
                </a:cubicBezTo>
                <a:cubicBezTo>
                  <a:pt x="246" y="1008"/>
                  <a:pt x="246" y="1008"/>
                  <a:pt x="246" y="1008"/>
                </a:cubicBezTo>
                <a:cubicBezTo>
                  <a:pt x="248" y="1008"/>
                  <a:pt x="248" y="1008"/>
                  <a:pt x="248" y="1008"/>
                </a:cubicBezTo>
                <a:cubicBezTo>
                  <a:pt x="251" y="1011"/>
                  <a:pt x="248" y="1009"/>
                  <a:pt x="253" y="1010"/>
                </a:cubicBezTo>
                <a:cubicBezTo>
                  <a:pt x="252" y="1007"/>
                  <a:pt x="251" y="1004"/>
                  <a:pt x="251" y="1000"/>
                </a:cubicBezTo>
                <a:cubicBezTo>
                  <a:pt x="247" y="1001"/>
                  <a:pt x="250" y="1000"/>
                  <a:pt x="248" y="1003"/>
                </a:cubicBezTo>
                <a:cubicBezTo>
                  <a:pt x="244" y="1002"/>
                  <a:pt x="245" y="1001"/>
                  <a:pt x="243" y="998"/>
                </a:cubicBezTo>
                <a:cubicBezTo>
                  <a:pt x="246" y="996"/>
                  <a:pt x="246" y="996"/>
                  <a:pt x="248" y="993"/>
                </a:cubicBezTo>
                <a:cubicBezTo>
                  <a:pt x="241" y="994"/>
                  <a:pt x="248" y="995"/>
                  <a:pt x="241" y="993"/>
                </a:cubicBezTo>
                <a:cubicBezTo>
                  <a:pt x="239" y="991"/>
                  <a:pt x="236" y="988"/>
                  <a:pt x="236" y="988"/>
                </a:cubicBezTo>
                <a:cubicBezTo>
                  <a:pt x="234" y="985"/>
                  <a:pt x="237" y="987"/>
                  <a:pt x="238" y="985"/>
                </a:cubicBezTo>
                <a:cubicBezTo>
                  <a:pt x="239" y="982"/>
                  <a:pt x="237" y="984"/>
                  <a:pt x="236" y="983"/>
                </a:cubicBezTo>
                <a:cubicBezTo>
                  <a:pt x="233" y="986"/>
                  <a:pt x="236" y="984"/>
                  <a:pt x="231" y="985"/>
                </a:cubicBezTo>
                <a:cubicBezTo>
                  <a:pt x="233" y="975"/>
                  <a:pt x="236" y="980"/>
                  <a:pt x="241" y="973"/>
                </a:cubicBezTo>
                <a:cubicBezTo>
                  <a:pt x="238" y="974"/>
                  <a:pt x="236" y="975"/>
                  <a:pt x="233" y="975"/>
                </a:cubicBezTo>
                <a:cubicBezTo>
                  <a:pt x="233" y="973"/>
                  <a:pt x="233" y="973"/>
                  <a:pt x="233" y="973"/>
                </a:cubicBezTo>
                <a:cubicBezTo>
                  <a:pt x="231" y="973"/>
                  <a:pt x="231" y="973"/>
                  <a:pt x="231" y="973"/>
                </a:cubicBezTo>
                <a:cubicBezTo>
                  <a:pt x="231" y="971"/>
                  <a:pt x="232" y="970"/>
                  <a:pt x="233" y="968"/>
                </a:cubicBezTo>
                <a:cubicBezTo>
                  <a:pt x="228" y="968"/>
                  <a:pt x="228" y="968"/>
                  <a:pt x="228" y="968"/>
                </a:cubicBezTo>
                <a:cubicBezTo>
                  <a:pt x="226" y="965"/>
                  <a:pt x="223" y="961"/>
                  <a:pt x="221" y="958"/>
                </a:cubicBezTo>
                <a:cubicBezTo>
                  <a:pt x="218" y="958"/>
                  <a:pt x="218" y="958"/>
                  <a:pt x="218" y="958"/>
                </a:cubicBezTo>
                <a:cubicBezTo>
                  <a:pt x="218" y="953"/>
                  <a:pt x="218" y="953"/>
                  <a:pt x="218" y="953"/>
                </a:cubicBezTo>
                <a:cubicBezTo>
                  <a:pt x="221" y="956"/>
                  <a:pt x="219" y="953"/>
                  <a:pt x="221" y="958"/>
                </a:cubicBezTo>
                <a:cubicBezTo>
                  <a:pt x="227" y="956"/>
                  <a:pt x="225" y="957"/>
                  <a:pt x="228" y="953"/>
                </a:cubicBezTo>
                <a:cubicBezTo>
                  <a:pt x="221" y="953"/>
                  <a:pt x="221" y="953"/>
                  <a:pt x="221" y="953"/>
                </a:cubicBezTo>
                <a:cubicBezTo>
                  <a:pt x="221" y="951"/>
                  <a:pt x="221" y="951"/>
                  <a:pt x="221" y="951"/>
                </a:cubicBezTo>
                <a:cubicBezTo>
                  <a:pt x="216" y="953"/>
                  <a:pt x="216" y="953"/>
                  <a:pt x="216" y="953"/>
                </a:cubicBezTo>
                <a:cubicBezTo>
                  <a:pt x="216" y="951"/>
                  <a:pt x="216" y="951"/>
                  <a:pt x="216" y="951"/>
                </a:cubicBezTo>
                <a:cubicBezTo>
                  <a:pt x="213" y="953"/>
                  <a:pt x="215" y="951"/>
                  <a:pt x="213" y="956"/>
                </a:cubicBezTo>
                <a:cubicBezTo>
                  <a:pt x="218" y="959"/>
                  <a:pt x="217" y="958"/>
                  <a:pt x="218" y="965"/>
                </a:cubicBezTo>
                <a:cubicBezTo>
                  <a:pt x="208" y="965"/>
                  <a:pt x="208" y="965"/>
                  <a:pt x="208" y="965"/>
                </a:cubicBezTo>
                <a:cubicBezTo>
                  <a:pt x="209" y="961"/>
                  <a:pt x="210" y="956"/>
                  <a:pt x="211" y="951"/>
                </a:cubicBezTo>
                <a:cubicBezTo>
                  <a:pt x="208" y="951"/>
                  <a:pt x="208" y="951"/>
                  <a:pt x="208" y="951"/>
                </a:cubicBezTo>
                <a:cubicBezTo>
                  <a:pt x="208" y="948"/>
                  <a:pt x="208" y="948"/>
                  <a:pt x="208" y="948"/>
                </a:cubicBezTo>
                <a:cubicBezTo>
                  <a:pt x="206" y="949"/>
                  <a:pt x="203" y="950"/>
                  <a:pt x="201" y="951"/>
                </a:cubicBezTo>
                <a:cubicBezTo>
                  <a:pt x="201" y="948"/>
                  <a:pt x="201" y="948"/>
                  <a:pt x="201" y="948"/>
                </a:cubicBezTo>
                <a:cubicBezTo>
                  <a:pt x="203" y="948"/>
                  <a:pt x="203" y="948"/>
                  <a:pt x="203" y="948"/>
                </a:cubicBezTo>
                <a:cubicBezTo>
                  <a:pt x="202" y="944"/>
                  <a:pt x="200" y="946"/>
                  <a:pt x="198" y="943"/>
                </a:cubicBezTo>
                <a:cubicBezTo>
                  <a:pt x="193" y="943"/>
                  <a:pt x="193" y="943"/>
                  <a:pt x="193" y="943"/>
                </a:cubicBezTo>
                <a:cubicBezTo>
                  <a:pt x="193" y="946"/>
                  <a:pt x="193" y="946"/>
                  <a:pt x="193" y="946"/>
                </a:cubicBezTo>
                <a:cubicBezTo>
                  <a:pt x="198" y="948"/>
                  <a:pt x="197" y="950"/>
                  <a:pt x="201" y="953"/>
                </a:cubicBezTo>
                <a:cubicBezTo>
                  <a:pt x="206" y="953"/>
                  <a:pt x="206" y="953"/>
                  <a:pt x="206" y="953"/>
                </a:cubicBezTo>
                <a:cubicBezTo>
                  <a:pt x="206" y="956"/>
                  <a:pt x="206" y="956"/>
                  <a:pt x="206" y="956"/>
                </a:cubicBezTo>
                <a:cubicBezTo>
                  <a:pt x="203" y="956"/>
                  <a:pt x="203" y="956"/>
                  <a:pt x="203" y="956"/>
                </a:cubicBezTo>
                <a:cubicBezTo>
                  <a:pt x="202" y="957"/>
                  <a:pt x="201" y="959"/>
                  <a:pt x="201" y="961"/>
                </a:cubicBezTo>
                <a:cubicBezTo>
                  <a:pt x="196" y="961"/>
                  <a:pt x="196" y="961"/>
                  <a:pt x="196" y="961"/>
                </a:cubicBezTo>
                <a:cubicBezTo>
                  <a:pt x="194" y="958"/>
                  <a:pt x="191" y="957"/>
                  <a:pt x="191" y="956"/>
                </a:cubicBezTo>
                <a:cubicBezTo>
                  <a:pt x="191" y="951"/>
                  <a:pt x="191" y="951"/>
                  <a:pt x="191" y="951"/>
                </a:cubicBezTo>
                <a:cubicBezTo>
                  <a:pt x="188" y="951"/>
                  <a:pt x="188" y="951"/>
                  <a:pt x="188" y="951"/>
                </a:cubicBezTo>
                <a:cubicBezTo>
                  <a:pt x="189" y="947"/>
                  <a:pt x="190" y="944"/>
                  <a:pt x="191" y="941"/>
                </a:cubicBezTo>
                <a:cubicBezTo>
                  <a:pt x="191" y="941"/>
                  <a:pt x="184" y="935"/>
                  <a:pt x="183" y="933"/>
                </a:cubicBezTo>
                <a:cubicBezTo>
                  <a:pt x="185" y="932"/>
                  <a:pt x="186" y="931"/>
                  <a:pt x="188" y="931"/>
                </a:cubicBezTo>
                <a:cubicBezTo>
                  <a:pt x="190" y="936"/>
                  <a:pt x="190" y="929"/>
                  <a:pt x="191" y="926"/>
                </a:cubicBezTo>
                <a:cubicBezTo>
                  <a:pt x="188" y="926"/>
                  <a:pt x="188" y="926"/>
                  <a:pt x="188" y="926"/>
                </a:cubicBezTo>
                <a:cubicBezTo>
                  <a:pt x="186" y="929"/>
                  <a:pt x="184" y="931"/>
                  <a:pt x="181" y="933"/>
                </a:cubicBezTo>
                <a:cubicBezTo>
                  <a:pt x="181" y="925"/>
                  <a:pt x="186" y="928"/>
                  <a:pt x="178" y="926"/>
                </a:cubicBezTo>
                <a:cubicBezTo>
                  <a:pt x="178" y="918"/>
                  <a:pt x="173" y="921"/>
                  <a:pt x="181" y="918"/>
                </a:cubicBezTo>
                <a:cubicBezTo>
                  <a:pt x="181" y="923"/>
                  <a:pt x="181" y="923"/>
                  <a:pt x="181" y="923"/>
                </a:cubicBezTo>
                <a:cubicBezTo>
                  <a:pt x="186" y="923"/>
                  <a:pt x="189" y="921"/>
                  <a:pt x="191" y="921"/>
                </a:cubicBezTo>
                <a:cubicBezTo>
                  <a:pt x="191" y="923"/>
                  <a:pt x="191" y="923"/>
                  <a:pt x="191" y="923"/>
                </a:cubicBezTo>
                <a:cubicBezTo>
                  <a:pt x="196" y="923"/>
                  <a:pt x="196" y="923"/>
                  <a:pt x="196" y="923"/>
                </a:cubicBezTo>
                <a:cubicBezTo>
                  <a:pt x="194" y="917"/>
                  <a:pt x="193" y="917"/>
                  <a:pt x="191" y="913"/>
                </a:cubicBezTo>
                <a:cubicBezTo>
                  <a:pt x="188" y="913"/>
                  <a:pt x="188" y="913"/>
                  <a:pt x="188" y="913"/>
                </a:cubicBezTo>
                <a:cubicBezTo>
                  <a:pt x="189" y="911"/>
                  <a:pt x="190" y="910"/>
                  <a:pt x="191" y="908"/>
                </a:cubicBezTo>
                <a:cubicBezTo>
                  <a:pt x="188" y="908"/>
                  <a:pt x="188" y="908"/>
                  <a:pt x="188" y="908"/>
                </a:cubicBezTo>
                <a:cubicBezTo>
                  <a:pt x="188" y="911"/>
                  <a:pt x="188" y="911"/>
                  <a:pt x="188" y="911"/>
                </a:cubicBezTo>
                <a:cubicBezTo>
                  <a:pt x="186" y="911"/>
                  <a:pt x="186" y="911"/>
                  <a:pt x="186" y="911"/>
                </a:cubicBezTo>
                <a:cubicBezTo>
                  <a:pt x="185" y="910"/>
                  <a:pt x="186" y="906"/>
                  <a:pt x="183" y="908"/>
                </a:cubicBezTo>
                <a:cubicBezTo>
                  <a:pt x="183" y="911"/>
                  <a:pt x="183" y="911"/>
                  <a:pt x="183" y="911"/>
                </a:cubicBezTo>
                <a:cubicBezTo>
                  <a:pt x="181" y="911"/>
                  <a:pt x="178" y="912"/>
                  <a:pt x="176" y="913"/>
                </a:cubicBezTo>
                <a:cubicBezTo>
                  <a:pt x="176" y="911"/>
                  <a:pt x="176" y="911"/>
                  <a:pt x="176" y="911"/>
                </a:cubicBezTo>
                <a:cubicBezTo>
                  <a:pt x="178" y="911"/>
                  <a:pt x="178" y="911"/>
                  <a:pt x="178" y="911"/>
                </a:cubicBezTo>
                <a:cubicBezTo>
                  <a:pt x="183" y="908"/>
                  <a:pt x="173" y="908"/>
                  <a:pt x="173" y="908"/>
                </a:cubicBezTo>
                <a:cubicBezTo>
                  <a:pt x="172" y="899"/>
                  <a:pt x="172" y="899"/>
                  <a:pt x="168" y="891"/>
                </a:cubicBezTo>
                <a:cubicBezTo>
                  <a:pt x="178" y="891"/>
                  <a:pt x="178" y="891"/>
                  <a:pt x="178" y="891"/>
                </a:cubicBezTo>
                <a:cubicBezTo>
                  <a:pt x="181" y="888"/>
                  <a:pt x="178" y="890"/>
                  <a:pt x="183" y="888"/>
                </a:cubicBezTo>
                <a:cubicBezTo>
                  <a:pt x="185" y="880"/>
                  <a:pt x="188" y="880"/>
                  <a:pt x="198" y="881"/>
                </a:cubicBezTo>
                <a:cubicBezTo>
                  <a:pt x="199" y="883"/>
                  <a:pt x="200" y="886"/>
                  <a:pt x="201" y="888"/>
                </a:cubicBezTo>
                <a:cubicBezTo>
                  <a:pt x="198" y="888"/>
                  <a:pt x="198" y="888"/>
                  <a:pt x="198" y="888"/>
                </a:cubicBezTo>
                <a:cubicBezTo>
                  <a:pt x="195" y="891"/>
                  <a:pt x="198" y="889"/>
                  <a:pt x="193" y="891"/>
                </a:cubicBezTo>
                <a:cubicBezTo>
                  <a:pt x="194" y="895"/>
                  <a:pt x="195" y="899"/>
                  <a:pt x="196" y="903"/>
                </a:cubicBezTo>
                <a:cubicBezTo>
                  <a:pt x="201" y="903"/>
                  <a:pt x="201" y="903"/>
                  <a:pt x="201" y="903"/>
                </a:cubicBezTo>
                <a:cubicBezTo>
                  <a:pt x="201" y="908"/>
                  <a:pt x="201" y="908"/>
                  <a:pt x="201" y="908"/>
                </a:cubicBezTo>
                <a:cubicBezTo>
                  <a:pt x="203" y="908"/>
                  <a:pt x="203" y="908"/>
                  <a:pt x="203" y="908"/>
                </a:cubicBezTo>
                <a:cubicBezTo>
                  <a:pt x="203" y="906"/>
                  <a:pt x="203" y="906"/>
                  <a:pt x="203" y="906"/>
                </a:cubicBezTo>
                <a:cubicBezTo>
                  <a:pt x="206" y="903"/>
                  <a:pt x="204" y="906"/>
                  <a:pt x="206" y="901"/>
                </a:cubicBezTo>
                <a:cubicBezTo>
                  <a:pt x="201" y="901"/>
                  <a:pt x="201" y="901"/>
                  <a:pt x="201" y="901"/>
                </a:cubicBezTo>
                <a:cubicBezTo>
                  <a:pt x="203" y="898"/>
                  <a:pt x="200" y="900"/>
                  <a:pt x="203" y="898"/>
                </a:cubicBezTo>
                <a:cubicBezTo>
                  <a:pt x="203" y="896"/>
                  <a:pt x="203" y="896"/>
                  <a:pt x="203" y="896"/>
                </a:cubicBezTo>
                <a:cubicBezTo>
                  <a:pt x="206" y="894"/>
                  <a:pt x="211" y="895"/>
                  <a:pt x="211" y="898"/>
                </a:cubicBezTo>
                <a:cubicBezTo>
                  <a:pt x="213" y="898"/>
                  <a:pt x="213" y="898"/>
                  <a:pt x="213" y="898"/>
                </a:cubicBezTo>
                <a:cubicBezTo>
                  <a:pt x="213" y="893"/>
                  <a:pt x="213" y="893"/>
                  <a:pt x="213" y="893"/>
                </a:cubicBezTo>
                <a:cubicBezTo>
                  <a:pt x="203" y="893"/>
                  <a:pt x="203" y="893"/>
                  <a:pt x="203" y="893"/>
                </a:cubicBezTo>
                <a:cubicBezTo>
                  <a:pt x="203" y="891"/>
                  <a:pt x="203" y="891"/>
                  <a:pt x="203" y="891"/>
                </a:cubicBezTo>
                <a:cubicBezTo>
                  <a:pt x="208" y="891"/>
                  <a:pt x="208" y="891"/>
                  <a:pt x="208" y="891"/>
                </a:cubicBezTo>
                <a:cubicBezTo>
                  <a:pt x="208" y="883"/>
                  <a:pt x="208" y="883"/>
                  <a:pt x="208" y="883"/>
                </a:cubicBezTo>
                <a:cubicBezTo>
                  <a:pt x="214" y="883"/>
                  <a:pt x="215" y="885"/>
                  <a:pt x="218" y="886"/>
                </a:cubicBezTo>
                <a:cubicBezTo>
                  <a:pt x="218" y="883"/>
                  <a:pt x="218" y="883"/>
                  <a:pt x="218" y="883"/>
                </a:cubicBezTo>
                <a:cubicBezTo>
                  <a:pt x="221" y="882"/>
                  <a:pt x="225" y="881"/>
                  <a:pt x="228" y="881"/>
                </a:cubicBezTo>
                <a:cubicBezTo>
                  <a:pt x="229" y="888"/>
                  <a:pt x="228" y="887"/>
                  <a:pt x="233" y="891"/>
                </a:cubicBezTo>
                <a:cubicBezTo>
                  <a:pt x="233" y="888"/>
                  <a:pt x="233" y="888"/>
                  <a:pt x="233" y="888"/>
                </a:cubicBezTo>
                <a:cubicBezTo>
                  <a:pt x="231" y="888"/>
                  <a:pt x="231" y="888"/>
                  <a:pt x="231" y="888"/>
                </a:cubicBezTo>
                <a:cubicBezTo>
                  <a:pt x="231" y="886"/>
                  <a:pt x="231" y="886"/>
                  <a:pt x="231" y="886"/>
                </a:cubicBezTo>
                <a:cubicBezTo>
                  <a:pt x="236" y="881"/>
                  <a:pt x="235" y="888"/>
                  <a:pt x="238" y="878"/>
                </a:cubicBezTo>
                <a:cubicBezTo>
                  <a:pt x="233" y="877"/>
                  <a:pt x="236" y="878"/>
                  <a:pt x="233" y="876"/>
                </a:cubicBezTo>
                <a:cubicBezTo>
                  <a:pt x="245" y="872"/>
                  <a:pt x="235" y="873"/>
                  <a:pt x="241" y="866"/>
                </a:cubicBezTo>
                <a:cubicBezTo>
                  <a:pt x="243" y="866"/>
                  <a:pt x="243" y="866"/>
                  <a:pt x="243" y="866"/>
                </a:cubicBezTo>
                <a:cubicBezTo>
                  <a:pt x="243" y="871"/>
                  <a:pt x="243" y="871"/>
                  <a:pt x="243" y="871"/>
                </a:cubicBezTo>
                <a:cubicBezTo>
                  <a:pt x="246" y="871"/>
                  <a:pt x="246" y="871"/>
                  <a:pt x="246" y="871"/>
                </a:cubicBezTo>
                <a:cubicBezTo>
                  <a:pt x="245" y="874"/>
                  <a:pt x="244" y="877"/>
                  <a:pt x="243" y="881"/>
                </a:cubicBezTo>
                <a:cubicBezTo>
                  <a:pt x="247" y="881"/>
                  <a:pt x="248" y="883"/>
                  <a:pt x="248" y="883"/>
                </a:cubicBezTo>
                <a:cubicBezTo>
                  <a:pt x="251" y="882"/>
                  <a:pt x="253" y="881"/>
                  <a:pt x="256" y="881"/>
                </a:cubicBezTo>
                <a:cubicBezTo>
                  <a:pt x="256" y="883"/>
                  <a:pt x="256" y="883"/>
                  <a:pt x="256" y="883"/>
                </a:cubicBezTo>
                <a:cubicBezTo>
                  <a:pt x="258" y="883"/>
                  <a:pt x="258" y="883"/>
                  <a:pt x="258" y="883"/>
                </a:cubicBezTo>
                <a:cubicBezTo>
                  <a:pt x="256" y="880"/>
                  <a:pt x="255" y="876"/>
                  <a:pt x="253" y="873"/>
                </a:cubicBezTo>
                <a:cubicBezTo>
                  <a:pt x="256" y="873"/>
                  <a:pt x="256" y="873"/>
                  <a:pt x="256" y="873"/>
                </a:cubicBezTo>
                <a:cubicBezTo>
                  <a:pt x="256" y="868"/>
                  <a:pt x="256" y="868"/>
                  <a:pt x="256" y="868"/>
                </a:cubicBezTo>
                <a:cubicBezTo>
                  <a:pt x="261" y="868"/>
                  <a:pt x="261" y="868"/>
                  <a:pt x="261" y="868"/>
                </a:cubicBezTo>
                <a:cubicBezTo>
                  <a:pt x="261" y="871"/>
                  <a:pt x="261" y="871"/>
                  <a:pt x="261" y="871"/>
                </a:cubicBezTo>
                <a:cubicBezTo>
                  <a:pt x="258" y="871"/>
                  <a:pt x="258" y="871"/>
                  <a:pt x="258" y="871"/>
                </a:cubicBezTo>
                <a:cubicBezTo>
                  <a:pt x="253" y="873"/>
                  <a:pt x="263" y="873"/>
                  <a:pt x="263" y="873"/>
                </a:cubicBezTo>
                <a:cubicBezTo>
                  <a:pt x="262" y="871"/>
                  <a:pt x="261" y="868"/>
                  <a:pt x="261" y="866"/>
                </a:cubicBezTo>
                <a:cubicBezTo>
                  <a:pt x="270" y="866"/>
                  <a:pt x="270" y="866"/>
                  <a:pt x="270" y="866"/>
                </a:cubicBezTo>
                <a:cubicBezTo>
                  <a:pt x="270" y="868"/>
                  <a:pt x="270" y="868"/>
                  <a:pt x="270" y="868"/>
                </a:cubicBezTo>
                <a:cubicBezTo>
                  <a:pt x="272" y="873"/>
                  <a:pt x="273" y="861"/>
                  <a:pt x="273" y="861"/>
                </a:cubicBezTo>
                <a:cubicBezTo>
                  <a:pt x="268" y="857"/>
                  <a:pt x="267" y="857"/>
                  <a:pt x="270" y="851"/>
                </a:cubicBezTo>
                <a:cubicBezTo>
                  <a:pt x="268" y="851"/>
                  <a:pt x="268" y="851"/>
                  <a:pt x="268" y="851"/>
                </a:cubicBezTo>
                <a:cubicBezTo>
                  <a:pt x="268" y="853"/>
                  <a:pt x="268" y="853"/>
                  <a:pt x="268" y="853"/>
                </a:cubicBezTo>
                <a:cubicBezTo>
                  <a:pt x="266" y="852"/>
                  <a:pt x="265" y="851"/>
                  <a:pt x="263" y="851"/>
                </a:cubicBezTo>
                <a:cubicBezTo>
                  <a:pt x="261" y="851"/>
                  <a:pt x="258" y="852"/>
                  <a:pt x="256" y="853"/>
                </a:cubicBezTo>
                <a:cubicBezTo>
                  <a:pt x="256" y="851"/>
                  <a:pt x="256" y="851"/>
                  <a:pt x="256" y="851"/>
                </a:cubicBezTo>
                <a:cubicBezTo>
                  <a:pt x="253" y="851"/>
                  <a:pt x="253" y="851"/>
                  <a:pt x="253" y="851"/>
                </a:cubicBezTo>
                <a:cubicBezTo>
                  <a:pt x="254" y="849"/>
                  <a:pt x="255" y="847"/>
                  <a:pt x="256" y="846"/>
                </a:cubicBezTo>
                <a:cubicBezTo>
                  <a:pt x="253" y="846"/>
                  <a:pt x="253" y="846"/>
                  <a:pt x="253" y="846"/>
                </a:cubicBezTo>
                <a:cubicBezTo>
                  <a:pt x="253" y="848"/>
                  <a:pt x="253" y="848"/>
                  <a:pt x="253" y="848"/>
                </a:cubicBezTo>
                <a:cubicBezTo>
                  <a:pt x="246" y="848"/>
                  <a:pt x="246" y="848"/>
                  <a:pt x="246" y="848"/>
                </a:cubicBezTo>
                <a:cubicBezTo>
                  <a:pt x="246" y="853"/>
                  <a:pt x="246" y="853"/>
                  <a:pt x="246" y="853"/>
                </a:cubicBezTo>
                <a:cubicBezTo>
                  <a:pt x="241" y="853"/>
                  <a:pt x="241" y="853"/>
                  <a:pt x="241" y="853"/>
                </a:cubicBezTo>
                <a:cubicBezTo>
                  <a:pt x="241" y="851"/>
                  <a:pt x="242" y="850"/>
                  <a:pt x="243" y="848"/>
                </a:cubicBezTo>
                <a:cubicBezTo>
                  <a:pt x="241" y="848"/>
                  <a:pt x="241" y="848"/>
                  <a:pt x="241" y="848"/>
                </a:cubicBezTo>
                <a:cubicBezTo>
                  <a:pt x="241" y="851"/>
                  <a:pt x="241" y="851"/>
                  <a:pt x="241" y="851"/>
                </a:cubicBezTo>
                <a:cubicBezTo>
                  <a:pt x="237" y="852"/>
                  <a:pt x="241" y="849"/>
                  <a:pt x="238" y="848"/>
                </a:cubicBezTo>
                <a:cubicBezTo>
                  <a:pt x="236" y="848"/>
                  <a:pt x="236" y="848"/>
                  <a:pt x="236" y="848"/>
                </a:cubicBezTo>
                <a:cubicBezTo>
                  <a:pt x="236" y="851"/>
                  <a:pt x="236" y="851"/>
                  <a:pt x="236" y="851"/>
                </a:cubicBezTo>
                <a:cubicBezTo>
                  <a:pt x="233" y="850"/>
                  <a:pt x="231" y="849"/>
                  <a:pt x="228" y="848"/>
                </a:cubicBezTo>
                <a:cubicBezTo>
                  <a:pt x="227" y="847"/>
                  <a:pt x="226" y="845"/>
                  <a:pt x="226" y="843"/>
                </a:cubicBezTo>
                <a:cubicBezTo>
                  <a:pt x="228" y="841"/>
                  <a:pt x="226" y="843"/>
                  <a:pt x="228" y="841"/>
                </a:cubicBezTo>
                <a:cubicBezTo>
                  <a:pt x="233" y="843"/>
                  <a:pt x="232" y="844"/>
                  <a:pt x="238" y="846"/>
                </a:cubicBezTo>
                <a:cubicBezTo>
                  <a:pt x="237" y="843"/>
                  <a:pt x="236" y="841"/>
                  <a:pt x="236" y="838"/>
                </a:cubicBezTo>
                <a:cubicBezTo>
                  <a:pt x="238" y="838"/>
                  <a:pt x="238" y="838"/>
                  <a:pt x="238" y="838"/>
                </a:cubicBezTo>
                <a:cubicBezTo>
                  <a:pt x="238" y="836"/>
                  <a:pt x="238" y="836"/>
                  <a:pt x="238" y="836"/>
                </a:cubicBezTo>
                <a:cubicBezTo>
                  <a:pt x="240" y="837"/>
                  <a:pt x="241" y="837"/>
                  <a:pt x="243" y="838"/>
                </a:cubicBezTo>
                <a:cubicBezTo>
                  <a:pt x="243" y="836"/>
                  <a:pt x="243" y="836"/>
                  <a:pt x="243" y="836"/>
                </a:cubicBezTo>
                <a:cubicBezTo>
                  <a:pt x="241" y="836"/>
                  <a:pt x="241" y="836"/>
                  <a:pt x="241" y="836"/>
                </a:cubicBezTo>
                <a:cubicBezTo>
                  <a:pt x="236" y="833"/>
                  <a:pt x="246" y="833"/>
                  <a:pt x="246" y="833"/>
                </a:cubicBezTo>
                <a:cubicBezTo>
                  <a:pt x="247" y="841"/>
                  <a:pt x="248" y="841"/>
                  <a:pt x="256" y="843"/>
                </a:cubicBezTo>
                <a:cubicBezTo>
                  <a:pt x="256" y="838"/>
                  <a:pt x="256" y="838"/>
                  <a:pt x="256" y="838"/>
                </a:cubicBezTo>
                <a:cubicBezTo>
                  <a:pt x="251" y="838"/>
                  <a:pt x="251" y="838"/>
                  <a:pt x="251" y="838"/>
                </a:cubicBezTo>
                <a:cubicBezTo>
                  <a:pt x="253" y="835"/>
                  <a:pt x="250" y="838"/>
                  <a:pt x="253" y="836"/>
                </a:cubicBezTo>
                <a:cubicBezTo>
                  <a:pt x="256" y="832"/>
                  <a:pt x="258" y="833"/>
                  <a:pt x="261" y="831"/>
                </a:cubicBezTo>
                <a:cubicBezTo>
                  <a:pt x="261" y="826"/>
                  <a:pt x="261" y="826"/>
                  <a:pt x="261" y="826"/>
                </a:cubicBezTo>
                <a:cubicBezTo>
                  <a:pt x="262" y="827"/>
                  <a:pt x="264" y="827"/>
                  <a:pt x="265" y="828"/>
                </a:cubicBezTo>
                <a:cubicBezTo>
                  <a:pt x="264" y="825"/>
                  <a:pt x="262" y="822"/>
                  <a:pt x="261" y="818"/>
                </a:cubicBezTo>
                <a:cubicBezTo>
                  <a:pt x="258" y="818"/>
                  <a:pt x="258" y="818"/>
                  <a:pt x="258" y="818"/>
                </a:cubicBezTo>
                <a:cubicBezTo>
                  <a:pt x="258" y="821"/>
                  <a:pt x="258" y="821"/>
                  <a:pt x="258" y="821"/>
                </a:cubicBezTo>
                <a:cubicBezTo>
                  <a:pt x="256" y="821"/>
                  <a:pt x="256" y="821"/>
                  <a:pt x="256" y="821"/>
                </a:cubicBezTo>
                <a:cubicBezTo>
                  <a:pt x="256" y="818"/>
                  <a:pt x="256" y="818"/>
                  <a:pt x="256" y="818"/>
                </a:cubicBezTo>
                <a:cubicBezTo>
                  <a:pt x="252" y="818"/>
                  <a:pt x="256" y="819"/>
                  <a:pt x="253" y="821"/>
                </a:cubicBezTo>
                <a:cubicBezTo>
                  <a:pt x="246" y="821"/>
                  <a:pt x="246" y="821"/>
                  <a:pt x="246" y="821"/>
                </a:cubicBezTo>
                <a:cubicBezTo>
                  <a:pt x="246" y="823"/>
                  <a:pt x="246" y="823"/>
                  <a:pt x="246" y="823"/>
                </a:cubicBezTo>
                <a:cubicBezTo>
                  <a:pt x="256" y="823"/>
                  <a:pt x="256" y="823"/>
                  <a:pt x="256" y="823"/>
                </a:cubicBezTo>
                <a:cubicBezTo>
                  <a:pt x="256" y="826"/>
                  <a:pt x="256" y="826"/>
                  <a:pt x="256" y="826"/>
                </a:cubicBezTo>
                <a:cubicBezTo>
                  <a:pt x="253" y="826"/>
                  <a:pt x="253" y="826"/>
                  <a:pt x="253" y="826"/>
                </a:cubicBezTo>
                <a:cubicBezTo>
                  <a:pt x="253" y="828"/>
                  <a:pt x="253" y="828"/>
                  <a:pt x="253" y="828"/>
                </a:cubicBezTo>
                <a:cubicBezTo>
                  <a:pt x="251" y="828"/>
                  <a:pt x="251" y="828"/>
                  <a:pt x="251" y="828"/>
                </a:cubicBezTo>
                <a:cubicBezTo>
                  <a:pt x="250" y="828"/>
                  <a:pt x="251" y="824"/>
                  <a:pt x="248" y="826"/>
                </a:cubicBezTo>
                <a:cubicBezTo>
                  <a:pt x="247" y="827"/>
                  <a:pt x="246" y="829"/>
                  <a:pt x="246" y="831"/>
                </a:cubicBezTo>
                <a:cubicBezTo>
                  <a:pt x="243" y="832"/>
                  <a:pt x="241" y="832"/>
                  <a:pt x="238" y="833"/>
                </a:cubicBezTo>
                <a:cubicBezTo>
                  <a:pt x="237" y="828"/>
                  <a:pt x="238" y="831"/>
                  <a:pt x="236" y="828"/>
                </a:cubicBezTo>
                <a:cubicBezTo>
                  <a:pt x="237" y="826"/>
                  <a:pt x="239" y="823"/>
                  <a:pt x="241" y="821"/>
                </a:cubicBezTo>
                <a:cubicBezTo>
                  <a:pt x="238" y="821"/>
                  <a:pt x="238" y="821"/>
                  <a:pt x="238" y="821"/>
                </a:cubicBezTo>
                <a:cubicBezTo>
                  <a:pt x="236" y="824"/>
                  <a:pt x="237" y="824"/>
                  <a:pt x="233" y="826"/>
                </a:cubicBezTo>
                <a:cubicBezTo>
                  <a:pt x="230" y="825"/>
                  <a:pt x="234" y="824"/>
                  <a:pt x="231" y="823"/>
                </a:cubicBezTo>
                <a:cubicBezTo>
                  <a:pt x="231" y="826"/>
                  <a:pt x="231" y="826"/>
                  <a:pt x="231" y="826"/>
                </a:cubicBezTo>
                <a:cubicBezTo>
                  <a:pt x="225" y="827"/>
                  <a:pt x="223" y="824"/>
                  <a:pt x="221" y="823"/>
                </a:cubicBezTo>
                <a:cubicBezTo>
                  <a:pt x="221" y="826"/>
                  <a:pt x="221" y="826"/>
                  <a:pt x="221" y="826"/>
                </a:cubicBezTo>
                <a:cubicBezTo>
                  <a:pt x="218" y="826"/>
                  <a:pt x="218" y="826"/>
                  <a:pt x="218" y="826"/>
                </a:cubicBezTo>
                <a:cubicBezTo>
                  <a:pt x="218" y="816"/>
                  <a:pt x="218" y="816"/>
                  <a:pt x="218" y="816"/>
                </a:cubicBezTo>
                <a:cubicBezTo>
                  <a:pt x="223" y="813"/>
                  <a:pt x="222" y="812"/>
                  <a:pt x="228" y="811"/>
                </a:cubicBezTo>
                <a:cubicBezTo>
                  <a:pt x="228" y="813"/>
                  <a:pt x="228" y="813"/>
                  <a:pt x="228" y="813"/>
                </a:cubicBezTo>
                <a:cubicBezTo>
                  <a:pt x="224" y="815"/>
                  <a:pt x="223" y="817"/>
                  <a:pt x="221" y="821"/>
                </a:cubicBezTo>
                <a:cubicBezTo>
                  <a:pt x="223" y="821"/>
                  <a:pt x="223" y="821"/>
                  <a:pt x="223" y="821"/>
                </a:cubicBezTo>
                <a:cubicBezTo>
                  <a:pt x="223" y="818"/>
                  <a:pt x="223" y="818"/>
                  <a:pt x="223" y="818"/>
                </a:cubicBezTo>
                <a:cubicBezTo>
                  <a:pt x="226" y="819"/>
                  <a:pt x="228" y="820"/>
                  <a:pt x="231" y="821"/>
                </a:cubicBezTo>
                <a:cubicBezTo>
                  <a:pt x="231" y="818"/>
                  <a:pt x="231" y="818"/>
                  <a:pt x="231" y="818"/>
                </a:cubicBezTo>
                <a:cubicBezTo>
                  <a:pt x="236" y="818"/>
                  <a:pt x="236" y="818"/>
                  <a:pt x="236" y="818"/>
                </a:cubicBezTo>
                <a:cubicBezTo>
                  <a:pt x="236" y="813"/>
                  <a:pt x="236" y="813"/>
                  <a:pt x="236" y="813"/>
                </a:cubicBezTo>
                <a:cubicBezTo>
                  <a:pt x="241" y="813"/>
                  <a:pt x="241" y="813"/>
                  <a:pt x="241" y="813"/>
                </a:cubicBezTo>
                <a:cubicBezTo>
                  <a:pt x="241" y="811"/>
                  <a:pt x="241" y="811"/>
                  <a:pt x="241" y="811"/>
                </a:cubicBezTo>
                <a:cubicBezTo>
                  <a:pt x="238" y="810"/>
                  <a:pt x="236" y="809"/>
                  <a:pt x="233" y="808"/>
                </a:cubicBezTo>
                <a:cubicBezTo>
                  <a:pt x="233" y="801"/>
                  <a:pt x="233" y="801"/>
                  <a:pt x="233" y="801"/>
                </a:cubicBezTo>
                <a:cubicBezTo>
                  <a:pt x="236" y="803"/>
                  <a:pt x="233" y="800"/>
                  <a:pt x="236" y="803"/>
                </a:cubicBezTo>
                <a:cubicBezTo>
                  <a:pt x="238" y="802"/>
                  <a:pt x="241" y="802"/>
                  <a:pt x="243" y="801"/>
                </a:cubicBezTo>
                <a:cubicBezTo>
                  <a:pt x="243" y="803"/>
                  <a:pt x="243" y="803"/>
                  <a:pt x="243" y="803"/>
                </a:cubicBezTo>
                <a:cubicBezTo>
                  <a:pt x="246" y="803"/>
                  <a:pt x="246" y="803"/>
                  <a:pt x="246" y="803"/>
                </a:cubicBezTo>
                <a:cubicBezTo>
                  <a:pt x="246" y="801"/>
                  <a:pt x="246" y="801"/>
                  <a:pt x="246" y="801"/>
                </a:cubicBezTo>
                <a:cubicBezTo>
                  <a:pt x="248" y="801"/>
                  <a:pt x="248" y="801"/>
                  <a:pt x="248" y="801"/>
                </a:cubicBezTo>
                <a:cubicBezTo>
                  <a:pt x="248" y="803"/>
                  <a:pt x="248" y="803"/>
                  <a:pt x="248" y="803"/>
                </a:cubicBezTo>
                <a:cubicBezTo>
                  <a:pt x="256" y="808"/>
                  <a:pt x="249" y="808"/>
                  <a:pt x="253" y="813"/>
                </a:cubicBezTo>
                <a:cubicBezTo>
                  <a:pt x="256" y="813"/>
                  <a:pt x="256" y="813"/>
                  <a:pt x="256" y="813"/>
                </a:cubicBezTo>
                <a:cubicBezTo>
                  <a:pt x="258" y="810"/>
                  <a:pt x="257" y="810"/>
                  <a:pt x="261" y="808"/>
                </a:cubicBezTo>
                <a:cubicBezTo>
                  <a:pt x="261" y="806"/>
                  <a:pt x="261" y="806"/>
                  <a:pt x="261" y="806"/>
                </a:cubicBezTo>
                <a:cubicBezTo>
                  <a:pt x="253" y="806"/>
                  <a:pt x="253" y="806"/>
                  <a:pt x="253" y="806"/>
                </a:cubicBezTo>
                <a:cubicBezTo>
                  <a:pt x="253" y="796"/>
                  <a:pt x="253" y="796"/>
                  <a:pt x="253" y="796"/>
                </a:cubicBezTo>
                <a:cubicBezTo>
                  <a:pt x="250" y="794"/>
                  <a:pt x="248" y="793"/>
                  <a:pt x="246" y="791"/>
                </a:cubicBezTo>
                <a:cubicBezTo>
                  <a:pt x="251" y="791"/>
                  <a:pt x="251" y="791"/>
                  <a:pt x="251" y="791"/>
                </a:cubicBezTo>
                <a:cubicBezTo>
                  <a:pt x="250" y="787"/>
                  <a:pt x="250" y="791"/>
                  <a:pt x="248" y="788"/>
                </a:cubicBezTo>
                <a:cubicBezTo>
                  <a:pt x="253" y="781"/>
                  <a:pt x="252" y="786"/>
                  <a:pt x="256" y="783"/>
                </a:cubicBezTo>
                <a:cubicBezTo>
                  <a:pt x="255" y="782"/>
                  <a:pt x="254" y="780"/>
                  <a:pt x="253" y="778"/>
                </a:cubicBezTo>
                <a:cubicBezTo>
                  <a:pt x="256" y="778"/>
                  <a:pt x="256" y="778"/>
                  <a:pt x="256" y="778"/>
                </a:cubicBezTo>
                <a:cubicBezTo>
                  <a:pt x="256" y="777"/>
                  <a:pt x="257" y="775"/>
                  <a:pt x="258" y="773"/>
                </a:cubicBezTo>
                <a:cubicBezTo>
                  <a:pt x="254" y="773"/>
                  <a:pt x="258" y="774"/>
                  <a:pt x="256" y="776"/>
                </a:cubicBezTo>
                <a:cubicBezTo>
                  <a:pt x="252" y="779"/>
                  <a:pt x="253" y="770"/>
                  <a:pt x="253" y="768"/>
                </a:cubicBezTo>
                <a:cubicBezTo>
                  <a:pt x="256" y="768"/>
                  <a:pt x="256" y="768"/>
                  <a:pt x="256" y="768"/>
                </a:cubicBezTo>
                <a:cubicBezTo>
                  <a:pt x="256" y="771"/>
                  <a:pt x="256" y="771"/>
                  <a:pt x="256" y="771"/>
                </a:cubicBezTo>
                <a:cubicBezTo>
                  <a:pt x="258" y="776"/>
                  <a:pt x="258" y="766"/>
                  <a:pt x="258" y="766"/>
                </a:cubicBezTo>
                <a:cubicBezTo>
                  <a:pt x="261" y="766"/>
                  <a:pt x="261" y="766"/>
                  <a:pt x="261" y="766"/>
                </a:cubicBezTo>
                <a:cubicBezTo>
                  <a:pt x="261" y="763"/>
                  <a:pt x="260" y="765"/>
                  <a:pt x="259" y="765"/>
                </a:cubicBezTo>
                <a:cubicBezTo>
                  <a:pt x="259" y="766"/>
                  <a:pt x="253" y="766"/>
                  <a:pt x="253" y="766"/>
                </a:cubicBezTo>
                <a:cubicBezTo>
                  <a:pt x="253" y="763"/>
                  <a:pt x="253" y="763"/>
                  <a:pt x="253" y="763"/>
                </a:cubicBezTo>
                <a:cubicBezTo>
                  <a:pt x="250" y="761"/>
                  <a:pt x="253" y="764"/>
                  <a:pt x="251" y="761"/>
                </a:cubicBezTo>
                <a:cubicBezTo>
                  <a:pt x="254" y="759"/>
                  <a:pt x="253" y="759"/>
                  <a:pt x="256" y="756"/>
                </a:cubicBezTo>
                <a:cubicBezTo>
                  <a:pt x="260" y="757"/>
                  <a:pt x="261" y="758"/>
                  <a:pt x="268" y="758"/>
                </a:cubicBezTo>
                <a:cubicBezTo>
                  <a:pt x="269" y="752"/>
                  <a:pt x="271" y="753"/>
                  <a:pt x="273" y="748"/>
                </a:cubicBezTo>
                <a:cubicBezTo>
                  <a:pt x="265" y="749"/>
                  <a:pt x="268" y="753"/>
                  <a:pt x="265" y="746"/>
                </a:cubicBezTo>
                <a:cubicBezTo>
                  <a:pt x="261" y="747"/>
                  <a:pt x="256" y="748"/>
                  <a:pt x="251" y="748"/>
                </a:cubicBezTo>
                <a:cubicBezTo>
                  <a:pt x="251" y="746"/>
                  <a:pt x="251" y="746"/>
                  <a:pt x="251" y="746"/>
                </a:cubicBezTo>
                <a:cubicBezTo>
                  <a:pt x="248" y="746"/>
                  <a:pt x="248" y="746"/>
                  <a:pt x="248" y="746"/>
                </a:cubicBezTo>
                <a:cubicBezTo>
                  <a:pt x="247" y="748"/>
                  <a:pt x="246" y="749"/>
                  <a:pt x="246" y="751"/>
                </a:cubicBezTo>
                <a:cubicBezTo>
                  <a:pt x="253" y="751"/>
                  <a:pt x="253" y="751"/>
                  <a:pt x="253" y="751"/>
                </a:cubicBezTo>
                <a:cubicBezTo>
                  <a:pt x="253" y="753"/>
                  <a:pt x="253" y="753"/>
                  <a:pt x="253" y="753"/>
                </a:cubicBezTo>
                <a:cubicBezTo>
                  <a:pt x="246" y="753"/>
                  <a:pt x="246" y="753"/>
                  <a:pt x="246" y="753"/>
                </a:cubicBezTo>
                <a:cubicBezTo>
                  <a:pt x="246" y="751"/>
                  <a:pt x="246" y="751"/>
                  <a:pt x="246" y="751"/>
                </a:cubicBezTo>
                <a:cubicBezTo>
                  <a:pt x="239" y="753"/>
                  <a:pt x="233" y="749"/>
                  <a:pt x="228" y="748"/>
                </a:cubicBezTo>
                <a:cubicBezTo>
                  <a:pt x="228" y="753"/>
                  <a:pt x="228" y="753"/>
                  <a:pt x="228" y="753"/>
                </a:cubicBezTo>
                <a:cubicBezTo>
                  <a:pt x="222" y="754"/>
                  <a:pt x="222" y="754"/>
                  <a:pt x="218" y="756"/>
                </a:cubicBezTo>
                <a:cubicBezTo>
                  <a:pt x="217" y="752"/>
                  <a:pt x="216" y="749"/>
                  <a:pt x="216" y="746"/>
                </a:cubicBezTo>
                <a:cubicBezTo>
                  <a:pt x="217" y="747"/>
                  <a:pt x="219" y="748"/>
                  <a:pt x="221" y="748"/>
                </a:cubicBezTo>
                <a:cubicBezTo>
                  <a:pt x="218" y="744"/>
                  <a:pt x="217" y="744"/>
                  <a:pt x="216" y="738"/>
                </a:cubicBezTo>
                <a:cubicBezTo>
                  <a:pt x="218" y="738"/>
                  <a:pt x="218" y="738"/>
                  <a:pt x="218" y="738"/>
                </a:cubicBezTo>
                <a:cubicBezTo>
                  <a:pt x="218" y="736"/>
                  <a:pt x="218" y="736"/>
                  <a:pt x="218" y="736"/>
                </a:cubicBezTo>
                <a:cubicBezTo>
                  <a:pt x="217" y="735"/>
                  <a:pt x="214" y="736"/>
                  <a:pt x="216" y="733"/>
                </a:cubicBezTo>
                <a:cubicBezTo>
                  <a:pt x="218" y="733"/>
                  <a:pt x="218" y="733"/>
                  <a:pt x="218" y="733"/>
                </a:cubicBezTo>
                <a:cubicBezTo>
                  <a:pt x="219" y="731"/>
                  <a:pt x="220" y="728"/>
                  <a:pt x="221" y="726"/>
                </a:cubicBezTo>
                <a:cubicBezTo>
                  <a:pt x="218" y="726"/>
                  <a:pt x="218" y="726"/>
                  <a:pt x="218" y="726"/>
                </a:cubicBezTo>
                <a:cubicBezTo>
                  <a:pt x="217" y="731"/>
                  <a:pt x="218" y="728"/>
                  <a:pt x="216" y="731"/>
                </a:cubicBezTo>
                <a:cubicBezTo>
                  <a:pt x="216" y="718"/>
                  <a:pt x="216" y="718"/>
                  <a:pt x="216" y="718"/>
                </a:cubicBezTo>
                <a:cubicBezTo>
                  <a:pt x="218" y="718"/>
                  <a:pt x="218" y="718"/>
                  <a:pt x="218" y="718"/>
                </a:cubicBezTo>
                <a:cubicBezTo>
                  <a:pt x="221" y="722"/>
                  <a:pt x="223" y="722"/>
                  <a:pt x="228" y="723"/>
                </a:cubicBezTo>
                <a:cubicBezTo>
                  <a:pt x="228" y="716"/>
                  <a:pt x="228" y="716"/>
                  <a:pt x="228" y="716"/>
                </a:cubicBezTo>
                <a:cubicBezTo>
                  <a:pt x="231" y="717"/>
                  <a:pt x="233" y="718"/>
                  <a:pt x="236" y="718"/>
                </a:cubicBezTo>
                <a:cubicBezTo>
                  <a:pt x="236" y="721"/>
                  <a:pt x="236" y="721"/>
                  <a:pt x="236" y="721"/>
                </a:cubicBezTo>
                <a:cubicBezTo>
                  <a:pt x="233" y="721"/>
                  <a:pt x="233" y="721"/>
                  <a:pt x="233" y="721"/>
                </a:cubicBezTo>
                <a:cubicBezTo>
                  <a:pt x="228" y="723"/>
                  <a:pt x="238" y="723"/>
                  <a:pt x="238" y="723"/>
                </a:cubicBezTo>
                <a:cubicBezTo>
                  <a:pt x="238" y="721"/>
                  <a:pt x="238" y="721"/>
                  <a:pt x="238" y="721"/>
                </a:cubicBezTo>
                <a:cubicBezTo>
                  <a:pt x="241" y="719"/>
                  <a:pt x="238" y="721"/>
                  <a:pt x="241" y="718"/>
                </a:cubicBezTo>
                <a:cubicBezTo>
                  <a:pt x="237" y="717"/>
                  <a:pt x="235" y="716"/>
                  <a:pt x="233" y="713"/>
                </a:cubicBezTo>
                <a:cubicBezTo>
                  <a:pt x="240" y="712"/>
                  <a:pt x="239" y="713"/>
                  <a:pt x="241" y="706"/>
                </a:cubicBezTo>
                <a:cubicBezTo>
                  <a:pt x="236" y="704"/>
                  <a:pt x="238" y="706"/>
                  <a:pt x="236" y="703"/>
                </a:cubicBezTo>
                <a:cubicBezTo>
                  <a:pt x="248" y="700"/>
                  <a:pt x="238" y="700"/>
                  <a:pt x="243" y="693"/>
                </a:cubicBezTo>
                <a:cubicBezTo>
                  <a:pt x="246" y="693"/>
                  <a:pt x="246" y="693"/>
                  <a:pt x="246" y="693"/>
                </a:cubicBezTo>
                <a:cubicBezTo>
                  <a:pt x="246" y="698"/>
                  <a:pt x="246" y="698"/>
                  <a:pt x="246" y="698"/>
                </a:cubicBezTo>
                <a:cubicBezTo>
                  <a:pt x="248" y="698"/>
                  <a:pt x="248" y="698"/>
                  <a:pt x="248" y="698"/>
                </a:cubicBezTo>
                <a:cubicBezTo>
                  <a:pt x="247" y="702"/>
                  <a:pt x="246" y="705"/>
                  <a:pt x="246" y="708"/>
                </a:cubicBezTo>
                <a:cubicBezTo>
                  <a:pt x="251" y="710"/>
                  <a:pt x="250" y="709"/>
                  <a:pt x="253" y="713"/>
                </a:cubicBezTo>
                <a:cubicBezTo>
                  <a:pt x="257" y="711"/>
                  <a:pt x="254" y="708"/>
                  <a:pt x="258" y="708"/>
                </a:cubicBezTo>
                <a:cubicBezTo>
                  <a:pt x="261" y="709"/>
                  <a:pt x="257" y="711"/>
                  <a:pt x="261" y="711"/>
                </a:cubicBezTo>
                <a:cubicBezTo>
                  <a:pt x="259" y="708"/>
                  <a:pt x="257" y="703"/>
                  <a:pt x="253" y="703"/>
                </a:cubicBezTo>
                <a:cubicBezTo>
                  <a:pt x="253" y="706"/>
                  <a:pt x="253" y="706"/>
                  <a:pt x="253" y="706"/>
                </a:cubicBezTo>
                <a:cubicBezTo>
                  <a:pt x="251" y="706"/>
                  <a:pt x="251" y="706"/>
                  <a:pt x="251" y="706"/>
                </a:cubicBezTo>
                <a:cubicBezTo>
                  <a:pt x="251" y="696"/>
                  <a:pt x="251" y="696"/>
                  <a:pt x="251" y="696"/>
                </a:cubicBezTo>
                <a:cubicBezTo>
                  <a:pt x="256" y="696"/>
                  <a:pt x="256" y="696"/>
                  <a:pt x="256" y="696"/>
                </a:cubicBezTo>
                <a:cubicBezTo>
                  <a:pt x="256" y="698"/>
                  <a:pt x="256" y="698"/>
                  <a:pt x="256" y="698"/>
                </a:cubicBezTo>
                <a:cubicBezTo>
                  <a:pt x="257" y="698"/>
                  <a:pt x="259" y="697"/>
                  <a:pt x="261" y="696"/>
                </a:cubicBezTo>
                <a:cubicBezTo>
                  <a:pt x="261" y="701"/>
                  <a:pt x="261" y="701"/>
                  <a:pt x="261" y="701"/>
                </a:cubicBezTo>
                <a:cubicBezTo>
                  <a:pt x="265" y="703"/>
                  <a:pt x="265" y="703"/>
                  <a:pt x="265" y="703"/>
                </a:cubicBezTo>
                <a:cubicBezTo>
                  <a:pt x="265" y="706"/>
                  <a:pt x="265" y="706"/>
                  <a:pt x="265" y="706"/>
                </a:cubicBezTo>
                <a:cubicBezTo>
                  <a:pt x="270" y="708"/>
                  <a:pt x="269" y="704"/>
                  <a:pt x="270" y="703"/>
                </a:cubicBezTo>
                <a:cubicBezTo>
                  <a:pt x="272" y="704"/>
                  <a:pt x="274" y="705"/>
                  <a:pt x="275" y="706"/>
                </a:cubicBezTo>
                <a:cubicBezTo>
                  <a:pt x="273" y="701"/>
                  <a:pt x="273" y="697"/>
                  <a:pt x="268" y="701"/>
                </a:cubicBezTo>
                <a:cubicBezTo>
                  <a:pt x="267" y="698"/>
                  <a:pt x="266" y="696"/>
                  <a:pt x="265" y="693"/>
                </a:cubicBezTo>
                <a:cubicBezTo>
                  <a:pt x="261" y="693"/>
                  <a:pt x="261" y="693"/>
                  <a:pt x="261" y="693"/>
                </a:cubicBezTo>
                <a:cubicBezTo>
                  <a:pt x="263" y="691"/>
                  <a:pt x="260" y="693"/>
                  <a:pt x="263" y="691"/>
                </a:cubicBezTo>
                <a:cubicBezTo>
                  <a:pt x="263" y="688"/>
                  <a:pt x="263" y="688"/>
                  <a:pt x="263" y="688"/>
                </a:cubicBezTo>
                <a:cubicBezTo>
                  <a:pt x="266" y="691"/>
                  <a:pt x="264" y="688"/>
                  <a:pt x="265" y="693"/>
                </a:cubicBezTo>
                <a:cubicBezTo>
                  <a:pt x="275" y="693"/>
                  <a:pt x="275" y="693"/>
                  <a:pt x="275" y="693"/>
                </a:cubicBezTo>
                <a:cubicBezTo>
                  <a:pt x="275" y="689"/>
                  <a:pt x="270" y="683"/>
                  <a:pt x="270" y="681"/>
                </a:cubicBezTo>
                <a:cubicBezTo>
                  <a:pt x="266" y="681"/>
                  <a:pt x="263" y="677"/>
                  <a:pt x="261" y="673"/>
                </a:cubicBezTo>
                <a:cubicBezTo>
                  <a:pt x="258" y="673"/>
                  <a:pt x="258" y="673"/>
                  <a:pt x="258" y="673"/>
                </a:cubicBezTo>
                <a:cubicBezTo>
                  <a:pt x="255" y="669"/>
                  <a:pt x="260" y="663"/>
                  <a:pt x="261" y="661"/>
                </a:cubicBezTo>
                <a:cubicBezTo>
                  <a:pt x="253" y="661"/>
                  <a:pt x="253" y="661"/>
                  <a:pt x="253" y="661"/>
                </a:cubicBezTo>
                <a:cubicBezTo>
                  <a:pt x="252" y="663"/>
                  <a:pt x="251" y="666"/>
                  <a:pt x="251" y="668"/>
                </a:cubicBezTo>
                <a:cubicBezTo>
                  <a:pt x="253" y="668"/>
                  <a:pt x="253" y="668"/>
                  <a:pt x="253" y="668"/>
                </a:cubicBezTo>
                <a:cubicBezTo>
                  <a:pt x="254" y="670"/>
                  <a:pt x="255" y="672"/>
                  <a:pt x="256" y="673"/>
                </a:cubicBezTo>
                <a:cubicBezTo>
                  <a:pt x="253" y="673"/>
                  <a:pt x="253" y="673"/>
                  <a:pt x="253" y="673"/>
                </a:cubicBezTo>
                <a:cubicBezTo>
                  <a:pt x="250" y="676"/>
                  <a:pt x="253" y="674"/>
                  <a:pt x="248" y="676"/>
                </a:cubicBezTo>
                <a:cubicBezTo>
                  <a:pt x="249" y="674"/>
                  <a:pt x="250" y="673"/>
                  <a:pt x="251" y="671"/>
                </a:cubicBezTo>
                <a:cubicBezTo>
                  <a:pt x="236" y="671"/>
                  <a:pt x="236" y="671"/>
                  <a:pt x="236" y="671"/>
                </a:cubicBezTo>
                <a:cubicBezTo>
                  <a:pt x="233" y="668"/>
                  <a:pt x="236" y="671"/>
                  <a:pt x="233" y="668"/>
                </a:cubicBezTo>
                <a:cubicBezTo>
                  <a:pt x="233" y="671"/>
                  <a:pt x="233" y="671"/>
                  <a:pt x="233" y="671"/>
                </a:cubicBezTo>
                <a:cubicBezTo>
                  <a:pt x="227" y="669"/>
                  <a:pt x="228" y="670"/>
                  <a:pt x="226" y="666"/>
                </a:cubicBezTo>
                <a:cubicBezTo>
                  <a:pt x="228" y="667"/>
                  <a:pt x="231" y="668"/>
                  <a:pt x="233" y="668"/>
                </a:cubicBezTo>
                <a:cubicBezTo>
                  <a:pt x="234" y="666"/>
                  <a:pt x="235" y="663"/>
                  <a:pt x="236" y="661"/>
                </a:cubicBezTo>
                <a:cubicBezTo>
                  <a:pt x="241" y="661"/>
                  <a:pt x="241" y="661"/>
                  <a:pt x="241" y="661"/>
                </a:cubicBezTo>
                <a:cubicBezTo>
                  <a:pt x="241" y="658"/>
                  <a:pt x="241" y="658"/>
                  <a:pt x="241" y="658"/>
                </a:cubicBezTo>
                <a:cubicBezTo>
                  <a:pt x="238" y="656"/>
                  <a:pt x="240" y="659"/>
                  <a:pt x="238" y="656"/>
                </a:cubicBezTo>
                <a:cubicBezTo>
                  <a:pt x="235" y="658"/>
                  <a:pt x="236" y="659"/>
                  <a:pt x="233" y="661"/>
                </a:cubicBezTo>
                <a:cubicBezTo>
                  <a:pt x="233" y="666"/>
                  <a:pt x="233" y="666"/>
                  <a:pt x="233" y="666"/>
                </a:cubicBezTo>
                <a:cubicBezTo>
                  <a:pt x="231" y="666"/>
                  <a:pt x="231" y="666"/>
                  <a:pt x="231" y="666"/>
                </a:cubicBezTo>
                <a:cubicBezTo>
                  <a:pt x="228" y="662"/>
                  <a:pt x="226" y="662"/>
                  <a:pt x="223" y="658"/>
                </a:cubicBezTo>
                <a:cubicBezTo>
                  <a:pt x="229" y="659"/>
                  <a:pt x="229" y="660"/>
                  <a:pt x="233" y="661"/>
                </a:cubicBezTo>
                <a:cubicBezTo>
                  <a:pt x="233" y="653"/>
                  <a:pt x="233" y="653"/>
                  <a:pt x="233" y="653"/>
                </a:cubicBezTo>
                <a:cubicBezTo>
                  <a:pt x="228" y="653"/>
                  <a:pt x="228" y="653"/>
                  <a:pt x="228" y="653"/>
                </a:cubicBezTo>
                <a:cubicBezTo>
                  <a:pt x="228" y="656"/>
                  <a:pt x="228" y="656"/>
                  <a:pt x="228" y="656"/>
                </a:cubicBezTo>
                <a:cubicBezTo>
                  <a:pt x="226" y="655"/>
                  <a:pt x="223" y="654"/>
                  <a:pt x="221" y="653"/>
                </a:cubicBezTo>
                <a:cubicBezTo>
                  <a:pt x="220" y="646"/>
                  <a:pt x="219" y="645"/>
                  <a:pt x="218" y="641"/>
                </a:cubicBezTo>
                <a:cubicBezTo>
                  <a:pt x="221" y="641"/>
                  <a:pt x="221" y="641"/>
                  <a:pt x="221" y="641"/>
                </a:cubicBezTo>
                <a:cubicBezTo>
                  <a:pt x="223" y="638"/>
                  <a:pt x="226" y="634"/>
                  <a:pt x="228" y="631"/>
                </a:cubicBezTo>
                <a:cubicBezTo>
                  <a:pt x="226" y="631"/>
                  <a:pt x="226" y="631"/>
                  <a:pt x="226" y="631"/>
                </a:cubicBezTo>
                <a:cubicBezTo>
                  <a:pt x="226" y="634"/>
                  <a:pt x="226" y="634"/>
                  <a:pt x="226" y="634"/>
                </a:cubicBezTo>
                <a:cubicBezTo>
                  <a:pt x="221" y="634"/>
                  <a:pt x="216" y="635"/>
                  <a:pt x="211" y="636"/>
                </a:cubicBezTo>
                <a:cubicBezTo>
                  <a:pt x="211" y="632"/>
                  <a:pt x="213" y="626"/>
                  <a:pt x="213" y="626"/>
                </a:cubicBezTo>
                <a:cubicBezTo>
                  <a:pt x="211" y="626"/>
                  <a:pt x="211" y="626"/>
                  <a:pt x="211" y="626"/>
                </a:cubicBezTo>
                <a:cubicBezTo>
                  <a:pt x="208" y="620"/>
                  <a:pt x="209" y="625"/>
                  <a:pt x="211" y="619"/>
                </a:cubicBezTo>
                <a:cubicBezTo>
                  <a:pt x="199" y="622"/>
                  <a:pt x="207" y="619"/>
                  <a:pt x="196" y="616"/>
                </a:cubicBezTo>
                <a:cubicBezTo>
                  <a:pt x="196" y="609"/>
                  <a:pt x="196" y="609"/>
                  <a:pt x="196" y="609"/>
                </a:cubicBezTo>
                <a:cubicBezTo>
                  <a:pt x="198" y="609"/>
                  <a:pt x="201" y="610"/>
                  <a:pt x="203" y="611"/>
                </a:cubicBezTo>
                <a:cubicBezTo>
                  <a:pt x="202" y="608"/>
                  <a:pt x="201" y="604"/>
                  <a:pt x="201" y="601"/>
                </a:cubicBezTo>
                <a:cubicBezTo>
                  <a:pt x="203" y="601"/>
                  <a:pt x="203" y="601"/>
                  <a:pt x="203" y="601"/>
                </a:cubicBezTo>
                <a:cubicBezTo>
                  <a:pt x="200" y="596"/>
                  <a:pt x="197" y="596"/>
                  <a:pt x="196" y="589"/>
                </a:cubicBezTo>
                <a:cubicBezTo>
                  <a:pt x="199" y="589"/>
                  <a:pt x="202" y="590"/>
                  <a:pt x="206" y="591"/>
                </a:cubicBezTo>
                <a:cubicBezTo>
                  <a:pt x="206" y="586"/>
                  <a:pt x="206" y="586"/>
                  <a:pt x="206" y="586"/>
                </a:cubicBezTo>
                <a:cubicBezTo>
                  <a:pt x="203" y="586"/>
                  <a:pt x="203" y="586"/>
                  <a:pt x="203" y="586"/>
                </a:cubicBezTo>
                <a:cubicBezTo>
                  <a:pt x="203" y="589"/>
                  <a:pt x="203" y="589"/>
                  <a:pt x="203" y="589"/>
                </a:cubicBezTo>
                <a:cubicBezTo>
                  <a:pt x="201" y="593"/>
                  <a:pt x="201" y="584"/>
                  <a:pt x="201" y="584"/>
                </a:cubicBezTo>
                <a:cubicBezTo>
                  <a:pt x="203" y="584"/>
                  <a:pt x="203" y="584"/>
                  <a:pt x="203" y="584"/>
                </a:cubicBezTo>
                <a:cubicBezTo>
                  <a:pt x="211" y="584"/>
                  <a:pt x="196" y="581"/>
                  <a:pt x="196" y="581"/>
                </a:cubicBezTo>
                <a:cubicBezTo>
                  <a:pt x="196" y="583"/>
                  <a:pt x="197" y="584"/>
                  <a:pt x="198" y="586"/>
                </a:cubicBezTo>
                <a:cubicBezTo>
                  <a:pt x="188" y="586"/>
                  <a:pt x="188" y="586"/>
                  <a:pt x="188" y="586"/>
                </a:cubicBezTo>
                <a:cubicBezTo>
                  <a:pt x="188" y="584"/>
                  <a:pt x="188" y="584"/>
                  <a:pt x="188" y="584"/>
                </a:cubicBezTo>
                <a:cubicBezTo>
                  <a:pt x="186" y="584"/>
                  <a:pt x="186" y="584"/>
                  <a:pt x="186" y="584"/>
                </a:cubicBezTo>
                <a:cubicBezTo>
                  <a:pt x="186" y="579"/>
                  <a:pt x="186" y="579"/>
                  <a:pt x="186" y="579"/>
                </a:cubicBezTo>
                <a:cubicBezTo>
                  <a:pt x="188" y="581"/>
                  <a:pt x="187" y="579"/>
                  <a:pt x="188" y="584"/>
                </a:cubicBezTo>
                <a:cubicBezTo>
                  <a:pt x="191" y="581"/>
                  <a:pt x="189" y="584"/>
                  <a:pt x="191" y="579"/>
                </a:cubicBezTo>
                <a:cubicBezTo>
                  <a:pt x="196" y="578"/>
                  <a:pt x="199" y="576"/>
                  <a:pt x="201" y="576"/>
                </a:cubicBezTo>
                <a:cubicBezTo>
                  <a:pt x="201" y="579"/>
                  <a:pt x="201" y="579"/>
                  <a:pt x="201" y="579"/>
                </a:cubicBezTo>
                <a:cubicBezTo>
                  <a:pt x="206" y="579"/>
                  <a:pt x="206" y="579"/>
                  <a:pt x="206" y="579"/>
                </a:cubicBezTo>
                <a:cubicBezTo>
                  <a:pt x="206" y="574"/>
                  <a:pt x="206" y="574"/>
                  <a:pt x="206" y="574"/>
                </a:cubicBezTo>
                <a:cubicBezTo>
                  <a:pt x="199" y="575"/>
                  <a:pt x="205" y="576"/>
                  <a:pt x="198" y="574"/>
                </a:cubicBezTo>
                <a:cubicBezTo>
                  <a:pt x="200" y="568"/>
                  <a:pt x="201" y="563"/>
                  <a:pt x="201" y="554"/>
                </a:cubicBezTo>
                <a:cubicBezTo>
                  <a:pt x="202" y="554"/>
                  <a:pt x="204" y="555"/>
                  <a:pt x="206" y="556"/>
                </a:cubicBezTo>
                <a:cubicBezTo>
                  <a:pt x="206" y="554"/>
                  <a:pt x="206" y="554"/>
                  <a:pt x="206" y="554"/>
                </a:cubicBezTo>
                <a:cubicBezTo>
                  <a:pt x="203" y="554"/>
                  <a:pt x="203" y="554"/>
                  <a:pt x="203" y="554"/>
                </a:cubicBezTo>
                <a:cubicBezTo>
                  <a:pt x="198" y="551"/>
                  <a:pt x="208" y="551"/>
                  <a:pt x="208" y="551"/>
                </a:cubicBezTo>
                <a:cubicBezTo>
                  <a:pt x="209" y="554"/>
                  <a:pt x="210" y="558"/>
                  <a:pt x="211" y="561"/>
                </a:cubicBezTo>
                <a:cubicBezTo>
                  <a:pt x="213" y="561"/>
                  <a:pt x="213" y="561"/>
                  <a:pt x="213" y="561"/>
                </a:cubicBezTo>
                <a:cubicBezTo>
                  <a:pt x="213" y="556"/>
                  <a:pt x="213" y="556"/>
                  <a:pt x="213" y="556"/>
                </a:cubicBezTo>
                <a:cubicBezTo>
                  <a:pt x="221" y="556"/>
                  <a:pt x="230" y="555"/>
                  <a:pt x="231" y="554"/>
                </a:cubicBezTo>
                <a:cubicBezTo>
                  <a:pt x="233" y="554"/>
                  <a:pt x="233" y="554"/>
                  <a:pt x="233" y="554"/>
                </a:cubicBezTo>
                <a:cubicBezTo>
                  <a:pt x="232" y="551"/>
                  <a:pt x="231" y="549"/>
                  <a:pt x="231" y="546"/>
                </a:cubicBezTo>
                <a:cubicBezTo>
                  <a:pt x="226" y="546"/>
                  <a:pt x="226" y="546"/>
                  <a:pt x="226" y="546"/>
                </a:cubicBezTo>
                <a:cubicBezTo>
                  <a:pt x="226" y="539"/>
                  <a:pt x="226" y="539"/>
                  <a:pt x="226" y="539"/>
                </a:cubicBezTo>
                <a:cubicBezTo>
                  <a:pt x="228" y="539"/>
                  <a:pt x="228" y="539"/>
                  <a:pt x="228" y="539"/>
                </a:cubicBezTo>
                <a:cubicBezTo>
                  <a:pt x="228" y="538"/>
                  <a:pt x="226" y="533"/>
                  <a:pt x="226" y="529"/>
                </a:cubicBezTo>
                <a:cubicBezTo>
                  <a:pt x="228" y="529"/>
                  <a:pt x="228" y="529"/>
                  <a:pt x="228" y="529"/>
                </a:cubicBezTo>
                <a:cubicBezTo>
                  <a:pt x="231" y="532"/>
                  <a:pt x="228" y="530"/>
                  <a:pt x="233" y="531"/>
                </a:cubicBezTo>
                <a:cubicBezTo>
                  <a:pt x="233" y="529"/>
                  <a:pt x="233" y="529"/>
                  <a:pt x="233" y="529"/>
                </a:cubicBezTo>
                <a:cubicBezTo>
                  <a:pt x="226" y="527"/>
                  <a:pt x="227" y="526"/>
                  <a:pt x="223" y="521"/>
                </a:cubicBezTo>
                <a:cubicBezTo>
                  <a:pt x="221" y="521"/>
                  <a:pt x="221" y="521"/>
                  <a:pt x="221" y="521"/>
                </a:cubicBezTo>
                <a:cubicBezTo>
                  <a:pt x="221" y="514"/>
                  <a:pt x="221" y="514"/>
                  <a:pt x="221" y="514"/>
                </a:cubicBezTo>
                <a:cubicBezTo>
                  <a:pt x="219" y="513"/>
                  <a:pt x="217" y="512"/>
                  <a:pt x="216" y="511"/>
                </a:cubicBezTo>
                <a:cubicBezTo>
                  <a:pt x="216" y="506"/>
                  <a:pt x="216" y="506"/>
                  <a:pt x="216" y="506"/>
                </a:cubicBezTo>
                <a:cubicBezTo>
                  <a:pt x="213" y="506"/>
                  <a:pt x="213" y="506"/>
                  <a:pt x="213" y="506"/>
                </a:cubicBezTo>
                <a:cubicBezTo>
                  <a:pt x="214" y="505"/>
                  <a:pt x="215" y="503"/>
                  <a:pt x="216" y="501"/>
                </a:cubicBezTo>
                <a:cubicBezTo>
                  <a:pt x="213" y="501"/>
                  <a:pt x="213" y="501"/>
                  <a:pt x="213" y="501"/>
                </a:cubicBezTo>
                <a:cubicBezTo>
                  <a:pt x="213" y="504"/>
                  <a:pt x="213" y="504"/>
                  <a:pt x="213" y="504"/>
                </a:cubicBezTo>
                <a:cubicBezTo>
                  <a:pt x="203" y="504"/>
                  <a:pt x="203" y="504"/>
                  <a:pt x="203" y="504"/>
                </a:cubicBezTo>
                <a:cubicBezTo>
                  <a:pt x="203" y="501"/>
                  <a:pt x="203" y="501"/>
                  <a:pt x="203" y="501"/>
                </a:cubicBezTo>
                <a:cubicBezTo>
                  <a:pt x="213" y="501"/>
                  <a:pt x="213" y="501"/>
                  <a:pt x="213" y="501"/>
                </a:cubicBezTo>
                <a:cubicBezTo>
                  <a:pt x="213" y="496"/>
                  <a:pt x="213" y="496"/>
                  <a:pt x="213" y="496"/>
                </a:cubicBezTo>
                <a:cubicBezTo>
                  <a:pt x="211" y="495"/>
                  <a:pt x="210" y="495"/>
                  <a:pt x="208" y="494"/>
                </a:cubicBezTo>
                <a:cubicBezTo>
                  <a:pt x="209" y="490"/>
                  <a:pt x="210" y="487"/>
                  <a:pt x="211" y="484"/>
                </a:cubicBezTo>
                <a:cubicBezTo>
                  <a:pt x="208" y="484"/>
                  <a:pt x="208" y="484"/>
                  <a:pt x="208" y="484"/>
                </a:cubicBezTo>
                <a:cubicBezTo>
                  <a:pt x="206" y="475"/>
                  <a:pt x="207" y="476"/>
                  <a:pt x="208" y="469"/>
                </a:cubicBezTo>
                <a:cubicBezTo>
                  <a:pt x="222" y="475"/>
                  <a:pt x="208" y="472"/>
                  <a:pt x="223" y="469"/>
                </a:cubicBezTo>
                <a:cubicBezTo>
                  <a:pt x="223" y="471"/>
                  <a:pt x="223" y="471"/>
                  <a:pt x="223" y="471"/>
                </a:cubicBezTo>
                <a:cubicBezTo>
                  <a:pt x="219" y="474"/>
                  <a:pt x="215" y="476"/>
                  <a:pt x="211" y="479"/>
                </a:cubicBezTo>
                <a:cubicBezTo>
                  <a:pt x="211" y="481"/>
                  <a:pt x="211" y="481"/>
                  <a:pt x="211" y="481"/>
                </a:cubicBezTo>
                <a:cubicBezTo>
                  <a:pt x="221" y="481"/>
                  <a:pt x="221" y="481"/>
                  <a:pt x="221" y="481"/>
                </a:cubicBezTo>
                <a:cubicBezTo>
                  <a:pt x="223" y="478"/>
                  <a:pt x="220" y="481"/>
                  <a:pt x="223" y="479"/>
                </a:cubicBezTo>
                <a:cubicBezTo>
                  <a:pt x="223" y="476"/>
                  <a:pt x="223" y="476"/>
                  <a:pt x="223" y="476"/>
                </a:cubicBezTo>
                <a:cubicBezTo>
                  <a:pt x="233" y="476"/>
                  <a:pt x="233" y="476"/>
                  <a:pt x="233" y="476"/>
                </a:cubicBezTo>
                <a:cubicBezTo>
                  <a:pt x="231" y="468"/>
                  <a:pt x="230" y="469"/>
                  <a:pt x="233" y="461"/>
                </a:cubicBezTo>
                <a:cubicBezTo>
                  <a:pt x="236" y="462"/>
                  <a:pt x="238" y="463"/>
                  <a:pt x="241" y="464"/>
                </a:cubicBezTo>
                <a:cubicBezTo>
                  <a:pt x="241" y="459"/>
                  <a:pt x="241" y="459"/>
                  <a:pt x="241" y="459"/>
                </a:cubicBezTo>
                <a:cubicBezTo>
                  <a:pt x="235" y="459"/>
                  <a:pt x="234" y="460"/>
                  <a:pt x="231" y="461"/>
                </a:cubicBezTo>
                <a:cubicBezTo>
                  <a:pt x="231" y="459"/>
                  <a:pt x="231" y="459"/>
                  <a:pt x="231" y="459"/>
                </a:cubicBezTo>
                <a:cubicBezTo>
                  <a:pt x="228" y="457"/>
                  <a:pt x="230" y="459"/>
                  <a:pt x="228" y="456"/>
                </a:cubicBezTo>
                <a:cubicBezTo>
                  <a:pt x="237" y="453"/>
                  <a:pt x="236" y="458"/>
                  <a:pt x="236" y="441"/>
                </a:cubicBezTo>
                <a:cubicBezTo>
                  <a:pt x="238" y="441"/>
                  <a:pt x="238" y="441"/>
                  <a:pt x="238" y="441"/>
                </a:cubicBezTo>
                <a:cubicBezTo>
                  <a:pt x="238" y="434"/>
                  <a:pt x="238" y="434"/>
                  <a:pt x="238" y="434"/>
                </a:cubicBezTo>
                <a:cubicBezTo>
                  <a:pt x="246" y="434"/>
                  <a:pt x="246" y="434"/>
                  <a:pt x="246" y="434"/>
                </a:cubicBezTo>
                <a:cubicBezTo>
                  <a:pt x="246" y="431"/>
                  <a:pt x="246" y="431"/>
                  <a:pt x="246" y="431"/>
                </a:cubicBezTo>
                <a:cubicBezTo>
                  <a:pt x="248" y="431"/>
                  <a:pt x="248" y="431"/>
                  <a:pt x="248" y="431"/>
                </a:cubicBezTo>
                <a:cubicBezTo>
                  <a:pt x="248" y="424"/>
                  <a:pt x="248" y="424"/>
                  <a:pt x="248" y="424"/>
                </a:cubicBezTo>
                <a:cubicBezTo>
                  <a:pt x="246" y="424"/>
                  <a:pt x="246" y="424"/>
                  <a:pt x="246" y="424"/>
                </a:cubicBezTo>
                <a:cubicBezTo>
                  <a:pt x="246" y="426"/>
                  <a:pt x="246" y="426"/>
                  <a:pt x="246" y="426"/>
                </a:cubicBezTo>
                <a:cubicBezTo>
                  <a:pt x="243" y="429"/>
                  <a:pt x="245" y="426"/>
                  <a:pt x="243" y="431"/>
                </a:cubicBezTo>
                <a:cubicBezTo>
                  <a:pt x="239" y="430"/>
                  <a:pt x="239" y="433"/>
                  <a:pt x="238" y="429"/>
                </a:cubicBezTo>
                <a:cubicBezTo>
                  <a:pt x="235" y="426"/>
                  <a:pt x="237" y="429"/>
                  <a:pt x="236" y="424"/>
                </a:cubicBezTo>
                <a:cubicBezTo>
                  <a:pt x="233" y="424"/>
                  <a:pt x="233" y="424"/>
                  <a:pt x="233" y="424"/>
                </a:cubicBezTo>
                <a:cubicBezTo>
                  <a:pt x="233" y="404"/>
                  <a:pt x="233" y="404"/>
                  <a:pt x="233" y="404"/>
                </a:cubicBezTo>
                <a:cubicBezTo>
                  <a:pt x="238" y="404"/>
                  <a:pt x="238" y="404"/>
                  <a:pt x="238" y="404"/>
                </a:cubicBezTo>
                <a:cubicBezTo>
                  <a:pt x="239" y="410"/>
                  <a:pt x="239" y="410"/>
                  <a:pt x="241" y="414"/>
                </a:cubicBezTo>
                <a:cubicBezTo>
                  <a:pt x="248" y="414"/>
                  <a:pt x="245" y="409"/>
                  <a:pt x="248" y="416"/>
                </a:cubicBezTo>
                <a:cubicBezTo>
                  <a:pt x="254" y="423"/>
                  <a:pt x="250" y="434"/>
                  <a:pt x="253" y="441"/>
                </a:cubicBezTo>
                <a:cubicBezTo>
                  <a:pt x="255" y="442"/>
                  <a:pt x="256" y="443"/>
                  <a:pt x="258" y="444"/>
                </a:cubicBezTo>
                <a:cubicBezTo>
                  <a:pt x="257" y="445"/>
                  <a:pt x="256" y="447"/>
                  <a:pt x="256" y="449"/>
                </a:cubicBezTo>
                <a:cubicBezTo>
                  <a:pt x="258" y="449"/>
                  <a:pt x="258" y="449"/>
                  <a:pt x="258" y="449"/>
                </a:cubicBezTo>
                <a:cubicBezTo>
                  <a:pt x="258" y="454"/>
                  <a:pt x="258" y="454"/>
                  <a:pt x="258" y="454"/>
                </a:cubicBezTo>
                <a:cubicBezTo>
                  <a:pt x="261" y="454"/>
                  <a:pt x="261" y="454"/>
                  <a:pt x="261" y="454"/>
                </a:cubicBezTo>
                <a:cubicBezTo>
                  <a:pt x="261" y="456"/>
                  <a:pt x="261" y="456"/>
                  <a:pt x="261" y="456"/>
                </a:cubicBezTo>
                <a:cubicBezTo>
                  <a:pt x="273" y="456"/>
                  <a:pt x="273" y="456"/>
                  <a:pt x="273" y="456"/>
                </a:cubicBezTo>
                <a:cubicBezTo>
                  <a:pt x="273" y="446"/>
                  <a:pt x="273" y="446"/>
                  <a:pt x="273" y="446"/>
                </a:cubicBezTo>
                <a:cubicBezTo>
                  <a:pt x="270" y="445"/>
                  <a:pt x="268" y="445"/>
                  <a:pt x="265" y="444"/>
                </a:cubicBezTo>
                <a:cubicBezTo>
                  <a:pt x="265" y="436"/>
                  <a:pt x="265" y="436"/>
                  <a:pt x="265" y="436"/>
                </a:cubicBezTo>
                <a:cubicBezTo>
                  <a:pt x="269" y="434"/>
                  <a:pt x="268" y="435"/>
                  <a:pt x="270" y="431"/>
                </a:cubicBezTo>
                <a:cubicBezTo>
                  <a:pt x="278" y="435"/>
                  <a:pt x="276" y="435"/>
                  <a:pt x="285" y="436"/>
                </a:cubicBezTo>
                <a:cubicBezTo>
                  <a:pt x="287" y="429"/>
                  <a:pt x="286" y="431"/>
                  <a:pt x="293" y="429"/>
                </a:cubicBezTo>
                <a:cubicBezTo>
                  <a:pt x="293" y="426"/>
                  <a:pt x="293" y="426"/>
                  <a:pt x="293" y="426"/>
                </a:cubicBezTo>
                <a:cubicBezTo>
                  <a:pt x="290" y="424"/>
                  <a:pt x="290" y="422"/>
                  <a:pt x="288" y="419"/>
                </a:cubicBezTo>
                <a:cubicBezTo>
                  <a:pt x="285" y="419"/>
                  <a:pt x="285" y="419"/>
                  <a:pt x="285" y="419"/>
                </a:cubicBezTo>
                <a:cubicBezTo>
                  <a:pt x="286" y="421"/>
                  <a:pt x="287" y="424"/>
                  <a:pt x="288" y="426"/>
                </a:cubicBezTo>
                <a:cubicBezTo>
                  <a:pt x="285" y="426"/>
                  <a:pt x="285" y="426"/>
                  <a:pt x="285" y="426"/>
                </a:cubicBezTo>
                <a:cubicBezTo>
                  <a:pt x="283" y="429"/>
                  <a:pt x="279" y="432"/>
                  <a:pt x="275" y="434"/>
                </a:cubicBezTo>
                <a:cubicBezTo>
                  <a:pt x="275" y="431"/>
                  <a:pt x="275" y="431"/>
                  <a:pt x="275" y="431"/>
                </a:cubicBezTo>
                <a:cubicBezTo>
                  <a:pt x="273" y="429"/>
                  <a:pt x="275" y="432"/>
                  <a:pt x="273" y="429"/>
                </a:cubicBezTo>
                <a:cubicBezTo>
                  <a:pt x="279" y="427"/>
                  <a:pt x="280" y="426"/>
                  <a:pt x="283" y="421"/>
                </a:cubicBezTo>
                <a:cubicBezTo>
                  <a:pt x="279" y="421"/>
                  <a:pt x="284" y="423"/>
                  <a:pt x="280" y="424"/>
                </a:cubicBezTo>
                <a:cubicBezTo>
                  <a:pt x="278" y="429"/>
                  <a:pt x="278" y="419"/>
                  <a:pt x="278" y="419"/>
                </a:cubicBezTo>
                <a:cubicBezTo>
                  <a:pt x="280" y="418"/>
                  <a:pt x="281" y="417"/>
                  <a:pt x="283" y="416"/>
                </a:cubicBezTo>
                <a:cubicBezTo>
                  <a:pt x="283" y="414"/>
                  <a:pt x="283" y="414"/>
                  <a:pt x="283" y="414"/>
                </a:cubicBezTo>
                <a:cubicBezTo>
                  <a:pt x="280" y="416"/>
                  <a:pt x="281" y="412"/>
                  <a:pt x="280" y="411"/>
                </a:cubicBezTo>
                <a:cubicBezTo>
                  <a:pt x="278" y="411"/>
                  <a:pt x="278" y="411"/>
                  <a:pt x="278" y="411"/>
                </a:cubicBezTo>
                <a:cubicBezTo>
                  <a:pt x="278" y="409"/>
                  <a:pt x="278" y="409"/>
                  <a:pt x="278" y="409"/>
                </a:cubicBezTo>
                <a:cubicBezTo>
                  <a:pt x="272" y="411"/>
                  <a:pt x="275" y="411"/>
                  <a:pt x="270" y="406"/>
                </a:cubicBezTo>
                <a:cubicBezTo>
                  <a:pt x="272" y="407"/>
                  <a:pt x="280" y="405"/>
                  <a:pt x="278" y="409"/>
                </a:cubicBezTo>
                <a:cubicBezTo>
                  <a:pt x="280" y="409"/>
                  <a:pt x="280" y="409"/>
                  <a:pt x="280" y="409"/>
                </a:cubicBezTo>
                <a:cubicBezTo>
                  <a:pt x="280" y="406"/>
                  <a:pt x="280" y="406"/>
                  <a:pt x="280" y="406"/>
                </a:cubicBezTo>
                <a:cubicBezTo>
                  <a:pt x="282" y="408"/>
                  <a:pt x="284" y="409"/>
                  <a:pt x="283" y="414"/>
                </a:cubicBezTo>
                <a:cubicBezTo>
                  <a:pt x="285" y="415"/>
                  <a:pt x="286" y="416"/>
                  <a:pt x="288" y="416"/>
                </a:cubicBezTo>
                <a:cubicBezTo>
                  <a:pt x="288" y="414"/>
                  <a:pt x="288" y="414"/>
                  <a:pt x="288" y="414"/>
                </a:cubicBezTo>
                <a:cubicBezTo>
                  <a:pt x="285" y="414"/>
                  <a:pt x="285" y="414"/>
                  <a:pt x="285" y="414"/>
                </a:cubicBezTo>
                <a:cubicBezTo>
                  <a:pt x="278" y="414"/>
                  <a:pt x="293" y="411"/>
                  <a:pt x="293" y="411"/>
                </a:cubicBezTo>
                <a:cubicBezTo>
                  <a:pt x="293" y="416"/>
                  <a:pt x="293" y="416"/>
                  <a:pt x="293" y="416"/>
                </a:cubicBezTo>
                <a:cubicBezTo>
                  <a:pt x="298" y="416"/>
                  <a:pt x="298" y="416"/>
                  <a:pt x="298" y="416"/>
                </a:cubicBezTo>
                <a:cubicBezTo>
                  <a:pt x="298" y="413"/>
                  <a:pt x="296" y="417"/>
                  <a:pt x="295" y="414"/>
                </a:cubicBezTo>
                <a:cubicBezTo>
                  <a:pt x="291" y="412"/>
                  <a:pt x="300" y="411"/>
                  <a:pt x="300" y="411"/>
                </a:cubicBezTo>
                <a:cubicBezTo>
                  <a:pt x="303" y="414"/>
                  <a:pt x="300" y="412"/>
                  <a:pt x="303" y="414"/>
                </a:cubicBezTo>
                <a:cubicBezTo>
                  <a:pt x="302" y="417"/>
                  <a:pt x="298" y="418"/>
                  <a:pt x="298" y="419"/>
                </a:cubicBezTo>
                <a:cubicBezTo>
                  <a:pt x="300" y="421"/>
                  <a:pt x="301" y="424"/>
                  <a:pt x="303" y="426"/>
                </a:cubicBezTo>
                <a:cubicBezTo>
                  <a:pt x="300" y="426"/>
                  <a:pt x="300" y="426"/>
                  <a:pt x="300" y="426"/>
                </a:cubicBezTo>
                <a:cubicBezTo>
                  <a:pt x="300" y="429"/>
                  <a:pt x="300" y="429"/>
                  <a:pt x="300" y="429"/>
                </a:cubicBezTo>
                <a:cubicBezTo>
                  <a:pt x="303" y="429"/>
                  <a:pt x="303" y="429"/>
                  <a:pt x="303" y="429"/>
                </a:cubicBezTo>
                <a:cubicBezTo>
                  <a:pt x="306" y="426"/>
                  <a:pt x="303" y="428"/>
                  <a:pt x="308" y="426"/>
                </a:cubicBezTo>
                <a:cubicBezTo>
                  <a:pt x="308" y="421"/>
                  <a:pt x="308" y="421"/>
                  <a:pt x="308" y="421"/>
                </a:cubicBezTo>
                <a:cubicBezTo>
                  <a:pt x="312" y="424"/>
                  <a:pt x="316" y="426"/>
                  <a:pt x="320" y="429"/>
                </a:cubicBezTo>
                <a:cubicBezTo>
                  <a:pt x="320" y="424"/>
                  <a:pt x="320" y="424"/>
                  <a:pt x="320" y="424"/>
                </a:cubicBezTo>
                <a:cubicBezTo>
                  <a:pt x="318" y="424"/>
                  <a:pt x="318" y="424"/>
                  <a:pt x="318" y="424"/>
                </a:cubicBezTo>
                <a:cubicBezTo>
                  <a:pt x="318" y="421"/>
                  <a:pt x="318" y="421"/>
                  <a:pt x="318" y="421"/>
                </a:cubicBezTo>
                <a:cubicBezTo>
                  <a:pt x="310" y="421"/>
                  <a:pt x="310" y="421"/>
                  <a:pt x="310" y="421"/>
                </a:cubicBezTo>
                <a:cubicBezTo>
                  <a:pt x="310" y="419"/>
                  <a:pt x="310" y="419"/>
                  <a:pt x="310" y="419"/>
                </a:cubicBezTo>
                <a:cubicBezTo>
                  <a:pt x="315" y="417"/>
                  <a:pt x="313" y="420"/>
                  <a:pt x="315" y="416"/>
                </a:cubicBezTo>
                <a:cubicBezTo>
                  <a:pt x="318" y="416"/>
                  <a:pt x="318" y="416"/>
                  <a:pt x="318" y="416"/>
                </a:cubicBezTo>
                <a:cubicBezTo>
                  <a:pt x="317" y="414"/>
                  <a:pt x="316" y="411"/>
                  <a:pt x="315" y="409"/>
                </a:cubicBezTo>
                <a:cubicBezTo>
                  <a:pt x="320" y="411"/>
                  <a:pt x="320" y="411"/>
                  <a:pt x="320" y="411"/>
                </a:cubicBezTo>
                <a:cubicBezTo>
                  <a:pt x="323" y="404"/>
                  <a:pt x="318" y="400"/>
                  <a:pt x="315" y="396"/>
                </a:cubicBezTo>
                <a:cubicBezTo>
                  <a:pt x="313" y="396"/>
                  <a:pt x="313" y="396"/>
                  <a:pt x="313" y="396"/>
                </a:cubicBezTo>
                <a:cubicBezTo>
                  <a:pt x="312" y="391"/>
                  <a:pt x="311" y="386"/>
                  <a:pt x="310" y="381"/>
                </a:cubicBezTo>
                <a:cubicBezTo>
                  <a:pt x="315" y="381"/>
                  <a:pt x="315" y="381"/>
                  <a:pt x="315" y="381"/>
                </a:cubicBezTo>
                <a:cubicBezTo>
                  <a:pt x="316" y="380"/>
                  <a:pt x="317" y="378"/>
                  <a:pt x="318" y="376"/>
                </a:cubicBezTo>
                <a:cubicBezTo>
                  <a:pt x="313" y="376"/>
                  <a:pt x="313" y="376"/>
                  <a:pt x="313" y="376"/>
                </a:cubicBezTo>
                <a:cubicBezTo>
                  <a:pt x="313" y="366"/>
                  <a:pt x="313" y="366"/>
                  <a:pt x="313" y="366"/>
                </a:cubicBezTo>
                <a:cubicBezTo>
                  <a:pt x="315" y="366"/>
                  <a:pt x="315" y="366"/>
                  <a:pt x="315" y="366"/>
                </a:cubicBezTo>
                <a:cubicBezTo>
                  <a:pt x="315" y="369"/>
                  <a:pt x="315" y="369"/>
                  <a:pt x="315" y="369"/>
                </a:cubicBezTo>
                <a:cubicBezTo>
                  <a:pt x="325" y="369"/>
                  <a:pt x="325" y="369"/>
                  <a:pt x="325" y="369"/>
                </a:cubicBezTo>
                <a:cubicBezTo>
                  <a:pt x="325" y="371"/>
                  <a:pt x="325" y="371"/>
                  <a:pt x="325" y="371"/>
                </a:cubicBezTo>
                <a:cubicBezTo>
                  <a:pt x="321" y="375"/>
                  <a:pt x="321" y="374"/>
                  <a:pt x="320" y="381"/>
                </a:cubicBezTo>
                <a:cubicBezTo>
                  <a:pt x="325" y="380"/>
                  <a:pt x="323" y="382"/>
                  <a:pt x="325" y="379"/>
                </a:cubicBezTo>
                <a:cubicBezTo>
                  <a:pt x="328" y="380"/>
                  <a:pt x="330" y="381"/>
                  <a:pt x="333" y="381"/>
                </a:cubicBezTo>
                <a:cubicBezTo>
                  <a:pt x="333" y="384"/>
                  <a:pt x="333" y="384"/>
                  <a:pt x="333" y="384"/>
                </a:cubicBezTo>
                <a:cubicBezTo>
                  <a:pt x="327" y="384"/>
                  <a:pt x="327" y="385"/>
                  <a:pt x="323" y="386"/>
                </a:cubicBezTo>
                <a:cubicBezTo>
                  <a:pt x="323" y="384"/>
                  <a:pt x="323" y="384"/>
                  <a:pt x="323" y="384"/>
                </a:cubicBezTo>
                <a:cubicBezTo>
                  <a:pt x="320" y="382"/>
                  <a:pt x="323" y="384"/>
                  <a:pt x="320" y="381"/>
                </a:cubicBezTo>
                <a:cubicBezTo>
                  <a:pt x="315" y="381"/>
                  <a:pt x="315" y="381"/>
                  <a:pt x="315" y="381"/>
                </a:cubicBezTo>
                <a:cubicBezTo>
                  <a:pt x="313" y="389"/>
                  <a:pt x="314" y="385"/>
                  <a:pt x="315" y="394"/>
                </a:cubicBezTo>
                <a:cubicBezTo>
                  <a:pt x="320" y="394"/>
                  <a:pt x="320" y="394"/>
                  <a:pt x="320" y="394"/>
                </a:cubicBezTo>
                <a:cubicBezTo>
                  <a:pt x="322" y="400"/>
                  <a:pt x="323" y="401"/>
                  <a:pt x="328" y="404"/>
                </a:cubicBezTo>
                <a:cubicBezTo>
                  <a:pt x="328" y="406"/>
                  <a:pt x="328" y="406"/>
                  <a:pt x="328" y="406"/>
                </a:cubicBezTo>
                <a:cubicBezTo>
                  <a:pt x="330" y="406"/>
                  <a:pt x="330" y="406"/>
                  <a:pt x="330" y="406"/>
                </a:cubicBezTo>
                <a:cubicBezTo>
                  <a:pt x="330" y="404"/>
                  <a:pt x="330" y="404"/>
                  <a:pt x="330" y="404"/>
                </a:cubicBezTo>
                <a:cubicBezTo>
                  <a:pt x="336" y="404"/>
                  <a:pt x="337" y="405"/>
                  <a:pt x="340" y="406"/>
                </a:cubicBezTo>
                <a:cubicBezTo>
                  <a:pt x="340" y="405"/>
                  <a:pt x="339" y="403"/>
                  <a:pt x="338" y="401"/>
                </a:cubicBezTo>
                <a:cubicBezTo>
                  <a:pt x="338" y="401"/>
                  <a:pt x="342" y="399"/>
                  <a:pt x="340" y="396"/>
                </a:cubicBezTo>
                <a:cubicBezTo>
                  <a:pt x="338" y="393"/>
                  <a:pt x="333" y="396"/>
                  <a:pt x="330" y="394"/>
                </a:cubicBezTo>
                <a:cubicBezTo>
                  <a:pt x="331" y="392"/>
                  <a:pt x="332" y="391"/>
                  <a:pt x="333" y="389"/>
                </a:cubicBezTo>
                <a:cubicBezTo>
                  <a:pt x="328" y="389"/>
                  <a:pt x="328" y="389"/>
                  <a:pt x="328" y="389"/>
                </a:cubicBezTo>
                <a:cubicBezTo>
                  <a:pt x="328" y="386"/>
                  <a:pt x="328" y="386"/>
                  <a:pt x="328" y="386"/>
                </a:cubicBezTo>
                <a:cubicBezTo>
                  <a:pt x="338" y="386"/>
                  <a:pt x="338" y="386"/>
                  <a:pt x="338" y="386"/>
                </a:cubicBezTo>
                <a:cubicBezTo>
                  <a:pt x="338" y="391"/>
                  <a:pt x="338" y="391"/>
                  <a:pt x="338" y="391"/>
                </a:cubicBezTo>
                <a:cubicBezTo>
                  <a:pt x="340" y="391"/>
                  <a:pt x="340" y="391"/>
                  <a:pt x="340" y="391"/>
                </a:cubicBezTo>
                <a:cubicBezTo>
                  <a:pt x="340" y="388"/>
                  <a:pt x="339" y="385"/>
                  <a:pt x="338" y="381"/>
                </a:cubicBezTo>
                <a:cubicBezTo>
                  <a:pt x="340" y="381"/>
                  <a:pt x="340" y="381"/>
                  <a:pt x="340" y="381"/>
                </a:cubicBezTo>
                <a:cubicBezTo>
                  <a:pt x="341" y="380"/>
                  <a:pt x="342" y="378"/>
                  <a:pt x="343" y="376"/>
                </a:cubicBezTo>
                <a:cubicBezTo>
                  <a:pt x="340" y="375"/>
                  <a:pt x="342" y="378"/>
                  <a:pt x="340" y="379"/>
                </a:cubicBezTo>
                <a:cubicBezTo>
                  <a:pt x="336" y="381"/>
                  <a:pt x="338" y="375"/>
                  <a:pt x="338" y="374"/>
                </a:cubicBezTo>
                <a:cubicBezTo>
                  <a:pt x="342" y="372"/>
                  <a:pt x="342" y="370"/>
                  <a:pt x="348" y="369"/>
                </a:cubicBezTo>
                <a:cubicBezTo>
                  <a:pt x="348" y="366"/>
                  <a:pt x="348" y="366"/>
                  <a:pt x="348" y="366"/>
                </a:cubicBezTo>
                <a:cubicBezTo>
                  <a:pt x="351" y="366"/>
                  <a:pt x="347" y="367"/>
                  <a:pt x="350" y="369"/>
                </a:cubicBezTo>
                <a:cubicBezTo>
                  <a:pt x="353" y="369"/>
                  <a:pt x="353" y="369"/>
                  <a:pt x="353" y="369"/>
                </a:cubicBezTo>
                <a:cubicBezTo>
                  <a:pt x="353" y="371"/>
                  <a:pt x="353" y="371"/>
                  <a:pt x="353" y="371"/>
                </a:cubicBezTo>
                <a:cubicBezTo>
                  <a:pt x="360" y="371"/>
                  <a:pt x="360" y="371"/>
                  <a:pt x="360" y="371"/>
                </a:cubicBezTo>
                <a:cubicBezTo>
                  <a:pt x="358" y="367"/>
                  <a:pt x="357" y="367"/>
                  <a:pt x="355" y="361"/>
                </a:cubicBezTo>
                <a:cubicBezTo>
                  <a:pt x="357" y="361"/>
                  <a:pt x="359" y="360"/>
                  <a:pt x="360" y="359"/>
                </a:cubicBezTo>
                <a:cubicBezTo>
                  <a:pt x="364" y="356"/>
                  <a:pt x="361" y="358"/>
                  <a:pt x="360" y="351"/>
                </a:cubicBezTo>
                <a:cubicBezTo>
                  <a:pt x="363" y="351"/>
                  <a:pt x="363" y="351"/>
                  <a:pt x="363" y="351"/>
                </a:cubicBezTo>
                <a:cubicBezTo>
                  <a:pt x="363" y="354"/>
                  <a:pt x="363" y="354"/>
                  <a:pt x="363" y="354"/>
                </a:cubicBezTo>
                <a:cubicBezTo>
                  <a:pt x="365" y="354"/>
                  <a:pt x="365" y="354"/>
                  <a:pt x="365" y="354"/>
                </a:cubicBezTo>
                <a:cubicBezTo>
                  <a:pt x="365" y="351"/>
                  <a:pt x="365" y="351"/>
                  <a:pt x="365" y="351"/>
                </a:cubicBezTo>
                <a:cubicBezTo>
                  <a:pt x="367" y="352"/>
                  <a:pt x="369" y="353"/>
                  <a:pt x="370" y="354"/>
                </a:cubicBezTo>
                <a:cubicBezTo>
                  <a:pt x="370" y="349"/>
                  <a:pt x="370" y="349"/>
                  <a:pt x="370" y="349"/>
                </a:cubicBezTo>
                <a:cubicBezTo>
                  <a:pt x="373" y="349"/>
                  <a:pt x="373" y="349"/>
                  <a:pt x="373" y="349"/>
                </a:cubicBezTo>
                <a:cubicBezTo>
                  <a:pt x="373" y="351"/>
                  <a:pt x="373" y="351"/>
                  <a:pt x="373" y="351"/>
                </a:cubicBezTo>
                <a:cubicBezTo>
                  <a:pt x="374" y="352"/>
                  <a:pt x="376" y="353"/>
                  <a:pt x="378" y="354"/>
                </a:cubicBezTo>
                <a:cubicBezTo>
                  <a:pt x="372" y="344"/>
                  <a:pt x="373" y="352"/>
                  <a:pt x="375" y="339"/>
                </a:cubicBezTo>
                <a:cubicBezTo>
                  <a:pt x="378" y="339"/>
                  <a:pt x="378" y="339"/>
                  <a:pt x="378" y="339"/>
                </a:cubicBezTo>
                <a:cubicBezTo>
                  <a:pt x="379" y="344"/>
                  <a:pt x="379" y="349"/>
                  <a:pt x="380" y="354"/>
                </a:cubicBezTo>
                <a:cubicBezTo>
                  <a:pt x="383" y="351"/>
                  <a:pt x="381" y="354"/>
                  <a:pt x="383" y="349"/>
                </a:cubicBezTo>
                <a:cubicBezTo>
                  <a:pt x="387" y="346"/>
                  <a:pt x="386" y="347"/>
                  <a:pt x="388" y="341"/>
                </a:cubicBezTo>
                <a:cubicBezTo>
                  <a:pt x="396" y="342"/>
                  <a:pt x="395" y="344"/>
                  <a:pt x="400" y="346"/>
                </a:cubicBezTo>
                <a:cubicBezTo>
                  <a:pt x="400" y="341"/>
                  <a:pt x="400" y="341"/>
                  <a:pt x="400" y="341"/>
                </a:cubicBezTo>
                <a:cubicBezTo>
                  <a:pt x="395" y="341"/>
                  <a:pt x="395" y="341"/>
                  <a:pt x="395" y="341"/>
                </a:cubicBezTo>
                <a:cubicBezTo>
                  <a:pt x="396" y="340"/>
                  <a:pt x="397" y="338"/>
                  <a:pt x="398" y="336"/>
                </a:cubicBezTo>
                <a:cubicBezTo>
                  <a:pt x="395" y="336"/>
                  <a:pt x="395" y="336"/>
                  <a:pt x="395" y="336"/>
                </a:cubicBezTo>
                <a:cubicBezTo>
                  <a:pt x="395" y="339"/>
                  <a:pt x="395" y="339"/>
                  <a:pt x="395" y="339"/>
                </a:cubicBezTo>
                <a:cubicBezTo>
                  <a:pt x="394" y="340"/>
                  <a:pt x="388" y="340"/>
                  <a:pt x="385" y="341"/>
                </a:cubicBezTo>
                <a:cubicBezTo>
                  <a:pt x="385" y="346"/>
                  <a:pt x="385" y="346"/>
                  <a:pt x="385" y="346"/>
                </a:cubicBezTo>
                <a:cubicBezTo>
                  <a:pt x="383" y="346"/>
                  <a:pt x="383" y="346"/>
                  <a:pt x="383" y="346"/>
                </a:cubicBezTo>
                <a:cubicBezTo>
                  <a:pt x="383" y="341"/>
                  <a:pt x="383" y="341"/>
                  <a:pt x="383" y="341"/>
                </a:cubicBezTo>
                <a:cubicBezTo>
                  <a:pt x="380" y="340"/>
                  <a:pt x="379" y="340"/>
                  <a:pt x="378" y="336"/>
                </a:cubicBezTo>
                <a:cubicBezTo>
                  <a:pt x="375" y="334"/>
                  <a:pt x="377" y="337"/>
                  <a:pt x="375" y="331"/>
                </a:cubicBezTo>
                <a:cubicBezTo>
                  <a:pt x="379" y="328"/>
                  <a:pt x="380" y="326"/>
                  <a:pt x="380" y="319"/>
                </a:cubicBezTo>
                <a:cubicBezTo>
                  <a:pt x="378" y="320"/>
                  <a:pt x="375" y="321"/>
                  <a:pt x="373" y="321"/>
                </a:cubicBezTo>
                <a:cubicBezTo>
                  <a:pt x="374" y="331"/>
                  <a:pt x="377" y="337"/>
                  <a:pt x="370" y="339"/>
                </a:cubicBezTo>
                <a:cubicBezTo>
                  <a:pt x="370" y="329"/>
                  <a:pt x="370" y="329"/>
                  <a:pt x="370" y="329"/>
                </a:cubicBezTo>
                <a:cubicBezTo>
                  <a:pt x="365" y="329"/>
                  <a:pt x="365" y="329"/>
                  <a:pt x="365" y="329"/>
                </a:cubicBezTo>
                <a:cubicBezTo>
                  <a:pt x="365" y="331"/>
                  <a:pt x="365" y="331"/>
                  <a:pt x="365" y="331"/>
                </a:cubicBezTo>
                <a:cubicBezTo>
                  <a:pt x="368" y="331"/>
                  <a:pt x="368" y="331"/>
                  <a:pt x="368" y="331"/>
                </a:cubicBezTo>
                <a:cubicBezTo>
                  <a:pt x="365" y="334"/>
                  <a:pt x="368" y="332"/>
                  <a:pt x="363" y="334"/>
                </a:cubicBezTo>
                <a:cubicBezTo>
                  <a:pt x="361" y="342"/>
                  <a:pt x="358" y="344"/>
                  <a:pt x="358" y="354"/>
                </a:cubicBezTo>
                <a:cubicBezTo>
                  <a:pt x="353" y="354"/>
                  <a:pt x="353" y="354"/>
                  <a:pt x="353" y="354"/>
                </a:cubicBezTo>
                <a:cubicBezTo>
                  <a:pt x="353" y="346"/>
                  <a:pt x="348" y="349"/>
                  <a:pt x="355" y="346"/>
                </a:cubicBezTo>
                <a:cubicBezTo>
                  <a:pt x="356" y="344"/>
                  <a:pt x="357" y="341"/>
                  <a:pt x="358" y="339"/>
                </a:cubicBezTo>
                <a:cubicBezTo>
                  <a:pt x="350" y="339"/>
                  <a:pt x="350" y="339"/>
                  <a:pt x="350" y="339"/>
                </a:cubicBezTo>
                <a:cubicBezTo>
                  <a:pt x="348" y="336"/>
                  <a:pt x="352" y="337"/>
                  <a:pt x="353" y="336"/>
                </a:cubicBezTo>
                <a:cubicBezTo>
                  <a:pt x="353" y="334"/>
                  <a:pt x="353" y="334"/>
                  <a:pt x="353" y="334"/>
                </a:cubicBezTo>
                <a:cubicBezTo>
                  <a:pt x="350" y="334"/>
                  <a:pt x="350" y="334"/>
                  <a:pt x="350" y="334"/>
                </a:cubicBezTo>
                <a:cubicBezTo>
                  <a:pt x="350" y="331"/>
                  <a:pt x="350" y="331"/>
                  <a:pt x="350" y="331"/>
                </a:cubicBezTo>
                <a:cubicBezTo>
                  <a:pt x="353" y="331"/>
                  <a:pt x="353" y="331"/>
                  <a:pt x="353" y="331"/>
                </a:cubicBezTo>
                <a:cubicBezTo>
                  <a:pt x="354" y="327"/>
                  <a:pt x="350" y="326"/>
                  <a:pt x="350" y="326"/>
                </a:cubicBezTo>
                <a:cubicBezTo>
                  <a:pt x="351" y="324"/>
                  <a:pt x="352" y="321"/>
                  <a:pt x="353" y="319"/>
                </a:cubicBezTo>
                <a:cubicBezTo>
                  <a:pt x="350" y="319"/>
                  <a:pt x="350" y="319"/>
                  <a:pt x="350" y="319"/>
                </a:cubicBezTo>
                <a:cubicBezTo>
                  <a:pt x="350" y="316"/>
                  <a:pt x="350" y="316"/>
                  <a:pt x="350" y="316"/>
                </a:cubicBezTo>
                <a:cubicBezTo>
                  <a:pt x="355" y="316"/>
                  <a:pt x="355" y="316"/>
                  <a:pt x="355" y="316"/>
                </a:cubicBezTo>
                <a:cubicBezTo>
                  <a:pt x="355" y="326"/>
                  <a:pt x="355" y="326"/>
                  <a:pt x="355" y="326"/>
                </a:cubicBezTo>
                <a:cubicBezTo>
                  <a:pt x="363" y="326"/>
                  <a:pt x="360" y="322"/>
                  <a:pt x="363" y="329"/>
                </a:cubicBezTo>
                <a:cubicBezTo>
                  <a:pt x="358" y="329"/>
                  <a:pt x="358" y="329"/>
                  <a:pt x="358" y="329"/>
                </a:cubicBezTo>
                <a:cubicBezTo>
                  <a:pt x="358" y="331"/>
                  <a:pt x="358" y="331"/>
                  <a:pt x="358" y="331"/>
                </a:cubicBezTo>
                <a:cubicBezTo>
                  <a:pt x="360" y="331"/>
                  <a:pt x="363" y="330"/>
                  <a:pt x="365" y="329"/>
                </a:cubicBezTo>
                <a:cubicBezTo>
                  <a:pt x="361" y="326"/>
                  <a:pt x="370" y="326"/>
                  <a:pt x="370" y="326"/>
                </a:cubicBezTo>
                <a:cubicBezTo>
                  <a:pt x="370" y="320"/>
                  <a:pt x="371" y="315"/>
                  <a:pt x="368" y="312"/>
                </a:cubicBezTo>
                <a:cubicBezTo>
                  <a:pt x="363" y="312"/>
                  <a:pt x="363" y="312"/>
                  <a:pt x="363" y="312"/>
                </a:cubicBezTo>
                <a:cubicBezTo>
                  <a:pt x="361" y="309"/>
                  <a:pt x="365" y="310"/>
                  <a:pt x="365" y="309"/>
                </a:cubicBezTo>
                <a:cubicBezTo>
                  <a:pt x="365" y="307"/>
                  <a:pt x="365" y="307"/>
                  <a:pt x="365" y="307"/>
                </a:cubicBezTo>
                <a:cubicBezTo>
                  <a:pt x="363" y="307"/>
                  <a:pt x="363" y="307"/>
                  <a:pt x="363" y="307"/>
                </a:cubicBezTo>
                <a:cubicBezTo>
                  <a:pt x="363" y="304"/>
                  <a:pt x="363" y="304"/>
                  <a:pt x="363" y="304"/>
                </a:cubicBezTo>
                <a:cubicBezTo>
                  <a:pt x="360" y="302"/>
                  <a:pt x="362" y="304"/>
                  <a:pt x="360" y="302"/>
                </a:cubicBezTo>
                <a:cubicBezTo>
                  <a:pt x="358" y="299"/>
                  <a:pt x="360" y="302"/>
                  <a:pt x="358" y="299"/>
                </a:cubicBezTo>
                <a:cubicBezTo>
                  <a:pt x="363" y="299"/>
                  <a:pt x="363" y="299"/>
                  <a:pt x="363" y="299"/>
                </a:cubicBezTo>
                <a:cubicBezTo>
                  <a:pt x="363" y="304"/>
                  <a:pt x="363" y="304"/>
                  <a:pt x="363" y="304"/>
                </a:cubicBezTo>
                <a:cubicBezTo>
                  <a:pt x="365" y="304"/>
                  <a:pt x="365" y="304"/>
                  <a:pt x="365" y="304"/>
                </a:cubicBezTo>
                <a:cubicBezTo>
                  <a:pt x="367" y="300"/>
                  <a:pt x="369" y="297"/>
                  <a:pt x="365" y="294"/>
                </a:cubicBezTo>
                <a:cubicBezTo>
                  <a:pt x="370" y="294"/>
                  <a:pt x="370" y="294"/>
                  <a:pt x="370" y="294"/>
                </a:cubicBezTo>
                <a:cubicBezTo>
                  <a:pt x="370" y="292"/>
                  <a:pt x="370" y="292"/>
                  <a:pt x="370" y="292"/>
                </a:cubicBezTo>
                <a:cubicBezTo>
                  <a:pt x="373" y="287"/>
                  <a:pt x="373" y="297"/>
                  <a:pt x="373" y="297"/>
                </a:cubicBezTo>
                <a:cubicBezTo>
                  <a:pt x="378" y="297"/>
                  <a:pt x="378" y="297"/>
                  <a:pt x="378" y="297"/>
                </a:cubicBezTo>
                <a:cubicBezTo>
                  <a:pt x="378" y="302"/>
                  <a:pt x="378" y="302"/>
                  <a:pt x="378" y="302"/>
                </a:cubicBezTo>
                <a:cubicBezTo>
                  <a:pt x="383" y="299"/>
                  <a:pt x="382" y="297"/>
                  <a:pt x="390" y="297"/>
                </a:cubicBezTo>
                <a:cubicBezTo>
                  <a:pt x="390" y="299"/>
                  <a:pt x="390" y="299"/>
                  <a:pt x="390" y="299"/>
                </a:cubicBezTo>
                <a:cubicBezTo>
                  <a:pt x="387" y="302"/>
                  <a:pt x="389" y="299"/>
                  <a:pt x="388" y="304"/>
                </a:cubicBezTo>
                <a:cubicBezTo>
                  <a:pt x="386" y="303"/>
                  <a:pt x="384" y="302"/>
                  <a:pt x="383" y="302"/>
                </a:cubicBezTo>
                <a:cubicBezTo>
                  <a:pt x="383" y="312"/>
                  <a:pt x="383" y="312"/>
                  <a:pt x="383" y="312"/>
                </a:cubicBezTo>
                <a:cubicBezTo>
                  <a:pt x="386" y="314"/>
                  <a:pt x="384" y="312"/>
                  <a:pt x="385" y="316"/>
                </a:cubicBezTo>
                <a:cubicBezTo>
                  <a:pt x="392" y="318"/>
                  <a:pt x="391" y="317"/>
                  <a:pt x="393" y="324"/>
                </a:cubicBezTo>
                <a:cubicBezTo>
                  <a:pt x="398" y="324"/>
                  <a:pt x="398" y="324"/>
                  <a:pt x="398" y="324"/>
                </a:cubicBezTo>
                <a:cubicBezTo>
                  <a:pt x="398" y="328"/>
                  <a:pt x="396" y="323"/>
                  <a:pt x="395" y="326"/>
                </a:cubicBezTo>
                <a:cubicBezTo>
                  <a:pt x="391" y="329"/>
                  <a:pt x="400" y="329"/>
                  <a:pt x="400" y="329"/>
                </a:cubicBezTo>
                <a:cubicBezTo>
                  <a:pt x="400" y="336"/>
                  <a:pt x="400" y="336"/>
                  <a:pt x="400" y="336"/>
                </a:cubicBezTo>
                <a:cubicBezTo>
                  <a:pt x="405" y="336"/>
                  <a:pt x="410" y="335"/>
                  <a:pt x="415" y="334"/>
                </a:cubicBezTo>
                <a:cubicBezTo>
                  <a:pt x="417" y="341"/>
                  <a:pt x="422" y="342"/>
                  <a:pt x="418" y="346"/>
                </a:cubicBezTo>
                <a:cubicBezTo>
                  <a:pt x="423" y="346"/>
                  <a:pt x="423" y="346"/>
                  <a:pt x="423" y="346"/>
                </a:cubicBezTo>
                <a:cubicBezTo>
                  <a:pt x="424" y="344"/>
                  <a:pt x="424" y="341"/>
                  <a:pt x="425" y="339"/>
                </a:cubicBezTo>
                <a:cubicBezTo>
                  <a:pt x="424" y="340"/>
                  <a:pt x="422" y="341"/>
                  <a:pt x="420" y="341"/>
                </a:cubicBezTo>
                <a:cubicBezTo>
                  <a:pt x="420" y="329"/>
                  <a:pt x="420" y="329"/>
                  <a:pt x="420" y="329"/>
                </a:cubicBezTo>
                <a:cubicBezTo>
                  <a:pt x="423" y="329"/>
                  <a:pt x="423" y="329"/>
                  <a:pt x="423" y="329"/>
                </a:cubicBezTo>
                <a:cubicBezTo>
                  <a:pt x="422" y="327"/>
                  <a:pt x="421" y="326"/>
                  <a:pt x="420" y="324"/>
                </a:cubicBezTo>
                <a:cubicBezTo>
                  <a:pt x="416" y="326"/>
                  <a:pt x="416" y="329"/>
                  <a:pt x="413" y="331"/>
                </a:cubicBezTo>
                <a:cubicBezTo>
                  <a:pt x="413" y="324"/>
                  <a:pt x="413" y="324"/>
                  <a:pt x="413" y="324"/>
                </a:cubicBezTo>
                <a:cubicBezTo>
                  <a:pt x="408" y="324"/>
                  <a:pt x="408" y="324"/>
                  <a:pt x="408" y="324"/>
                </a:cubicBezTo>
                <a:cubicBezTo>
                  <a:pt x="406" y="321"/>
                  <a:pt x="408" y="324"/>
                  <a:pt x="405" y="321"/>
                </a:cubicBezTo>
                <a:cubicBezTo>
                  <a:pt x="408" y="311"/>
                  <a:pt x="405" y="317"/>
                  <a:pt x="405" y="307"/>
                </a:cubicBezTo>
                <a:cubicBezTo>
                  <a:pt x="403" y="307"/>
                  <a:pt x="403" y="307"/>
                  <a:pt x="403" y="307"/>
                </a:cubicBezTo>
                <a:cubicBezTo>
                  <a:pt x="403" y="309"/>
                  <a:pt x="403" y="309"/>
                  <a:pt x="403" y="309"/>
                </a:cubicBezTo>
                <a:cubicBezTo>
                  <a:pt x="401" y="308"/>
                  <a:pt x="399" y="307"/>
                  <a:pt x="398" y="307"/>
                </a:cubicBezTo>
                <a:cubicBezTo>
                  <a:pt x="398" y="314"/>
                  <a:pt x="398" y="314"/>
                  <a:pt x="398" y="314"/>
                </a:cubicBezTo>
                <a:cubicBezTo>
                  <a:pt x="395" y="314"/>
                  <a:pt x="395" y="314"/>
                  <a:pt x="395" y="314"/>
                </a:cubicBezTo>
                <a:cubicBezTo>
                  <a:pt x="394" y="308"/>
                  <a:pt x="394" y="302"/>
                  <a:pt x="393" y="297"/>
                </a:cubicBezTo>
                <a:cubicBezTo>
                  <a:pt x="396" y="299"/>
                  <a:pt x="396" y="303"/>
                  <a:pt x="398" y="304"/>
                </a:cubicBezTo>
                <a:cubicBezTo>
                  <a:pt x="405" y="304"/>
                  <a:pt x="405" y="304"/>
                  <a:pt x="405" y="304"/>
                </a:cubicBezTo>
                <a:cubicBezTo>
                  <a:pt x="405" y="307"/>
                  <a:pt x="405" y="307"/>
                  <a:pt x="405" y="307"/>
                </a:cubicBezTo>
                <a:cubicBezTo>
                  <a:pt x="408" y="307"/>
                  <a:pt x="408" y="307"/>
                  <a:pt x="408" y="307"/>
                </a:cubicBezTo>
                <a:cubicBezTo>
                  <a:pt x="408" y="304"/>
                  <a:pt x="408" y="304"/>
                  <a:pt x="408" y="304"/>
                </a:cubicBezTo>
                <a:cubicBezTo>
                  <a:pt x="405" y="303"/>
                  <a:pt x="403" y="302"/>
                  <a:pt x="400" y="302"/>
                </a:cubicBezTo>
                <a:cubicBezTo>
                  <a:pt x="400" y="299"/>
                  <a:pt x="400" y="299"/>
                  <a:pt x="400" y="299"/>
                </a:cubicBezTo>
                <a:cubicBezTo>
                  <a:pt x="403" y="299"/>
                  <a:pt x="403" y="299"/>
                  <a:pt x="403" y="299"/>
                </a:cubicBezTo>
                <a:cubicBezTo>
                  <a:pt x="402" y="297"/>
                  <a:pt x="401" y="294"/>
                  <a:pt x="400" y="292"/>
                </a:cubicBezTo>
                <a:cubicBezTo>
                  <a:pt x="405" y="293"/>
                  <a:pt x="410" y="295"/>
                  <a:pt x="415" y="297"/>
                </a:cubicBezTo>
                <a:cubicBezTo>
                  <a:pt x="415" y="302"/>
                  <a:pt x="415" y="302"/>
                  <a:pt x="415" y="302"/>
                </a:cubicBezTo>
                <a:cubicBezTo>
                  <a:pt x="423" y="302"/>
                  <a:pt x="423" y="302"/>
                  <a:pt x="423" y="302"/>
                </a:cubicBezTo>
                <a:cubicBezTo>
                  <a:pt x="423" y="294"/>
                  <a:pt x="423" y="294"/>
                  <a:pt x="423" y="294"/>
                </a:cubicBezTo>
                <a:cubicBezTo>
                  <a:pt x="425" y="294"/>
                  <a:pt x="425" y="294"/>
                  <a:pt x="425" y="294"/>
                </a:cubicBezTo>
                <a:cubicBezTo>
                  <a:pt x="425" y="289"/>
                  <a:pt x="425" y="289"/>
                  <a:pt x="425" y="289"/>
                </a:cubicBezTo>
                <a:cubicBezTo>
                  <a:pt x="428" y="292"/>
                  <a:pt x="426" y="289"/>
                  <a:pt x="428" y="294"/>
                </a:cubicBezTo>
                <a:cubicBezTo>
                  <a:pt x="431" y="292"/>
                  <a:pt x="428" y="294"/>
                  <a:pt x="430" y="292"/>
                </a:cubicBezTo>
                <a:cubicBezTo>
                  <a:pt x="433" y="293"/>
                  <a:pt x="433" y="295"/>
                  <a:pt x="435" y="297"/>
                </a:cubicBezTo>
                <a:cubicBezTo>
                  <a:pt x="434" y="294"/>
                  <a:pt x="434" y="292"/>
                  <a:pt x="433" y="289"/>
                </a:cubicBezTo>
                <a:cubicBezTo>
                  <a:pt x="428" y="289"/>
                  <a:pt x="428" y="289"/>
                  <a:pt x="428" y="289"/>
                </a:cubicBezTo>
                <a:cubicBezTo>
                  <a:pt x="428" y="287"/>
                  <a:pt x="428" y="287"/>
                  <a:pt x="428" y="287"/>
                </a:cubicBezTo>
                <a:cubicBezTo>
                  <a:pt x="430" y="287"/>
                  <a:pt x="430" y="287"/>
                  <a:pt x="430" y="287"/>
                </a:cubicBezTo>
                <a:cubicBezTo>
                  <a:pt x="430" y="283"/>
                  <a:pt x="428" y="288"/>
                  <a:pt x="428" y="284"/>
                </a:cubicBezTo>
                <a:cubicBezTo>
                  <a:pt x="423" y="282"/>
                  <a:pt x="433" y="282"/>
                  <a:pt x="433" y="282"/>
                </a:cubicBezTo>
                <a:cubicBezTo>
                  <a:pt x="433" y="289"/>
                  <a:pt x="433" y="289"/>
                  <a:pt x="433" y="289"/>
                </a:cubicBezTo>
                <a:cubicBezTo>
                  <a:pt x="438" y="289"/>
                  <a:pt x="438" y="289"/>
                  <a:pt x="438" y="289"/>
                </a:cubicBezTo>
                <a:cubicBezTo>
                  <a:pt x="438" y="284"/>
                  <a:pt x="438" y="284"/>
                  <a:pt x="438" y="284"/>
                </a:cubicBezTo>
                <a:cubicBezTo>
                  <a:pt x="441" y="287"/>
                  <a:pt x="439" y="284"/>
                  <a:pt x="440" y="289"/>
                </a:cubicBezTo>
                <a:cubicBezTo>
                  <a:pt x="438" y="289"/>
                  <a:pt x="438" y="289"/>
                  <a:pt x="438" y="289"/>
                </a:cubicBezTo>
                <a:cubicBezTo>
                  <a:pt x="441" y="294"/>
                  <a:pt x="440" y="293"/>
                  <a:pt x="448" y="294"/>
                </a:cubicBezTo>
                <a:cubicBezTo>
                  <a:pt x="449" y="297"/>
                  <a:pt x="449" y="299"/>
                  <a:pt x="450" y="302"/>
                </a:cubicBezTo>
                <a:cubicBezTo>
                  <a:pt x="445" y="302"/>
                  <a:pt x="445" y="302"/>
                  <a:pt x="445" y="302"/>
                </a:cubicBezTo>
                <a:cubicBezTo>
                  <a:pt x="445" y="299"/>
                  <a:pt x="445" y="299"/>
                  <a:pt x="445" y="299"/>
                </a:cubicBezTo>
                <a:cubicBezTo>
                  <a:pt x="441" y="297"/>
                  <a:pt x="440" y="302"/>
                  <a:pt x="440" y="302"/>
                </a:cubicBezTo>
                <a:cubicBezTo>
                  <a:pt x="438" y="301"/>
                  <a:pt x="435" y="300"/>
                  <a:pt x="433" y="299"/>
                </a:cubicBezTo>
                <a:cubicBezTo>
                  <a:pt x="432" y="308"/>
                  <a:pt x="430" y="307"/>
                  <a:pt x="428" y="314"/>
                </a:cubicBezTo>
                <a:cubicBezTo>
                  <a:pt x="430" y="313"/>
                  <a:pt x="433" y="312"/>
                  <a:pt x="435" y="312"/>
                </a:cubicBezTo>
                <a:cubicBezTo>
                  <a:pt x="435" y="316"/>
                  <a:pt x="435" y="316"/>
                  <a:pt x="435" y="316"/>
                </a:cubicBezTo>
                <a:cubicBezTo>
                  <a:pt x="437" y="317"/>
                  <a:pt x="439" y="318"/>
                  <a:pt x="440" y="319"/>
                </a:cubicBezTo>
                <a:cubicBezTo>
                  <a:pt x="440" y="316"/>
                  <a:pt x="440" y="316"/>
                  <a:pt x="440" y="316"/>
                </a:cubicBezTo>
                <a:cubicBezTo>
                  <a:pt x="438" y="316"/>
                  <a:pt x="438" y="316"/>
                  <a:pt x="438" y="316"/>
                </a:cubicBezTo>
                <a:cubicBezTo>
                  <a:pt x="438" y="315"/>
                  <a:pt x="440" y="312"/>
                  <a:pt x="440" y="307"/>
                </a:cubicBezTo>
                <a:cubicBezTo>
                  <a:pt x="443" y="307"/>
                  <a:pt x="443" y="307"/>
                  <a:pt x="443" y="307"/>
                </a:cubicBezTo>
                <a:cubicBezTo>
                  <a:pt x="443" y="309"/>
                  <a:pt x="443" y="309"/>
                  <a:pt x="443" y="309"/>
                </a:cubicBezTo>
                <a:cubicBezTo>
                  <a:pt x="445" y="309"/>
                  <a:pt x="445" y="309"/>
                  <a:pt x="445" y="309"/>
                </a:cubicBezTo>
                <a:cubicBezTo>
                  <a:pt x="444" y="311"/>
                  <a:pt x="444" y="312"/>
                  <a:pt x="443" y="314"/>
                </a:cubicBezTo>
                <a:cubicBezTo>
                  <a:pt x="445" y="314"/>
                  <a:pt x="445" y="314"/>
                  <a:pt x="445" y="314"/>
                </a:cubicBezTo>
                <a:cubicBezTo>
                  <a:pt x="447" y="311"/>
                  <a:pt x="447" y="311"/>
                  <a:pt x="450" y="309"/>
                </a:cubicBezTo>
                <a:cubicBezTo>
                  <a:pt x="450" y="316"/>
                  <a:pt x="450" y="316"/>
                  <a:pt x="450" y="316"/>
                </a:cubicBezTo>
                <a:cubicBezTo>
                  <a:pt x="453" y="319"/>
                  <a:pt x="451" y="316"/>
                  <a:pt x="453" y="319"/>
                </a:cubicBezTo>
                <a:cubicBezTo>
                  <a:pt x="455" y="322"/>
                  <a:pt x="454" y="319"/>
                  <a:pt x="455" y="324"/>
                </a:cubicBezTo>
                <a:cubicBezTo>
                  <a:pt x="453" y="324"/>
                  <a:pt x="453" y="324"/>
                  <a:pt x="453" y="324"/>
                </a:cubicBezTo>
                <a:cubicBezTo>
                  <a:pt x="453" y="326"/>
                  <a:pt x="453" y="326"/>
                  <a:pt x="453" y="326"/>
                </a:cubicBezTo>
                <a:cubicBezTo>
                  <a:pt x="455" y="326"/>
                  <a:pt x="455" y="326"/>
                  <a:pt x="455" y="326"/>
                </a:cubicBezTo>
                <a:cubicBezTo>
                  <a:pt x="458" y="322"/>
                  <a:pt x="457" y="323"/>
                  <a:pt x="463" y="321"/>
                </a:cubicBezTo>
                <a:cubicBezTo>
                  <a:pt x="462" y="319"/>
                  <a:pt x="461" y="316"/>
                  <a:pt x="460" y="314"/>
                </a:cubicBezTo>
                <a:cubicBezTo>
                  <a:pt x="462" y="313"/>
                  <a:pt x="464" y="312"/>
                  <a:pt x="465" y="312"/>
                </a:cubicBezTo>
                <a:cubicBezTo>
                  <a:pt x="464" y="308"/>
                  <a:pt x="464" y="305"/>
                  <a:pt x="463" y="302"/>
                </a:cubicBezTo>
                <a:cubicBezTo>
                  <a:pt x="470" y="302"/>
                  <a:pt x="470" y="302"/>
                  <a:pt x="470" y="302"/>
                </a:cubicBezTo>
                <a:cubicBezTo>
                  <a:pt x="468" y="297"/>
                  <a:pt x="474" y="299"/>
                  <a:pt x="475" y="299"/>
                </a:cubicBezTo>
                <a:cubicBezTo>
                  <a:pt x="478" y="302"/>
                  <a:pt x="480" y="303"/>
                  <a:pt x="485" y="304"/>
                </a:cubicBezTo>
                <a:cubicBezTo>
                  <a:pt x="484" y="308"/>
                  <a:pt x="483" y="312"/>
                  <a:pt x="483" y="316"/>
                </a:cubicBezTo>
                <a:cubicBezTo>
                  <a:pt x="473" y="316"/>
                  <a:pt x="473" y="316"/>
                  <a:pt x="473" y="316"/>
                </a:cubicBezTo>
                <a:cubicBezTo>
                  <a:pt x="473" y="312"/>
                  <a:pt x="473" y="312"/>
                  <a:pt x="473" y="312"/>
                </a:cubicBezTo>
                <a:cubicBezTo>
                  <a:pt x="475" y="312"/>
                  <a:pt x="478" y="313"/>
                  <a:pt x="480" y="314"/>
                </a:cubicBezTo>
                <a:cubicBezTo>
                  <a:pt x="480" y="309"/>
                  <a:pt x="480" y="309"/>
                  <a:pt x="480" y="309"/>
                </a:cubicBezTo>
                <a:cubicBezTo>
                  <a:pt x="470" y="309"/>
                  <a:pt x="470" y="309"/>
                  <a:pt x="470" y="309"/>
                </a:cubicBezTo>
                <a:cubicBezTo>
                  <a:pt x="471" y="315"/>
                  <a:pt x="471" y="315"/>
                  <a:pt x="473" y="319"/>
                </a:cubicBezTo>
                <a:cubicBezTo>
                  <a:pt x="468" y="319"/>
                  <a:pt x="468" y="319"/>
                  <a:pt x="468" y="319"/>
                </a:cubicBezTo>
                <a:cubicBezTo>
                  <a:pt x="465" y="322"/>
                  <a:pt x="468" y="320"/>
                  <a:pt x="463" y="321"/>
                </a:cubicBezTo>
                <a:cubicBezTo>
                  <a:pt x="463" y="326"/>
                  <a:pt x="463" y="326"/>
                  <a:pt x="463" y="326"/>
                </a:cubicBezTo>
                <a:cubicBezTo>
                  <a:pt x="465" y="326"/>
                  <a:pt x="465" y="326"/>
                  <a:pt x="465" y="326"/>
                </a:cubicBezTo>
                <a:cubicBezTo>
                  <a:pt x="465" y="324"/>
                  <a:pt x="465" y="324"/>
                  <a:pt x="465" y="324"/>
                </a:cubicBezTo>
                <a:cubicBezTo>
                  <a:pt x="470" y="325"/>
                  <a:pt x="469" y="329"/>
                  <a:pt x="473" y="331"/>
                </a:cubicBezTo>
                <a:cubicBezTo>
                  <a:pt x="472" y="328"/>
                  <a:pt x="471" y="325"/>
                  <a:pt x="470" y="321"/>
                </a:cubicBezTo>
                <a:cubicBezTo>
                  <a:pt x="474" y="322"/>
                  <a:pt x="477" y="323"/>
                  <a:pt x="480" y="324"/>
                </a:cubicBezTo>
                <a:cubicBezTo>
                  <a:pt x="480" y="329"/>
                  <a:pt x="480" y="329"/>
                  <a:pt x="480" y="329"/>
                </a:cubicBezTo>
                <a:cubicBezTo>
                  <a:pt x="483" y="329"/>
                  <a:pt x="483" y="329"/>
                  <a:pt x="483" y="329"/>
                </a:cubicBezTo>
                <a:cubicBezTo>
                  <a:pt x="483" y="326"/>
                  <a:pt x="480" y="319"/>
                  <a:pt x="480" y="319"/>
                </a:cubicBezTo>
                <a:cubicBezTo>
                  <a:pt x="482" y="318"/>
                  <a:pt x="483" y="317"/>
                  <a:pt x="485" y="316"/>
                </a:cubicBezTo>
                <a:cubicBezTo>
                  <a:pt x="485" y="312"/>
                  <a:pt x="485" y="312"/>
                  <a:pt x="485" y="312"/>
                </a:cubicBezTo>
                <a:cubicBezTo>
                  <a:pt x="488" y="314"/>
                  <a:pt x="486" y="312"/>
                  <a:pt x="488" y="316"/>
                </a:cubicBezTo>
                <a:cubicBezTo>
                  <a:pt x="493" y="316"/>
                  <a:pt x="493" y="316"/>
                  <a:pt x="493" y="316"/>
                </a:cubicBezTo>
                <a:cubicBezTo>
                  <a:pt x="492" y="314"/>
                  <a:pt x="491" y="312"/>
                  <a:pt x="490" y="309"/>
                </a:cubicBezTo>
                <a:cubicBezTo>
                  <a:pt x="495" y="309"/>
                  <a:pt x="495" y="309"/>
                  <a:pt x="495" y="309"/>
                </a:cubicBezTo>
                <a:cubicBezTo>
                  <a:pt x="495" y="314"/>
                  <a:pt x="495" y="314"/>
                  <a:pt x="495" y="314"/>
                </a:cubicBezTo>
                <a:cubicBezTo>
                  <a:pt x="498" y="314"/>
                  <a:pt x="498" y="314"/>
                  <a:pt x="498" y="314"/>
                </a:cubicBezTo>
                <a:cubicBezTo>
                  <a:pt x="498" y="307"/>
                  <a:pt x="498" y="307"/>
                  <a:pt x="498" y="307"/>
                </a:cubicBezTo>
                <a:cubicBezTo>
                  <a:pt x="505" y="307"/>
                  <a:pt x="505" y="307"/>
                  <a:pt x="505" y="307"/>
                </a:cubicBezTo>
                <a:cubicBezTo>
                  <a:pt x="505" y="304"/>
                  <a:pt x="505" y="304"/>
                  <a:pt x="505" y="304"/>
                </a:cubicBezTo>
                <a:cubicBezTo>
                  <a:pt x="498" y="299"/>
                  <a:pt x="503" y="301"/>
                  <a:pt x="500" y="294"/>
                </a:cubicBezTo>
                <a:cubicBezTo>
                  <a:pt x="498" y="294"/>
                  <a:pt x="498" y="294"/>
                  <a:pt x="498" y="294"/>
                </a:cubicBezTo>
                <a:cubicBezTo>
                  <a:pt x="497" y="300"/>
                  <a:pt x="497" y="300"/>
                  <a:pt x="495" y="304"/>
                </a:cubicBezTo>
                <a:cubicBezTo>
                  <a:pt x="493" y="304"/>
                  <a:pt x="493" y="304"/>
                  <a:pt x="493" y="304"/>
                </a:cubicBezTo>
                <a:cubicBezTo>
                  <a:pt x="493" y="299"/>
                  <a:pt x="493" y="299"/>
                  <a:pt x="493" y="299"/>
                </a:cubicBezTo>
                <a:cubicBezTo>
                  <a:pt x="495" y="299"/>
                  <a:pt x="495" y="299"/>
                  <a:pt x="495" y="299"/>
                </a:cubicBezTo>
                <a:cubicBezTo>
                  <a:pt x="494" y="296"/>
                  <a:pt x="493" y="292"/>
                  <a:pt x="493" y="289"/>
                </a:cubicBezTo>
                <a:cubicBezTo>
                  <a:pt x="496" y="289"/>
                  <a:pt x="492" y="291"/>
                  <a:pt x="495" y="292"/>
                </a:cubicBezTo>
                <a:cubicBezTo>
                  <a:pt x="497" y="296"/>
                  <a:pt x="498" y="287"/>
                  <a:pt x="498" y="287"/>
                </a:cubicBezTo>
                <a:cubicBezTo>
                  <a:pt x="495" y="287"/>
                  <a:pt x="495" y="287"/>
                  <a:pt x="495" y="287"/>
                </a:cubicBezTo>
                <a:cubicBezTo>
                  <a:pt x="491" y="283"/>
                  <a:pt x="500" y="284"/>
                  <a:pt x="500" y="284"/>
                </a:cubicBezTo>
                <a:cubicBezTo>
                  <a:pt x="500" y="282"/>
                  <a:pt x="500" y="282"/>
                  <a:pt x="500" y="282"/>
                </a:cubicBezTo>
                <a:cubicBezTo>
                  <a:pt x="495" y="282"/>
                  <a:pt x="495" y="282"/>
                  <a:pt x="495" y="282"/>
                </a:cubicBezTo>
                <a:cubicBezTo>
                  <a:pt x="495" y="277"/>
                  <a:pt x="495" y="277"/>
                  <a:pt x="495" y="277"/>
                </a:cubicBezTo>
                <a:cubicBezTo>
                  <a:pt x="498" y="277"/>
                  <a:pt x="500" y="278"/>
                  <a:pt x="503" y="279"/>
                </a:cubicBezTo>
                <a:cubicBezTo>
                  <a:pt x="502" y="285"/>
                  <a:pt x="502" y="285"/>
                  <a:pt x="500" y="289"/>
                </a:cubicBezTo>
                <a:cubicBezTo>
                  <a:pt x="505" y="290"/>
                  <a:pt x="510" y="291"/>
                  <a:pt x="515" y="292"/>
                </a:cubicBezTo>
                <a:cubicBezTo>
                  <a:pt x="515" y="294"/>
                  <a:pt x="515" y="294"/>
                  <a:pt x="515" y="294"/>
                </a:cubicBezTo>
                <a:cubicBezTo>
                  <a:pt x="512" y="296"/>
                  <a:pt x="512" y="296"/>
                  <a:pt x="510" y="299"/>
                </a:cubicBezTo>
                <a:cubicBezTo>
                  <a:pt x="513" y="299"/>
                  <a:pt x="513" y="299"/>
                  <a:pt x="513" y="299"/>
                </a:cubicBezTo>
                <a:cubicBezTo>
                  <a:pt x="513" y="297"/>
                  <a:pt x="513" y="297"/>
                  <a:pt x="513" y="297"/>
                </a:cubicBezTo>
                <a:cubicBezTo>
                  <a:pt x="517" y="294"/>
                  <a:pt x="515" y="303"/>
                  <a:pt x="515" y="304"/>
                </a:cubicBezTo>
                <a:cubicBezTo>
                  <a:pt x="513" y="303"/>
                  <a:pt x="512" y="302"/>
                  <a:pt x="510" y="302"/>
                </a:cubicBezTo>
                <a:cubicBezTo>
                  <a:pt x="510" y="304"/>
                  <a:pt x="510" y="304"/>
                  <a:pt x="510" y="304"/>
                </a:cubicBezTo>
                <a:cubicBezTo>
                  <a:pt x="513" y="304"/>
                  <a:pt x="513" y="304"/>
                  <a:pt x="513" y="304"/>
                </a:cubicBezTo>
                <a:cubicBezTo>
                  <a:pt x="515" y="307"/>
                  <a:pt x="514" y="306"/>
                  <a:pt x="518" y="304"/>
                </a:cubicBezTo>
                <a:cubicBezTo>
                  <a:pt x="518" y="307"/>
                  <a:pt x="519" y="311"/>
                  <a:pt x="520" y="314"/>
                </a:cubicBezTo>
                <a:cubicBezTo>
                  <a:pt x="523" y="313"/>
                  <a:pt x="525" y="312"/>
                  <a:pt x="528" y="312"/>
                </a:cubicBezTo>
                <a:cubicBezTo>
                  <a:pt x="528" y="314"/>
                  <a:pt x="528" y="314"/>
                  <a:pt x="528" y="314"/>
                </a:cubicBezTo>
                <a:cubicBezTo>
                  <a:pt x="532" y="316"/>
                  <a:pt x="534" y="315"/>
                  <a:pt x="538" y="316"/>
                </a:cubicBezTo>
                <a:cubicBezTo>
                  <a:pt x="536" y="312"/>
                  <a:pt x="534" y="310"/>
                  <a:pt x="533" y="304"/>
                </a:cubicBezTo>
                <a:cubicBezTo>
                  <a:pt x="535" y="303"/>
                  <a:pt x="538" y="302"/>
                  <a:pt x="540" y="302"/>
                </a:cubicBezTo>
                <a:cubicBezTo>
                  <a:pt x="539" y="310"/>
                  <a:pt x="538" y="306"/>
                  <a:pt x="540" y="314"/>
                </a:cubicBezTo>
                <a:cubicBezTo>
                  <a:pt x="543" y="314"/>
                  <a:pt x="543" y="314"/>
                  <a:pt x="543" y="314"/>
                </a:cubicBezTo>
                <a:cubicBezTo>
                  <a:pt x="543" y="312"/>
                  <a:pt x="543" y="312"/>
                  <a:pt x="543" y="312"/>
                </a:cubicBezTo>
                <a:cubicBezTo>
                  <a:pt x="540" y="312"/>
                  <a:pt x="540" y="312"/>
                  <a:pt x="540" y="312"/>
                </a:cubicBezTo>
                <a:cubicBezTo>
                  <a:pt x="540" y="307"/>
                  <a:pt x="540" y="307"/>
                  <a:pt x="540" y="307"/>
                </a:cubicBezTo>
                <a:cubicBezTo>
                  <a:pt x="543" y="309"/>
                  <a:pt x="541" y="307"/>
                  <a:pt x="543" y="312"/>
                </a:cubicBezTo>
                <a:cubicBezTo>
                  <a:pt x="545" y="307"/>
                  <a:pt x="545" y="316"/>
                  <a:pt x="545" y="316"/>
                </a:cubicBezTo>
                <a:cubicBezTo>
                  <a:pt x="550" y="316"/>
                  <a:pt x="550" y="316"/>
                  <a:pt x="550" y="316"/>
                </a:cubicBezTo>
                <a:cubicBezTo>
                  <a:pt x="550" y="321"/>
                  <a:pt x="550" y="321"/>
                  <a:pt x="550" y="321"/>
                </a:cubicBezTo>
                <a:cubicBezTo>
                  <a:pt x="553" y="321"/>
                  <a:pt x="553" y="321"/>
                  <a:pt x="553" y="321"/>
                </a:cubicBezTo>
                <a:cubicBezTo>
                  <a:pt x="552" y="324"/>
                  <a:pt x="551" y="326"/>
                  <a:pt x="550" y="329"/>
                </a:cubicBezTo>
                <a:cubicBezTo>
                  <a:pt x="555" y="329"/>
                  <a:pt x="555" y="329"/>
                  <a:pt x="555" y="329"/>
                </a:cubicBezTo>
                <a:cubicBezTo>
                  <a:pt x="555" y="326"/>
                  <a:pt x="555" y="326"/>
                  <a:pt x="555" y="326"/>
                </a:cubicBezTo>
                <a:cubicBezTo>
                  <a:pt x="553" y="326"/>
                  <a:pt x="553" y="326"/>
                  <a:pt x="553" y="326"/>
                </a:cubicBezTo>
                <a:cubicBezTo>
                  <a:pt x="557" y="321"/>
                  <a:pt x="557" y="327"/>
                  <a:pt x="560" y="324"/>
                </a:cubicBezTo>
                <a:cubicBezTo>
                  <a:pt x="560" y="321"/>
                  <a:pt x="560" y="321"/>
                  <a:pt x="560" y="321"/>
                </a:cubicBezTo>
                <a:cubicBezTo>
                  <a:pt x="559" y="321"/>
                  <a:pt x="551" y="318"/>
                  <a:pt x="553" y="316"/>
                </a:cubicBezTo>
                <a:cubicBezTo>
                  <a:pt x="555" y="316"/>
                  <a:pt x="555" y="316"/>
                  <a:pt x="555" y="316"/>
                </a:cubicBezTo>
                <a:cubicBezTo>
                  <a:pt x="555" y="314"/>
                  <a:pt x="555" y="314"/>
                  <a:pt x="555" y="314"/>
                </a:cubicBezTo>
                <a:cubicBezTo>
                  <a:pt x="548" y="314"/>
                  <a:pt x="548" y="314"/>
                  <a:pt x="548" y="314"/>
                </a:cubicBezTo>
                <a:cubicBezTo>
                  <a:pt x="548" y="307"/>
                  <a:pt x="548" y="307"/>
                  <a:pt x="548" y="307"/>
                </a:cubicBezTo>
                <a:cubicBezTo>
                  <a:pt x="543" y="305"/>
                  <a:pt x="545" y="307"/>
                  <a:pt x="543" y="304"/>
                </a:cubicBezTo>
                <a:cubicBezTo>
                  <a:pt x="548" y="304"/>
                  <a:pt x="548" y="304"/>
                  <a:pt x="548" y="304"/>
                </a:cubicBezTo>
                <a:cubicBezTo>
                  <a:pt x="548" y="307"/>
                  <a:pt x="548" y="307"/>
                  <a:pt x="548" y="307"/>
                </a:cubicBezTo>
                <a:cubicBezTo>
                  <a:pt x="551" y="307"/>
                  <a:pt x="554" y="308"/>
                  <a:pt x="558" y="309"/>
                </a:cubicBezTo>
                <a:cubicBezTo>
                  <a:pt x="555" y="312"/>
                  <a:pt x="558" y="309"/>
                  <a:pt x="555" y="312"/>
                </a:cubicBezTo>
                <a:cubicBezTo>
                  <a:pt x="555" y="314"/>
                  <a:pt x="555" y="314"/>
                  <a:pt x="555" y="314"/>
                </a:cubicBezTo>
                <a:cubicBezTo>
                  <a:pt x="559" y="316"/>
                  <a:pt x="563" y="319"/>
                  <a:pt x="568" y="321"/>
                </a:cubicBezTo>
                <a:cubicBezTo>
                  <a:pt x="565" y="315"/>
                  <a:pt x="562" y="312"/>
                  <a:pt x="560" y="304"/>
                </a:cubicBezTo>
                <a:cubicBezTo>
                  <a:pt x="565" y="304"/>
                  <a:pt x="565" y="304"/>
                  <a:pt x="565" y="304"/>
                </a:cubicBezTo>
                <a:cubicBezTo>
                  <a:pt x="565" y="302"/>
                  <a:pt x="565" y="302"/>
                  <a:pt x="565" y="302"/>
                </a:cubicBezTo>
                <a:cubicBezTo>
                  <a:pt x="563" y="302"/>
                  <a:pt x="563" y="302"/>
                  <a:pt x="563" y="302"/>
                </a:cubicBezTo>
                <a:cubicBezTo>
                  <a:pt x="558" y="299"/>
                  <a:pt x="568" y="299"/>
                  <a:pt x="568" y="299"/>
                </a:cubicBezTo>
                <a:cubicBezTo>
                  <a:pt x="568" y="302"/>
                  <a:pt x="568" y="302"/>
                  <a:pt x="568" y="302"/>
                </a:cubicBezTo>
                <a:cubicBezTo>
                  <a:pt x="570" y="302"/>
                  <a:pt x="570" y="302"/>
                  <a:pt x="570" y="302"/>
                </a:cubicBezTo>
                <a:cubicBezTo>
                  <a:pt x="570" y="299"/>
                  <a:pt x="570" y="299"/>
                  <a:pt x="570" y="299"/>
                </a:cubicBezTo>
                <a:cubicBezTo>
                  <a:pt x="580" y="299"/>
                  <a:pt x="580" y="299"/>
                  <a:pt x="580" y="299"/>
                </a:cubicBezTo>
                <a:cubicBezTo>
                  <a:pt x="580" y="302"/>
                  <a:pt x="580" y="302"/>
                  <a:pt x="580" y="302"/>
                </a:cubicBezTo>
                <a:cubicBezTo>
                  <a:pt x="574" y="303"/>
                  <a:pt x="575" y="302"/>
                  <a:pt x="573" y="307"/>
                </a:cubicBezTo>
                <a:cubicBezTo>
                  <a:pt x="575" y="307"/>
                  <a:pt x="575" y="307"/>
                  <a:pt x="575" y="307"/>
                </a:cubicBezTo>
                <a:cubicBezTo>
                  <a:pt x="578" y="304"/>
                  <a:pt x="579" y="303"/>
                  <a:pt x="582" y="302"/>
                </a:cubicBezTo>
                <a:cubicBezTo>
                  <a:pt x="582" y="304"/>
                  <a:pt x="582" y="304"/>
                  <a:pt x="582" y="304"/>
                </a:cubicBezTo>
                <a:cubicBezTo>
                  <a:pt x="585" y="304"/>
                  <a:pt x="585" y="304"/>
                  <a:pt x="585" y="304"/>
                </a:cubicBezTo>
                <a:cubicBezTo>
                  <a:pt x="582" y="307"/>
                  <a:pt x="580" y="308"/>
                  <a:pt x="578" y="312"/>
                </a:cubicBezTo>
                <a:cubicBezTo>
                  <a:pt x="580" y="312"/>
                  <a:pt x="580" y="312"/>
                  <a:pt x="580" y="312"/>
                </a:cubicBezTo>
                <a:cubicBezTo>
                  <a:pt x="583" y="309"/>
                  <a:pt x="581" y="309"/>
                  <a:pt x="585" y="312"/>
                </a:cubicBezTo>
                <a:cubicBezTo>
                  <a:pt x="585" y="307"/>
                  <a:pt x="585" y="307"/>
                  <a:pt x="585" y="307"/>
                </a:cubicBezTo>
                <a:cubicBezTo>
                  <a:pt x="588" y="305"/>
                  <a:pt x="586" y="308"/>
                  <a:pt x="587" y="309"/>
                </a:cubicBezTo>
                <a:cubicBezTo>
                  <a:pt x="590" y="309"/>
                  <a:pt x="590" y="309"/>
                  <a:pt x="590" y="309"/>
                </a:cubicBezTo>
                <a:cubicBezTo>
                  <a:pt x="589" y="312"/>
                  <a:pt x="588" y="314"/>
                  <a:pt x="587" y="316"/>
                </a:cubicBezTo>
                <a:cubicBezTo>
                  <a:pt x="590" y="316"/>
                  <a:pt x="590" y="316"/>
                  <a:pt x="590" y="316"/>
                </a:cubicBezTo>
                <a:cubicBezTo>
                  <a:pt x="590" y="319"/>
                  <a:pt x="590" y="319"/>
                  <a:pt x="590" y="319"/>
                </a:cubicBezTo>
                <a:cubicBezTo>
                  <a:pt x="587" y="319"/>
                  <a:pt x="587" y="319"/>
                  <a:pt x="587" y="319"/>
                </a:cubicBezTo>
                <a:cubicBezTo>
                  <a:pt x="585" y="323"/>
                  <a:pt x="586" y="322"/>
                  <a:pt x="580" y="324"/>
                </a:cubicBezTo>
                <a:cubicBezTo>
                  <a:pt x="580" y="321"/>
                  <a:pt x="580" y="321"/>
                  <a:pt x="580" y="321"/>
                </a:cubicBezTo>
                <a:cubicBezTo>
                  <a:pt x="583" y="319"/>
                  <a:pt x="583" y="317"/>
                  <a:pt x="585" y="314"/>
                </a:cubicBezTo>
                <a:cubicBezTo>
                  <a:pt x="582" y="314"/>
                  <a:pt x="582" y="314"/>
                  <a:pt x="582" y="314"/>
                </a:cubicBezTo>
                <a:cubicBezTo>
                  <a:pt x="580" y="319"/>
                  <a:pt x="578" y="318"/>
                  <a:pt x="578" y="326"/>
                </a:cubicBezTo>
                <a:cubicBezTo>
                  <a:pt x="570" y="326"/>
                  <a:pt x="570" y="326"/>
                  <a:pt x="570" y="326"/>
                </a:cubicBezTo>
                <a:cubicBezTo>
                  <a:pt x="571" y="324"/>
                  <a:pt x="572" y="321"/>
                  <a:pt x="573" y="319"/>
                </a:cubicBezTo>
                <a:cubicBezTo>
                  <a:pt x="570" y="319"/>
                  <a:pt x="570" y="319"/>
                  <a:pt x="570" y="319"/>
                </a:cubicBezTo>
                <a:cubicBezTo>
                  <a:pt x="570" y="324"/>
                  <a:pt x="570" y="324"/>
                  <a:pt x="570" y="324"/>
                </a:cubicBezTo>
                <a:cubicBezTo>
                  <a:pt x="568" y="326"/>
                  <a:pt x="565" y="327"/>
                  <a:pt x="563" y="329"/>
                </a:cubicBezTo>
                <a:cubicBezTo>
                  <a:pt x="565" y="332"/>
                  <a:pt x="568" y="336"/>
                  <a:pt x="570" y="339"/>
                </a:cubicBezTo>
                <a:cubicBezTo>
                  <a:pt x="565" y="339"/>
                  <a:pt x="565" y="339"/>
                  <a:pt x="565" y="339"/>
                </a:cubicBezTo>
                <a:cubicBezTo>
                  <a:pt x="566" y="347"/>
                  <a:pt x="569" y="351"/>
                  <a:pt x="573" y="356"/>
                </a:cubicBezTo>
                <a:cubicBezTo>
                  <a:pt x="579" y="358"/>
                  <a:pt x="580" y="361"/>
                  <a:pt x="585" y="364"/>
                </a:cubicBezTo>
                <a:cubicBezTo>
                  <a:pt x="585" y="361"/>
                  <a:pt x="585" y="361"/>
                  <a:pt x="585" y="361"/>
                </a:cubicBezTo>
                <a:cubicBezTo>
                  <a:pt x="582" y="359"/>
                  <a:pt x="585" y="362"/>
                  <a:pt x="582" y="359"/>
                </a:cubicBezTo>
                <a:cubicBezTo>
                  <a:pt x="587" y="359"/>
                  <a:pt x="587" y="359"/>
                  <a:pt x="587" y="359"/>
                </a:cubicBezTo>
                <a:cubicBezTo>
                  <a:pt x="587" y="351"/>
                  <a:pt x="587" y="351"/>
                  <a:pt x="587" y="351"/>
                </a:cubicBezTo>
                <a:cubicBezTo>
                  <a:pt x="590" y="351"/>
                  <a:pt x="590" y="351"/>
                  <a:pt x="590" y="351"/>
                </a:cubicBezTo>
                <a:cubicBezTo>
                  <a:pt x="590" y="354"/>
                  <a:pt x="590" y="354"/>
                  <a:pt x="590" y="354"/>
                </a:cubicBezTo>
                <a:cubicBezTo>
                  <a:pt x="592" y="354"/>
                  <a:pt x="592" y="354"/>
                  <a:pt x="592" y="354"/>
                </a:cubicBezTo>
                <a:cubicBezTo>
                  <a:pt x="592" y="352"/>
                  <a:pt x="591" y="351"/>
                  <a:pt x="590" y="349"/>
                </a:cubicBezTo>
                <a:cubicBezTo>
                  <a:pt x="588" y="350"/>
                  <a:pt x="587" y="351"/>
                  <a:pt x="585" y="351"/>
                </a:cubicBezTo>
                <a:cubicBezTo>
                  <a:pt x="581" y="348"/>
                  <a:pt x="587" y="350"/>
                  <a:pt x="582" y="346"/>
                </a:cubicBezTo>
                <a:cubicBezTo>
                  <a:pt x="582" y="351"/>
                  <a:pt x="582" y="351"/>
                  <a:pt x="582" y="351"/>
                </a:cubicBezTo>
                <a:cubicBezTo>
                  <a:pt x="585" y="354"/>
                  <a:pt x="583" y="351"/>
                  <a:pt x="585" y="356"/>
                </a:cubicBezTo>
                <a:cubicBezTo>
                  <a:pt x="580" y="356"/>
                  <a:pt x="580" y="356"/>
                  <a:pt x="580" y="356"/>
                </a:cubicBezTo>
                <a:cubicBezTo>
                  <a:pt x="580" y="349"/>
                  <a:pt x="580" y="349"/>
                  <a:pt x="580" y="349"/>
                </a:cubicBezTo>
                <a:cubicBezTo>
                  <a:pt x="575" y="349"/>
                  <a:pt x="575" y="349"/>
                  <a:pt x="575" y="349"/>
                </a:cubicBezTo>
                <a:cubicBezTo>
                  <a:pt x="575" y="344"/>
                  <a:pt x="575" y="344"/>
                  <a:pt x="575" y="344"/>
                </a:cubicBezTo>
                <a:cubicBezTo>
                  <a:pt x="577" y="345"/>
                  <a:pt x="578" y="346"/>
                  <a:pt x="580" y="346"/>
                </a:cubicBezTo>
                <a:cubicBezTo>
                  <a:pt x="580" y="341"/>
                  <a:pt x="580" y="341"/>
                  <a:pt x="580" y="341"/>
                </a:cubicBezTo>
                <a:cubicBezTo>
                  <a:pt x="583" y="339"/>
                  <a:pt x="582" y="344"/>
                  <a:pt x="582" y="344"/>
                </a:cubicBezTo>
                <a:cubicBezTo>
                  <a:pt x="587" y="346"/>
                  <a:pt x="585" y="340"/>
                  <a:pt x="585" y="339"/>
                </a:cubicBezTo>
                <a:cubicBezTo>
                  <a:pt x="587" y="340"/>
                  <a:pt x="590" y="341"/>
                  <a:pt x="592" y="341"/>
                </a:cubicBezTo>
                <a:cubicBezTo>
                  <a:pt x="590" y="337"/>
                  <a:pt x="591" y="338"/>
                  <a:pt x="585" y="336"/>
                </a:cubicBezTo>
                <a:cubicBezTo>
                  <a:pt x="585" y="331"/>
                  <a:pt x="585" y="331"/>
                  <a:pt x="585" y="331"/>
                </a:cubicBezTo>
                <a:cubicBezTo>
                  <a:pt x="589" y="332"/>
                  <a:pt x="593" y="333"/>
                  <a:pt x="597" y="334"/>
                </a:cubicBezTo>
                <a:cubicBezTo>
                  <a:pt x="597" y="326"/>
                  <a:pt x="597" y="326"/>
                  <a:pt x="597" y="326"/>
                </a:cubicBezTo>
                <a:cubicBezTo>
                  <a:pt x="592" y="326"/>
                  <a:pt x="592" y="326"/>
                  <a:pt x="592" y="326"/>
                </a:cubicBezTo>
                <a:cubicBezTo>
                  <a:pt x="592" y="316"/>
                  <a:pt x="592" y="316"/>
                  <a:pt x="592" y="316"/>
                </a:cubicBezTo>
                <a:cubicBezTo>
                  <a:pt x="592" y="316"/>
                  <a:pt x="587" y="316"/>
                  <a:pt x="590" y="314"/>
                </a:cubicBezTo>
                <a:cubicBezTo>
                  <a:pt x="595" y="314"/>
                  <a:pt x="595" y="314"/>
                  <a:pt x="595" y="314"/>
                </a:cubicBezTo>
                <a:cubicBezTo>
                  <a:pt x="595" y="321"/>
                  <a:pt x="595" y="321"/>
                  <a:pt x="595" y="321"/>
                </a:cubicBezTo>
                <a:cubicBezTo>
                  <a:pt x="597" y="321"/>
                  <a:pt x="597" y="321"/>
                  <a:pt x="597" y="321"/>
                </a:cubicBezTo>
                <a:cubicBezTo>
                  <a:pt x="599" y="318"/>
                  <a:pt x="599" y="319"/>
                  <a:pt x="602" y="316"/>
                </a:cubicBezTo>
                <a:cubicBezTo>
                  <a:pt x="602" y="321"/>
                  <a:pt x="602" y="321"/>
                  <a:pt x="602" y="321"/>
                </a:cubicBezTo>
                <a:cubicBezTo>
                  <a:pt x="605" y="321"/>
                  <a:pt x="605" y="321"/>
                  <a:pt x="605" y="321"/>
                </a:cubicBezTo>
                <a:cubicBezTo>
                  <a:pt x="610" y="324"/>
                  <a:pt x="600" y="324"/>
                  <a:pt x="600" y="324"/>
                </a:cubicBezTo>
                <a:cubicBezTo>
                  <a:pt x="600" y="329"/>
                  <a:pt x="600" y="329"/>
                  <a:pt x="600" y="329"/>
                </a:cubicBezTo>
                <a:cubicBezTo>
                  <a:pt x="608" y="332"/>
                  <a:pt x="608" y="334"/>
                  <a:pt x="612" y="341"/>
                </a:cubicBezTo>
                <a:cubicBezTo>
                  <a:pt x="614" y="345"/>
                  <a:pt x="618" y="341"/>
                  <a:pt x="617" y="349"/>
                </a:cubicBezTo>
                <a:cubicBezTo>
                  <a:pt x="622" y="347"/>
                  <a:pt x="620" y="352"/>
                  <a:pt x="620" y="354"/>
                </a:cubicBezTo>
                <a:cubicBezTo>
                  <a:pt x="614" y="353"/>
                  <a:pt x="614" y="353"/>
                  <a:pt x="610" y="351"/>
                </a:cubicBezTo>
                <a:cubicBezTo>
                  <a:pt x="611" y="358"/>
                  <a:pt x="612" y="352"/>
                  <a:pt x="610" y="359"/>
                </a:cubicBezTo>
                <a:cubicBezTo>
                  <a:pt x="608" y="358"/>
                  <a:pt x="605" y="354"/>
                  <a:pt x="605" y="354"/>
                </a:cubicBezTo>
                <a:cubicBezTo>
                  <a:pt x="602" y="355"/>
                  <a:pt x="598" y="356"/>
                  <a:pt x="595" y="356"/>
                </a:cubicBezTo>
                <a:cubicBezTo>
                  <a:pt x="595" y="354"/>
                  <a:pt x="595" y="354"/>
                  <a:pt x="595" y="354"/>
                </a:cubicBezTo>
                <a:cubicBezTo>
                  <a:pt x="597" y="354"/>
                  <a:pt x="597" y="354"/>
                  <a:pt x="597" y="354"/>
                </a:cubicBezTo>
                <a:cubicBezTo>
                  <a:pt x="597" y="351"/>
                  <a:pt x="596" y="349"/>
                  <a:pt x="595" y="346"/>
                </a:cubicBezTo>
                <a:cubicBezTo>
                  <a:pt x="592" y="346"/>
                  <a:pt x="592" y="346"/>
                  <a:pt x="592" y="346"/>
                </a:cubicBezTo>
                <a:cubicBezTo>
                  <a:pt x="592" y="349"/>
                  <a:pt x="592" y="349"/>
                  <a:pt x="592" y="349"/>
                </a:cubicBezTo>
                <a:cubicBezTo>
                  <a:pt x="595" y="349"/>
                  <a:pt x="595" y="349"/>
                  <a:pt x="595" y="349"/>
                </a:cubicBezTo>
                <a:cubicBezTo>
                  <a:pt x="596" y="354"/>
                  <a:pt x="594" y="352"/>
                  <a:pt x="592" y="354"/>
                </a:cubicBezTo>
                <a:cubicBezTo>
                  <a:pt x="592" y="356"/>
                  <a:pt x="591" y="357"/>
                  <a:pt x="590" y="359"/>
                </a:cubicBezTo>
                <a:cubicBezTo>
                  <a:pt x="594" y="363"/>
                  <a:pt x="592" y="357"/>
                  <a:pt x="595" y="361"/>
                </a:cubicBezTo>
                <a:cubicBezTo>
                  <a:pt x="589" y="362"/>
                  <a:pt x="589" y="362"/>
                  <a:pt x="585" y="364"/>
                </a:cubicBezTo>
                <a:cubicBezTo>
                  <a:pt x="585" y="366"/>
                  <a:pt x="585" y="366"/>
                  <a:pt x="585" y="366"/>
                </a:cubicBezTo>
                <a:cubicBezTo>
                  <a:pt x="589" y="368"/>
                  <a:pt x="589" y="365"/>
                  <a:pt x="590" y="364"/>
                </a:cubicBezTo>
                <a:cubicBezTo>
                  <a:pt x="592" y="364"/>
                  <a:pt x="592" y="364"/>
                  <a:pt x="592" y="364"/>
                </a:cubicBezTo>
                <a:cubicBezTo>
                  <a:pt x="592" y="366"/>
                  <a:pt x="592" y="366"/>
                  <a:pt x="592" y="366"/>
                </a:cubicBezTo>
                <a:cubicBezTo>
                  <a:pt x="600" y="368"/>
                  <a:pt x="604" y="365"/>
                  <a:pt x="610" y="364"/>
                </a:cubicBezTo>
                <a:cubicBezTo>
                  <a:pt x="608" y="369"/>
                  <a:pt x="607" y="366"/>
                  <a:pt x="610" y="371"/>
                </a:cubicBezTo>
                <a:cubicBezTo>
                  <a:pt x="607" y="371"/>
                  <a:pt x="607" y="371"/>
                  <a:pt x="607" y="371"/>
                </a:cubicBezTo>
                <a:cubicBezTo>
                  <a:pt x="607" y="374"/>
                  <a:pt x="607" y="374"/>
                  <a:pt x="607" y="374"/>
                </a:cubicBezTo>
                <a:cubicBezTo>
                  <a:pt x="600" y="374"/>
                  <a:pt x="600" y="374"/>
                  <a:pt x="600" y="374"/>
                </a:cubicBezTo>
                <a:cubicBezTo>
                  <a:pt x="600" y="376"/>
                  <a:pt x="600" y="376"/>
                  <a:pt x="600" y="376"/>
                </a:cubicBezTo>
                <a:cubicBezTo>
                  <a:pt x="597" y="375"/>
                  <a:pt x="595" y="373"/>
                  <a:pt x="592" y="371"/>
                </a:cubicBezTo>
                <a:cubicBezTo>
                  <a:pt x="592" y="374"/>
                  <a:pt x="592" y="374"/>
                  <a:pt x="592" y="374"/>
                </a:cubicBezTo>
                <a:cubicBezTo>
                  <a:pt x="596" y="376"/>
                  <a:pt x="598" y="378"/>
                  <a:pt x="600" y="381"/>
                </a:cubicBezTo>
                <a:cubicBezTo>
                  <a:pt x="595" y="381"/>
                  <a:pt x="595" y="381"/>
                  <a:pt x="595" y="381"/>
                </a:cubicBezTo>
                <a:cubicBezTo>
                  <a:pt x="592" y="379"/>
                  <a:pt x="595" y="380"/>
                  <a:pt x="590" y="379"/>
                </a:cubicBezTo>
                <a:cubicBezTo>
                  <a:pt x="590" y="387"/>
                  <a:pt x="585" y="384"/>
                  <a:pt x="592" y="386"/>
                </a:cubicBezTo>
                <a:cubicBezTo>
                  <a:pt x="592" y="389"/>
                  <a:pt x="591" y="391"/>
                  <a:pt x="590" y="394"/>
                </a:cubicBezTo>
                <a:cubicBezTo>
                  <a:pt x="592" y="394"/>
                  <a:pt x="592" y="394"/>
                  <a:pt x="592" y="394"/>
                </a:cubicBezTo>
                <a:cubicBezTo>
                  <a:pt x="595" y="391"/>
                  <a:pt x="594" y="391"/>
                  <a:pt x="597" y="394"/>
                </a:cubicBezTo>
                <a:cubicBezTo>
                  <a:pt x="597" y="386"/>
                  <a:pt x="597" y="386"/>
                  <a:pt x="597" y="386"/>
                </a:cubicBezTo>
                <a:cubicBezTo>
                  <a:pt x="599" y="387"/>
                  <a:pt x="601" y="388"/>
                  <a:pt x="602" y="389"/>
                </a:cubicBezTo>
                <a:cubicBezTo>
                  <a:pt x="602" y="386"/>
                  <a:pt x="602" y="386"/>
                  <a:pt x="602" y="386"/>
                </a:cubicBezTo>
                <a:cubicBezTo>
                  <a:pt x="600" y="386"/>
                  <a:pt x="600" y="386"/>
                  <a:pt x="600" y="386"/>
                </a:cubicBezTo>
                <a:cubicBezTo>
                  <a:pt x="595" y="384"/>
                  <a:pt x="605" y="384"/>
                  <a:pt x="605" y="384"/>
                </a:cubicBezTo>
                <a:cubicBezTo>
                  <a:pt x="605" y="394"/>
                  <a:pt x="605" y="394"/>
                  <a:pt x="605" y="394"/>
                </a:cubicBezTo>
                <a:cubicBezTo>
                  <a:pt x="610" y="394"/>
                  <a:pt x="610" y="394"/>
                  <a:pt x="610" y="394"/>
                </a:cubicBezTo>
                <a:cubicBezTo>
                  <a:pt x="609" y="391"/>
                  <a:pt x="608" y="389"/>
                  <a:pt x="607" y="386"/>
                </a:cubicBezTo>
                <a:cubicBezTo>
                  <a:pt x="610" y="387"/>
                  <a:pt x="612" y="388"/>
                  <a:pt x="615" y="389"/>
                </a:cubicBezTo>
                <a:cubicBezTo>
                  <a:pt x="615" y="384"/>
                  <a:pt x="615" y="384"/>
                  <a:pt x="615" y="384"/>
                </a:cubicBezTo>
                <a:cubicBezTo>
                  <a:pt x="612" y="383"/>
                  <a:pt x="610" y="382"/>
                  <a:pt x="607" y="381"/>
                </a:cubicBezTo>
                <a:cubicBezTo>
                  <a:pt x="607" y="379"/>
                  <a:pt x="607" y="379"/>
                  <a:pt x="607" y="379"/>
                </a:cubicBezTo>
                <a:cubicBezTo>
                  <a:pt x="612" y="379"/>
                  <a:pt x="612" y="379"/>
                  <a:pt x="612" y="379"/>
                </a:cubicBezTo>
                <a:cubicBezTo>
                  <a:pt x="615" y="376"/>
                  <a:pt x="612" y="378"/>
                  <a:pt x="617" y="376"/>
                </a:cubicBezTo>
                <a:cubicBezTo>
                  <a:pt x="619" y="370"/>
                  <a:pt x="620" y="369"/>
                  <a:pt x="622" y="364"/>
                </a:cubicBezTo>
                <a:cubicBezTo>
                  <a:pt x="617" y="364"/>
                  <a:pt x="617" y="364"/>
                  <a:pt x="617" y="364"/>
                </a:cubicBezTo>
                <a:cubicBezTo>
                  <a:pt x="619" y="357"/>
                  <a:pt x="618" y="358"/>
                  <a:pt x="625" y="356"/>
                </a:cubicBezTo>
                <a:cubicBezTo>
                  <a:pt x="625" y="354"/>
                  <a:pt x="625" y="354"/>
                  <a:pt x="625" y="354"/>
                </a:cubicBezTo>
                <a:cubicBezTo>
                  <a:pt x="627" y="354"/>
                  <a:pt x="627" y="354"/>
                  <a:pt x="627" y="354"/>
                </a:cubicBezTo>
                <a:cubicBezTo>
                  <a:pt x="627" y="356"/>
                  <a:pt x="627" y="356"/>
                  <a:pt x="627" y="356"/>
                </a:cubicBezTo>
                <a:cubicBezTo>
                  <a:pt x="632" y="357"/>
                  <a:pt x="631" y="356"/>
                  <a:pt x="632" y="354"/>
                </a:cubicBezTo>
                <a:cubicBezTo>
                  <a:pt x="625" y="349"/>
                  <a:pt x="631" y="351"/>
                  <a:pt x="627" y="344"/>
                </a:cubicBezTo>
                <a:cubicBezTo>
                  <a:pt x="625" y="344"/>
                  <a:pt x="625" y="344"/>
                  <a:pt x="625" y="344"/>
                </a:cubicBezTo>
                <a:cubicBezTo>
                  <a:pt x="622" y="339"/>
                  <a:pt x="621" y="339"/>
                  <a:pt x="620" y="331"/>
                </a:cubicBezTo>
                <a:cubicBezTo>
                  <a:pt x="622" y="331"/>
                  <a:pt x="622" y="331"/>
                  <a:pt x="622" y="331"/>
                </a:cubicBezTo>
                <a:cubicBezTo>
                  <a:pt x="624" y="334"/>
                  <a:pt x="624" y="337"/>
                  <a:pt x="627" y="339"/>
                </a:cubicBezTo>
                <a:cubicBezTo>
                  <a:pt x="627" y="334"/>
                  <a:pt x="627" y="334"/>
                  <a:pt x="627" y="334"/>
                </a:cubicBezTo>
                <a:cubicBezTo>
                  <a:pt x="632" y="336"/>
                  <a:pt x="636" y="337"/>
                  <a:pt x="640" y="339"/>
                </a:cubicBezTo>
                <a:cubicBezTo>
                  <a:pt x="635" y="331"/>
                  <a:pt x="635" y="338"/>
                  <a:pt x="630" y="334"/>
                </a:cubicBezTo>
                <a:cubicBezTo>
                  <a:pt x="630" y="331"/>
                  <a:pt x="630" y="331"/>
                  <a:pt x="630" y="331"/>
                </a:cubicBezTo>
                <a:cubicBezTo>
                  <a:pt x="632" y="331"/>
                  <a:pt x="632" y="331"/>
                  <a:pt x="632" y="331"/>
                </a:cubicBezTo>
                <a:cubicBezTo>
                  <a:pt x="632" y="329"/>
                  <a:pt x="632" y="329"/>
                  <a:pt x="632" y="329"/>
                </a:cubicBezTo>
                <a:cubicBezTo>
                  <a:pt x="634" y="330"/>
                  <a:pt x="636" y="331"/>
                  <a:pt x="637" y="331"/>
                </a:cubicBezTo>
                <a:cubicBezTo>
                  <a:pt x="637" y="329"/>
                  <a:pt x="637" y="329"/>
                  <a:pt x="637" y="329"/>
                </a:cubicBezTo>
                <a:cubicBezTo>
                  <a:pt x="635" y="329"/>
                  <a:pt x="635" y="329"/>
                  <a:pt x="635" y="329"/>
                </a:cubicBezTo>
                <a:cubicBezTo>
                  <a:pt x="630" y="327"/>
                  <a:pt x="640" y="326"/>
                  <a:pt x="640" y="326"/>
                </a:cubicBezTo>
                <a:cubicBezTo>
                  <a:pt x="640" y="321"/>
                  <a:pt x="640" y="321"/>
                  <a:pt x="640" y="321"/>
                </a:cubicBezTo>
                <a:cubicBezTo>
                  <a:pt x="637" y="320"/>
                  <a:pt x="635" y="318"/>
                  <a:pt x="632" y="316"/>
                </a:cubicBezTo>
                <a:cubicBezTo>
                  <a:pt x="632" y="319"/>
                  <a:pt x="632" y="319"/>
                  <a:pt x="632" y="319"/>
                </a:cubicBezTo>
                <a:cubicBezTo>
                  <a:pt x="636" y="321"/>
                  <a:pt x="635" y="321"/>
                  <a:pt x="637" y="324"/>
                </a:cubicBezTo>
                <a:cubicBezTo>
                  <a:pt x="632" y="324"/>
                  <a:pt x="632" y="324"/>
                  <a:pt x="632" y="324"/>
                </a:cubicBezTo>
                <a:cubicBezTo>
                  <a:pt x="630" y="327"/>
                  <a:pt x="632" y="325"/>
                  <a:pt x="627" y="326"/>
                </a:cubicBezTo>
                <a:cubicBezTo>
                  <a:pt x="627" y="321"/>
                  <a:pt x="627" y="321"/>
                  <a:pt x="627" y="321"/>
                </a:cubicBezTo>
                <a:cubicBezTo>
                  <a:pt x="630" y="324"/>
                  <a:pt x="628" y="321"/>
                  <a:pt x="630" y="324"/>
                </a:cubicBezTo>
                <a:cubicBezTo>
                  <a:pt x="632" y="324"/>
                  <a:pt x="632" y="324"/>
                  <a:pt x="632" y="324"/>
                </a:cubicBezTo>
                <a:cubicBezTo>
                  <a:pt x="631" y="321"/>
                  <a:pt x="631" y="320"/>
                  <a:pt x="627" y="319"/>
                </a:cubicBezTo>
                <a:cubicBezTo>
                  <a:pt x="625" y="320"/>
                  <a:pt x="628" y="323"/>
                  <a:pt x="625" y="321"/>
                </a:cubicBezTo>
                <a:cubicBezTo>
                  <a:pt x="624" y="321"/>
                  <a:pt x="625" y="320"/>
                  <a:pt x="620" y="319"/>
                </a:cubicBezTo>
                <a:cubicBezTo>
                  <a:pt x="622" y="311"/>
                  <a:pt x="624" y="314"/>
                  <a:pt x="625" y="304"/>
                </a:cubicBezTo>
                <a:cubicBezTo>
                  <a:pt x="622" y="302"/>
                  <a:pt x="625" y="304"/>
                  <a:pt x="622" y="302"/>
                </a:cubicBezTo>
                <a:cubicBezTo>
                  <a:pt x="621" y="302"/>
                  <a:pt x="619" y="303"/>
                  <a:pt x="617" y="304"/>
                </a:cubicBezTo>
                <a:cubicBezTo>
                  <a:pt x="617" y="302"/>
                  <a:pt x="617" y="302"/>
                  <a:pt x="617" y="302"/>
                </a:cubicBezTo>
                <a:cubicBezTo>
                  <a:pt x="614" y="299"/>
                  <a:pt x="614" y="296"/>
                  <a:pt x="610" y="294"/>
                </a:cubicBezTo>
                <a:cubicBezTo>
                  <a:pt x="611" y="296"/>
                  <a:pt x="612" y="297"/>
                  <a:pt x="612" y="299"/>
                </a:cubicBezTo>
                <a:cubicBezTo>
                  <a:pt x="602" y="299"/>
                  <a:pt x="602" y="299"/>
                  <a:pt x="602" y="299"/>
                </a:cubicBezTo>
                <a:cubicBezTo>
                  <a:pt x="602" y="297"/>
                  <a:pt x="602" y="297"/>
                  <a:pt x="602" y="297"/>
                </a:cubicBezTo>
                <a:cubicBezTo>
                  <a:pt x="607" y="297"/>
                  <a:pt x="607" y="297"/>
                  <a:pt x="607" y="297"/>
                </a:cubicBezTo>
                <a:cubicBezTo>
                  <a:pt x="607" y="295"/>
                  <a:pt x="606" y="293"/>
                  <a:pt x="605" y="292"/>
                </a:cubicBezTo>
                <a:cubicBezTo>
                  <a:pt x="630" y="292"/>
                  <a:pt x="630" y="292"/>
                  <a:pt x="630" y="292"/>
                </a:cubicBezTo>
                <a:cubicBezTo>
                  <a:pt x="630" y="287"/>
                  <a:pt x="630" y="287"/>
                  <a:pt x="630" y="287"/>
                </a:cubicBezTo>
                <a:cubicBezTo>
                  <a:pt x="625" y="285"/>
                  <a:pt x="628" y="287"/>
                  <a:pt x="625" y="284"/>
                </a:cubicBezTo>
                <a:cubicBezTo>
                  <a:pt x="630" y="284"/>
                  <a:pt x="630" y="284"/>
                  <a:pt x="630" y="284"/>
                </a:cubicBezTo>
                <a:cubicBezTo>
                  <a:pt x="630" y="287"/>
                  <a:pt x="630" y="287"/>
                  <a:pt x="630" y="287"/>
                </a:cubicBezTo>
                <a:cubicBezTo>
                  <a:pt x="640" y="286"/>
                  <a:pt x="650" y="285"/>
                  <a:pt x="660" y="284"/>
                </a:cubicBezTo>
                <a:cubicBezTo>
                  <a:pt x="660" y="287"/>
                  <a:pt x="660" y="287"/>
                  <a:pt x="660" y="287"/>
                </a:cubicBezTo>
                <a:cubicBezTo>
                  <a:pt x="657" y="287"/>
                  <a:pt x="657" y="287"/>
                  <a:pt x="657" y="287"/>
                </a:cubicBezTo>
                <a:cubicBezTo>
                  <a:pt x="657" y="289"/>
                  <a:pt x="657" y="289"/>
                  <a:pt x="657" y="289"/>
                </a:cubicBezTo>
                <a:cubicBezTo>
                  <a:pt x="650" y="289"/>
                  <a:pt x="650" y="289"/>
                  <a:pt x="650" y="289"/>
                </a:cubicBezTo>
                <a:cubicBezTo>
                  <a:pt x="652" y="298"/>
                  <a:pt x="655" y="295"/>
                  <a:pt x="657" y="304"/>
                </a:cubicBezTo>
                <a:cubicBezTo>
                  <a:pt x="665" y="304"/>
                  <a:pt x="665" y="304"/>
                  <a:pt x="665" y="304"/>
                </a:cubicBezTo>
                <a:cubicBezTo>
                  <a:pt x="664" y="306"/>
                  <a:pt x="663" y="307"/>
                  <a:pt x="662" y="309"/>
                </a:cubicBezTo>
                <a:cubicBezTo>
                  <a:pt x="665" y="309"/>
                  <a:pt x="665" y="309"/>
                  <a:pt x="665" y="309"/>
                </a:cubicBezTo>
                <a:cubicBezTo>
                  <a:pt x="669" y="316"/>
                  <a:pt x="675" y="315"/>
                  <a:pt x="677" y="324"/>
                </a:cubicBezTo>
                <a:cubicBezTo>
                  <a:pt x="675" y="324"/>
                  <a:pt x="675" y="324"/>
                  <a:pt x="675" y="324"/>
                </a:cubicBezTo>
                <a:cubicBezTo>
                  <a:pt x="672" y="320"/>
                  <a:pt x="673" y="319"/>
                  <a:pt x="667" y="319"/>
                </a:cubicBezTo>
                <a:cubicBezTo>
                  <a:pt x="667" y="321"/>
                  <a:pt x="667" y="321"/>
                  <a:pt x="667" y="321"/>
                </a:cubicBezTo>
                <a:cubicBezTo>
                  <a:pt x="665" y="321"/>
                  <a:pt x="665" y="321"/>
                  <a:pt x="665" y="321"/>
                </a:cubicBezTo>
                <a:cubicBezTo>
                  <a:pt x="664" y="320"/>
                  <a:pt x="663" y="318"/>
                  <a:pt x="662" y="316"/>
                </a:cubicBezTo>
                <a:cubicBezTo>
                  <a:pt x="662" y="316"/>
                  <a:pt x="655" y="319"/>
                  <a:pt x="652" y="319"/>
                </a:cubicBezTo>
                <a:cubicBezTo>
                  <a:pt x="650" y="322"/>
                  <a:pt x="653" y="319"/>
                  <a:pt x="650" y="321"/>
                </a:cubicBezTo>
                <a:cubicBezTo>
                  <a:pt x="651" y="324"/>
                  <a:pt x="652" y="326"/>
                  <a:pt x="652" y="329"/>
                </a:cubicBezTo>
                <a:cubicBezTo>
                  <a:pt x="655" y="329"/>
                  <a:pt x="655" y="329"/>
                  <a:pt x="655" y="329"/>
                </a:cubicBezTo>
                <a:cubicBezTo>
                  <a:pt x="655" y="331"/>
                  <a:pt x="655" y="331"/>
                  <a:pt x="655" y="331"/>
                </a:cubicBezTo>
                <a:cubicBezTo>
                  <a:pt x="657" y="336"/>
                  <a:pt x="657" y="326"/>
                  <a:pt x="657" y="326"/>
                </a:cubicBezTo>
                <a:cubicBezTo>
                  <a:pt x="662" y="326"/>
                  <a:pt x="662" y="326"/>
                  <a:pt x="662" y="326"/>
                </a:cubicBezTo>
                <a:cubicBezTo>
                  <a:pt x="662" y="331"/>
                  <a:pt x="662" y="331"/>
                  <a:pt x="662" y="331"/>
                </a:cubicBezTo>
                <a:cubicBezTo>
                  <a:pt x="665" y="331"/>
                  <a:pt x="665" y="331"/>
                  <a:pt x="665" y="331"/>
                </a:cubicBezTo>
                <a:cubicBezTo>
                  <a:pt x="665" y="329"/>
                  <a:pt x="665" y="329"/>
                  <a:pt x="665" y="329"/>
                </a:cubicBezTo>
                <a:cubicBezTo>
                  <a:pt x="669" y="331"/>
                  <a:pt x="668" y="334"/>
                  <a:pt x="672" y="336"/>
                </a:cubicBezTo>
                <a:cubicBezTo>
                  <a:pt x="672" y="334"/>
                  <a:pt x="672" y="334"/>
                  <a:pt x="672" y="334"/>
                </a:cubicBezTo>
                <a:cubicBezTo>
                  <a:pt x="668" y="331"/>
                  <a:pt x="672" y="332"/>
                  <a:pt x="675" y="329"/>
                </a:cubicBezTo>
                <a:cubicBezTo>
                  <a:pt x="675" y="326"/>
                  <a:pt x="675" y="326"/>
                  <a:pt x="675" y="326"/>
                </a:cubicBezTo>
                <a:cubicBezTo>
                  <a:pt x="678" y="326"/>
                  <a:pt x="674" y="327"/>
                  <a:pt x="677" y="329"/>
                </a:cubicBezTo>
                <a:cubicBezTo>
                  <a:pt x="680" y="329"/>
                  <a:pt x="680" y="329"/>
                  <a:pt x="680" y="329"/>
                </a:cubicBezTo>
                <a:cubicBezTo>
                  <a:pt x="680" y="336"/>
                  <a:pt x="680" y="336"/>
                  <a:pt x="680" y="336"/>
                </a:cubicBezTo>
                <a:cubicBezTo>
                  <a:pt x="677" y="338"/>
                  <a:pt x="677" y="338"/>
                  <a:pt x="675" y="341"/>
                </a:cubicBezTo>
                <a:cubicBezTo>
                  <a:pt x="677" y="341"/>
                  <a:pt x="677" y="341"/>
                  <a:pt x="677" y="341"/>
                </a:cubicBezTo>
                <a:cubicBezTo>
                  <a:pt x="677" y="339"/>
                  <a:pt x="677" y="339"/>
                  <a:pt x="677" y="339"/>
                </a:cubicBezTo>
                <a:cubicBezTo>
                  <a:pt x="685" y="339"/>
                  <a:pt x="685" y="339"/>
                  <a:pt x="685" y="339"/>
                </a:cubicBezTo>
                <a:cubicBezTo>
                  <a:pt x="686" y="336"/>
                  <a:pt x="687" y="334"/>
                  <a:pt x="687" y="331"/>
                </a:cubicBezTo>
                <a:cubicBezTo>
                  <a:pt x="685" y="331"/>
                  <a:pt x="685" y="331"/>
                  <a:pt x="685" y="331"/>
                </a:cubicBezTo>
                <a:cubicBezTo>
                  <a:pt x="683" y="336"/>
                  <a:pt x="685" y="334"/>
                  <a:pt x="682" y="336"/>
                </a:cubicBezTo>
                <a:cubicBezTo>
                  <a:pt x="682" y="329"/>
                  <a:pt x="682" y="329"/>
                  <a:pt x="682" y="329"/>
                </a:cubicBezTo>
                <a:cubicBezTo>
                  <a:pt x="685" y="327"/>
                  <a:pt x="689" y="327"/>
                  <a:pt x="687" y="321"/>
                </a:cubicBezTo>
                <a:cubicBezTo>
                  <a:pt x="685" y="321"/>
                  <a:pt x="685" y="321"/>
                  <a:pt x="685" y="321"/>
                </a:cubicBezTo>
                <a:cubicBezTo>
                  <a:pt x="684" y="317"/>
                  <a:pt x="683" y="313"/>
                  <a:pt x="682" y="309"/>
                </a:cubicBezTo>
                <a:cubicBezTo>
                  <a:pt x="681" y="310"/>
                  <a:pt x="679" y="311"/>
                  <a:pt x="677" y="312"/>
                </a:cubicBezTo>
                <a:cubicBezTo>
                  <a:pt x="677" y="299"/>
                  <a:pt x="677" y="299"/>
                  <a:pt x="677" y="299"/>
                </a:cubicBezTo>
                <a:cubicBezTo>
                  <a:pt x="677" y="299"/>
                  <a:pt x="664" y="291"/>
                  <a:pt x="667" y="292"/>
                </a:cubicBezTo>
                <a:cubicBezTo>
                  <a:pt x="672" y="292"/>
                  <a:pt x="672" y="292"/>
                  <a:pt x="672" y="292"/>
                </a:cubicBezTo>
                <a:cubicBezTo>
                  <a:pt x="672" y="289"/>
                  <a:pt x="672" y="289"/>
                  <a:pt x="672" y="289"/>
                </a:cubicBezTo>
                <a:cubicBezTo>
                  <a:pt x="676" y="285"/>
                  <a:pt x="675" y="294"/>
                  <a:pt x="675" y="294"/>
                </a:cubicBezTo>
                <a:cubicBezTo>
                  <a:pt x="677" y="294"/>
                  <a:pt x="677" y="294"/>
                  <a:pt x="677" y="294"/>
                </a:cubicBezTo>
                <a:cubicBezTo>
                  <a:pt x="676" y="287"/>
                  <a:pt x="677" y="288"/>
                  <a:pt x="670" y="287"/>
                </a:cubicBezTo>
                <a:cubicBezTo>
                  <a:pt x="667" y="289"/>
                  <a:pt x="670" y="288"/>
                  <a:pt x="665" y="289"/>
                </a:cubicBezTo>
                <a:cubicBezTo>
                  <a:pt x="665" y="284"/>
                  <a:pt x="665" y="284"/>
                  <a:pt x="665" y="284"/>
                </a:cubicBezTo>
                <a:cubicBezTo>
                  <a:pt x="668" y="286"/>
                  <a:pt x="665" y="284"/>
                  <a:pt x="667" y="287"/>
                </a:cubicBezTo>
                <a:cubicBezTo>
                  <a:pt x="670" y="287"/>
                  <a:pt x="670" y="287"/>
                  <a:pt x="670" y="287"/>
                </a:cubicBezTo>
                <a:cubicBezTo>
                  <a:pt x="670" y="282"/>
                  <a:pt x="670" y="282"/>
                  <a:pt x="670" y="282"/>
                </a:cubicBezTo>
                <a:cubicBezTo>
                  <a:pt x="682" y="281"/>
                  <a:pt x="677" y="280"/>
                  <a:pt x="685" y="277"/>
                </a:cubicBezTo>
                <a:cubicBezTo>
                  <a:pt x="685" y="279"/>
                  <a:pt x="685" y="279"/>
                  <a:pt x="685" y="279"/>
                </a:cubicBezTo>
                <a:cubicBezTo>
                  <a:pt x="687" y="279"/>
                  <a:pt x="687" y="279"/>
                  <a:pt x="687" y="279"/>
                </a:cubicBezTo>
                <a:cubicBezTo>
                  <a:pt x="687" y="282"/>
                  <a:pt x="687" y="282"/>
                  <a:pt x="687" y="282"/>
                </a:cubicBezTo>
                <a:cubicBezTo>
                  <a:pt x="687" y="282"/>
                  <a:pt x="679" y="280"/>
                  <a:pt x="682" y="284"/>
                </a:cubicBezTo>
                <a:cubicBezTo>
                  <a:pt x="685" y="284"/>
                  <a:pt x="685" y="284"/>
                  <a:pt x="685" y="284"/>
                </a:cubicBezTo>
                <a:cubicBezTo>
                  <a:pt x="689" y="288"/>
                  <a:pt x="690" y="289"/>
                  <a:pt x="695" y="287"/>
                </a:cubicBezTo>
                <a:cubicBezTo>
                  <a:pt x="695" y="289"/>
                  <a:pt x="695" y="289"/>
                  <a:pt x="695" y="289"/>
                </a:cubicBezTo>
                <a:cubicBezTo>
                  <a:pt x="697" y="289"/>
                  <a:pt x="697" y="289"/>
                  <a:pt x="697" y="289"/>
                </a:cubicBezTo>
                <a:cubicBezTo>
                  <a:pt x="697" y="297"/>
                  <a:pt x="697" y="297"/>
                  <a:pt x="697" y="297"/>
                </a:cubicBezTo>
                <a:cubicBezTo>
                  <a:pt x="700" y="297"/>
                  <a:pt x="700" y="297"/>
                  <a:pt x="700" y="297"/>
                </a:cubicBezTo>
                <a:cubicBezTo>
                  <a:pt x="701" y="299"/>
                  <a:pt x="701" y="302"/>
                  <a:pt x="702" y="304"/>
                </a:cubicBezTo>
                <a:cubicBezTo>
                  <a:pt x="697" y="304"/>
                  <a:pt x="697" y="304"/>
                  <a:pt x="697" y="304"/>
                </a:cubicBezTo>
                <a:cubicBezTo>
                  <a:pt x="696" y="298"/>
                  <a:pt x="697" y="299"/>
                  <a:pt x="692" y="297"/>
                </a:cubicBezTo>
                <a:cubicBezTo>
                  <a:pt x="692" y="299"/>
                  <a:pt x="692" y="299"/>
                  <a:pt x="692" y="299"/>
                </a:cubicBezTo>
                <a:cubicBezTo>
                  <a:pt x="695" y="299"/>
                  <a:pt x="695" y="299"/>
                  <a:pt x="695" y="299"/>
                </a:cubicBezTo>
                <a:cubicBezTo>
                  <a:pt x="695" y="302"/>
                  <a:pt x="695" y="302"/>
                  <a:pt x="695" y="302"/>
                </a:cubicBezTo>
                <a:cubicBezTo>
                  <a:pt x="694" y="303"/>
                  <a:pt x="693" y="305"/>
                  <a:pt x="692" y="307"/>
                </a:cubicBezTo>
                <a:cubicBezTo>
                  <a:pt x="710" y="307"/>
                  <a:pt x="710" y="307"/>
                  <a:pt x="710" y="307"/>
                </a:cubicBezTo>
                <a:cubicBezTo>
                  <a:pt x="711" y="313"/>
                  <a:pt x="712" y="312"/>
                  <a:pt x="715" y="316"/>
                </a:cubicBezTo>
                <a:cubicBezTo>
                  <a:pt x="712" y="316"/>
                  <a:pt x="712" y="316"/>
                  <a:pt x="712" y="316"/>
                </a:cubicBezTo>
                <a:cubicBezTo>
                  <a:pt x="711" y="319"/>
                  <a:pt x="711" y="321"/>
                  <a:pt x="710" y="324"/>
                </a:cubicBezTo>
                <a:cubicBezTo>
                  <a:pt x="702" y="324"/>
                  <a:pt x="702" y="324"/>
                  <a:pt x="702" y="324"/>
                </a:cubicBezTo>
                <a:cubicBezTo>
                  <a:pt x="702" y="329"/>
                  <a:pt x="702" y="329"/>
                  <a:pt x="702" y="329"/>
                </a:cubicBezTo>
                <a:cubicBezTo>
                  <a:pt x="713" y="329"/>
                  <a:pt x="711" y="331"/>
                  <a:pt x="717" y="334"/>
                </a:cubicBezTo>
                <a:cubicBezTo>
                  <a:pt x="717" y="326"/>
                  <a:pt x="717" y="326"/>
                  <a:pt x="717" y="326"/>
                </a:cubicBezTo>
                <a:cubicBezTo>
                  <a:pt x="720" y="326"/>
                  <a:pt x="720" y="326"/>
                  <a:pt x="720" y="326"/>
                </a:cubicBezTo>
                <a:cubicBezTo>
                  <a:pt x="720" y="329"/>
                  <a:pt x="720" y="329"/>
                  <a:pt x="720" y="329"/>
                </a:cubicBezTo>
                <a:cubicBezTo>
                  <a:pt x="722" y="329"/>
                  <a:pt x="722" y="329"/>
                  <a:pt x="722" y="329"/>
                </a:cubicBezTo>
                <a:cubicBezTo>
                  <a:pt x="721" y="331"/>
                  <a:pt x="721" y="334"/>
                  <a:pt x="720" y="336"/>
                </a:cubicBezTo>
                <a:cubicBezTo>
                  <a:pt x="717" y="337"/>
                  <a:pt x="715" y="338"/>
                  <a:pt x="712" y="339"/>
                </a:cubicBezTo>
                <a:cubicBezTo>
                  <a:pt x="713" y="341"/>
                  <a:pt x="714" y="344"/>
                  <a:pt x="715" y="346"/>
                </a:cubicBezTo>
                <a:cubicBezTo>
                  <a:pt x="716" y="346"/>
                  <a:pt x="718" y="345"/>
                  <a:pt x="720" y="344"/>
                </a:cubicBezTo>
                <a:cubicBezTo>
                  <a:pt x="722" y="349"/>
                  <a:pt x="722" y="342"/>
                  <a:pt x="722" y="339"/>
                </a:cubicBezTo>
                <a:cubicBezTo>
                  <a:pt x="720" y="339"/>
                  <a:pt x="720" y="339"/>
                  <a:pt x="720" y="339"/>
                </a:cubicBezTo>
                <a:cubicBezTo>
                  <a:pt x="721" y="337"/>
                  <a:pt x="721" y="336"/>
                  <a:pt x="722" y="334"/>
                </a:cubicBezTo>
                <a:cubicBezTo>
                  <a:pt x="727" y="336"/>
                  <a:pt x="726" y="337"/>
                  <a:pt x="732" y="339"/>
                </a:cubicBezTo>
                <a:cubicBezTo>
                  <a:pt x="732" y="336"/>
                  <a:pt x="732" y="336"/>
                  <a:pt x="732" y="336"/>
                </a:cubicBezTo>
                <a:cubicBezTo>
                  <a:pt x="729" y="334"/>
                  <a:pt x="731" y="336"/>
                  <a:pt x="730" y="331"/>
                </a:cubicBezTo>
                <a:cubicBezTo>
                  <a:pt x="734" y="331"/>
                  <a:pt x="738" y="330"/>
                  <a:pt x="742" y="329"/>
                </a:cubicBezTo>
                <a:cubicBezTo>
                  <a:pt x="742" y="331"/>
                  <a:pt x="742" y="331"/>
                  <a:pt x="742" y="331"/>
                </a:cubicBezTo>
                <a:cubicBezTo>
                  <a:pt x="740" y="331"/>
                  <a:pt x="740" y="331"/>
                  <a:pt x="740" y="331"/>
                </a:cubicBezTo>
                <a:cubicBezTo>
                  <a:pt x="737" y="334"/>
                  <a:pt x="740" y="332"/>
                  <a:pt x="735" y="334"/>
                </a:cubicBezTo>
                <a:cubicBezTo>
                  <a:pt x="735" y="341"/>
                  <a:pt x="735" y="341"/>
                  <a:pt x="735" y="341"/>
                </a:cubicBezTo>
                <a:cubicBezTo>
                  <a:pt x="737" y="341"/>
                  <a:pt x="737" y="341"/>
                  <a:pt x="737" y="341"/>
                </a:cubicBezTo>
                <a:cubicBezTo>
                  <a:pt x="745" y="332"/>
                  <a:pt x="746" y="341"/>
                  <a:pt x="752" y="346"/>
                </a:cubicBezTo>
                <a:cubicBezTo>
                  <a:pt x="750" y="338"/>
                  <a:pt x="748" y="341"/>
                  <a:pt x="747" y="331"/>
                </a:cubicBezTo>
                <a:cubicBezTo>
                  <a:pt x="752" y="331"/>
                  <a:pt x="752" y="331"/>
                  <a:pt x="752" y="331"/>
                </a:cubicBezTo>
                <a:cubicBezTo>
                  <a:pt x="751" y="329"/>
                  <a:pt x="751" y="326"/>
                  <a:pt x="750" y="324"/>
                </a:cubicBezTo>
                <a:cubicBezTo>
                  <a:pt x="752" y="324"/>
                  <a:pt x="752" y="324"/>
                  <a:pt x="752" y="324"/>
                </a:cubicBezTo>
                <a:cubicBezTo>
                  <a:pt x="755" y="321"/>
                  <a:pt x="752" y="323"/>
                  <a:pt x="757" y="321"/>
                </a:cubicBezTo>
                <a:cubicBezTo>
                  <a:pt x="757" y="316"/>
                  <a:pt x="757" y="316"/>
                  <a:pt x="757" y="316"/>
                </a:cubicBezTo>
                <a:cubicBezTo>
                  <a:pt x="750" y="315"/>
                  <a:pt x="752" y="316"/>
                  <a:pt x="750" y="309"/>
                </a:cubicBezTo>
                <a:cubicBezTo>
                  <a:pt x="747" y="307"/>
                  <a:pt x="746" y="305"/>
                  <a:pt x="745" y="302"/>
                </a:cubicBezTo>
                <a:cubicBezTo>
                  <a:pt x="752" y="302"/>
                  <a:pt x="752" y="302"/>
                  <a:pt x="752" y="302"/>
                </a:cubicBezTo>
                <a:cubicBezTo>
                  <a:pt x="751" y="303"/>
                  <a:pt x="751" y="305"/>
                  <a:pt x="750" y="307"/>
                </a:cubicBezTo>
                <a:cubicBezTo>
                  <a:pt x="751" y="306"/>
                  <a:pt x="753" y="305"/>
                  <a:pt x="755" y="304"/>
                </a:cubicBezTo>
                <a:cubicBezTo>
                  <a:pt x="754" y="307"/>
                  <a:pt x="753" y="309"/>
                  <a:pt x="752" y="312"/>
                </a:cubicBezTo>
                <a:cubicBezTo>
                  <a:pt x="755" y="312"/>
                  <a:pt x="755" y="312"/>
                  <a:pt x="755" y="312"/>
                </a:cubicBezTo>
                <a:cubicBezTo>
                  <a:pt x="755" y="314"/>
                  <a:pt x="755" y="314"/>
                  <a:pt x="755" y="314"/>
                </a:cubicBezTo>
                <a:cubicBezTo>
                  <a:pt x="757" y="314"/>
                  <a:pt x="757" y="314"/>
                  <a:pt x="757" y="314"/>
                </a:cubicBezTo>
                <a:cubicBezTo>
                  <a:pt x="758" y="314"/>
                  <a:pt x="756" y="306"/>
                  <a:pt x="760" y="309"/>
                </a:cubicBezTo>
                <a:cubicBezTo>
                  <a:pt x="760" y="312"/>
                  <a:pt x="760" y="312"/>
                  <a:pt x="760" y="312"/>
                </a:cubicBezTo>
                <a:cubicBezTo>
                  <a:pt x="762" y="312"/>
                  <a:pt x="762" y="312"/>
                  <a:pt x="762" y="312"/>
                </a:cubicBezTo>
                <a:cubicBezTo>
                  <a:pt x="761" y="313"/>
                  <a:pt x="761" y="315"/>
                  <a:pt x="760" y="316"/>
                </a:cubicBezTo>
                <a:cubicBezTo>
                  <a:pt x="762" y="316"/>
                  <a:pt x="762" y="316"/>
                  <a:pt x="762" y="316"/>
                </a:cubicBezTo>
                <a:cubicBezTo>
                  <a:pt x="762" y="314"/>
                  <a:pt x="762" y="314"/>
                  <a:pt x="762" y="314"/>
                </a:cubicBezTo>
                <a:cubicBezTo>
                  <a:pt x="766" y="313"/>
                  <a:pt x="762" y="315"/>
                  <a:pt x="765" y="316"/>
                </a:cubicBezTo>
                <a:cubicBezTo>
                  <a:pt x="767" y="316"/>
                  <a:pt x="767" y="316"/>
                  <a:pt x="767" y="316"/>
                </a:cubicBezTo>
                <a:cubicBezTo>
                  <a:pt x="768" y="321"/>
                  <a:pt x="769" y="326"/>
                  <a:pt x="770" y="331"/>
                </a:cubicBezTo>
                <a:cubicBezTo>
                  <a:pt x="767" y="331"/>
                  <a:pt x="767" y="331"/>
                  <a:pt x="767" y="331"/>
                </a:cubicBezTo>
                <a:cubicBezTo>
                  <a:pt x="766" y="325"/>
                  <a:pt x="766" y="327"/>
                  <a:pt x="762" y="324"/>
                </a:cubicBezTo>
                <a:cubicBezTo>
                  <a:pt x="762" y="326"/>
                  <a:pt x="762" y="326"/>
                  <a:pt x="762" y="326"/>
                </a:cubicBezTo>
                <a:cubicBezTo>
                  <a:pt x="766" y="329"/>
                  <a:pt x="766" y="331"/>
                  <a:pt x="767" y="336"/>
                </a:cubicBezTo>
                <a:cubicBezTo>
                  <a:pt x="772" y="336"/>
                  <a:pt x="772" y="336"/>
                  <a:pt x="772" y="336"/>
                </a:cubicBezTo>
                <a:cubicBezTo>
                  <a:pt x="772" y="334"/>
                  <a:pt x="772" y="334"/>
                  <a:pt x="772" y="334"/>
                </a:cubicBezTo>
                <a:cubicBezTo>
                  <a:pt x="780" y="334"/>
                  <a:pt x="780" y="334"/>
                  <a:pt x="780" y="334"/>
                </a:cubicBezTo>
                <a:cubicBezTo>
                  <a:pt x="781" y="336"/>
                  <a:pt x="781" y="339"/>
                  <a:pt x="782" y="341"/>
                </a:cubicBezTo>
                <a:cubicBezTo>
                  <a:pt x="785" y="341"/>
                  <a:pt x="785" y="341"/>
                  <a:pt x="785" y="341"/>
                </a:cubicBezTo>
                <a:cubicBezTo>
                  <a:pt x="785" y="344"/>
                  <a:pt x="785" y="344"/>
                  <a:pt x="785" y="344"/>
                </a:cubicBezTo>
                <a:cubicBezTo>
                  <a:pt x="782" y="344"/>
                  <a:pt x="782" y="344"/>
                  <a:pt x="782" y="344"/>
                </a:cubicBezTo>
                <a:cubicBezTo>
                  <a:pt x="783" y="347"/>
                  <a:pt x="784" y="351"/>
                  <a:pt x="785" y="354"/>
                </a:cubicBezTo>
                <a:cubicBezTo>
                  <a:pt x="792" y="354"/>
                  <a:pt x="792" y="354"/>
                  <a:pt x="792" y="354"/>
                </a:cubicBezTo>
                <a:cubicBezTo>
                  <a:pt x="792" y="356"/>
                  <a:pt x="792" y="356"/>
                  <a:pt x="792" y="356"/>
                </a:cubicBezTo>
                <a:cubicBezTo>
                  <a:pt x="794" y="356"/>
                  <a:pt x="796" y="355"/>
                  <a:pt x="797" y="354"/>
                </a:cubicBezTo>
                <a:cubicBezTo>
                  <a:pt x="797" y="356"/>
                  <a:pt x="797" y="356"/>
                  <a:pt x="797" y="356"/>
                </a:cubicBezTo>
                <a:cubicBezTo>
                  <a:pt x="800" y="356"/>
                  <a:pt x="800" y="356"/>
                  <a:pt x="800" y="356"/>
                </a:cubicBezTo>
                <a:cubicBezTo>
                  <a:pt x="799" y="359"/>
                  <a:pt x="798" y="361"/>
                  <a:pt x="797" y="364"/>
                </a:cubicBezTo>
                <a:cubicBezTo>
                  <a:pt x="795" y="363"/>
                  <a:pt x="792" y="362"/>
                  <a:pt x="790" y="361"/>
                </a:cubicBezTo>
                <a:cubicBezTo>
                  <a:pt x="790" y="364"/>
                  <a:pt x="790" y="364"/>
                  <a:pt x="790" y="364"/>
                </a:cubicBezTo>
                <a:cubicBezTo>
                  <a:pt x="785" y="367"/>
                  <a:pt x="786" y="366"/>
                  <a:pt x="785" y="371"/>
                </a:cubicBezTo>
                <a:cubicBezTo>
                  <a:pt x="789" y="374"/>
                  <a:pt x="790" y="377"/>
                  <a:pt x="792" y="381"/>
                </a:cubicBezTo>
                <a:cubicBezTo>
                  <a:pt x="795" y="381"/>
                  <a:pt x="795" y="381"/>
                  <a:pt x="795" y="381"/>
                </a:cubicBezTo>
                <a:cubicBezTo>
                  <a:pt x="795" y="376"/>
                  <a:pt x="795" y="376"/>
                  <a:pt x="795" y="376"/>
                </a:cubicBezTo>
                <a:cubicBezTo>
                  <a:pt x="800" y="376"/>
                  <a:pt x="800" y="376"/>
                  <a:pt x="800" y="376"/>
                </a:cubicBezTo>
                <a:cubicBezTo>
                  <a:pt x="797" y="384"/>
                  <a:pt x="797" y="379"/>
                  <a:pt x="800" y="386"/>
                </a:cubicBezTo>
                <a:cubicBezTo>
                  <a:pt x="802" y="386"/>
                  <a:pt x="802" y="386"/>
                  <a:pt x="802" y="386"/>
                </a:cubicBezTo>
                <a:cubicBezTo>
                  <a:pt x="802" y="381"/>
                  <a:pt x="802" y="381"/>
                  <a:pt x="802" y="381"/>
                </a:cubicBezTo>
                <a:cubicBezTo>
                  <a:pt x="812" y="380"/>
                  <a:pt x="817" y="375"/>
                  <a:pt x="827" y="374"/>
                </a:cubicBezTo>
                <a:cubicBezTo>
                  <a:pt x="827" y="371"/>
                  <a:pt x="827" y="371"/>
                  <a:pt x="827" y="371"/>
                </a:cubicBezTo>
                <a:cubicBezTo>
                  <a:pt x="830" y="371"/>
                  <a:pt x="830" y="371"/>
                  <a:pt x="830" y="371"/>
                </a:cubicBezTo>
                <a:cubicBezTo>
                  <a:pt x="834" y="369"/>
                  <a:pt x="825" y="369"/>
                  <a:pt x="825" y="369"/>
                </a:cubicBezTo>
                <a:cubicBezTo>
                  <a:pt x="825" y="371"/>
                  <a:pt x="825" y="371"/>
                  <a:pt x="825" y="371"/>
                </a:cubicBezTo>
                <a:cubicBezTo>
                  <a:pt x="817" y="371"/>
                  <a:pt x="817" y="371"/>
                  <a:pt x="817" y="371"/>
                </a:cubicBezTo>
                <a:cubicBezTo>
                  <a:pt x="817" y="369"/>
                  <a:pt x="817" y="369"/>
                  <a:pt x="817" y="369"/>
                </a:cubicBezTo>
                <a:cubicBezTo>
                  <a:pt x="812" y="369"/>
                  <a:pt x="812" y="369"/>
                  <a:pt x="812" y="369"/>
                </a:cubicBezTo>
                <a:cubicBezTo>
                  <a:pt x="812" y="371"/>
                  <a:pt x="812" y="371"/>
                  <a:pt x="812" y="371"/>
                </a:cubicBezTo>
                <a:cubicBezTo>
                  <a:pt x="802" y="371"/>
                  <a:pt x="802" y="371"/>
                  <a:pt x="802" y="371"/>
                </a:cubicBezTo>
                <a:cubicBezTo>
                  <a:pt x="801" y="367"/>
                  <a:pt x="801" y="363"/>
                  <a:pt x="800" y="359"/>
                </a:cubicBezTo>
                <a:cubicBezTo>
                  <a:pt x="805" y="359"/>
                  <a:pt x="805" y="359"/>
                  <a:pt x="805" y="359"/>
                </a:cubicBezTo>
                <a:cubicBezTo>
                  <a:pt x="805" y="356"/>
                  <a:pt x="805" y="356"/>
                  <a:pt x="805" y="356"/>
                </a:cubicBezTo>
                <a:cubicBezTo>
                  <a:pt x="799" y="353"/>
                  <a:pt x="801" y="350"/>
                  <a:pt x="800" y="349"/>
                </a:cubicBezTo>
                <a:cubicBezTo>
                  <a:pt x="797" y="350"/>
                  <a:pt x="795" y="351"/>
                  <a:pt x="792" y="351"/>
                </a:cubicBezTo>
                <a:cubicBezTo>
                  <a:pt x="792" y="349"/>
                  <a:pt x="792" y="349"/>
                  <a:pt x="792" y="349"/>
                </a:cubicBezTo>
                <a:cubicBezTo>
                  <a:pt x="795" y="349"/>
                  <a:pt x="795" y="349"/>
                  <a:pt x="795" y="349"/>
                </a:cubicBezTo>
                <a:cubicBezTo>
                  <a:pt x="797" y="344"/>
                  <a:pt x="798" y="345"/>
                  <a:pt x="800" y="339"/>
                </a:cubicBezTo>
                <a:cubicBezTo>
                  <a:pt x="804" y="342"/>
                  <a:pt x="798" y="340"/>
                  <a:pt x="802" y="344"/>
                </a:cubicBezTo>
                <a:cubicBezTo>
                  <a:pt x="805" y="344"/>
                  <a:pt x="807" y="342"/>
                  <a:pt x="812" y="341"/>
                </a:cubicBezTo>
                <a:cubicBezTo>
                  <a:pt x="812" y="349"/>
                  <a:pt x="812" y="349"/>
                  <a:pt x="812" y="349"/>
                </a:cubicBezTo>
                <a:cubicBezTo>
                  <a:pt x="810" y="348"/>
                  <a:pt x="809" y="347"/>
                  <a:pt x="807" y="346"/>
                </a:cubicBezTo>
                <a:cubicBezTo>
                  <a:pt x="807" y="349"/>
                  <a:pt x="807" y="349"/>
                  <a:pt x="807" y="349"/>
                </a:cubicBezTo>
                <a:cubicBezTo>
                  <a:pt x="810" y="349"/>
                  <a:pt x="810" y="349"/>
                  <a:pt x="810" y="349"/>
                </a:cubicBezTo>
                <a:cubicBezTo>
                  <a:pt x="810" y="351"/>
                  <a:pt x="810" y="351"/>
                  <a:pt x="810" y="351"/>
                </a:cubicBezTo>
                <a:cubicBezTo>
                  <a:pt x="812" y="351"/>
                  <a:pt x="815" y="350"/>
                  <a:pt x="817" y="349"/>
                </a:cubicBezTo>
                <a:cubicBezTo>
                  <a:pt x="817" y="346"/>
                  <a:pt x="817" y="346"/>
                  <a:pt x="817" y="346"/>
                </a:cubicBezTo>
                <a:cubicBezTo>
                  <a:pt x="815" y="346"/>
                  <a:pt x="815" y="346"/>
                  <a:pt x="815" y="346"/>
                </a:cubicBezTo>
                <a:cubicBezTo>
                  <a:pt x="813" y="339"/>
                  <a:pt x="812" y="338"/>
                  <a:pt x="805" y="336"/>
                </a:cubicBezTo>
                <a:cubicBezTo>
                  <a:pt x="805" y="331"/>
                  <a:pt x="805" y="331"/>
                  <a:pt x="805" y="331"/>
                </a:cubicBezTo>
                <a:cubicBezTo>
                  <a:pt x="807" y="332"/>
                  <a:pt x="810" y="333"/>
                  <a:pt x="812" y="334"/>
                </a:cubicBezTo>
                <a:cubicBezTo>
                  <a:pt x="812" y="331"/>
                  <a:pt x="812" y="331"/>
                  <a:pt x="812" y="331"/>
                </a:cubicBezTo>
                <a:cubicBezTo>
                  <a:pt x="815" y="331"/>
                  <a:pt x="815" y="331"/>
                  <a:pt x="815" y="331"/>
                </a:cubicBezTo>
                <a:cubicBezTo>
                  <a:pt x="815" y="336"/>
                  <a:pt x="815" y="336"/>
                  <a:pt x="815" y="336"/>
                </a:cubicBezTo>
                <a:cubicBezTo>
                  <a:pt x="817" y="336"/>
                  <a:pt x="817" y="336"/>
                  <a:pt x="817" y="336"/>
                </a:cubicBezTo>
                <a:cubicBezTo>
                  <a:pt x="817" y="329"/>
                  <a:pt x="817" y="329"/>
                  <a:pt x="817" y="329"/>
                </a:cubicBezTo>
                <a:cubicBezTo>
                  <a:pt x="825" y="329"/>
                  <a:pt x="825" y="329"/>
                  <a:pt x="825" y="329"/>
                </a:cubicBezTo>
                <a:cubicBezTo>
                  <a:pt x="825" y="331"/>
                  <a:pt x="825" y="331"/>
                  <a:pt x="825" y="331"/>
                </a:cubicBezTo>
                <a:cubicBezTo>
                  <a:pt x="822" y="334"/>
                  <a:pt x="824" y="331"/>
                  <a:pt x="822" y="334"/>
                </a:cubicBezTo>
                <a:cubicBezTo>
                  <a:pt x="820" y="335"/>
                  <a:pt x="819" y="336"/>
                  <a:pt x="817" y="336"/>
                </a:cubicBezTo>
                <a:cubicBezTo>
                  <a:pt x="817" y="344"/>
                  <a:pt x="817" y="344"/>
                  <a:pt x="817" y="344"/>
                </a:cubicBezTo>
                <a:cubicBezTo>
                  <a:pt x="822" y="344"/>
                  <a:pt x="822" y="344"/>
                  <a:pt x="822" y="344"/>
                </a:cubicBezTo>
                <a:cubicBezTo>
                  <a:pt x="821" y="337"/>
                  <a:pt x="820" y="344"/>
                  <a:pt x="822" y="336"/>
                </a:cubicBezTo>
                <a:cubicBezTo>
                  <a:pt x="825" y="336"/>
                  <a:pt x="825" y="336"/>
                  <a:pt x="825" y="336"/>
                </a:cubicBezTo>
                <a:cubicBezTo>
                  <a:pt x="825" y="339"/>
                  <a:pt x="825" y="339"/>
                  <a:pt x="825" y="339"/>
                </a:cubicBezTo>
                <a:cubicBezTo>
                  <a:pt x="827" y="338"/>
                  <a:pt x="830" y="337"/>
                  <a:pt x="832" y="336"/>
                </a:cubicBezTo>
                <a:cubicBezTo>
                  <a:pt x="831" y="340"/>
                  <a:pt x="830" y="343"/>
                  <a:pt x="830" y="346"/>
                </a:cubicBezTo>
                <a:cubicBezTo>
                  <a:pt x="832" y="346"/>
                  <a:pt x="832" y="346"/>
                  <a:pt x="832" y="346"/>
                </a:cubicBezTo>
                <a:cubicBezTo>
                  <a:pt x="832" y="344"/>
                  <a:pt x="832" y="344"/>
                  <a:pt x="832" y="344"/>
                </a:cubicBezTo>
                <a:cubicBezTo>
                  <a:pt x="835" y="344"/>
                  <a:pt x="835" y="344"/>
                  <a:pt x="835" y="344"/>
                </a:cubicBezTo>
                <a:cubicBezTo>
                  <a:pt x="835" y="336"/>
                  <a:pt x="835" y="336"/>
                  <a:pt x="835" y="336"/>
                </a:cubicBezTo>
                <a:cubicBezTo>
                  <a:pt x="837" y="336"/>
                  <a:pt x="837" y="336"/>
                  <a:pt x="837" y="336"/>
                </a:cubicBezTo>
                <a:cubicBezTo>
                  <a:pt x="837" y="341"/>
                  <a:pt x="837" y="341"/>
                  <a:pt x="837" y="341"/>
                </a:cubicBezTo>
                <a:cubicBezTo>
                  <a:pt x="840" y="343"/>
                  <a:pt x="840" y="345"/>
                  <a:pt x="842" y="346"/>
                </a:cubicBezTo>
                <a:cubicBezTo>
                  <a:pt x="842" y="344"/>
                  <a:pt x="842" y="344"/>
                  <a:pt x="842" y="344"/>
                </a:cubicBezTo>
                <a:cubicBezTo>
                  <a:pt x="847" y="343"/>
                  <a:pt x="852" y="342"/>
                  <a:pt x="857" y="341"/>
                </a:cubicBezTo>
                <a:cubicBezTo>
                  <a:pt x="858" y="344"/>
                  <a:pt x="859" y="346"/>
                  <a:pt x="860" y="349"/>
                </a:cubicBezTo>
                <a:cubicBezTo>
                  <a:pt x="862" y="351"/>
                  <a:pt x="862" y="347"/>
                  <a:pt x="862" y="346"/>
                </a:cubicBezTo>
                <a:cubicBezTo>
                  <a:pt x="865" y="344"/>
                  <a:pt x="862" y="347"/>
                  <a:pt x="865" y="344"/>
                </a:cubicBezTo>
                <a:cubicBezTo>
                  <a:pt x="859" y="341"/>
                  <a:pt x="860" y="340"/>
                  <a:pt x="860" y="331"/>
                </a:cubicBezTo>
                <a:cubicBezTo>
                  <a:pt x="862" y="331"/>
                  <a:pt x="862" y="331"/>
                  <a:pt x="862" y="331"/>
                </a:cubicBezTo>
                <a:cubicBezTo>
                  <a:pt x="864" y="334"/>
                  <a:pt x="866" y="339"/>
                  <a:pt x="872" y="336"/>
                </a:cubicBezTo>
                <a:cubicBezTo>
                  <a:pt x="872" y="334"/>
                  <a:pt x="872" y="334"/>
                  <a:pt x="872" y="334"/>
                </a:cubicBezTo>
                <a:cubicBezTo>
                  <a:pt x="865" y="334"/>
                  <a:pt x="865" y="334"/>
                  <a:pt x="865" y="334"/>
                </a:cubicBezTo>
                <a:cubicBezTo>
                  <a:pt x="865" y="331"/>
                  <a:pt x="865" y="331"/>
                  <a:pt x="865" y="331"/>
                </a:cubicBezTo>
                <a:cubicBezTo>
                  <a:pt x="875" y="331"/>
                  <a:pt x="875" y="331"/>
                  <a:pt x="875" y="331"/>
                </a:cubicBezTo>
                <a:cubicBezTo>
                  <a:pt x="875" y="329"/>
                  <a:pt x="875" y="329"/>
                  <a:pt x="875" y="329"/>
                </a:cubicBezTo>
                <a:cubicBezTo>
                  <a:pt x="877" y="328"/>
                  <a:pt x="880" y="327"/>
                  <a:pt x="882" y="326"/>
                </a:cubicBezTo>
                <a:cubicBezTo>
                  <a:pt x="882" y="329"/>
                  <a:pt x="882" y="329"/>
                  <a:pt x="882" y="329"/>
                </a:cubicBezTo>
                <a:cubicBezTo>
                  <a:pt x="885" y="329"/>
                  <a:pt x="885" y="329"/>
                  <a:pt x="885" y="329"/>
                </a:cubicBezTo>
                <a:cubicBezTo>
                  <a:pt x="885" y="331"/>
                  <a:pt x="885" y="331"/>
                  <a:pt x="885" y="331"/>
                </a:cubicBezTo>
                <a:cubicBezTo>
                  <a:pt x="882" y="331"/>
                  <a:pt x="882" y="331"/>
                  <a:pt x="882" y="331"/>
                </a:cubicBezTo>
                <a:cubicBezTo>
                  <a:pt x="882" y="334"/>
                  <a:pt x="882" y="334"/>
                  <a:pt x="882" y="334"/>
                </a:cubicBezTo>
                <a:cubicBezTo>
                  <a:pt x="885" y="334"/>
                  <a:pt x="885" y="334"/>
                  <a:pt x="885" y="334"/>
                </a:cubicBezTo>
                <a:cubicBezTo>
                  <a:pt x="886" y="336"/>
                  <a:pt x="888" y="339"/>
                  <a:pt x="890" y="341"/>
                </a:cubicBezTo>
                <a:cubicBezTo>
                  <a:pt x="887" y="341"/>
                  <a:pt x="885" y="340"/>
                  <a:pt x="882" y="339"/>
                </a:cubicBezTo>
                <a:cubicBezTo>
                  <a:pt x="882" y="341"/>
                  <a:pt x="882" y="341"/>
                  <a:pt x="882" y="341"/>
                </a:cubicBezTo>
                <a:cubicBezTo>
                  <a:pt x="885" y="341"/>
                  <a:pt x="885" y="341"/>
                  <a:pt x="885" y="341"/>
                </a:cubicBezTo>
                <a:cubicBezTo>
                  <a:pt x="885" y="346"/>
                  <a:pt x="885" y="346"/>
                  <a:pt x="885" y="346"/>
                </a:cubicBezTo>
                <a:cubicBezTo>
                  <a:pt x="887" y="346"/>
                  <a:pt x="887" y="346"/>
                  <a:pt x="887" y="346"/>
                </a:cubicBezTo>
                <a:cubicBezTo>
                  <a:pt x="888" y="349"/>
                  <a:pt x="889" y="351"/>
                  <a:pt x="890" y="354"/>
                </a:cubicBezTo>
                <a:cubicBezTo>
                  <a:pt x="887" y="354"/>
                  <a:pt x="887" y="354"/>
                  <a:pt x="887" y="354"/>
                </a:cubicBezTo>
                <a:cubicBezTo>
                  <a:pt x="887" y="364"/>
                  <a:pt x="887" y="364"/>
                  <a:pt x="887" y="364"/>
                </a:cubicBezTo>
                <a:cubicBezTo>
                  <a:pt x="890" y="364"/>
                  <a:pt x="890" y="364"/>
                  <a:pt x="890" y="364"/>
                </a:cubicBezTo>
                <a:cubicBezTo>
                  <a:pt x="890" y="356"/>
                  <a:pt x="890" y="356"/>
                  <a:pt x="890" y="356"/>
                </a:cubicBezTo>
                <a:cubicBezTo>
                  <a:pt x="892" y="357"/>
                  <a:pt x="895" y="358"/>
                  <a:pt x="897" y="359"/>
                </a:cubicBezTo>
                <a:cubicBezTo>
                  <a:pt x="898" y="357"/>
                  <a:pt x="899" y="356"/>
                  <a:pt x="900" y="354"/>
                </a:cubicBezTo>
                <a:cubicBezTo>
                  <a:pt x="902" y="355"/>
                  <a:pt x="905" y="356"/>
                  <a:pt x="907" y="356"/>
                </a:cubicBezTo>
                <a:cubicBezTo>
                  <a:pt x="907" y="354"/>
                  <a:pt x="907" y="354"/>
                  <a:pt x="907" y="354"/>
                </a:cubicBezTo>
                <a:cubicBezTo>
                  <a:pt x="905" y="354"/>
                  <a:pt x="905" y="354"/>
                  <a:pt x="905" y="354"/>
                </a:cubicBezTo>
                <a:cubicBezTo>
                  <a:pt x="903" y="345"/>
                  <a:pt x="909" y="349"/>
                  <a:pt x="912" y="346"/>
                </a:cubicBezTo>
                <a:cubicBezTo>
                  <a:pt x="912" y="344"/>
                  <a:pt x="912" y="344"/>
                  <a:pt x="912" y="344"/>
                </a:cubicBezTo>
                <a:cubicBezTo>
                  <a:pt x="909" y="344"/>
                  <a:pt x="909" y="344"/>
                  <a:pt x="909" y="344"/>
                </a:cubicBezTo>
                <a:cubicBezTo>
                  <a:pt x="911" y="341"/>
                  <a:pt x="913" y="341"/>
                  <a:pt x="914" y="339"/>
                </a:cubicBezTo>
                <a:cubicBezTo>
                  <a:pt x="912" y="337"/>
                  <a:pt x="914" y="339"/>
                  <a:pt x="912" y="336"/>
                </a:cubicBezTo>
                <a:cubicBezTo>
                  <a:pt x="909" y="336"/>
                  <a:pt x="909" y="336"/>
                  <a:pt x="909" y="336"/>
                </a:cubicBezTo>
                <a:cubicBezTo>
                  <a:pt x="909" y="339"/>
                  <a:pt x="909" y="339"/>
                  <a:pt x="909" y="339"/>
                </a:cubicBezTo>
                <a:cubicBezTo>
                  <a:pt x="909" y="339"/>
                  <a:pt x="904" y="337"/>
                  <a:pt x="900" y="336"/>
                </a:cubicBezTo>
                <a:cubicBezTo>
                  <a:pt x="899" y="338"/>
                  <a:pt x="898" y="340"/>
                  <a:pt x="897" y="341"/>
                </a:cubicBezTo>
                <a:cubicBezTo>
                  <a:pt x="901" y="342"/>
                  <a:pt x="897" y="341"/>
                  <a:pt x="900" y="339"/>
                </a:cubicBezTo>
                <a:cubicBezTo>
                  <a:pt x="903" y="336"/>
                  <a:pt x="902" y="345"/>
                  <a:pt x="902" y="346"/>
                </a:cubicBezTo>
                <a:cubicBezTo>
                  <a:pt x="897" y="345"/>
                  <a:pt x="900" y="344"/>
                  <a:pt x="895" y="346"/>
                </a:cubicBezTo>
                <a:cubicBezTo>
                  <a:pt x="895" y="344"/>
                  <a:pt x="895" y="344"/>
                  <a:pt x="895" y="344"/>
                </a:cubicBezTo>
                <a:cubicBezTo>
                  <a:pt x="889" y="340"/>
                  <a:pt x="885" y="330"/>
                  <a:pt x="882" y="324"/>
                </a:cubicBezTo>
                <a:cubicBezTo>
                  <a:pt x="892" y="324"/>
                  <a:pt x="892" y="324"/>
                  <a:pt x="892" y="324"/>
                </a:cubicBezTo>
                <a:cubicBezTo>
                  <a:pt x="895" y="329"/>
                  <a:pt x="895" y="328"/>
                  <a:pt x="902" y="329"/>
                </a:cubicBezTo>
                <a:cubicBezTo>
                  <a:pt x="902" y="326"/>
                  <a:pt x="902" y="326"/>
                  <a:pt x="902" y="326"/>
                </a:cubicBezTo>
                <a:cubicBezTo>
                  <a:pt x="900" y="326"/>
                  <a:pt x="900" y="326"/>
                  <a:pt x="900" y="326"/>
                </a:cubicBezTo>
                <a:cubicBezTo>
                  <a:pt x="895" y="324"/>
                  <a:pt x="905" y="324"/>
                  <a:pt x="905" y="324"/>
                </a:cubicBezTo>
                <a:cubicBezTo>
                  <a:pt x="905" y="329"/>
                  <a:pt x="905" y="329"/>
                  <a:pt x="905" y="329"/>
                </a:cubicBezTo>
                <a:cubicBezTo>
                  <a:pt x="908" y="328"/>
                  <a:pt x="909" y="327"/>
                  <a:pt x="914" y="326"/>
                </a:cubicBezTo>
                <a:cubicBezTo>
                  <a:pt x="914" y="328"/>
                  <a:pt x="913" y="330"/>
                  <a:pt x="912" y="331"/>
                </a:cubicBezTo>
                <a:cubicBezTo>
                  <a:pt x="917" y="337"/>
                  <a:pt x="918" y="327"/>
                  <a:pt x="922" y="339"/>
                </a:cubicBezTo>
                <a:cubicBezTo>
                  <a:pt x="924" y="339"/>
                  <a:pt x="924" y="339"/>
                  <a:pt x="924" y="339"/>
                </a:cubicBezTo>
                <a:cubicBezTo>
                  <a:pt x="924" y="341"/>
                  <a:pt x="924" y="341"/>
                  <a:pt x="924" y="341"/>
                </a:cubicBezTo>
                <a:cubicBezTo>
                  <a:pt x="922" y="341"/>
                  <a:pt x="922" y="341"/>
                  <a:pt x="922" y="341"/>
                </a:cubicBezTo>
                <a:cubicBezTo>
                  <a:pt x="923" y="345"/>
                  <a:pt x="924" y="348"/>
                  <a:pt x="924" y="351"/>
                </a:cubicBezTo>
                <a:cubicBezTo>
                  <a:pt x="919" y="351"/>
                  <a:pt x="919" y="351"/>
                  <a:pt x="919" y="351"/>
                </a:cubicBezTo>
                <a:cubicBezTo>
                  <a:pt x="920" y="353"/>
                  <a:pt x="921" y="355"/>
                  <a:pt x="922" y="356"/>
                </a:cubicBezTo>
                <a:cubicBezTo>
                  <a:pt x="924" y="356"/>
                  <a:pt x="924" y="356"/>
                  <a:pt x="924" y="356"/>
                </a:cubicBezTo>
                <a:cubicBezTo>
                  <a:pt x="924" y="358"/>
                  <a:pt x="923" y="360"/>
                  <a:pt x="922" y="361"/>
                </a:cubicBezTo>
                <a:cubicBezTo>
                  <a:pt x="924" y="363"/>
                  <a:pt x="927" y="365"/>
                  <a:pt x="929" y="366"/>
                </a:cubicBezTo>
                <a:cubicBezTo>
                  <a:pt x="933" y="375"/>
                  <a:pt x="920" y="371"/>
                  <a:pt x="927" y="376"/>
                </a:cubicBezTo>
                <a:cubicBezTo>
                  <a:pt x="927" y="374"/>
                  <a:pt x="927" y="374"/>
                  <a:pt x="927" y="374"/>
                </a:cubicBezTo>
                <a:cubicBezTo>
                  <a:pt x="929" y="374"/>
                  <a:pt x="929" y="374"/>
                  <a:pt x="929" y="374"/>
                </a:cubicBezTo>
                <a:cubicBezTo>
                  <a:pt x="929" y="371"/>
                  <a:pt x="929" y="371"/>
                  <a:pt x="929" y="371"/>
                </a:cubicBezTo>
                <a:cubicBezTo>
                  <a:pt x="934" y="373"/>
                  <a:pt x="932" y="371"/>
                  <a:pt x="934" y="374"/>
                </a:cubicBezTo>
                <a:cubicBezTo>
                  <a:pt x="937" y="377"/>
                  <a:pt x="935" y="374"/>
                  <a:pt x="937" y="379"/>
                </a:cubicBezTo>
                <a:cubicBezTo>
                  <a:pt x="941" y="380"/>
                  <a:pt x="944" y="382"/>
                  <a:pt x="947" y="384"/>
                </a:cubicBezTo>
                <a:cubicBezTo>
                  <a:pt x="949" y="381"/>
                  <a:pt x="947" y="383"/>
                  <a:pt x="949" y="381"/>
                </a:cubicBezTo>
                <a:cubicBezTo>
                  <a:pt x="949" y="379"/>
                  <a:pt x="949" y="379"/>
                  <a:pt x="949" y="379"/>
                </a:cubicBezTo>
                <a:cubicBezTo>
                  <a:pt x="952" y="382"/>
                  <a:pt x="950" y="379"/>
                  <a:pt x="952" y="384"/>
                </a:cubicBezTo>
                <a:cubicBezTo>
                  <a:pt x="948" y="384"/>
                  <a:pt x="948" y="384"/>
                  <a:pt x="948" y="384"/>
                </a:cubicBezTo>
                <a:cubicBezTo>
                  <a:pt x="951" y="386"/>
                  <a:pt x="954" y="387"/>
                  <a:pt x="957" y="389"/>
                </a:cubicBezTo>
                <a:cubicBezTo>
                  <a:pt x="957" y="386"/>
                  <a:pt x="957" y="386"/>
                  <a:pt x="957" y="386"/>
                </a:cubicBezTo>
                <a:cubicBezTo>
                  <a:pt x="954" y="386"/>
                  <a:pt x="954" y="386"/>
                  <a:pt x="954" y="386"/>
                </a:cubicBezTo>
                <a:cubicBezTo>
                  <a:pt x="954" y="379"/>
                  <a:pt x="954" y="379"/>
                  <a:pt x="954" y="379"/>
                </a:cubicBezTo>
                <a:cubicBezTo>
                  <a:pt x="957" y="377"/>
                  <a:pt x="955" y="379"/>
                  <a:pt x="957" y="376"/>
                </a:cubicBezTo>
                <a:cubicBezTo>
                  <a:pt x="967" y="376"/>
                  <a:pt x="967" y="376"/>
                  <a:pt x="967" y="376"/>
                </a:cubicBezTo>
                <a:cubicBezTo>
                  <a:pt x="967" y="374"/>
                  <a:pt x="967" y="374"/>
                  <a:pt x="967" y="374"/>
                </a:cubicBezTo>
                <a:cubicBezTo>
                  <a:pt x="969" y="374"/>
                  <a:pt x="969" y="374"/>
                  <a:pt x="969" y="374"/>
                </a:cubicBezTo>
                <a:cubicBezTo>
                  <a:pt x="969" y="376"/>
                  <a:pt x="969" y="376"/>
                  <a:pt x="969" y="376"/>
                </a:cubicBezTo>
                <a:cubicBezTo>
                  <a:pt x="972" y="376"/>
                  <a:pt x="972" y="376"/>
                  <a:pt x="972" y="376"/>
                </a:cubicBezTo>
                <a:cubicBezTo>
                  <a:pt x="972" y="369"/>
                  <a:pt x="972" y="369"/>
                  <a:pt x="972" y="369"/>
                </a:cubicBezTo>
                <a:cubicBezTo>
                  <a:pt x="962" y="369"/>
                  <a:pt x="962" y="369"/>
                  <a:pt x="962" y="369"/>
                </a:cubicBezTo>
                <a:cubicBezTo>
                  <a:pt x="962" y="364"/>
                  <a:pt x="962" y="364"/>
                  <a:pt x="962" y="364"/>
                </a:cubicBezTo>
                <a:cubicBezTo>
                  <a:pt x="954" y="364"/>
                  <a:pt x="954" y="364"/>
                  <a:pt x="954" y="364"/>
                </a:cubicBezTo>
                <a:cubicBezTo>
                  <a:pt x="954" y="361"/>
                  <a:pt x="954" y="361"/>
                  <a:pt x="954" y="361"/>
                </a:cubicBezTo>
                <a:cubicBezTo>
                  <a:pt x="957" y="361"/>
                  <a:pt x="957" y="361"/>
                  <a:pt x="957" y="361"/>
                </a:cubicBezTo>
                <a:cubicBezTo>
                  <a:pt x="956" y="359"/>
                  <a:pt x="955" y="356"/>
                  <a:pt x="954" y="354"/>
                </a:cubicBezTo>
                <a:cubicBezTo>
                  <a:pt x="959" y="357"/>
                  <a:pt x="960" y="359"/>
                  <a:pt x="962" y="364"/>
                </a:cubicBezTo>
                <a:cubicBezTo>
                  <a:pt x="965" y="365"/>
                  <a:pt x="969" y="366"/>
                  <a:pt x="972" y="366"/>
                </a:cubicBezTo>
                <a:cubicBezTo>
                  <a:pt x="972" y="364"/>
                  <a:pt x="972" y="364"/>
                  <a:pt x="972" y="364"/>
                </a:cubicBezTo>
                <a:cubicBezTo>
                  <a:pt x="962" y="362"/>
                  <a:pt x="962" y="358"/>
                  <a:pt x="962" y="346"/>
                </a:cubicBezTo>
                <a:cubicBezTo>
                  <a:pt x="959" y="348"/>
                  <a:pt x="957" y="350"/>
                  <a:pt x="954" y="351"/>
                </a:cubicBezTo>
                <a:cubicBezTo>
                  <a:pt x="952" y="354"/>
                  <a:pt x="955" y="352"/>
                  <a:pt x="952" y="354"/>
                </a:cubicBezTo>
                <a:cubicBezTo>
                  <a:pt x="952" y="346"/>
                  <a:pt x="952" y="346"/>
                  <a:pt x="952" y="346"/>
                </a:cubicBezTo>
                <a:cubicBezTo>
                  <a:pt x="958" y="345"/>
                  <a:pt x="957" y="344"/>
                  <a:pt x="962" y="341"/>
                </a:cubicBezTo>
                <a:cubicBezTo>
                  <a:pt x="962" y="346"/>
                  <a:pt x="962" y="346"/>
                  <a:pt x="962" y="346"/>
                </a:cubicBezTo>
                <a:cubicBezTo>
                  <a:pt x="964" y="346"/>
                  <a:pt x="964" y="346"/>
                  <a:pt x="964" y="346"/>
                </a:cubicBezTo>
                <a:cubicBezTo>
                  <a:pt x="971" y="354"/>
                  <a:pt x="971" y="352"/>
                  <a:pt x="982" y="351"/>
                </a:cubicBezTo>
                <a:cubicBezTo>
                  <a:pt x="983" y="350"/>
                  <a:pt x="984" y="348"/>
                  <a:pt x="984" y="346"/>
                </a:cubicBezTo>
                <a:cubicBezTo>
                  <a:pt x="982" y="346"/>
                  <a:pt x="982" y="346"/>
                  <a:pt x="982" y="346"/>
                </a:cubicBezTo>
                <a:cubicBezTo>
                  <a:pt x="982" y="349"/>
                  <a:pt x="982" y="349"/>
                  <a:pt x="982" y="349"/>
                </a:cubicBezTo>
                <a:cubicBezTo>
                  <a:pt x="979" y="348"/>
                  <a:pt x="977" y="347"/>
                  <a:pt x="974" y="346"/>
                </a:cubicBezTo>
                <a:cubicBezTo>
                  <a:pt x="971" y="347"/>
                  <a:pt x="975" y="349"/>
                  <a:pt x="972" y="349"/>
                </a:cubicBezTo>
                <a:cubicBezTo>
                  <a:pt x="969" y="349"/>
                  <a:pt x="969" y="349"/>
                  <a:pt x="969" y="349"/>
                </a:cubicBezTo>
                <a:cubicBezTo>
                  <a:pt x="969" y="346"/>
                  <a:pt x="969" y="346"/>
                  <a:pt x="969" y="346"/>
                </a:cubicBezTo>
                <a:cubicBezTo>
                  <a:pt x="972" y="346"/>
                  <a:pt x="972" y="346"/>
                  <a:pt x="972" y="346"/>
                </a:cubicBezTo>
                <a:cubicBezTo>
                  <a:pt x="975" y="344"/>
                  <a:pt x="972" y="345"/>
                  <a:pt x="977" y="344"/>
                </a:cubicBezTo>
                <a:cubicBezTo>
                  <a:pt x="977" y="339"/>
                  <a:pt x="977" y="339"/>
                  <a:pt x="977" y="339"/>
                </a:cubicBezTo>
                <a:cubicBezTo>
                  <a:pt x="974" y="338"/>
                  <a:pt x="972" y="337"/>
                  <a:pt x="969" y="336"/>
                </a:cubicBezTo>
                <a:cubicBezTo>
                  <a:pt x="969" y="339"/>
                  <a:pt x="969" y="339"/>
                  <a:pt x="969" y="339"/>
                </a:cubicBezTo>
                <a:cubicBezTo>
                  <a:pt x="972" y="342"/>
                  <a:pt x="970" y="339"/>
                  <a:pt x="972" y="344"/>
                </a:cubicBezTo>
                <a:cubicBezTo>
                  <a:pt x="964" y="342"/>
                  <a:pt x="960" y="337"/>
                  <a:pt x="957" y="331"/>
                </a:cubicBezTo>
                <a:cubicBezTo>
                  <a:pt x="961" y="332"/>
                  <a:pt x="967" y="335"/>
                  <a:pt x="972" y="331"/>
                </a:cubicBezTo>
                <a:cubicBezTo>
                  <a:pt x="972" y="329"/>
                  <a:pt x="972" y="329"/>
                  <a:pt x="972" y="329"/>
                </a:cubicBezTo>
                <a:cubicBezTo>
                  <a:pt x="971" y="328"/>
                  <a:pt x="968" y="329"/>
                  <a:pt x="969" y="324"/>
                </a:cubicBezTo>
                <a:cubicBezTo>
                  <a:pt x="972" y="324"/>
                  <a:pt x="972" y="324"/>
                  <a:pt x="972" y="324"/>
                </a:cubicBezTo>
                <a:cubicBezTo>
                  <a:pt x="975" y="328"/>
                  <a:pt x="977" y="329"/>
                  <a:pt x="982" y="331"/>
                </a:cubicBezTo>
                <a:cubicBezTo>
                  <a:pt x="982" y="334"/>
                  <a:pt x="982" y="334"/>
                  <a:pt x="982" y="334"/>
                </a:cubicBezTo>
                <a:cubicBezTo>
                  <a:pt x="974" y="334"/>
                  <a:pt x="974" y="334"/>
                  <a:pt x="974" y="334"/>
                </a:cubicBezTo>
                <a:cubicBezTo>
                  <a:pt x="974" y="336"/>
                  <a:pt x="974" y="336"/>
                  <a:pt x="974" y="336"/>
                </a:cubicBezTo>
                <a:cubicBezTo>
                  <a:pt x="980" y="337"/>
                  <a:pt x="989" y="335"/>
                  <a:pt x="982" y="341"/>
                </a:cubicBezTo>
                <a:cubicBezTo>
                  <a:pt x="985" y="342"/>
                  <a:pt x="991" y="340"/>
                  <a:pt x="992" y="339"/>
                </a:cubicBezTo>
                <a:cubicBezTo>
                  <a:pt x="992" y="344"/>
                  <a:pt x="992" y="344"/>
                  <a:pt x="992" y="344"/>
                </a:cubicBezTo>
                <a:cubicBezTo>
                  <a:pt x="989" y="346"/>
                  <a:pt x="988" y="348"/>
                  <a:pt x="987" y="351"/>
                </a:cubicBezTo>
                <a:cubicBezTo>
                  <a:pt x="997" y="350"/>
                  <a:pt x="995" y="350"/>
                  <a:pt x="1004" y="351"/>
                </a:cubicBezTo>
                <a:cubicBezTo>
                  <a:pt x="1004" y="349"/>
                  <a:pt x="1004" y="349"/>
                  <a:pt x="1004" y="349"/>
                </a:cubicBezTo>
                <a:cubicBezTo>
                  <a:pt x="1007" y="349"/>
                  <a:pt x="1007" y="349"/>
                  <a:pt x="1007" y="349"/>
                </a:cubicBezTo>
                <a:cubicBezTo>
                  <a:pt x="1007" y="354"/>
                  <a:pt x="1007" y="354"/>
                  <a:pt x="1007" y="354"/>
                </a:cubicBezTo>
                <a:cubicBezTo>
                  <a:pt x="1004" y="356"/>
                  <a:pt x="1006" y="354"/>
                  <a:pt x="1004" y="356"/>
                </a:cubicBezTo>
                <a:cubicBezTo>
                  <a:pt x="1001" y="355"/>
                  <a:pt x="1000" y="355"/>
                  <a:pt x="994" y="354"/>
                </a:cubicBezTo>
                <a:cubicBezTo>
                  <a:pt x="994" y="356"/>
                  <a:pt x="993" y="359"/>
                  <a:pt x="992" y="361"/>
                </a:cubicBezTo>
                <a:cubicBezTo>
                  <a:pt x="994" y="361"/>
                  <a:pt x="997" y="360"/>
                  <a:pt x="999" y="359"/>
                </a:cubicBezTo>
                <a:cubicBezTo>
                  <a:pt x="999" y="361"/>
                  <a:pt x="999" y="361"/>
                  <a:pt x="999" y="361"/>
                </a:cubicBezTo>
                <a:cubicBezTo>
                  <a:pt x="995" y="364"/>
                  <a:pt x="996" y="363"/>
                  <a:pt x="994" y="369"/>
                </a:cubicBezTo>
                <a:cubicBezTo>
                  <a:pt x="983" y="371"/>
                  <a:pt x="984" y="371"/>
                  <a:pt x="974" y="366"/>
                </a:cubicBezTo>
                <a:cubicBezTo>
                  <a:pt x="974" y="369"/>
                  <a:pt x="974" y="369"/>
                  <a:pt x="974" y="369"/>
                </a:cubicBezTo>
                <a:cubicBezTo>
                  <a:pt x="977" y="369"/>
                  <a:pt x="977" y="369"/>
                  <a:pt x="977" y="369"/>
                </a:cubicBezTo>
                <a:cubicBezTo>
                  <a:pt x="980" y="372"/>
                  <a:pt x="977" y="370"/>
                  <a:pt x="982" y="371"/>
                </a:cubicBezTo>
                <a:cubicBezTo>
                  <a:pt x="982" y="379"/>
                  <a:pt x="982" y="379"/>
                  <a:pt x="982" y="379"/>
                </a:cubicBezTo>
                <a:cubicBezTo>
                  <a:pt x="974" y="379"/>
                  <a:pt x="974" y="379"/>
                  <a:pt x="974" y="379"/>
                </a:cubicBezTo>
                <a:cubicBezTo>
                  <a:pt x="974" y="381"/>
                  <a:pt x="974" y="381"/>
                  <a:pt x="974" y="381"/>
                </a:cubicBezTo>
                <a:cubicBezTo>
                  <a:pt x="977" y="381"/>
                  <a:pt x="977" y="381"/>
                  <a:pt x="977" y="381"/>
                </a:cubicBezTo>
                <a:cubicBezTo>
                  <a:pt x="980" y="385"/>
                  <a:pt x="985" y="387"/>
                  <a:pt x="989" y="389"/>
                </a:cubicBezTo>
                <a:cubicBezTo>
                  <a:pt x="989" y="396"/>
                  <a:pt x="989" y="396"/>
                  <a:pt x="989" y="396"/>
                </a:cubicBezTo>
                <a:cubicBezTo>
                  <a:pt x="987" y="397"/>
                  <a:pt x="984" y="398"/>
                  <a:pt x="982" y="399"/>
                </a:cubicBezTo>
                <a:cubicBezTo>
                  <a:pt x="984" y="402"/>
                  <a:pt x="982" y="399"/>
                  <a:pt x="984" y="401"/>
                </a:cubicBezTo>
                <a:cubicBezTo>
                  <a:pt x="984" y="404"/>
                  <a:pt x="984" y="404"/>
                  <a:pt x="984" y="404"/>
                </a:cubicBezTo>
                <a:cubicBezTo>
                  <a:pt x="992" y="399"/>
                  <a:pt x="987" y="397"/>
                  <a:pt x="997" y="394"/>
                </a:cubicBezTo>
                <a:cubicBezTo>
                  <a:pt x="995" y="400"/>
                  <a:pt x="997" y="397"/>
                  <a:pt x="994" y="404"/>
                </a:cubicBezTo>
                <a:cubicBezTo>
                  <a:pt x="997" y="404"/>
                  <a:pt x="997" y="404"/>
                  <a:pt x="997" y="404"/>
                </a:cubicBezTo>
                <a:cubicBezTo>
                  <a:pt x="997" y="401"/>
                  <a:pt x="997" y="401"/>
                  <a:pt x="997" y="401"/>
                </a:cubicBezTo>
                <a:cubicBezTo>
                  <a:pt x="999" y="402"/>
                  <a:pt x="1002" y="403"/>
                  <a:pt x="1004" y="404"/>
                </a:cubicBezTo>
                <a:cubicBezTo>
                  <a:pt x="1004" y="406"/>
                  <a:pt x="1004" y="406"/>
                  <a:pt x="1004" y="406"/>
                </a:cubicBezTo>
                <a:cubicBezTo>
                  <a:pt x="994" y="406"/>
                  <a:pt x="994" y="406"/>
                  <a:pt x="994" y="406"/>
                </a:cubicBezTo>
                <a:cubicBezTo>
                  <a:pt x="994" y="419"/>
                  <a:pt x="995" y="416"/>
                  <a:pt x="999" y="424"/>
                </a:cubicBezTo>
                <a:cubicBezTo>
                  <a:pt x="994" y="425"/>
                  <a:pt x="989" y="425"/>
                  <a:pt x="984" y="426"/>
                </a:cubicBezTo>
                <a:cubicBezTo>
                  <a:pt x="984" y="424"/>
                  <a:pt x="984" y="424"/>
                  <a:pt x="984" y="424"/>
                </a:cubicBezTo>
                <a:cubicBezTo>
                  <a:pt x="988" y="421"/>
                  <a:pt x="990" y="421"/>
                  <a:pt x="989" y="414"/>
                </a:cubicBezTo>
                <a:cubicBezTo>
                  <a:pt x="987" y="414"/>
                  <a:pt x="987" y="414"/>
                  <a:pt x="987" y="414"/>
                </a:cubicBezTo>
                <a:cubicBezTo>
                  <a:pt x="988" y="411"/>
                  <a:pt x="989" y="409"/>
                  <a:pt x="989" y="406"/>
                </a:cubicBezTo>
                <a:cubicBezTo>
                  <a:pt x="986" y="407"/>
                  <a:pt x="989" y="406"/>
                  <a:pt x="987" y="409"/>
                </a:cubicBezTo>
                <a:cubicBezTo>
                  <a:pt x="984" y="407"/>
                  <a:pt x="982" y="406"/>
                  <a:pt x="979" y="404"/>
                </a:cubicBezTo>
                <a:cubicBezTo>
                  <a:pt x="979" y="409"/>
                  <a:pt x="979" y="409"/>
                  <a:pt x="979" y="409"/>
                </a:cubicBezTo>
                <a:cubicBezTo>
                  <a:pt x="982" y="412"/>
                  <a:pt x="980" y="409"/>
                  <a:pt x="982" y="414"/>
                </a:cubicBezTo>
                <a:cubicBezTo>
                  <a:pt x="977" y="414"/>
                  <a:pt x="977" y="414"/>
                  <a:pt x="977" y="414"/>
                </a:cubicBezTo>
                <a:cubicBezTo>
                  <a:pt x="980" y="422"/>
                  <a:pt x="978" y="420"/>
                  <a:pt x="977" y="429"/>
                </a:cubicBezTo>
                <a:cubicBezTo>
                  <a:pt x="972" y="427"/>
                  <a:pt x="975" y="426"/>
                  <a:pt x="969" y="429"/>
                </a:cubicBezTo>
                <a:cubicBezTo>
                  <a:pt x="969" y="426"/>
                  <a:pt x="969" y="426"/>
                  <a:pt x="969" y="426"/>
                </a:cubicBezTo>
                <a:cubicBezTo>
                  <a:pt x="967" y="424"/>
                  <a:pt x="969" y="427"/>
                  <a:pt x="967" y="424"/>
                </a:cubicBezTo>
                <a:cubicBezTo>
                  <a:pt x="970" y="422"/>
                  <a:pt x="967" y="424"/>
                  <a:pt x="969" y="421"/>
                </a:cubicBezTo>
                <a:cubicBezTo>
                  <a:pt x="971" y="422"/>
                  <a:pt x="973" y="423"/>
                  <a:pt x="974" y="424"/>
                </a:cubicBezTo>
                <a:cubicBezTo>
                  <a:pt x="974" y="421"/>
                  <a:pt x="974" y="421"/>
                  <a:pt x="974" y="421"/>
                </a:cubicBezTo>
                <a:cubicBezTo>
                  <a:pt x="972" y="421"/>
                  <a:pt x="972" y="421"/>
                  <a:pt x="972" y="421"/>
                </a:cubicBezTo>
                <a:cubicBezTo>
                  <a:pt x="971" y="418"/>
                  <a:pt x="976" y="411"/>
                  <a:pt x="977" y="409"/>
                </a:cubicBezTo>
                <a:cubicBezTo>
                  <a:pt x="974" y="409"/>
                  <a:pt x="974" y="409"/>
                  <a:pt x="974" y="409"/>
                </a:cubicBezTo>
                <a:cubicBezTo>
                  <a:pt x="972" y="411"/>
                  <a:pt x="970" y="412"/>
                  <a:pt x="967" y="414"/>
                </a:cubicBezTo>
                <a:cubicBezTo>
                  <a:pt x="967" y="416"/>
                  <a:pt x="967" y="416"/>
                  <a:pt x="967" y="416"/>
                </a:cubicBezTo>
                <a:cubicBezTo>
                  <a:pt x="969" y="416"/>
                  <a:pt x="969" y="416"/>
                  <a:pt x="969" y="416"/>
                </a:cubicBezTo>
                <a:cubicBezTo>
                  <a:pt x="974" y="418"/>
                  <a:pt x="964" y="419"/>
                  <a:pt x="964" y="419"/>
                </a:cubicBezTo>
                <a:cubicBezTo>
                  <a:pt x="964" y="409"/>
                  <a:pt x="964" y="409"/>
                  <a:pt x="964" y="409"/>
                </a:cubicBezTo>
                <a:cubicBezTo>
                  <a:pt x="954" y="408"/>
                  <a:pt x="958" y="405"/>
                  <a:pt x="947" y="404"/>
                </a:cubicBezTo>
                <a:cubicBezTo>
                  <a:pt x="945" y="410"/>
                  <a:pt x="946" y="408"/>
                  <a:pt x="942" y="411"/>
                </a:cubicBezTo>
                <a:cubicBezTo>
                  <a:pt x="940" y="414"/>
                  <a:pt x="942" y="412"/>
                  <a:pt x="939" y="414"/>
                </a:cubicBezTo>
                <a:cubicBezTo>
                  <a:pt x="939" y="406"/>
                  <a:pt x="937" y="407"/>
                  <a:pt x="934" y="401"/>
                </a:cubicBezTo>
                <a:cubicBezTo>
                  <a:pt x="928" y="406"/>
                  <a:pt x="929" y="405"/>
                  <a:pt x="919" y="409"/>
                </a:cubicBezTo>
                <a:cubicBezTo>
                  <a:pt x="920" y="411"/>
                  <a:pt x="921" y="414"/>
                  <a:pt x="922" y="416"/>
                </a:cubicBezTo>
                <a:cubicBezTo>
                  <a:pt x="919" y="416"/>
                  <a:pt x="919" y="416"/>
                  <a:pt x="919" y="416"/>
                </a:cubicBezTo>
                <a:cubicBezTo>
                  <a:pt x="919" y="419"/>
                  <a:pt x="919" y="419"/>
                  <a:pt x="919" y="419"/>
                </a:cubicBezTo>
                <a:cubicBezTo>
                  <a:pt x="922" y="419"/>
                  <a:pt x="922" y="419"/>
                  <a:pt x="922" y="419"/>
                </a:cubicBezTo>
                <a:cubicBezTo>
                  <a:pt x="919" y="422"/>
                  <a:pt x="922" y="420"/>
                  <a:pt x="917" y="421"/>
                </a:cubicBezTo>
                <a:cubicBezTo>
                  <a:pt x="917" y="426"/>
                  <a:pt x="917" y="426"/>
                  <a:pt x="917" y="426"/>
                </a:cubicBezTo>
                <a:cubicBezTo>
                  <a:pt x="914" y="423"/>
                  <a:pt x="916" y="426"/>
                  <a:pt x="914" y="421"/>
                </a:cubicBezTo>
                <a:cubicBezTo>
                  <a:pt x="912" y="421"/>
                  <a:pt x="912" y="421"/>
                  <a:pt x="912" y="421"/>
                </a:cubicBezTo>
                <a:cubicBezTo>
                  <a:pt x="913" y="419"/>
                  <a:pt x="914" y="416"/>
                  <a:pt x="914" y="414"/>
                </a:cubicBezTo>
                <a:cubicBezTo>
                  <a:pt x="917" y="414"/>
                  <a:pt x="917" y="414"/>
                  <a:pt x="917" y="414"/>
                </a:cubicBezTo>
                <a:cubicBezTo>
                  <a:pt x="916" y="412"/>
                  <a:pt x="915" y="411"/>
                  <a:pt x="914" y="409"/>
                </a:cubicBezTo>
                <a:cubicBezTo>
                  <a:pt x="917" y="409"/>
                  <a:pt x="917" y="409"/>
                  <a:pt x="917" y="409"/>
                </a:cubicBezTo>
                <a:cubicBezTo>
                  <a:pt x="919" y="406"/>
                  <a:pt x="922" y="402"/>
                  <a:pt x="924" y="399"/>
                </a:cubicBezTo>
                <a:cubicBezTo>
                  <a:pt x="922" y="399"/>
                  <a:pt x="922" y="399"/>
                  <a:pt x="922" y="399"/>
                </a:cubicBezTo>
                <a:cubicBezTo>
                  <a:pt x="920" y="401"/>
                  <a:pt x="919" y="404"/>
                  <a:pt x="917" y="406"/>
                </a:cubicBezTo>
                <a:cubicBezTo>
                  <a:pt x="914" y="407"/>
                  <a:pt x="912" y="408"/>
                  <a:pt x="909" y="409"/>
                </a:cubicBezTo>
                <a:cubicBezTo>
                  <a:pt x="909" y="415"/>
                  <a:pt x="908" y="421"/>
                  <a:pt x="907" y="426"/>
                </a:cubicBezTo>
                <a:cubicBezTo>
                  <a:pt x="905" y="426"/>
                  <a:pt x="905" y="426"/>
                  <a:pt x="905" y="426"/>
                </a:cubicBezTo>
                <a:cubicBezTo>
                  <a:pt x="904" y="420"/>
                  <a:pt x="904" y="418"/>
                  <a:pt x="902" y="414"/>
                </a:cubicBezTo>
                <a:cubicBezTo>
                  <a:pt x="900" y="414"/>
                  <a:pt x="900" y="414"/>
                  <a:pt x="900" y="414"/>
                </a:cubicBezTo>
                <a:cubicBezTo>
                  <a:pt x="900" y="411"/>
                  <a:pt x="900" y="411"/>
                  <a:pt x="900" y="411"/>
                </a:cubicBezTo>
                <a:cubicBezTo>
                  <a:pt x="902" y="411"/>
                  <a:pt x="902" y="411"/>
                  <a:pt x="902" y="411"/>
                </a:cubicBezTo>
                <a:cubicBezTo>
                  <a:pt x="901" y="408"/>
                  <a:pt x="900" y="407"/>
                  <a:pt x="900" y="401"/>
                </a:cubicBezTo>
                <a:cubicBezTo>
                  <a:pt x="905" y="401"/>
                  <a:pt x="905" y="401"/>
                  <a:pt x="905" y="401"/>
                </a:cubicBezTo>
                <a:cubicBezTo>
                  <a:pt x="902" y="399"/>
                  <a:pt x="904" y="400"/>
                  <a:pt x="900" y="399"/>
                </a:cubicBezTo>
                <a:cubicBezTo>
                  <a:pt x="900" y="395"/>
                  <a:pt x="901" y="391"/>
                  <a:pt x="902" y="386"/>
                </a:cubicBezTo>
                <a:cubicBezTo>
                  <a:pt x="900" y="387"/>
                  <a:pt x="897" y="388"/>
                  <a:pt x="895" y="389"/>
                </a:cubicBezTo>
                <a:cubicBezTo>
                  <a:pt x="896" y="396"/>
                  <a:pt x="896" y="389"/>
                  <a:pt x="895" y="396"/>
                </a:cubicBezTo>
                <a:cubicBezTo>
                  <a:pt x="892" y="394"/>
                  <a:pt x="892" y="393"/>
                  <a:pt x="890" y="391"/>
                </a:cubicBezTo>
                <a:cubicBezTo>
                  <a:pt x="890" y="396"/>
                  <a:pt x="890" y="396"/>
                  <a:pt x="890" y="396"/>
                </a:cubicBezTo>
                <a:cubicBezTo>
                  <a:pt x="893" y="399"/>
                  <a:pt x="895" y="400"/>
                  <a:pt x="897" y="404"/>
                </a:cubicBezTo>
                <a:cubicBezTo>
                  <a:pt x="890" y="405"/>
                  <a:pt x="891" y="407"/>
                  <a:pt x="885" y="409"/>
                </a:cubicBezTo>
                <a:cubicBezTo>
                  <a:pt x="885" y="404"/>
                  <a:pt x="885" y="404"/>
                  <a:pt x="885" y="404"/>
                </a:cubicBezTo>
                <a:cubicBezTo>
                  <a:pt x="890" y="404"/>
                  <a:pt x="890" y="404"/>
                  <a:pt x="890" y="404"/>
                </a:cubicBezTo>
                <a:cubicBezTo>
                  <a:pt x="890" y="399"/>
                  <a:pt x="890" y="399"/>
                  <a:pt x="890" y="399"/>
                </a:cubicBezTo>
                <a:cubicBezTo>
                  <a:pt x="887" y="400"/>
                  <a:pt x="885" y="401"/>
                  <a:pt x="882" y="401"/>
                </a:cubicBezTo>
                <a:cubicBezTo>
                  <a:pt x="882" y="406"/>
                  <a:pt x="882" y="406"/>
                  <a:pt x="882" y="406"/>
                </a:cubicBezTo>
                <a:cubicBezTo>
                  <a:pt x="880" y="406"/>
                  <a:pt x="880" y="406"/>
                  <a:pt x="880" y="406"/>
                </a:cubicBezTo>
                <a:cubicBezTo>
                  <a:pt x="880" y="408"/>
                  <a:pt x="881" y="410"/>
                  <a:pt x="882" y="411"/>
                </a:cubicBezTo>
                <a:cubicBezTo>
                  <a:pt x="875" y="411"/>
                  <a:pt x="875" y="411"/>
                  <a:pt x="875" y="411"/>
                </a:cubicBezTo>
                <a:cubicBezTo>
                  <a:pt x="874" y="410"/>
                  <a:pt x="873" y="408"/>
                  <a:pt x="872" y="406"/>
                </a:cubicBezTo>
                <a:cubicBezTo>
                  <a:pt x="879" y="405"/>
                  <a:pt x="878" y="406"/>
                  <a:pt x="880" y="399"/>
                </a:cubicBezTo>
                <a:cubicBezTo>
                  <a:pt x="877" y="399"/>
                  <a:pt x="877" y="399"/>
                  <a:pt x="877" y="399"/>
                </a:cubicBezTo>
                <a:cubicBezTo>
                  <a:pt x="877" y="404"/>
                  <a:pt x="877" y="404"/>
                  <a:pt x="877" y="404"/>
                </a:cubicBezTo>
                <a:cubicBezTo>
                  <a:pt x="875" y="405"/>
                  <a:pt x="872" y="406"/>
                  <a:pt x="870" y="406"/>
                </a:cubicBezTo>
                <a:cubicBezTo>
                  <a:pt x="871" y="416"/>
                  <a:pt x="870" y="413"/>
                  <a:pt x="870" y="424"/>
                </a:cubicBezTo>
                <a:cubicBezTo>
                  <a:pt x="872" y="424"/>
                  <a:pt x="872" y="424"/>
                  <a:pt x="872" y="424"/>
                </a:cubicBezTo>
                <a:cubicBezTo>
                  <a:pt x="872" y="421"/>
                  <a:pt x="872" y="421"/>
                  <a:pt x="872" y="421"/>
                </a:cubicBezTo>
                <a:cubicBezTo>
                  <a:pt x="874" y="422"/>
                  <a:pt x="875" y="423"/>
                  <a:pt x="877" y="424"/>
                </a:cubicBezTo>
                <a:cubicBezTo>
                  <a:pt x="874" y="432"/>
                  <a:pt x="875" y="437"/>
                  <a:pt x="882" y="441"/>
                </a:cubicBezTo>
                <a:cubicBezTo>
                  <a:pt x="884" y="444"/>
                  <a:pt x="882" y="442"/>
                  <a:pt x="885" y="444"/>
                </a:cubicBezTo>
                <a:cubicBezTo>
                  <a:pt x="885" y="439"/>
                  <a:pt x="885" y="439"/>
                  <a:pt x="885" y="439"/>
                </a:cubicBezTo>
                <a:cubicBezTo>
                  <a:pt x="892" y="439"/>
                  <a:pt x="895" y="438"/>
                  <a:pt x="900" y="436"/>
                </a:cubicBezTo>
                <a:cubicBezTo>
                  <a:pt x="900" y="439"/>
                  <a:pt x="900" y="439"/>
                  <a:pt x="900" y="439"/>
                </a:cubicBezTo>
                <a:cubicBezTo>
                  <a:pt x="902" y="439"/>
                  <a:pt x="902" y="439"/>
                  <a:pt x="902" y="439"/>
                </a:cubicBezTo>
                <a:cubicBezTo>
                  <a:pt x="902" y="459"/>
                  <a:pt x="902" y="459"/>
                  <a:pt x="902" y="459"/>
                </a:cubicBezTo>
                <a:cubicBezTo>
                  <a:pt x="900" y="459"/>
                  <a:pt x="900" y="459"/>
                  <a:pt x="900" y="459"/>
                </a:cubicBezTo>
                <a:cubicBezTo>
                  <a:pt x="900" y="456"/>
                  <a:pt x="900" y="456"/>
                  <a:pt x="900" y="456"/>
                </a:cubicBezTo>
                <a:cubicBezTo>
                  <a:pt x="897" y="456"/>
                  <a:pt x="897" y="456"/>
                  <a:pt x="897" y="456"/>
                </a:cubicBezTo>
                <a:cubicBezTo>
                  <a:pt x="898" y="454"/>
                  <a:pt x="899" y="451"/>
                  <a:pt x="900" y="449"/>
                </a:cubicBezTo>
                <a:cubicBezTo>
                  <a:pt x="897" y="449"/>
                  <a:pt x="897" y="449"/>
                  <a:pt x="897" y="449"/>
                </a:cubicBezTo>
                <a:cubicBezTo>
                  <a:pt x="897" y="446"/>
                  <a:pt x="897" y="446"/>
                  <a:pt x="897" y="446"/>
                </a:cubicBezTo>
                <a:cubicBezTo>
                  <a:pt x="900" y="446"/>
                  <a:pt x="900" y="446"/>
                  <a:pt x="900" y="446"/>
                </a:cubicBezTo>
                <a:cubicBezTo>
                  <a:pt x="900" y="444"/>
                  <a:pt x="900" y="444"/>
                  <a:pt x="900" y="444"/>
                </a:cubicBezTo>
                <a:cubicBezTo>
                  <a:pt x="895" y="444"/>
                  <a:pt x="895" y="444"/>
                  <a:pt x="895" y="444"/>
                </a:cubicBezTo>
                <a:cubicBezTo>
                  <a:pt x="895" y="446"/>
                  <a:pt x="896" y="449"/>
                  <a:pt x="897" y="451"/>
                </a:cubicBezTo>
                <a:cubicBezTo>
                  <a:pt x="890" y="451"/>
                  <a:pt x="890" y="451"/>
                  <a:pt x="890" y="451"/>
                </a:cubicBezTo>
                <a:cubicBezTo>
                  <a:pt x="890" y="454"/>
                  <a:pt x="890" y="454"/>
                  <a:pt x="890" y="454"/>
                </a:cubicBezTo>
                <a:cubicBezTo>
                  <a:pt x="896" y="455"/>
                  <a:pt x="894" y="455"/>
                  <a:pt x="897" y="459"/>
                </a:cubicBezTo>
                <a:cubicBezTo>
                  <a:pt x="885" y="459"/>
                  <a:pt x="879" y="460"/>
                  <a:pt x="872" y="464"/>
                </a:cubicBezTo>
                <a:cubicBezTo>
                  <a:pt x="872" y="466"/>
                  <a:pt x="872" y="466"/>
                  <a:pt x="872" y="466"/>
                </a:cubicBezTo>
                <a:cubicBezTo>
                  <a:pt x="877" y="466"/>
                  <a:pt x="877" y="466"/>
                  <a:pt x="877" y="466"/>
                </a:cubicBezTo>
                <a:cubicBezTo>
                  <a:pt x="877" y="469"/>
                  <a:pt x="877" y="469"/>
                  <a:pt x="877" y="469"/>
                </a:cubicBezTo>
                <a:cubicBezTo>
                  <a:pt x="875" y="469"/>
                  <a:pt x="875" y="469"/>
                  <a:pt x="875" y="469"/>
                </a:cubicBezTo>
                <a:cubicBezTo>
                  <a:pt x="872" y="473"/>
                  <a:pt x="878" y="471"/>
                  <a:pt x="880" y="471"/>
                </a:cubicBezTo>
                <a:cubicBezTo>
                  <a:pt x="880" y="466"/>
                  <a:pt x="880" y="466"/>
                  <a:pt x="880" y="466"/>
                </a:cubicBezTo>
                <a:cubicBezTo>
                  <a:pt x="887" y="465"/>
                  <a:pt x="895" y="463"/>
                  <a:pt x="902" y="461"/>
                </a:cubicBezTo>
                <a:cubicBezTo>
                  <a:pt x="902" y="466"/>
                  <a:pt x="902" y="466"/>
                  <a:pt x="902" y="466"/>
                </a:cubicBezTo>
                <a:cubicBezTo>
                  <a:pt x="905" y="466"/>
                  <a:pt x="905" y="466"/>
                  <a:pt x="905" y="466"/>
                </a:cubicBezTo>
                <a:cubicBezTo>
                  <a:pt x="906" y="469"/>
                  <a:pt x="905" y="479"/>
                  <a:pt x="902" y="479"/>
                </a:cubicBezTo>
                <a:cubicBezTo>
                  <a:pt x="902" y="481"/>
                  <a:pt x="902" y="481"/>
                  <a:pt x="902" y="481"/>
                </a:cubicBezTo>
                <a:cubicBezTo>
                  <a:pt x="907" y="481"/>
                  <a:pt x="907" y="481"/>
                  <a:pt x="907" y="481"/>
                </a:cubicBezTo>
                <a:cubicBezTo>
                  <a:pt x="909" y="477"/>
                  <a:pt x="910" y="477"/>
                  <a:pt x="912" y="471"/>
                </a:cubicBezTo>
                <a:cubicBezTo>
                  <a:pt x="914" y="472"/>
                  <a:pt x="917" y="473"/>
                  <a:pt x="919" y="474"/>
                </a:cubicBezTo>
                <a:cubicBezTo>
                  <a:pt x="918" y="471"/>
                  <a:pt x="916" y="469"/>
                  <a:pt x="914" y="466"/>
                </a:cubicBezTo>
                <a:cubicBezTo>
                  <a:pt x="918" y="463"/>
                  <a:pt x="920" y="458"/>
                  <a:pt x="922" y="454"/>
                </a:cubicBezTo>
                <a:cubicBezTo>
                  <a:pt x="919" y="454"/>
                  <a:pt x="919" y="454"/>
                  <a:pt x="919" y="454"/>
                </a:cubicBezTo>
                <a:cubicBezTo>
                  <a:pt x="916" y="460"/>
                  <a:pt x="913" y="467"/>
                  <a:pt x="909" y="474"/>
                </a:cubicBezTo>
                <a:cubicBezTo>
                  <a:pt x="907" y="474"/>
                  <a:pt x="907" y="474"/>
                  <a:pt x="907" y="474"/>
                </a:cubicBezTo>
                <a:cubicBezTo>
                  <a:pt x="907" y="454"/>
                  <a:pt x="907" y="454"/>
                  <a:pt x="907" y="454"/>
                </a:cubicBezTo>
                <a:cubicBezTo>
                  <a:pt x="921" y="443"/>
                  <a:pt x="900" y="438"/>
                  <a:pt x="919" y="436"/>
                </a:cubicBezTo>
                <a:cubicBezTo>
                  <a:pt x="920" y="438"/>
                  <a:pt x="921" y="440"/>
                  <a:pt x="922" y="441"/>
                </a:cubicBezTo>
                <a:cubicBezTo>
                  <a:pt x="927" y="446"/>
                  <a:pt x="922" y="443"/>
                  <a:pt x="924" y="449"/>
                </a:cubicBezTo>
                <a:cubicBezTo>
                  <a:pt x="931" y="464"/>
                  <a:pt x="929" y="458"/>
                  <a:pt x="922" y="471"/>
                </a:cubicBezTo>
                <a:cubicBezTo>
                  <a:pt x="927" y="471"/>
                  <a:pt x="927" y="471"/>
                  <a:pt x="927" y="471"/>
                </a:cubicBezTo>
                <a:cubicBezTo>
                  <a:pt x="932" y="465"/>
                  <a:pt x="930" y="468"/>
                  <a:pt x="939" y="469"/>
                </a:cubicBezTo>
                <a:cubicBezTo>
                  <a:pt x="939" y="474"/>
                  <a:pt x="939" y="474"/>
                  <a:pt x="939" y="474"/>
                </a:cubicBezTo>
                <a:cubicBezTo>
                  <a:pt x="942" y="472"/>
                  <a:pt x="940" y="474"/>
                  <a:pt x="942" y="471"/>
                </a:cubicBezTo>
                <a:cubicBezTo>
                  <a:pt x="944" y="471"/>
                  <a:pt x="944" y="471"/>
                  <a:pt x="944" y="471"/>
                </a:cubicBezTo>
                <a:cubicBezTo>
                  <a:pt x="948" y="467"/>
                  <a:pt x="942" y="466"/>
                  <a:pt x="947" y="464"/>
                </a:cubicBezTo>
                <a:cubicBezTo>
                  <a:pt x="947" y="466"/>
                  <a:pt x="947" y="466"/>
                  <a:pt x="947" y="466"/>
                </a:cubicBezTo>
                <a:cubicBezTo>
                  <a:pt x="949" y="466"/>
                  <a:pt x="949" y="466"/>
                  <a:pt x="949" y="466"/>
                </a:cubicBezTo>
                <a:cubicBezTo>
                  <a:pt x="947" y="462"/>
                  <a:pt x="946" y="462"/>
                  <a:pt x="944" y="456"/>
                </a:cubicBezTo>
                <a:cubicBezTo>
                  <a:pt x="947" y="456"/>
                  <a:pt x="947" y="456"/>
                  <a:pt x="947" y="456"/>
                </a:cubicBezTo>
                <a:cubicBezTo>
                  <a:pt x="949" y="459"/>
                  <a:pt x="951" y="460"/>
                  <a:pt x="954" y="461"/>
                </a:cubicBezTo>
                <a:cubicBezTo>
                  <a:pt x="953" y="459"/>
                  <a:pt x="951" y="456"/>
                  <a:pt x="949" y="454"/>
                </a:cubicBezTo>
                <a:cubicBezTo>
                  <a:pt x="954" y="454"/>
                  <a:pt x="960" y="457"/>
                  <a:pt x="964" y="454"/>
                </a:cubicBezTo>
                <a:cubicBezTo>
                  <a:pt x="964" y="451"/>
                  <a:pt x="964" y="451"/>
                  <a:pt x="964" y="451"/>
                </a:cubicBezTo>
                <a:cubicBezTo>
                  <a:pt x="961" y="449"/>
                  <a:pt x="961" y="450"/>
                  <a:pt x="959" y="446"/>
                </a:cubicBezTo>
                <a:cubicBezTo>
                  <a:pt x="968" y="447"/>
                  <a:pt x="969" y="449"/>
                  <a:pt x="969" y="449"/>
                </a:cubicBezTo>
                <a:cubicBezTo>
                  <a:pt x="969" y="444"/>
                  <a:pt x="969" y="444"/>
                  <a:pt x="969" y="444"/>
                </a:cubicBezTo>
                <a:cubicBezTo>
                  <a:pt x="967" y="444"/>
                  <a:pt x="967" y="444"/>
                  <a:pt x="967" y="444"/>
                </a:cubicBezTo>
                <a:cubicBezTo>
                  <a:pt x="967" y="439"/>
                  <a:pt x="967" y="439"/>
                  <a:pt x="967" y="439"/>
                </a:cubicBezTo>
                <a:cubicBezTo>
                  <a:pt x="970" y="442"/>
                  <a:pt x="968" y="439"/>
                  <a:pt x="969" y="444"/>
                </a:cubicBezTo>
                <a:cubicBezTo>
                  <a:pt x="972" y="444"/>
                  <a:pt x="972" y="444"/>
                  <a:pt x="972" y="444"/>
                </a:cubicBezTo>
                <a:cubicBezTo>
                  <a:pt x="972" y="446"/>
                  <a:pt x="972" y="446"/>
                  <a:pt x="972" y="446"/>
                </a:cubicBezTo>
                <a:cubicBezTo>
                  <a:pt x="974" y="446"/>
                  <a:pt x="974" y="446"/>
                  <a:pt x="974" y="446"/>
                </a:cubicBezTo>
                <a:cubicBezTo>
                  <a:pt x="974" y="444"/>
                  <a:pt x="974" y="444"/>
                  <a:pt x="974" y="444"/>
                </a:cubicBezTo>
                <a:cubicBezTo>
                  <a:pt x="977" y="445"/>
                  <a:pt x="979" y="445"/>
                  <a:pt x="982" y="446"/>
                </a:cubicBezTo>
                <a:cubicBezTo>
                  <a:pt x="982" y="444"/>
                  <a:pt x="982" y="444"/>
                  <a:pt x="982" y="444"/>
                </a:cubicBezTo>
                <a:cubicBezTo>
                  <a:pt x="977" y="441"/>
                  <a:pt x="978" y="441"/>
                  <a:pt x="977" y="434"/>
                </a:cubicBezTo>
                <a:cubicBezTo>
                  <a:pt x="979" y="434"/>
                  <a:pt x="979" y="434"/>
                  <a:pt x="979" y="434"/>
                </a:cubicBezTo>
                <a:cubicBezTo>
                  <a:pt x="981" y="436"/>
                  <a:pt x="983" y="442"/>
                  <a:pt x="989" y="439"/>
                </a:cubicBezTo>
                <a:cubicBezTo>
                  <a:pt x="989" y="436"/>
                  <a:pt x="989" y="436"/>
                  <a:pt x="989" y="436"/>
                </a:cubicBezTo>
                <a:cubicBezTo>
                  <a:pt x="983" y="435"/>
                  <a:pt x="985" y="436"/>
                  <a:pt x="982" y="431"/>
                </a:cubicBezTo>
                <a:cubicBezTo>
                  <a:pt x="985" y="429"/>
                  <a:pt x="982" y="432"/>
                  <a:pt x="984" y="429"/>
                </a:cubicBezTo>
                <a:cubicBezTo>
                  <a:pt x="989" y="430"/>
                  <a:pt x="994" y="430"/>
                  <a:pt x="999" y="431"/>
                </a:cubicBezTo>
                <a:cubicBezTo>
                  <a:pt x="999" y="436"/>
                  <a:pt x="999" y="436"/>
                  <a:pt x="999" y="436"/>
                </a:cubicBezTo>
                <a:cubicBezTo>
                  <a:pt x="992" y="436"/>
                  <a:pt x="992" y="436"/>
                  <a:pt x="992" y="436"/>
                </a:cubicBezTo>
                <a:cubicBezTo>
                  <a:pt x="991" y="440"/>
                  <a:pt x="990" y="443"/>
                  <a:pt x="989" y="446"/>
                </a:cubicBezTo>
                <a:cubicBezTo>
                  <a:pt x="984" y="446"/>
                  <a:pt x="984" y="446"/>
                  <a:pt x="984" y="446"/>
                </a:cubicBezTo>
                <a:cubicBezTo>
                  <a:pt x="984" y="451"/>
                  <a:pt x="984" y="451"/>
                  <a:pt x="984" y="451"/>
                </a:cubicBezTo>
                <a:cubicBezTo>
                  <a:pt x="983" y="450"/>
                  <a:pt x="981" y="450"/>
                  <a:pt x="979" y="449"/>
                </a:cubicBezTo>
                <a:cubicBezTo>
                  <a:pt x="979" y="451"/>
                  <a:pt x="979" y="451"/>
                  <a:pt x="979" y="451"/>
                </a:cubicBezTo>
                <a:cubicBezTo>
                  <a:pt x="982" y="451"/>
                  <a:pt x="982" y="451"/>
                  <a:pt x="982" y="451"/>
                </a:cubicBezTo>
                <a:cubicBezTo>
                  <a:pt x="985" y="454"/>
                  <a:pt x="982" y="452"/>
                  <a:pt x="987" y="454"/>
                </a:cubicBezTo>
                <a:cubicBezTo>
                  <a:pt x="989" y="451"/>
                  <a:pt x="989" y="451"/>
                  <a:pt x="992" y="449"/>
                </a:cubicBezTo>
                <a:cubicBezTo>
                  <a:pt x="992" y="454"/>
                  <a:pt x="992" y="454"/>
                  <a:pt x="992" y="454"/>
                </a:cubicBezTo>
                <a:cubicBezTo>
                  <a:pt x="989" y="456"/>
                  <a:pt x="989" y="456"/>
                  <a:pt x="987" y="459"/>
                </a:cubicBezTo>
                <a:cubicBezTo>
                  <a:pt x="994" y="459"/>
                  <a:pt x="994" y="459"/>
                  <a:pt x="994" y="459"/>
                </a:cubicBezTo>
                <a:cubicBezTo>
                  <a:pt x="994" y="456"/>
                  <a:pt x="994" y="456"/>
                  <a:pt x="994" y="456"/>
                </a:cubicBezTo>
                <a:cubicBezTo>
                  <a:pt x="1004" y="456"/>
                  <a:pt x="1004" y="456"/>
                  <a:pt x="1004" y="456"/>
                </a:cubicBezTo>
                <a:cubicBezTo>
                  <a:pt x="1005" y="458"/>
                  <a:pt x="1009" y="461"/>
                  <a:pt x="1009" y="461"/>
                </a:cubicBezTo>
                <a:cubicBezTo>
                  <a:pt x="1009" y="464"/>
                  <a:pt x="1008" y="466"/>
                  <a:pt x="1007" y="469"/>
                </a:cubicBezTo>
                <a:cubicBezTo>
                  <a:pt x="1009" y="469"/>
                  <a:pt x="1009" y="469"/>
                  <a:pt x="1009" y="469"/>
                </a:cubicBezTo>
                <a:cubicBezTo>
                  <a:pt x="1009" y="466"/>
                  <a:pt x="1009" y="466"/>
                  <a:pt x="1009" y="466"/>
                </a:cubicBezTo>
                <a:cubicBezTo>
                  <a:pt x="1011" y="465"/>
                  <a:pt x="1014" y="472"/>
                  <a:pt x="1019" y="469"/>
                </a:cubicBezTo>
                <a:cubicBezTo>
                  <a:pt x="1019" y="466"/>
                  <a:pt x="1019" y="466"/>
                  <a:pt x="1019" y="466"/>
                </a:cubicBezTo>
                <a:cubicBezTo>
                  <a:pt x="1012" y="466"/>
                  <a:pt x="1012" y="466"/>
                  <a:pt x="1012" y="466"/>
                </a:cubicBezTo>
                <a:cubicBezTo>
                  <a:pt x="1013" y="464"/>
                  <a:pt x="1014" y="461"/>
                  <a:pt x="1014" y="459"/>
                </a:cubicBezTo>
                <a:cubicBezTo>
                  <a:pt x="1017" y="462"/>
                  <a:pt x="1015" y="459"/>
                  <a:pt x="1017" y="464"/>
                </a:cubicBezTo>
                <a:cubicBezTo>
                  <a:pt x="1024" y="462"/>
                  <a:pt x="1023" y="461"/>
                  <a:pt x="1029" y="459"/>
                </a:cubicBezTo>
                <a:cubicBezTo>
                  <a:pt x="1029" y="464"/>
                  <a:pt x="1029" y="464"/>
                  <a:pt x="1029" y="464"/>
                </a:cubicBezTo>
                <a:cubicBezTo>
                  <a:pt x="1034" y="462"/>
                  <a:pt x="1037" y="461"/>
                  <a:pt x="1044" y="461"/>
                </a:cubicBezTo>
                <a:cubicBezTo>
                  <a:pt x="1044" y="466"/>
                  <a:pt x="1044" y="466"/>
                  <a:pt x="1044" y="466"/>
                </a:cubicBezTo>
                <a:cubicBezTo>
                  <a:pt x="1047" y="464"/>
                  <a:pt x="1045" y="467"/>
                  <a:pt x="1047" y="464"/>
                </a:cubicBezTo>
                <a:cubicBezTo>
                  <a:pt x="1049" y="464"/>
                  <a:pt x="1049" y="464"/>
                  <a:pt x="1049" y="464"/>
                </a:cubicBezTo>
                <a:cubicBezTo>
                  <a:pt x="1049" y="461"/>
                  <a:pt x="1049" y="461"/>
                  <a:pt x="1049" y="461"/>
                </a:cubicBezTo>
                <a:cubicBezTo>
                  <a:pt x="1049" y="461"/>
                  <a:pt x="1041" y="463"/>
                  <a:pt x="1044" y="459"/>
                </a:cubicBezTo>
                <a:cubicBezTo>
                  <a:pt x="1047" y="459"/>
                  <a:pt x="1047" y="459"/>
                  <a:pt x="1047" y="459"/>
                </a:cubicBezTo>
                <a:cubicBezTo>
                  <a:pt x="1047" y="454"/>
                  <a:pt x="1047" y="454"/>
                  <a:pt x="1047" y="454"/>
                </a:cubicBezTo>
                <a:cubicBezTo>
                  <a:pt x="1052" y="454"/>
                  <a:pt x="1052" y="454"/>
                  <a:pt x="1052" y="454"/>
                </a:cubicBezTo>
                <a:cubicBezTo>
                  <a:pt x="1052" y="449"/>
                  <a:pt x="1052" y="449"/>
                  <a:pt x="1052" y="449"/>
                </a:cubicBezTo>
                <a:cubicBezTo>
                  <a:pt x="1046" y="446"/>
                  <a:pt x="1042" y="444"/>
                  <a:pt x="1039" y="439"/>
                </a:cubicBezTo>
                <a:cubicBezTo>
                  <a:pt x="1042" y="437"/>
                  <a:pt x="1040" y="439"/>
                  <a:pt x="1042" y="436"/>
                </a:cubicBezTo>
                <a:cubicBezTo>
                  <a:pt x="1044" y="437"/>
                  <a:pt x="1047" y="438"/>
                  <a:pt x="1049" y="439"/>
                </a:cubicBezTo>
                <a:cubicBezTo>
                  <a:pt x="1049" y="444"/>
                  <a:pt x="1049" y="444"/>
                  <a:pt x="1049" y="444"/>
                </a:cubicBezTo>
                <a:cubicBezTo>
                  <a:pt x="1057" y="444"/>
                  <a:pt x="1057" y="444"/>
                  <a:pt x="1057" y="444"/>
                </a:cubicBezTo>
                <a:cubicBezTo>
                  <a:pt x="1056" y="447"/>
                  <a:pt x="1055" y="450"/>
                  <a:pt x="1054" y="454"/>
                </a:cubicBezTo>
                <a:cubicBezTo>
                  <a:pt x="1069" y="454"/>
                  <a:pt x="1069" y="454"/>
                  <a:pt x="1069" y="454"/>
                </a:cubicBezTo>
                <a:cubicBezTo>
                  <a:pt x="1071" y="451"/>
                  <a:pt x="1069" y="453"/>
                  <a:pt x="1072" y="451"/>
                </a:cubicBezTo>
                <a:cubicBezTo>
                  <a:pt x="1072" y="441"/>
                  <a:pt x="1072" y="441"/>
                  <a:pt x="1072" y="441"/>
                </a:cubicBezTo>
                <a:cubicBezTo>
                  <a:pt x="1077" y="441"/>
                  <a:pt x="1077" y="441"/>
                  <a:pt x="1077" y="441"/>
                </a:cubicBezTo>
                <a:cubicBezTo>
                  <a:pt x="1077" y="446"/>
                  <a:pt x="1077" y="446"/>
                  <a:pt x="1077" y="446"/>
                </a:cubicBezTo>
                <a:cubicBezTo>
                  <a:pt x="1079" y="446"/>
                  <a:pt x="1079" y="446"/>
                  <a:pt x="1079" y="446"/>
                </a:cubicBezTo>
                <a:cubicBezTo>
                  <a:pt x="1079" y="441"/>
                  <a:pt x="1079" y="441"/>
                  <a:pt x="1079" y="441"/>
                </a:cubicBezTo>
                <a:cubicBezTo>
                  <a:pt x="1088" y="440"/>
                  <a:pt x="1084" y="439"/>
                  <a:pt x="1092" y="441"/>
                </a:cubicBezTo>
                <a:cubicBezTo>
                  <a:pt x="1092" y="439"/>
                  <a:pt x="1092" y="439"/>
                  <a:pt x="1092" y="439"/>
                </a:cubicBezTo>
                <a:cubicBezTo>
                  <a:pt x="1089" y="439"/>
                  <a:pt x="1089" y="439"/>
                  <a:pt x="1089" y="439"/>
                </a:cubicBezTo>
                <a:cubicBezTo>
                  <a:pt x="1090" y="437"/>
                  <a:pt x="1091" y="435"/>
                  <a:pt x="1092" y="434"/>
                </a:cubicBezTo>
                <a:cubicBezTo>
                  <a:pt x="1098" y="437"/>
                  <a:pt x="1103" y="441"/>
                  <a:pt x="1107" y="439"/>
                </a:cubicBezTo>
                <a:cubicBezTo>
                  <a:pt x="1110" y="436"/>
                  <a:pt x="1108" y="439"/>
                  <a:pt x="1109" y="434"/>
                </a:cubicBezTo>
                <a:cubicBezTo>
                  <a:pt x="1106" y="432"/>
                  <a:pt x="1106" y="432"/>
                  <a:pt x="1104" y="429"/>
                </a:cubicBezTo>
                <a:cubicBezTo>
                  <a:pt x="1109" y="429"/>
                  <a:pt x="1109" y="429"/>
                  <a:pt x="1109" y="429"/>
                </a:cubicBezTo>
                <a:cubicBezTo>
                  <a:pt x="1111" y="433"/>
                  <a:pt x="1113" y="434"/>
                  <a:pt x="1117" y="436"/>
                </a:cubicBezTo>
                <a:cubicBezTo>
                  <a:pt x="1117" y="429"/>
                  <a:pt x="1117" y="429"/>
                  <a:pt x="1117" y="429"/>
                </a:cubicBezTo>
                <a:cubicBezTo>
                  <a:pt x="1119" y="429"/>
                  <a:pt x="1119" y="429"/>
                  <a:pt x="1119" y="429"/>
                </a:cubicBezTo>
                <a:cubicBezTo>
                  <a:pt x="1122" y="432"/>
                  <a:pt x="1119" y="430"/>
                  <a:pt x="1124" y="431"/>
                </a:cubicBezTo>
                <a:cubicBezTo>
                  <a:pt x="1124" y="436"/>
                  <a:pt x="1124" y="436"/>
                  <a:pt x="1124" y="436"/>
                </a:cubicBezTo>
                <a:cubicBezTo>
                  <a:pt x="1119" y="436"/>
                  <a:pt x="1119" y="436"/>
                  <a:pt x="1119" y="436"/>
                </a:cubicBezTo>
                <a:cubicBezTo>
                  <a:pt x="1122" y="439"/>
                  <a:pt x="1119" y="437"/>
                  <a:pt x="1124" y="439"/>
                </a:cubicBezTo>
                <a:cubicBezTo>
                  <a:pt x="1123" y="441"/>
                  <a:pt x="1123" y="444"/>
                  <a:pt x="1122" y="446"/>
                </a:cubicBezTo>
                <a:cubicBezTo>
                  <a:pt x="1133" y="447"/>
                  <a:pt x="1130" y="447"/>
                  <a:pt x="1139" y="449"/>
                </a:cubicBezTo>
                <a:cubicBezTo>
                  <a:pt x="1140" y="451"/>
                  <a:pt x="1141" y="454"/>
                  <a:pt x="1142" y="456"/>
                </a:cubicBezTo>
                <a:cubicBezTo>
                  <a:pt x="1149" y="456"/>
                  <a:pt x="1149" y="456"/>
                  <a:pt x="1149" y="456"/>
                </a:cubicBezTo>
                <a:cubicBezTo>
                  <a:pt x="1145" y="454"/>
                  <a:pt x="1154" y="454"/>
                  <a:pt x="1154" y="454"/>
                </a:cubicBezTo>
                <a:cubicBezTo>
                  <a:pt x="1156" y="445"/>
                  <a:pt x="1156" y="448"/>
                  <a:pt x="1154" y="439"/>
                </a:cubicBezTo>
                <a:cubicBezTo>
                  <a:pt x="1144" y="439"/>
                  <a:pt x="1144" y="439"/>
                  <a:pt x="1144" y="439"/>
                </a:cubicBezTo>
                <a:cubicBezTo>
                  <a:pt x="1144" y="444"/>
                  <a:pt x="1144" y="444"/>
                  <a:pt x="1144" y="444"/>
                </a:cubicBezTo>
                <a:cubicBezTo>
                  <a:pt x="1149" y="444"/>
                  <a:pt x="1149" y="444"/>
                  <a:pt x="1149" y="444"/>
                </a:cubicBezTo>
                <a:cubicBezTo>
                  <a:pt x="1147" y="447"/>
                  <a:pt x="1149" y="444"/>
                  <a:pt x="1147" y="446"/>
                </a:cubicBezTo>
                <a:cubicBezTo>
                  <a:pt x="1147" y="449"/>
                  <a:pt x="1147" y="449"/>
                  <a:pt x="1147" y="449"/>
                </a:cubicBezTo>
                <a:cubicBezTo>
                  <a:pt x="1142" y="447"/>
                  <a:pt x="1138" y="445"/>
                  <a:pt x="1134" y="444"/>
                </a:cubicBezTo>
                <a:cubicBezTo>
                  <a:pt x="1132" y="439"/>
                  <a:pt x="1132" y="442"/>
                  <a:pt x="1134" y="436"/>
                </a:cubicBezTo>
                <a:cubicBezTo>
                  <a:pt x="1132" y="436"/>
                  <a:pt x="1132" y="436"/>
                  <a:pt x="1132" y="436"/>
                </a:cubicBezTo>
                <a:cubicBezTo>
                  <a:pt x="1132" y="439"/>
                  <a:pt x="1132" y="439"/>
                  <a:pt x="1132" y="439"/>
                </a:cubicBezTo>
                <a:cubicBezTo>
                  <a:pt x="1128" y="439"/>
                  <a:pt x="1132" y="438"/>
                  <a:pt x="1129" y="436"/>
                </a:cubicBezTo>
                <a:cubicBezTo>
                  <a:pt x="1126" y="434"/>
                  <a:pt x="1129" y="437"/>
                  <a:pt x="1127" y="434"/>
                </a:cubicBezTo>
                <a:cubicBezTo>
                  <a:pt x="1129" y="432"/>
                  <a:pt x="1127" y="434"/>
                  <a:pt x="1129" y="431"/>
                </a:cubicBezTo>
                <a:cubicBezTo>
                  <a:pt x="1132" y="432"/>
                  <a:pt x="1134" y="433"/>
                  <a:pt x="1137" y="434"/>
                </a:cubicBezTo>
                <a:cubicBezTo>
                  <a:pt x="1137" y="432"/>
                  <a:pt x="1138" y="430"/>
                  <a:pt x="1139" y="429"/>
                </a:cubicBezTo>
                <a:cubicBezTo>
                  <a:pt x="1144" y="430"/>
                  <a:pt x="1149" y="430"/>
                  <a:pt x="1154" y="431"/>
                </a:cubicBezTo>
                <a:cubicBezTo>
                  <a:pt x="1154" y="436"/>
                  <a:pt x="1154" y="436"/>
                  <a:pt x="1154" y="436"/>
                </a:cubicBezTo>
                <a:cubicBezTo>
                  <a:pt x="1162" y="436"/>
                  <a:pt x="1162" y="436"/>
                  <a:pt x="1162" y="436"/>
                </a:cubicBezTo>
                <a:cubicBezTo>
                  <a:pt x="1162" y="429"/>
                  <a:pt x="1162" y="429"/>
                  <a:pt x="1162" y="429"/>
                </a:cubicBezTo>
                <a:cubicBezTo>
                  <a:pt x="1154" y="429"/>
                  <a:pt x="1154" y="429"/>
                  <a:pt x="1154" y="429"/>
                </a:cubicBezTo>
                <a:cubicBezTo>
                  <a:pt x="1154" y="426"/>
                  <a:pt x="1154" y="426"/>
                  <a:pt x="1154" y="426"/>
                </a:cubicBezTo>
                <a:cubicBezTo>
                  <a:pt x="1157" y="425"/>
                  <a:pt x="1159" y="424"/>
                  <a:pt x="1162" y="421"/>
                </a:cubicBezTo>
                <a:cubicBezTo>
                  <a:pt x="1157" y="420"/>
                  <a:pt x="1159" y="422"/>
                  <a:pt x="1157" y="419"/>
                </a:cubicBezTo>
                <a:cubicBezTo>
                  <a:pt x="1165" y="420"/>
                  <a:pt x="1164" y="421"/>
                  <a:pt x="1169" y="424"/>
                </a:cubicBezTo>
                <a:cubicBezTo>
                  <a:pt x="1169" y="416"/>
                  <a:pt x="1169" y="416"/>
                  <a:pt x="1169" y="416"/>
                </a:cubicBezTo>
                <a:cubicBezTo>
                  <a:pt x="1176" y="418"/>
                  <a:pt x="1177" y="419"/>
                  <a:pt x="1179" y="426"/>
                </a:cubicBezTo>
                <a:cubicBezTo>
                  <a:pt x="1188" y="428"/>
                  <a:pt x="1185" y="428"/>
                  <a:pt x="1194" y="426"/>
                </a:cubicBezTo>
                <a:cubicBezTo>
                  <a:pt x="1194" y="431"/>
                  <a:pt x="1194" y="431"/>
                  <a:pt x="1194" y="431"/>
                </a:cubicBezTo>
                <a:cubicBezTo>
                  <a:pt x="1199" y="431"/>
                  <a:pt x="1199" y="431"/>
                  <a:pt x="1199" y="431"/>
                </a:cubicBezTo>
                <a:cubicBezTo>
                  <a:pt x="1199" y="436"/>
                  <a:pt x="1199" y="436"/>
                  <a:pt x="1199" y="436"/>
                </a:cubicBezTo>
                <a:cubicBezTo>
                  <a:pt x="1191" y="435"/>
                  <a:pt x="1182" y="435"/>
                  <a:pt x="1174" y="434"/>
                </a:cubicBezTo>
                <a:cubicBezTo>
                  <a:pt x="1173" y="438"/>
                  <a:pt x="1172" y="440"/>
                  <a:pt x="1172" y="446"/>
                </a:cubicBezTo>
                <a:cubicBezTo>
                  <a:pt x="1176" y="449"/>
                  <a:pt x="1177" y="452"/>
                  <a:pt x="1179" y="456"/>
                </a:cubicBezTo>
                <a:cubicBezTo>
                  <a:pt x="1172" y="456"/>
                  <a:pt x="1172" y="456"/>
                  <a:pt x="1172" y="456"/>
                </a:cubicBezTo>
                <a:cubicBezTo>
                  <a:pt x="1172" y="464"/>
                  <a:pt x="1172" y="464"/>
                  <a:pt x="1172" y="464"/>
                </a:cubicBezTo>
                <a:cubicBezTo>
                  <a:pt x="1164" y="464"/>
                  <a:pt x="1164" y="464"/>
                  <a:pt x="1164" y="464"/>
                </a:cubicBezTo>
                <a:cubicBezTo>
                  <a:pt x="1164" y="469"/>
                  <a:pt x="1164" y="469"/>
                  <a:pt x="1164" y="469"/>
                </a:cubicBezTo>
                <a:cubicBezTo>
                  <a:pt x="1158" y="468"/>
                  <a:pt x="1158" y="468"/>
                  <a:pt x="1154" y="466"/>
                </a:cubicBezTo>
                <a:cubicBezTo>
                  <a:pt x="1154" y="474"/>
                  <a:pt x="1154" y="474"/>
                  <a:pt x="1154" y="474"/>
                </a:cubicBezTo>
                <a:cubicBezTo>
                  <a:pt x="1167" y="474"/>
                  <a:pt x="1167" y="474"/>
                  <a:pt x="1167" y="474"/>
                </a:cubicBezTo>
                <a:cubicBezTo>
                  <a:pt x="1167" y="471"/>
                  <a:pt x="1167" y="471"/>
                  <a:pt x="1167" y="471"/>
                </a:cubicBezTo>
                <a:cubicBezTo>
                  <a:pt x="1164" y="471"/>
                  <a:pt x="1164" y="471"/>
                  <a:pt x="1164" y="471"/>
                </a:cubicBezTo>
                <a:cubicBezTo>
                  <a:pt x="1159" y="469"/>
                  <a:pt x="1169" y="469"/>
                  <a:pt x="1169" y="469"/>
                </a:cubicBezTo>
                <a:cubicBezTo>
                  <a:pt x="1169" y="479"/>
                  <a:pt x="1169" y="479"/>
                  <a:pt x="1169" y="479"/>
                </a:cubicBezTo>
                <a:cubicBezTo>
                  <a:pt x="1172" y="479"/>
                  <a:pt x="1172" y="479"/>
                  <a:pt x="1172" y="479"/>
                </a:cubicBezTo>
                <a:cubicBezTo>
                  <a:pt x="1172" y="474"/>
                  <a:pt x="1172" y="474"/>
                  <a:pt x="1172" y="474"/>
                </a:cubicBezTo>
                <a:cubicBezTo>
                  <a:pt x="1175" y="472"/>
                  <a:pt x="1174" y="475"/>
                  <a:pt x="1174" y="476"/>
                </a:cubicBezTo>
                <a:cubicBezTo>
                  <a:pt x="1177" y="478"/>
                  <a:pt x="1177" y="479"/>
                  <a:pt x="1179" y="481"/>
                </a:cubicBezTo>
                <a:cubicBezTo>
                  <a:pt x="1179" y="479"/>
                  <a:pt x="1179" y="479"/>
                  <a:pt x="1179" y="479"/>
                </a:cubicBezTo>
                <a:cubicBezTo>
                  <a:pt x="1194" y="479"/>
                  <a:pt x="1194" y="479"/>
                  <a:pt x="1194" y="479"/>
                </a:cubicBezTo>
                <a:cubicBezTo>
                  <a:pt x="1194" y="476"/>
                  <a:pt x="1194" y="476"/>
                  <a:pt x="1194" y="476"/>
                </a:cubicBezTo>
                <a:cubicBezTo>
                  <a:pt x="1199" y="476"/>
                  <a:pt x="1199" y="476"/>
                  <a:pt x="1199" y="476"/>
                </a:cubicBezTo>
                <a:cubicBezTo>
                  <a:pt x="1199" y="474"/>
                  <a:pt x="1199" y="474"/>
                  <a:pt x="1199" y="474"/>
                </a:cubicBezTo>
                <a:cubicBezTo>
                  <a:pt x="1203" y="473"/>
                  <a:pt x="1207" y="472"/>
                  <a:pt x="1212" y="471"/>
                </a:cubicBezTo>
                <a:cubicBezTo>
                  <a:pt x="1212" y="469"/>
                  <a:pt x="1212" y="469"/>
                  <a:pt x="1212" y="469"/>
                </a:cubicBezTo>
                <a:cubicBezTo>
                  <a:pt x="1213" y="470"/>
                  <a:pt x="1215" y="470"/>
                  <a:pt x="1217" y="471"/>
                </a:cubicBezTo>
                <a:cubicBezTo>
                  <a:pt x="1219" y="471"/>
                  <a:pt x="1219" y="471"/>
                  <a:pt x="1219" y="471"/>
                </a:cubicBezTo>
                <a:cubicBezTo>
                  <a:pt x="1219" y="469"/>
                  <a:pt x="1219" y="469"/>
                  <a:pt x="1219" y="469"/>
                </a:cubicBezTo>
                <a:cubicBezTo>
                  <a:pt x="1227" y="470"/>
                  <a:pt x="1234" y="470"/>
                  <a:pt x="1241" y="471"/>
                </a:cubicBezTo>
                <a:cubicBezTo>
                  <a:pt x="1242" y="474"/>
                  <a:pt x="1243" y="476"/>
                  <a:pt x="1244" y="479"/>
                </a:cubicBezTo>
                <a:cubicBezTo>
                  <a:pt x="1244" y="479"/>
                  <a:pt x="1255" y="504"/>
                  <a:pt x="1256" y="511"/>
                </a:cubicBezTo>
                <a:cubicBezTo>
                  <a:pt x="1261" y="511"/>
                  <a:pt x="1261" y="511"/>
                  <a:pt x="1261" y="511"/>
                </a:cubicBezTo>
                <a:cubicBezTo>
                  <a:pt x="1261" y="514"/>
                  <a:pt x="1261" y="514"/>
                  <a:pt x="1261" y="514"/>
                </a:cubicBezTo>
                <a:cubicBezTo>
                  <a:pt x="1246" y="514"/>
                  <a:pt x="1246" y="514"/>
                  <a:pt x="1246" y="514"/>
                </a:cubicBezTo>
                <a:cubicBezTo>
                  <a:pt x="1246" y="509"/>
                  <a:pt x="1246" y="509"/>
                  <a:pt x="1246" y="509"/>
                </a:cubicBezTo>
                <a:cubicBezTo>
                  <a:pt x="1243" y="510"/>
                  <a:pt x="1240" y="510"/>
                  <a:pt x="1237" y="511"/>
                </a:cubicBezTo>
                <a:cubicBezTo>
                  <a:pt x="1237" y="509"/>
                  <a:pt x="1237" y="509"/>
                  <a:pt x="1237" y="509"/>
                </a:cubicBezTo>
                <a:cubicBezTo>
                  <a:pt x="1239" y="509"/>
                  <a:pt x="1239" y="509"/>
                  <a:pt x="1239" y="509"/>
                </a:cubicBezTo>
                <a:cubicBezTo>
                  <a:pt x="1237" y="506"/>
                  <a:pt x="1236" y="504"/>
                  <a:pt x="1234" y="501"/>
                </a:cubicBezTo>
                <a:cubicBezTo>
                  <a:pt x="1229" y="501"/>
                  <a:pt x="1229" y="501"/>
                  <a:pt x="1229" y="501"/>
                </a:cubicBezTo>
                <a:cubicBezTo>
                  <a:pt x="1229" y="508"/>
                  <a:pt x="1229" y="510"/>
                  <a:pt x="1227" y="514"/>
                </a:cubicBezTo>
                <a:cubicBezTo>
                  <a:pt x="1224" y="514"/>
                  <a:pt x="1224" y="514"/>
                  <a:pt x="1224" y="514"/>
                </a:cubicBezTo>
                <a:cubicBezTo>
                  <a:pt x="1225" y="516"/>
                  <a:pt x="1226" y="519"/>
                  <a:pt x="1227" y="521"/>
                </a:cubicBezTo>
                <a:cubicBezTo>
                  <a:pt x="1224" y="521"/>
                  <a:pt x="1224" y="521"/>
                  <a:pt x="1224" y="521"/>
                </a:cubicBezTo>
                <a:cubicBezTo>
                  <a:pt x="1224" y="526"/>
                  <a:pt x="1224" y="526"/>
                  <a:pt x="1224" y="526"/>
                </a:cubicBezTo>
                <a:cubicBezTo>
                  <a:pt x="1222" y="527"/>
                  <a:pt x="1221" y="528"/>
                  <a:pt x="1219" y="529"/>
                </a:cubicBezTo>
                <a:cubicBezTo>
                  <a:pt x="1220" y="531"/>
                  <a:pt x="1221" y="534"/>
                  <a:pt x="1222" y="536"/>
                </a:cubicBezTo>
                <a:cubicBezTo>
                  <a:pt x="1219" y="536"/>
                  <a:pt x="1219" y="536"/>
                  <a:pt x="1219" y="536"/>
                </a:cubicBezTo>
                <a:cubicBezTo>
                  <a:pt x="1218" y="539"/>
                  <a:pt x="1217" y="543"/>
                  <a:pt x="1217" y="546"/>
                </a:cubicBezTo>
                <a:cubicBezTo>
                  <a:pt x="1219" y="546"/>
                  <a:pt x="1219" y="546"/>
                  <a:pt x="1219" y="546"/>
                </a:cubicBezTo>
                <a:cubicBezTo>
                  <a:pt x="1219" y="549"/>
                  <a:pt x="1219" y="549"/>
                  <a:pt x="1219" y="549"/>
                </a:cubicBezTo>
                <a:cubicBezTo>
                  <a:pt x="1227" y="549"/>
                  <a:pt x="1227" y="549"/>
                  <a:pt x="1227" y="549"/>
                </a:cubicBezTo>
                <a:cubicBezTo>
                  <a:pt x="1227" y="552"/>
                  <a:pt x="1228" y="555"/>
                  <a:pt x="1229" y="559"/>
                </a:cubicBezTo>
                <a:cubicBezTo>
                  <a:pt x="1232" y="559"/>
                  <a:pt x="1232" y="559"/>
                  <a:pt x="1232" y="559"/>
                </a:cubicBezTo>
                <a:cubicBezTo>
                  <a:pt x="1232" y="554"/>
                  <a:pt x="1232" y="554"/>
                  <a:pt x="1232" y="554"/>
                </a:cubicBezTo>
                <a:cubicBezTo>
                  <a:pt x="1229" y="554"/>
                  <a:pt x="1229" y="554"/>
                  <a:pt x="1229" y="554"/>
                </a:cubicBezTo>
                <a:cubicBezTo>
                  <a:pt x="1229" y="551"/>
                  <a:pt x="1229" y="551"/>
                  <a:pt x="1229" y="551"/>
                </a:cubicBezTo>
                <a:cubicBezTo>
                  <a:pt x="1232" y="551"/>
                  <a:pt x="1232" y="551"/>
                  <a:pt x="1232" y="551"/>
                </a:cubicBezTo>
                <a:cubicBezTo>
                  <a:pt x="1232" y="549"/>
                  <a:pt x="1232" y="549"/>
                  <a:pt x="1232" y="549"/>
                </a:cubicBezTo>
                <a:cubicBezTo>
                  <a:pt x="1249" y="549"/>
                  <a:pt x="1249" y="549"/>
                  <a:pt x="1249" y="549"/>
                </a:cubicBezTo>
                <a:cubicBezTo>
                  <a:pt x="1249" y="551"/>
                  <a:pt x="1249" y="551"/>
                  <a:pt x="1249" y="551"/>
                </a:cubicBezTo>
                <a:cubicBezTo>
                  <a:pt x="1243" y="553"/>
                  <a:pt x="1240" y="553"/>
                  <a:pt x="1241" y="561"/>
                </a:cubicBezTo>
                <a:cubicBezTo>
                  <a:pt x="1244" y="561"/>
                  <a:pt x="1244" y="561"/>
                  <a:pt x="1244" y="561"/>
                </a:cubicBezTo>
                <a:cubicBezTo>
                  <a:pt x="1244" y="556"/>
                  <a:pt x="1244" y="556"/>
                  <a:pt x="1244" y="556"/>
                </a:cubicBezTo>
                <a:cubicBezTo>
                  <a:pt x="1247" y="558"/>
                  <a:pt x="1244" y="556"/>
                  <a:pt x="1246" y="559"/>
                </a:cubicBezTo>
                <a:cubicBezTo>
                  <a:pt x="1249" y="559"/>
                  <a:pt x="1249" y="559"/>
                  <a:pt x="1249" y="559"/>
                </a:cubicBezTo>
                <a:cubicBezTo>
                  <a:pt x="1246" y="561"/>
                  <a:pt x="1249" y="560"/>
                  <a:pt x="1244" y="561"/>
                </a:cubicBezTo>
                <a:cubicBezTo>
                  <a:pt x="1245" y="565"/>
                  <a:pt x="1242" y="565"/>
                  <a:pt x="1241" y="566"/>
                </a:cubicBezTo>
                <a:cubicBezTo>
                  <a:pt x="1242" y="569"/>
                  <a:pt x="1243" y="573"/>
                  <a:pt x="1244" y="576"/>
                </a:cubicBezTo>
                <a:cubicBezTo>
                  <a:pt x="1237" y="577"/>
                  <a:pt x="1235" y="579"/>
                  <a:pt x="1232" y="584"/>
                </a:cubicBezTo>
                <a:cubicBezTo>
                  <a:pt x="1234" y="584"/>
                  <a:pt x="1234" y="584"/>
                  <a:pt x="1234" y="584"/>
                </a:cubicBezTo>
                <a:cubicBezTo>
                  <a:pt x="1234" y="581"/>
                  <a:pt x="1234" y="581"/>
                  <a:pt x="1234" y="581"/>
                </a:cubicBezTo>
                <a:cubicBezTo>
                  <a:pt x="1236" y="576"/>
                  <a:pt x="1237" y="586"/>
                  <a:pt x="1237" y="586"/>
                </a:cubicBezTo>
                <a:cubicBezTo>
                  <a:pt x="1239" y="587"/>
                  <a:pt x="1241" y="588"/>
                  <a:pt x="1244" y="589"/>
                </a:cubicBezTo>
                <a:cubicBezTo>
                  <a:pt x="1243" y="596"/>
                  <a:pt x="1241" y="600"/>
                  <a:pt x="1239" y="606"/>
                </a:cubicBezTo>
                <a:cubicBezTo>
                  <a:pt x="1241" y="606"/>
                  <a:pt x="1241" y="606"/>
                  <a:pt x="1241" y="606"/>
                </a:cubicBezTo>
                <a:cubicBezTo>
                  <a:pt x="1241" y="604"/>
                  <a:pt x="1241" y="604"/>
                  <a:pt x="1241" y="604"/>
                </a:cubicBezTo>
                <a:cubicBezTo>
                  <a:pt x="1244" y="604"/>
                  <a:pt x="1244" y="604"/>
                  <a:pt x="1244" y="604"/>
                </a:cubicBezTo>
                <a:cubicBezTo>
                  <a:pt x="1244" y="596"/>
                  <a:pt x="1244" y="596"/>
                  <a:pt x="1244" y="596"/>
                </a:cubicBezTo>
                <a:cubicBezTo>
                  <a:pt x="1246" y="596"/>
                  <a:pt x="1246" y="596"/>
                  <a:pt x="1246" y="596"/>
                </a:cubicBezTo>
                <a:cubicBezTo>
                  <a:pt x="1249" y="599"/>
                  <a:pt x="1246" y="597"/>
                  <a:pt x="1251" y="599"/>
                </a:cubicBezTo>
                <a:cubicBezTo>
                  <a:pt x="1251" y="584"/>
                  <a:pt x="1251" y="584"/>
                  <a:pt x="1251" y="584"/>
                </a:cubicBezTo>
                <a:cubicBezTo>
                  <a:pt x="1254" y="584"/>
                  <a:pt x="1254" y="584"/>
                  <a:pt x="1254" y="584"/>
                </a:cubicBezTo>
                <a:cubicBezTo>
                  <a:pt x="1254" y="585"/>
                  <a:pt x="1252" y="591"/>
                  <a:pt x="1256" y="589"/>
                </a:cubicBezTo>
                <a:cubicBezTo>
                  <a:pt x="1256" y="588"/>
                  <a:pt x="1256" y="580"/>
                  <a:pt x="1259" y="584"/>
                </a:cubicBezTo>
                <a:cubicBezTo>
                  <a:pt x="1259" y="589"/>
                  <a:pt x="1259" y="589"/>
                  <a:pt x="1259" y="589"/>
                </a:cubicBezTo>
                <a:cubicBezTo>
                  <a:pt x="1264" y="589"/>
                  <a:pt x="1264" y="589"/>
                  <a:pt x="1264" y="589"/>
                </a:cubicBezTo>
                <a:cubicBezTo>
                  <a:pt x="1260" y="597"/>
                  <a:pt x="1260" y="597"/>
                  <a:pt x="1259" y="606"/>
                </a:cubicBezTo>
                <a:cubicBezTo>
                  <a:pt x="1256" y="606"/>
                  <a:pt x="1256" y="606"/>
                  <a:pt x="1256" y="606"/>
                </a:cubicBezTo>
                <a:cubicBezTo>
                  <a:pt x="1256" y="609"/>
                  <a:pt x="1256" y="609"/>
                  <a:pt x="1256" y="609"/>
                </a:cubicBezTo>
                <a:cubicBezTo>
                  <a:pt x="1261" y="611"/>
                  <a:pt x="1264" y="611"/>
                  <a:pt x="1266" y="609"/>
                </a:cubicBezTo>
                <a:cubicBezTo>
                  <a:pt x="1266" y="614"/>
                  <a:pt x="1266" y="614"/>
                  <a:pt x="1266" y="614"/>
                </a:cubicBezTo>
                <a:cubicBezTo>
                  <a:pt x="1259" y="614"/>
                  <a:pt x="1259" y="614"/>
                  <a:pt x="1259" y="614"/>
                </a:cubicBezTo>
                <a:cubicBezTo>
                  <a:pt x="1259" y="616"/>
                  <a:pt x="1259" y="616"/>
                  <a:pt x="1259" y="616"/>
                </a:cubicBezTo>
                <a:cubicBezTo>
                  <a:pt x="1266" y="619"/>
                  <a:pt x="1262" y="616"/>
                  <a:pt x="1261" y="624"/>
                </a:cubicBezTo>
                <a:cubicBezTo>
                  <a:pt x="1256" y="624"/>
                  <a:pt x="1256" y="624"/>
                  <a:pt x="1256" y="624"/>
                </a:cubicBezTo>
                <a:cubicBezTo>
                  <a:pt x="1256" y="621"/>
                  <a:pt x="1256" y="621"/>
                  <a:pt x="1256" y="621"/>
                </a:cubicBezTo>
                <a:cubicBezTo>
                  <a:pt x="1259" y="621"/>
                  <a:pt x="1259" y="621"/>
                  <a:pt x="1259" y="621"/>
                </a:cubicBezTo>
                <a:cubicBezTo>
                  <a:pt x="1259" y="617"/>
                  <a:pt x="1257" y="622"/>
                  <a:pt x="1256" y="619"/>
                </a:cubicBezTo>
                <a:cubicBezTo>
                  <a:pt x="1256" y="611"/>
                  <a:pt x="1256" y="611"/>
                  <a:pt x="1256" y="611"/>
                </a:cubicBezTo>
                <a:cubicBezTo>
                  <a:pt x="1254" y="611"/>
                  <a:pt x="1254" y="611"/>
                  <a:pt x="1254" y="611"/>
                </a:cubicBezTo>
                <a:cubicBezTo>
                  <a:pt x="1254" y="626"/>
                  <a:pt x="1254" y="626"/>
                  <a:pt x="1254" y="626"/>
                </a:cubicBezTo>
                <a:cubicBezTo>
                  <a:pt x="1256" y="627"/>
                  <a:pt x="1259" y="628"/>
                  <a:pt x="1261" y="629"/>
                </a:cubicBezTo>
                <a:cubicBezTo>
                  <a:pt x="1261" y="631"/>
                  <a:pt x="1261" y="631"/>
                  <a:pt x="1261" y="631"/>
                </a:cubicBezTo>
                <a:cubicBezTo>
                  <a:pt x="1255" y="629"/>
                  <a:pt x="1257" y="630"/>
                  <a:pt x="1254" y="626"/>
                </a:cubicBezTo>
                <a:cubicBezTo>
                  <a:pt x="1251" y="626"/>
                  <a:pt x="1251" y="626"/>
                  <a:pt x="1251" y="626"/>
                </a:cubicBezTo>
                <a:cubicBezTo>
                  <a:pt x="1251" y="629"/>
                  <a:pt x="1251" y="629"/>
                  <a:pt x="1251" y="629"/>
                </a:cubicBezTo>
                <a:cubicBezTo>
                  <a:pt x="1254" y="629"/>
                  <a:pt x="1254" y="629"/>
                  <a:pt x="1254" y="629"/>
                </a:cubicBezTo>
                <a:cubicBezTo>
                  <a:pt x="1254" y="634"/>
                  <a:pt x="1254" y="634"/>
                  <a:pt x="1254" y="634"/>
                </a:cubicBezTo>
                <a:cubicBezTo>
                  <a:pt x="1261" y="634"/>
                  <a:pt x="1261" y="634"/>
                  <a:pt x="1261" y="634"/>
                </a:cubicBezTo>
                <a:cubicBezTo>
                  <a:pt x="1261" y="646"/>
                  <a:pt x="1261" y="646"/>
                  <a:pt x="1261" y="646"/>
                </a:cubicBezTo>
                <a:cubicBezTo>
                  <a:pt x="1269" y="646"/>
                  <a:pt x="1269" y="646"/>
                  <a:pt x="1269" y="646"/>
                </a:cubicBezTo>
                <a:cubicBezTo>
                  <a:pt x="1269" y="648"/>
                  <a:pt x="1269" y="648"/>
                  <a:pt x="1269" y="648"/>
                </a:cubicBezTo>
                <a:cubicBezTo>
                  <a:pt x="1271" y="648"/>
                  <a:pt x="1271" y="648"/>
                  <a:pt x="1271" y="648"/>
                </a:cubicBezTo>
                <a:cubicBezTo>
                  <a:pt x="1272" y="650"/>
                  <a:pt x="1273" y="652"/>
                  <a:pt x="1274" y="653"/>
                </a:cubicBezTo>
                <a:cubicBezTo>
                  <a:pt x="1269" y="653"/>
                  <a:pt x="1269" y="653"/>
                  <a:pt x="1269" y="653"/>
                </a:cubicBezTo>
                <a:cubicBezTo>
                  <a:pt x="1267" y="656"/>
                  <a:pt x="1269" y="654"/>
                  <a:pt x="1266" y="656"/>
                </a:cubicBezTo>
                <a:cubicBezTo>
                  <a:pt x="1267" y="653"/>
                  <a:pt x="1268" y="651"/>
                  <a:pt x="1269" y="648"/>
                </a:cubicBezTo>
                <a:cubicBezTo>
                  <a:pt x="1264" y="648"/>
                  <a:pt x="1264" y="648"/>
                  <a:pt x="1264" y="648"/>
                </a:cubicBezTo>
                <a:cubicBezTo>
                  <a:pt x="1261" y="652"/>
                  <a:pt x="1256" y="653"/>
                  <a:pt x="1254" y="656"/>
                </a:cubicBezTo>
                <a:cubicBezTo>
                  <a:pt x="1254" y="659"/>
                  <a:pt x="1256" y="655"/>
                  <a:pt x="1256" y="658"/>
                </a:cubicBezTo>
                <a:cubicBezTo>
                  <a:pt x="1256" y="661"/>
                  <a:pt x="1255" y="663"/>
                  <a:pt x="1254" y="666"/>
                </a:cubicBezTo>
                <a:cubicBezTo>
                  <a:pt x="1249" y="665"/>
                  <a:pt x="1250" y="663"/>
                  <a:pt x="1244" y="666"/>
                </a:cubicBezTo>
                <a:cubicBezTo>
                  <a:pt x="1244" y="668"/>
                  <a:pt x="1244" y="668"/>
                  <a:pt x="1244" y="668"/>
                </a:cubicBezTo>
                <a:cubicBezTo>
                  <a:pt x="1239" y="668"/>
                  <a:pt x="1239" y="668"/>
                  <a:pt x="1239" y="668"/>
                </a:cubicBezTo>
                <a:cubicBezTo>
                  <a:pt x="1239" y="671"/>
                  <a:pt x="1239" y="671"/>
                  <a:pt x="1239" y="671"/>
                </a:cubicBezTo>
                <a:cubicBezTo>
                  <a:pt x="1234" y="671"/>
                  <a:pt x="1234" y="671"/>
                  <a:pt x="1234" y="671"/>
                </a:cubicBezTo>
                <a:cubicBezTo>
                  <a:pt x="1233" y="673"/>
                  <a:pt x="1232" y="676"/>
                  <a:pt x="1232" y="678"/>
                </a:cubicBezTo>
                <a:cubicBezTo>
                  <a:pt x="1229" y="678"/>
                  <a:pt x="1227" y="677"/>
                  <a:pt x="1224" y="676"/>
                </a:cubicBezTo>
                <a:cubicBezTo>
                  <a:pt x="1224" y="681"/>
                  <a:pt x="1224" y="681"/>
                  <a:pt x="1224" y="681"/>
                </a:cubicBezTo>
                <a:cubicBezTo>
                  <a:pt x="1222" y="680"/>
                  <a:pt x="1219" y="676"/>
                  <a:pt x="1219" y="676"/>
                </a:cubicBezTo>
                <a:cubicBezTo>
                  <a:pt x="1209" y="676"/>
                  <a:pt x="1209" y="676"/>
                  <a:pt x="1209" y="676"/>
                </a:cubicBezTo>
                <a:cubicBezTo>
                  <a:pt x="1209" y="673"/>
                  <a:pt x="1209" y="673"/>
                  <a:pt x="1209" y="673"/>
                </a:cubicBezTo>
                <a:cubicBezTo>
                  <a:pt x="1207" y="671"/>
                  <a:pt x="1207" y="674"/>
                  <a:pt x="1207" y="668"/>
                </a:cubicBezTo>
                <a:cubicBezTo>
                  <a:pt x="1203" y="670"/>
                  <a:pt x="1205" y="664"/>
                  <a:pt x="1202" y="663"/>
                </a:cubicBezTo>
                <a:cubicBezTo>
                  <a:pt x="1201" y="665"/>
                  <a:pt x="1200" y="667"/>
                  <a:pt x="1199" y="668"/>
                </a:cubicBezTo>
                <a:cubicBezTo>
                  <a:pt x="1194" y="667"/>
                  <a:pt x="1189" y="665"/>
                  <a:pt x="1184" y="663"/>
                </a:cubicBezTo>
                <a:cubicBezTo>
                  <a:pt x="1184" y="666"/>
                  <a:pt x="1184" y="666"/>
                  <a:pt x="1184" y="666"/>
                </a:cubicBezTo>
                <a:cubicBezTo>
                  <a:pt x="1187" y="666"/>
                  <a:pt x="1187" y="666"/>
                  <a:pt x="1187" y="666"/>
                </a:cubicBezTo>
                <a:cubicBezTo>
                  <a:pt x="1187" y="673"/>
                  <a:pt x="1187" y="673"/>
                  <a:pt x="1187" y="673"/>
                </a:cubicBezTo>
                <a:cubicBezTo>
                  <a:pt x="1189" y="673"/>
                  <a:pt x="1189" y="673"/>
                  <a:pt x="1189" y="673"/>
                </a:cubicBezTo>
                <a:cubicBezTo>
                  <a:pt x="1192" y="679"/>
                  <a:pt x="1191" y="680"/>
                  <a:pt x="1189" y="683"/>
                </a:cubicBezTo>
                <a:cubicBezTo>
                  <a:pt x="1192" y="683"/>
                  <a:pt x="1192" y="683"/>
                  <a:pt x="1192" y="683"/>
                </a:cubicBezTo>
                <a:cubicBezTo>
                  <a:pt x="1192" y="686"/>
                  <a:pt x="1192" y="686"/>
                  <a:pt x="1192" y="686"/>
                </a:cubicBezTo>
                <a:cubicBezTo>
                  <a:pt x="1187" y="686"/>
                  <a:pt x="1187" y="686"/>
                  <a:pt x="1187" y="686"/>
                </a:cubicBezTo>
                <a:cubicBezTo>
                  <a:pt x="1186" y="688"/>
                  <a:pt x="1185" y="689"/>
                  <a:pt x="1184" y="691"/>
                </a:cubicBezTo>
                <a:cubicBezTo>
                  <a:pt x="1182" y="690"/>
                  <a:pt x="1181" y="689"/>
                  <a:pt x="1179" y="688"/>
                </a:cubicBezTo>
                <a:cubicBezTo>
                  <a:pt x="1179" y="691"/>
                  <a:pt x="1179" y="691"/>
                  <a:pt x="1179" y="691"/>
                </a:cubicBezTo>
                <a:cubicBezTo>
                  <a:pt x="1183" y="694"/>
                  <a:pt x="1182" y="692"/>
                  <a:pt x="1184" y="698"/>
                </a:cubicBezTo>
                <a:cubicBezTo>
                  <a:pt x="1187" y="699"/>
                  <a:pt x="1191" y="700"/>
                  <a:pt x="1194" y="701"/>
                </a:cubicBezTo>
                <a:cubicBezTo>
                  <a:pt x="1194" y="693"/>
                  <a:pt x="1194" y="693"/>
                  <a:pt x="1194" y="693"/>
                </a:cubicBezTo>
                <a:cubicBezTo>
                  <a:pt x="1205" y="692"/>
                  <a:pt x="1212" y="687"/>
                  <a:pt x="1222" y="686"/>
                </a:cubicBezTo>
                <a:cubicBezTo>
                  <a:pt x="1222" y="688"/>
                  <a:pt x="1222" y="688"/>
                  <a:pt x="1222" y="688"/>
                </a:cubicBezTo>
                <a:cubicBezTo>
                  <a:pt x="1219" y="691"/>
                  <a:pt x="1221" y="688"/>
                  <a:pt x="1219" y="693"/>
                </a:cubicBezTo>
                <a:cubicBezTo>
                  <a:pt x="1224" y="693"/>
                  <a:pt x="1224" y="693"/>
                  <a:pt x="1224" y="693"/>
                </a:cubicBezTo>
                <a:cubicBezTo>
                  <a:pt x="1224" y="691"/>
                  <a:pt x="1224" y="691"/>
                  <a:pt x="1224" y="691"/>
                </a:cubicBezTo>
                <a:cubicBezTo>
                  <a:pt x="1222" y="691"/>
                  <a:pt x="1222" y="691"/>
                  <a:pt x="1222" y="691"/>
                </a:cubicBezTo>
                <a:cubicBezTo>
                  <a:pt x="1222" y="689"/>
                  <a:pt x="1223" y="688"/>
                  <a:pt x="1224" y="686"/>
                </a:cubicBezTo>
                <a:cubicBezTo>
                  <a:pt x="1227" y="686"/>
                  <a:pt x="1227" y="686"/>
                  <a:pt x="1227" y="686"/>
                </a:cubicBezTo>
                <a:cubicBezTo>
                  <a:pt x="1227" y="693"/>
                  <a:pt x="1227" y="697"/>
                  <a:pt x="1229" y="701"/>
                </a:cubicBezTo>
                <a:cubicBezTo>
                  <a:pt x="1235" y="701"/>
                  <a:pt x="1235" y="702"/>
                  <a:pt x="1239" y="703"/>
                </a:cubicBezTo>
                <a:cubicBezTo>
                  <a:pt x="1239" y="698"/>
                  <a:pt x="1239" y="698"/>
                  <a:pt x="1239" y="698"/>
                </a:cubicBezTo>
                <a:cubicBezTo>
                  <a:pt x="1241" y="698"/>
                  <a:pt x="1241" y="698"/>
                  <a:pt x="1241" y="698"/>
                </a:cubicBezTo>
                <a:cubicBezTo>
                  <a:pt x="1241" y="701"/>
                  <a:pt x="1241" y="701"/>
                  <a:pt x="1241" y="701"/>
                </a:cubicBezTo>
                <a:cubicBezTo>
                  <a:pt x="1244" y="701"/>
                  <a:pt x="1244" y="701"/>
                  <a:pt x="1244" y="701"/>
                </a:cubicBezTo>
                <a:cubicBezTo>
                  <a:pt x="1243" y="703"/>
                  <a:pt x="1242" y="704"/>
                  <a:pt x="1241" y="706"/>
                </a:cubicBezTo>
                <a:cubicBezTo>
                  <a:pt x="1244" y="706"/>
                  <a:pt x="1244" y="706"/>
                  <a:pt x="1244" y="706"/>
                </a:cubicBezTo>
                <a:cubicBezTo>
                  <a:pt x="1249" y="714"/>
                  <a:pt x="1252" y="711"/>
                  <a:pt x="1249" y="721"/>
                </a:cubicBezTo>
                <a:cubicBezTo>
                  <a:pt x="1251" y="720"/>
                  <a:pt x="1252" y="719"/>
                  <a:pt x="1254" y="718"/>
                </a:cubicBezTo>
                <a:cubicBezTo>
                  <a:pt x="1254" y="731"/>
                  <a:pt x="1254" y="731"/>
                  <a:pt x="1254" y="731"/>
                </a:cubicBezTo>
                <a:cubicBezTo>
                  <a:pt x="1256" y="731"/>
                  <a:pt x="1256" y="731"/>
                  <a:pt x="1256" y="731"/>
                </a:cubicBezTo>
                <a:cubicBezTo>
                  <a:pt x="1256" y="733"/>
                  <a:pt x="1255" y="734"/>
                  <a:pt x="1254" y="736"/>
                </a:cubicBezTo>
                <a:cubicBezTo>
                  <a:pt x="1256" y="736"/>
                  <a:pt x="1256" y="736"/>
                  <a:pt x="1256" y="736"/>
                </a:cubicBezTo>
                <a:cubicBezTo>
                  <a:pt x="1256" y="733"/>
                  <a:pt x="1256" y="733"/>
                  <a:pt x="1256" y="733"/>
                </a:cubicBezTo>
                <a:cubicBezTo>
                  <a:pt x="1260" y="736"/>
                  <a:pt x="1263" y="738"/>
                  <a:pt x="1266" y="741"/>
                </a:cubicBezTo>
                <a:cubicBezTo>
                  <a:pt x="1264" y="748"/>
                  <a:pt x="1261" y="756"/>
                  <a:pt x="1259" y="763"/>
                </a:cubicBezTo>
                <a:cubicBezTo>
                  <a:pt x="1254" y="763"/>
                  <a:pt x="1254" y="763"/>
                  <a:pt x="1254" y="763"/>
                </a:cubicBezTo>
                <a:cubicBezTo>
                  <a:pt x="1254" y="771"/>
                  <a:pt x="1254" y="771"/>
                  <a:pt x="1254" y="771"/>
                </a:cubicBezTo>
                <a:cubicBezTo>
                  <a:pt x="1247" y="769"/>
                  <a:pt x="1248" y="770"/>
                  <a:pt x="1246" y="763"/>
                </a:cubicBezTo>
                <a:cubicBezTo>
                  <a:pt x="1242" y="762"/>
                  <a:pt x="1238" y="762"/>
                  <a:pt x="1234" y="761"/>
                </a:cubicBezTo>
                <a:cubicBezTo>
                  <a:pt x="1233" y="765"/>
                  <a:pt x="1232" y="769"/>
                  <a:pt x="1232" y="773"/>
                </a:cubicBezTo>
                <a:cubicBezTo>
                  <a:pt x="1241" y="773"/>
                  <a:pt x="1241" y="773"/>
                  <a:pt x="1241" y="773"/>
                </a:cubicBezTo>
                <a:cubicBezTo>
                  <a:pt x="1241" y="765"/>
                  <a:pt x="1237" y="769"/>
                  <a:pt x="1244" y="766"/>
                </a:cubicBezTo>
                <a:cubicBezTo>
                  <a:pt x="1245" y="770"/>
                  <a:pt x="1246" y="774"/>
                  <a:pt x="1246" y="778"/>
                </a:cubicBezTo>
                <a:cubicBezTo>
                  <a:pt x="1251" y="778"/>
                  <a:pt x="1251" y="778"/>
                  <a:pt x="1251" y="778"/>
                </a:cubicBezTo>
                <a:cubicBezTo>
                  <a:pt x="1251" y="776"/>
                  <a:pt x="1251" y="776"/>
                  <a:pt x="1251" y="776"/>
                </a:cubicBezTo>
                <a:cubicBezTo>
                  <a:pt x="1255" y="777"/>
                  <a:pt x="1258" y="779"/>
                  <a:pt x="1261" y="781"/>
                </a:cubicBezTo>
                <a:cubicBezTo>
                  <a:pt x="1261" y="776"/>
                  <a:pt x="1261" y="776"/>
                  <a:pt x="1261" y="776"/>
                </a:cubicBezTo>
                <a:cubicBezTo>
                  <a:pt x="1256" y="774"/>
                  <a:pt x="1259" y="776"/>
                  <a:pt x="1256" y="773"/>
                </a:cubicBezTo>
                <a:cubicBezTo>
                  <a:pt x="1261" y="773"/>
                  <a:pt x="1261" y="773"/>
                  <a:pt x="1261" y="773"/>
                </a:cubicBezTo>
                <a:cubicBezTo>
                  <a:pt x="1261" y="776"/>
                  <a:pt x="1261" y="776"/>
                  <a:pt x="1261" y="776"/>
                </a:cubicBezTo>
                <a:cubicBezTo>
                  <a:pt x="1264" y="778"/>
                  <a:pt x="1262" y="775"/>
                  <a:pt x="1264" y="778"/>
                </a:cubicBezTo>
                <a:cubicBezTo>
                  <a:pt x="1266" y="778"/>
                  <a:pt x="1266" y="778"/>
                  <a:pt x="1266" y="778"/>
                </a:cubicBezTo>
                <a:cubicBezTo>
                  <a:pt x="1264" y="781"/>
                  <a:pt x="1266" y="779"/>
                  <a:pt x="1261" y="781"/>
                </a:cubicBezTo>
                <a:cubicBezTo>
                  <a:pt x="1261" y="782"/>
                  <a:pt x="1260" y="784"/>
                  <a:pt x="1259" y="786"/>
                </a:cubicBezTo>
                <a:cubicBezTo>
                  <a:pt x="1256" y="787"/>
                  <a:pt x="1254" y="787"/>
                  <a:pt x="1251" y="788"/>
                </a:cubicBezTo>
                <a:cubicBezTo>
                  <a:pt x="1251" y="781"/>
                  <a:pt x="1251" y="781"/>
                  <a:pt x="1251" y="781"/>
                </a:cubicBezTo>
                <a:cubicBezTo>
                  <a:pt x="1249" y="781"/>
                  <a:pt x="1249" y="781"/>
                  <a:pt x="1249" y="781"/>
                </a:cubicBezTo>
                <a:cubicBezTo>
                  <a:pt x="1248" y="785"/>
                  <a:pt x="1247" y="789"/>
                  <a:pt x="1246" y="793"/>
                </a:cubicBezTo>
                <a:cubicBezTo>
                  <a:pt x="1244" y="793"/>
                  <a:pt x="1244" y="793"/>
                  <a:pt x="1244" y="793"/>
                </a:cubicBezTo>
                <a:cubicBezTo>
                  <a:pt x="1244" y="798"/>
                  <a:pt x="1244" y="798"/>
                  <a:pt x="1244" y="798"/>
                </a:cubicBezTo>
                <a:cubicBezTo>
                  <a:pt x="1242" y="799"/>
                  <a:pt x="1241" y="800"/>
                  <a:pt x="1239" y="801"/>
                </a:cubicBezTo>
                <a:cubicBezTo>
                  <a:pt x="1240" y="803"/>
                  <a:pt x="1241" y="806"/>
                  <a:pt x="1241" y="808"/>
                </a:cubicBezTo>
                <a:cubicBezTo>
                  <a:pt x="1239" y="808"/>
                  <a:pt x="1239" y="808"/>
                  <a:pt x="1239" y="808"/>
                </a:cubicBezTo>
                <a:cubicBezTo>
                  <a:pt x="1238" y="812"/>
                  <a:pt x="1237" y="815"/>
                  <a:pt x="1237" y="818"/>
                </a:cubicBezTo>
                <a:cubicBezTo>
                  <a:pt x="1239" y="818"/>
                  <a:pt x="1239" y="818"/>
                  <a:pt x="1239" y="818"/>
                </a:cubicBezTo>
                <a:cubicBezTo>
                  <a:pt x="1246" y="825"/>
                  <a:pt x="1254" y="821"/>
                  <a:pt x="1266" y="821"/>
                </a:cubicBezTo>
                <a:cubicBezTo>
                  <a:pt x="1269" y="818"/>
                  <a:pt x="1266" y="820"/>
                  <a:pt x="1269" y="818"/>
                </a:cubicBezTo>
                <a:cubicBezTo>
                  <a:pt x="1267" y="810"/>
                  <a:pt x="1266" y="810"/>
                  <a:pt x="1269" y="801"/>
                </a:cubicBezTo>
                <a:cubicBezTo>
                  <a:pt x="1271" y="801"/>
                  <a:pt x="1271" y="801"/>
                  <a:pt x="1271" y="801"/>
                </a:cubicBezTo>
                <a:cubicBezTo>
                  <a:pt x="1271" y="798"/>
                  <a:pt x="1270" y="796"/>
                  <a:pt x="1269" y="793"/>
                </a:cubicBezTo>
                <a:cubicBezTo>
                  <a:pt x="1271" y="793"/>
                  <a:pt x="1271" y="793"/>
                  <a:pt x="1271" y="793"/>
                </a:cubicBezTo>
                <a:cubicBezTo>
                  <a:pt x="1274" y="790"/>
                  <a:pt x="1271" y="793"/>
                  <a:pt x="1274" y="791"/>
                </a:cubicBezTo>
                <a:cubicBezTo>
                  <a:pt x="1274" y="788"/>
                  <a:pt x="1274" y="788"/>
                  <a:pt x="1274" y="788"/>
                </a:cubicBezTo>
                <a:cubicBezTo>
                  <a:pt x="1277" y="791"/>
                  <a:pt x="1275" y="788"/>
                  <a:pt x="1276" y="793"/>
                </a:cubicBezTo>
                <a:cubicBezTo>
                  <a:pt x="1271" y="793"/>
                  <a:pt x="1271" y="793"/>
                  <a:pt x="1271" y="793"/>
                </a:cubicBezTo>
                <a:cubicBezTo>
                  <a:pt x="1277" y="800"/>
                  <a:pt x="1281" y="796"/>
                  <a:pt x="1284" y="806"/>
                </a:cubicBezTo>
                <a:cubicBezTo>
                  <a:pt x="1287" y="809"/>
                  <a:pt x="1285" y="806"/>
                  <a:pt x="1286" y="811"/>
                </a:cubicBezTo>
                <a:cubicBezTo>
                  <a:pt x="1276" y="811"/>
                  <a:pt x="1276" y="811"/>
                  <a:pt x="1276" y="811"/>
                </a:cubicBezTo>
                <a:cubicBezTo>
                  <a:pt x="1275" y="815"/>
                  <a:pt x="1275" y="815"/>
                  <a:pt x="1274" y="821"/>
                </a:cubicBezTo>
                <a:cubicBezTo>
                  <a:pt x="1279" y="823"/>
                  <a:pt x="1278" y="825"/>
                  <a:pt x="1286" y="826"/>
                </a:cubicBezTo>
                <a:cubicBezTo>
                  <a:pt x="1286" y="831"/>
                  <a:pt x="1286" y="831"/>
                  <a:pt x="1286" y="831"/>
                </a:cubicBezTo>
                <a:cubicBezTo>
                  <a:pt x="1292" y="832"/>
                  <a:pt x="1294" y="834"/>
                  <a:pt x="1299" y="836"/>
                </a:cubicBezTo>
                <a:cubicBezTo>
                  <a:pt x="1299" y="831"/>
                  <a:pt x="1299" y="831"/>
                  <a:pt x="1299" y="831"/>
                </a:cubicBezTo>
                <a:cubicBezTo>
                  <a:pt x="1294" y="831"/>
                  <a:pt x="1294" y="831"/>
                  <a:pt x="1294" y="831"/>
                </a:cubicBezTo>
                <a:cubicBezTo>
                  <a:pt x="1294" y="821"/>
                  <a:pt x="1294" y="821"/>
                  <a:pt x="1294" y="821"/>
                </a:cubicBezTo>
                <a:cubicBezTo>
                  <a:pt x="1287" y="819"/>
                  <a:pt x="1288" y="820"/>
                  <a:pt x="1286" y="813"/>
                </a:cubicBezTo>
                <a:cubicBezTo>
                  <a:pt x="1291" y="813"/>
                  <a:pt x="1291" y="813"/>
                  <a:pt x="1291" y="813"/>
                </a:cubicBezTo>
                <a:cubicBezTo>
                  <a:pt x="1291" y="811"/>
                  <a:pt x="1291" y="811"/>
                  <a:pt x="1291" y="811"/>
                </a:cubicBezTo>
                <a:cubicBezTo>
                  <a:pt x="1294" y="811"/>
                  <a:pt x="1294" y="811"/>
                  <a:pt x="1294" y="811"/>
                </a:cubicBezTo>
                <a:cubicBezTo>
                  <a:pt x="1294" y="803"/>
                  <a:pt x="1294" y="803"/>
                  <a:pt x="1294" y="803"/>
                </a:cubicBezTo>
                <a:cubicBezTo>
                  <a:pt x="1296" y="803"/>
                  <a:pt x="1296" y="803"/>
                  <a:pt x="1296" y="803"/>
                </a:cubicBezTo>
                <a:cubicBezTo>
                  <a:pt x="1296" y="808"/>
                  <a:pt x="1296" y="808"/>
                  <a:pt x="1296" y="808"/>
                </a:cubicBezTo>
                <a:cubicBezTo>
                  <a:pt x="1299" y="811"/>
                  <a:pt x="1297" y="808"/>
                  <a:pt x="1299" y="813"/>
                </a:cubicBezTo>
                <a:cubicBezTo>
                  <a:pt x="1304" y="813"/>
                  <a:pt x="1304" y="813"/>
                  <a:pt x="1304" y="813"/>
                </a:cubicBezTo>
                <a:cubicBezTo>
                  <a:pt x="1303" y="816"/>
                  <a:pt x="1302" y="818"/>
                  <a:pt x="1301" y="821"/>
                </a:cubicBezTo>
                <a:cubicBezTo>
                  <a:pt x="1296" y="821"/>
                  <a:pt x="1296" y="821"/>
                  <a:pt x="1296" y="821"/>
                </a:cubicBezTo>
                <a:cubicBezTo>
                  <a:pt x="1297" y="823"/>
                  <a:pt x="1298" y="826"/>
                  <a:pt x="1299" y="828"/>
                </a:cubicBezTo>
                <a:cubicBezTo>
                  <a:pt x="1301" y="827"/>
                  <a:pt x="1302" y="827"/>
                  <a:pt x="1304" y="826"/>
                </a:cubicBezTo>
                <a:cubicBezTo>
                  <a:pt x="1304" y="823"/>
                  <a:pt x="1304" y="823"/>
                  <a:pt x="1304" y="823"/>
                </a:cubicBezTo>
                <a:cubicBezTo>
                  <a:pt x="1307" y="822"/>
                  <a:pt x="1304" y="824"/>
                  <a:pt x="1306" y="826"/>
                </a:cubicBezTo>
                <a:cubicBezTo>
                  <a:pt x="1309" y="826"/>
                  <a:pt x="1309" y="826"/>
                  <a:pt x="1309" y="826"/>
                </a:cubicBezTo>
                <a:cubicBezTo>
                  <a:pt x="1306" y="832"/>
                  <a:pt x="1304" y="839"/>
                  <a:pt x="1301" y="846"/>
                </a:cubicBezTo>
                <a:cubicBezTo>
                  <a:pt x="1294" y="846"/>
                  <a:pt x="1294" y="846"/>
                  <a:pt x="1294" y="846"/>
                </a:cubicBezTo>
                <a:cubicBezTo>
                  <a:pt x="1294" y="848"/>
                  <a:pt x="1294" y="848"/>
                  <a:pt x="1294" y="848"/>
                </a:cubicBezTo>
                <a:cubicBezTo>
                  <a:pt x="1296" y="848"/>
                  <a:pt x="1296" y="848"/>
                  <a:pt x="1296" y="848"/>
                </a:cubicBezTo>
                <a:cubicBezTo>
                  <a:pt x="1296" y="851"/>
                  <a:pt x="1296" y="851"/>
                  <a:pt x="1296" y="851"/>
                </a:cubicBezTo>
                <a:cubicBezTo>
                  <a:pt x="1295" y="851"/>
                  <a:pt x="1293" y="852"/>
                  <a:pt x="1291" y="853"/>
                </a:cubicBezTo>
                <a:cubicBezTo>
                  <a:pt x="1292" y="857"/>
                  <a:pt x="1293" y="861"/>
                  <a:pt x="1294" y="866"/>
                </a:cubicBezTo>
                <a:cubicBezTo>
                  <a:pt x="1300" y="866"/>
                  <a:pt x="1300" y="867"/>
                  <a:pt x="1304" y="868"/>
                </a:cubicBezTo>
                <a:cubicBezTo>
                  <a:pt x="1301" y="871"/>
                  <a:pt x="1304" y="869"/>
                  <a:pt x="1299" y="871"/>
                </a:cubicBezTo>
                <a:cubicBezTo>
                  <a:pt x="1299" y="878"/>
                  <a:pt x="1299" y="878"/>
                  <a:pt x="1299" y="878"/>
                </a:cubicBezTo>
                <a:cubicBezTo>
                  <a:pt x="1304" y="878"/>
                  <a:pt x="1304" y="878"/>
                  <a:pt x="1304" y="878"/>
                </a:cubicBezTo>
                <a:cubicBezTo>
                  <a:pt x="1305" y="876"/>
                  <a:pt x="1306" y="873"/>
                  <a:pt x="1306" y="871"/>
                </a:cubicBezTo>
                <a:cubicBezTo>
                  <a:pt x="1309" y="871"/>
                  <a:pt x="1309" y="871"/>
                  <a:pt x="1309" y="871"/>
                </a:cubicBezTo>
                <a:cubicBezTo>
                  <a:pt x="1309" y="877"/>
                  <a:pt x="1310" y="879"/>
                  <a:pt x="1311" y="883"/>
                </a:cubicBezTo>
                <a:cubicBezTo>
                  <a:pt x="1309" y="883"/>
                  <a:pt x="1309" y="883"/>
                  <a:pt x="1309" y="883"/>
                </a:cubicBezTo>
                <a:cubicBezTo>
                  <a:pt x="1309" y="886"/>
                  <a:pt x="1309" y="886"/>
                  <a:pt x="1309" y="886"/>
                </a:cubicBezTo>
                <a:cubicBezTo>
                  <a:pt x="1304" y="884"/>
                  <a:pt x="1302" y="882"/>
                  <a:pt x="1296" y="881"/>
                </a:cubicBezTo>
                <a:cubicBezTo>
                  <a:pt x="1296" y="891"/>
                  <a:pt x="1296" y="891"/>
                  <a:pt x="1296" y="891"/>
                </a:cubicBezTo>
                <a:cubicBezTo>
                  <a:pt x="1298" y="891"/>
                  <a:pt x="1300" y="892"/>
                  <a:pt x="1301" y="893"/>
                </a:cubicBezTo>
                <a:cubicBezTo>
                  <a:pt x="1302" y="894"/>
                  <a:pt x="1299" y="899"/>
                  <a:pt x="1299" y="903"/>
                </a:cubicBezTo>
                <a:cubicBezTo>
                  <a:pt x="1296" y="903"/>
                  <a:pt x="1296" y="903"/>
                  <a:pt x="1296" y="903"/>
                </a:cubicBezTo>
                <a:cubicBezTo>
                  <a:pt x="1296" y="901"/>
                  <a:pt x="1296" y="901"/>
                  <a:pt x="1296" y="901"/>
                </a:cubicBezTo>
                <a:cubicBezTo>
                  <a:pt x="1293" y="902"/>
                  <a:pt x="1293" y="905"/>
                  <a:pt x="1291" y="908"/>
                </a:cubicBezTo>
                <a:cubicBezTo>
                  <a:pt x="1289" y="907"/>
                  <a:pt x="1286" y="906"/>
                  <a:pt x="1284" y="906"/>
                </a:cubicBezTo>
                <a:cubicBezTo>
                  <a:pt x="1284" y="901"/>
                  <a:pt x="1284" y="901"/>
                  <a:pt x="1284" y="901"/>
                </a:cubicBezTo>
                <a:cubicBezTo>
                  <a:pt x="1288" y="900"/>
                  <a:pt x="1292" y="899"/>
                  <a:pt x="1296" y="898"/>
                </a:cubicBezTo>
                <a:cubicBezTo>
                  <a:pt x="1296" y="894"/>
                  <a:pt x="1295" y="890"/>
                  <a:pt x="1294" y="886"/>
                </a:cubicBezTo>
                <a:cubicBezTo>
                  <a:pt x="1291" y="886"/>
                  <a:pt x="1291" y="886"/>
                  <a:pt x="1291" y="886"/>
                </a:cubicBezTo>
                <a:cubicBezTo>
                  <a:pt x="1291" y="883"/>
                  <a:pt x="1291" y="883"/>
                  <a:pt x="1291" y="883"/>
                </a:cubicBezTo>
                <a:cubicBezTo>
                  <a:pt x="1289" y="883"/>
                  <a:pt x="1289" y="883"/>
                  <a:pt x="1289" y="883"/>
                </a:cubicBezTo>
                <a:cubicBezTo>
                  <a:pt x="1289" y="886"/>
                  <a:pt x="1289" y="886"/>
                  <a:pt x="1289" y="886"/>
                </a:cubicBezTo>
                <a:cubicBezTo>
                  <a:pt x="1285" y="888"/>
                  <a:pt x="1287" y="882"/>
                  <a:pt x="1286" y="881"/>
                </a:cubicBezTo>
                <a:cubicBezTo>
                  <a:pt x="1289" y="881"/>
                  <a:pt x="1289" y="881"/>
                  <a:pt x="1289" y="881"/>
                </a:cubicBezTo>
                <a:cubicBezTo>
                  <a:pt x="1289" y="877"/>
                  <a:pt x="1285" y="878"/>
                  <a:pt x="1284" y="876"/>
                </a:cubicBezTo>
                <a:cubicBezTo>
                  <a:pt x="1284" y="871"/>
                  <a:pt x="1284" y="871"/>
                  <a:pt x="1284" y="871"/>
                </a:cubicBezTo>
                <a:cubicBezTo>
                  <a:pt x="1281" y="871"/>
                  <a:pt x="1281" y="871"/>
                  <a:pt x="1281" y="871"/>
                </a:cubicBezTo>
                <a:cubicBezTo>
                  <a:pt x="1281" y="871"/>
                  <a:pt x="1283" y="879"/>
                  <a:pt x="1279" y="876"/>
                </a:cubicBezTo>
                <a:cubicBezTo>
                  <a:pt x="1279" y="873"/>
                  <a:pt x="1279" y="873"/>
                  <a:pt x="1279" y="873"/>
                </a:cubicBezTo>
                <a:cubicBezTo>
                  <a:pt x="1276" y="873"/>
                  <a:pt x="1276" y="873"/>
                  <a:pt x="1276" y="873"/>
                </a:cubicBezTo>
                <a:cubicBezTo>
                  <a:pt x="1276" y="871"/>
                  <a:pt x="1276" y="871"/>
                  <a:pt x="1276" y="871"/>
                </a:cubicBezTo>
                <a:cubicBezTo>
                  <a:pt x="1274" y="873"/>
                  <a:pt x="1275" y="871"/>
                  <a:pt x="1274" y="876"/>
                </a:cubicBezTo>
                <a:cubicBezTo>
                  <a:pt x="1271" y="876"/>
                  <a:pt x="1267" y="877"/>
                  <a:pt x="1264" y="878"/>
                </a:cubicBezTo>
                <a:cubicBezTo>
                  <a:pt x="1264" y="883"/>
                  <a:pt x="1264" y="883"/>
                  <a:pt x="1264" y="883"/>
                </a:cubicBezTo>
                <a:cubicBezTo>
                  <a:pt x="1272" y="883"/>
                  <a:pt x="1269" y="878"/>
                  <a:pt x="1271" y="886"/>
                </a:cubicBezTo>
                <a:cubicBezTo>
                  <a:pt x="1276" y="886"/>
                  <a:pt x="1276" y="886"/>
                  <a:pt x="1276" y="886"/>
                </a:cubicBezTo>
                <a:cubicBezTo>
                  <a:pt x="1276" y="888"/>
                  <a:pt x="1276" y="888"/>
                  <a:pt x="1276" y="888"/>
                </a:cubicBezTo>
                <a:cubicBezTo>
                  <a:pt x="1269" y="888"/>
                  <a:pt x="1269" y="888"/>
                  <a:pt x="1269" y="888"/>
                </a:cubicBezTo>
                <a:cubicBezTo>
                  <a:pt x="1269" y="891"/>
                  <a:pt x="1269" y="891"/>
                  <a:pt x="1269" y="891"/>
                </a:cubicBezTo>
                <a:cubicBezTo>
                  <a:pt x="1281" y="891"/>
                  <a:pt x="1281" y="891"/>
                  <a:pt x="1281" y="891"/>
                </a:cubicBezTo>
                <a:cubicBezTo>
                  <a:pt x="1281" y="896"/>
                  <a:pt x="1281" y="896"/>
                  <a:pt x="1281" y="896"/>
                </a:cubicBezTo>
                <a:cubicBezTo>
                  <a:pt x="1276" y="896"/>
                  <a:pt x="1276" y="896"/>
                  <a:pt x="1276" y="896"/>
                </a:cubicBezTo>
                <a:cubicBezTo>
                  <a:pt x="1276" y="901"/>
                  <a:pt x="1276" y="901"/>
                  <a:pt x="1276" y="901"/>
                </a:cubicBezTo>
                <a:cubicBezTo>
                  <a:pt x="1274" y="900"/>
                  <a:pt x="1271" y="899"/>
                  <a:pt x="1269" y="898"/>
                </a:cubicBezTo>
                <a:cubicBezTo>
                  <a:pt x="1265" y="898"/>
                  <a:pt x="1270" y="901"/>
                  <a:pt x="1266" y="901"/>
                </a:cubicBezTo>
                <a:cubicBezTo>
                  <a:pt x="1266" y="903"/>
                  <a:pt x="1266" y="903"/>
                  <a:pt x="1266" y="903"/>
                </a:cubicBezTo>
                <a:cubicBezTo>
                  <a:pt x="1269" y="903"/>
                  <a:pt x="1269" y="903"/>
                  <a:pt x="1269" y="903"/>
                </a:cubicBezTo>
                <a:cubicBezTo>
                  <a:pt x="1267" y="908"/>
                  <a:pt x="1266" y="905"/>
                  <a:pt x="1269" y="911"/>
                </a:cubicBezTo>
                <a:cubicBezTo>
                  <a:pt x="1266" y="911"/>
                  <a:pt x="1266" y="911"/>
                  <a:pt x="1266" y="911"/>
                </a:cubicBezTo>
                <a:cubicBezTo>
                  <a:pt x="1264" y="913"/>
                  <a:pt x="1265" y="914"/>
                  <a:pt x="1261" y="916"/>
                </a:cubicBezTo>
                <a:cubicBezTo>
                  <a:pt x="1261" y="913"/>
                  <a:pt x="1261" y="913"/>
                  <a:pt x="1261" y="913"/>
                </a:cubicBezTo>
                <a:cubicBezTo>
                  <a:pt x="1259" y="913"/>
                  <a:pt x="1259" y="913"/>
                  <a:pt x="1259" y="913"/>
                </a:cubicBezTo>
                <a:cubicBezTo>
                  <a:pt x="1259" y="911"/>
                  <a:pt x="1259" y="911"/>
                  <a:pt x="1259" y="911"/>
                </a:cubicBezTo>
                <a:cubicBezTo>
                  <a:pt x="1260" y="909"/>
                  <a:pt x="1261" y="907"/>
                  <a:pt x="1261" y="906"/>
                </a:cubicBezTo>
                <a:cubicBezTo>
                  <a:pt x="1256" y="905"/>
                  <a:pt x="1250" y="904"/>
                  <a:pt x="1244" y="903"/>
                </a:cubicBezTo>
                <a:cubicBezTo>
                  <a:pt x="1244" y="906"/>
                  <a:pt x="1244" y="906"/>
                  <a:pt x="1244" y="906"/>
                </a:cubicBezTo>
                <a:cubicBezTo>
                  <a:pt x="1249" y="906"/>
                  <a:pt x="1249" y="906"/>
                  <a:pt x="1249" y="906"/>
                </a:cubicBezTo>
                <a:cubicBezTo>
                  <a:pt x="1251" y="908"/>
                  <a:pt x="1244" y="910"/>
                  <a:pt x="1244" y="911"/>
                </a:cubicBezTo>
                <a:cubicBezTo>
                  <a:pt x="1244" y="926"/>
                  <a:pt x="1244" y="926"/>
                  <a:pt x="1244" y="926"/>
                </a:cubicBezTo>
                <a:cubicBezTo>
                  <a:pt x="1241" y="926"/>
                  <a:pt x="1241" y="926"/>
                  <a:pt x="1241" y="926"/>
                </a:cubicBezTo>
                <a:cubicBezTo>
                  <a:pt x="1241" y="921"/>
                  <a:pt x="1241" y="921"/>
                  <a:pt x="1241" y="921"/>
                </a:cubicBezTo>
                <a:cubicBezTo>
                  <a:pt x="1239" y="918"/>
                  <a:pt x="1240" y="921"/>
                  <a:pt x="1239" y="916"/>
                </a:cubicBezTo>
                <a:cubicBezTo>
                  <a:pt x="1232" y="916"/>
                  <a:pt x="1232" y="916"/>
                  <a:pt x="1232" y="916"/>
                </a:cubicBezTo>
                <a:cubicBezTo>
                  <a:pt x="1230" y="918"/>
                  <a:pt x="1228" y="921"/>
                  <a:pt x="1227" y="923"/>
                </a:cubicBezTo>
                <a:cubicBezTo>
                  <a:pt x="1229" y="923"/>
                  <a:pt x="1229" y="923"/>
                  <a:pt x="1229" y="923"/>
                </a:cubicBezTo>
                <a:cubicBezTo>
                  <a:pt x="1234" y="917"/>
                  <a:pt x="1231" y="920"/>
                  <a:pt x="1239" y="921"/>
                </a:cubicBezTo>
                <a:cubicBezTo>
                  <a:pt x="1240" y="924"/>
                  <a:pt x="1241" y="927"/>
                  <a:pt x="1241" y="931"/>
                </a:cubicBezTo>
                <a:cubicBezTo>
                  <a:pt x="1239" y="931"/>
                  <a:pt x="1239" y="931"/>
                  <a:pt x="1239" y="931"/>
                </a:cubicBezTo>
                <a:cubicBezTo>
                  <a:pt x="1236" y="935"/>
                  <a:pt x="1237" y="934"/>
                  <a:pt x="1232" y="936"/>
                </a:cubicBezTo>
                <a:cubicBezTo>
                  <a:pt x="1232" y="926"/>
                  <a:pt x="1232" y="926"/>
                  <a:pt x="1232" y="926"/>
                </a:cubicBezTo>
                <a:cubicBezTo>
                  <a:pt x="1224" y="926"/>
                  <a:pt x="1224" y="926"/>
                  <a:pt x="1224" y="926"/>
                </a:cubicBezTo>
                <a:cubicBezTo>
                  <a:pt x="1224" y="920"/>
                  <a:pt x="1221" y="917"/>
                  <a:pt x="1222" y="916"/>
                </a:cubicBezTo>
                <a:cubicBezTo>
                  <a:pt x="1224" y="916"/>
                  <a:pt x="1224" y="916"/>
                  <a:pt x="1224" y="916"/>
                </a:cubicBezTo>
                <a:cubicBezTo>
                  <a:pt x="1224" y="903"/>
                  <a:pt x="1224" y="903"/>
                  <a:pt x="1224" y="903"/>
                </a:cubicBezTo>
                <a:cubicBezTo>
                  <a:pt x="1227" y="903"/>
                  <a:pt x="1227" y="903"/>
                  <a:pt x="1227" y="903"/>
                </a:cubicBezTo>
                <a:cubicBezTo>
                  <a:pt x="1226" y="895"/>
                  <a:pt x="1225" y="886"/>
                  <a:pt x="1224" y="878"/>
                </a:cubicBezTo>
                <a:cubicBezTo>
                  <a:pt x="1217" y="878"/>
                  <a:pt x="1217" y="878"/>
                  <a:pt x="1217" y="878"/>
                </a:cubicBezTo>
                <a:cubicBezTo>
                  <a:pt x="1217" y="881"/>
                  <a:pt x="1217" y="881"/>
                  <a:pt x="1217" y="881"/>
                </a:cubicBezTo>
                <a:cubicBezTo>
                  <a:pt x="1214" y="881"/>
                  <a:pt x="1214" y="881"/>
                  <a:pt x="1214" y="881"/>
                </a:cubicBezTo>
                <a:cubicBezTo>
                  <a:pt x="1213" y="885"/>
                  <a:pt x="1212" y="889"/>
                  <a:pt x="1212" y="893"/>
                </a:cubicBezTo>
                <a:cubicBezTo>
                  <a:pt x="1214" y="893"/>
                  <a:pt x="1214" y="893"/>
                  <a:pt x="1214" y="893"/>
                </a:cubicBezTo>
                <a:cubicBezTo>
                  <a:pt x="1214" y="898"/>
                  <a:pt x="1214" y="898"/>
                  <a:pt x="1214" y="898"/>
                </a:cubicBezTo>
                <a:cubicBezTo>
                  <a:pt x="1217" y="898"/>
                  <a:pt x="1217" y="898"/>
                  <a:pt x="1217" y="898"/>
                </a:cubicBezTo>
                <a:cubicBezTo>
                  <a:pt x="1217" y="916"/>
                  <a:pt x="1217" y="916"/>
                  <a:pt x="1217" y="916"/>
                </a:cubicBezTo>
                <a:cubicBezTo>
                  <a:pt x="1214" y="918"/>
                  <a:pt x="1216" y="915"/>
                  <a:pt x="1214" y="918"/>
                </a:cubicBezTo>
                <a:cubicBezTo>
                  <a:pt x="1212" y="917"/>
                  <a:pt x="1211" y="916"/>
                  <a:pt x="1209" y="916"/>
                </a:cubicBezTo>
                <a:cubicBezTo>
                  <a:pt x="1209" y="918"/>
                  <a:pt x="1209" y="918"/>
                  <a:pt x="1209" y="918"/>
                </a:cubicBezTo>
                <a:cubicBezTo>
                  <a:pt x="1212" y="918"/>
                  <a:pt x="1212" y="918"/>
                  <a:pt x="1212" y="918"/>
                </a:cubicBezTo>
                <a:cubicBezTo>
                  <a:pt x="1212" y="928"/>
                  <a:pt x="1212" y="928"/>
                  <a:pt x="1212" y="928"/>
                </a:cubicBezTo>
                <a:cubicBezTo>
                  <a:pt x="1219" y="928"/>
                  <a:pt x="1219" y="928"/>
                  <a:pt x="1219" y="928"/>
                </a:cubicBezTo>
                <a:cubicBezTo>
                  <a:pt x="1219" y="933"/>
                  <a:pt x="1219" y="933"/>
                  <a:pt x="1219" y="933"/>
                </a:cubicBezTo>
                <a:cubicBezTo>
                  <a:pt x="1214" y="933"/>
                  <a:pt x="1214" y="933"/>
                  <a:pt x="1214" y="933"/>
                </a:cubicBezTo>
                <a:cubicBezTo>
                  <a:pt x="1212" y="934"/>
                  <a:pt x="1213" y="939"/>
                  <a:pt x="1209" y="938"/>
                </a:cubicBezTo>
                <a:cubicBezTo>
                  <a:pt x="1209" y="936"/>
                  <a:pt x="1209" y="936"/>
                  <a:pt x="1209" y="936"/>
                </a:cubicBezTo>
                <a:cubicBezTo>
                  <a:pt x="1207" y="936"/>
                  <a:pt x="1207" y="936"/>
                  <a:pt x="1207" y="936"/>
                </a:cubicBezTo>
                <a:cubicBezTo>
                  <a:pt x="1210" y="944"/>
                  <a:pt x="1208" y="944"/>
                  <a:pt x="1207" y="953"/>
                </a:cubicBezTo>
                <a:cubicBezTo>
                  <a:pt x="1212" y="953"/>
                  <a:pt x="1212" y="953"/>
                  <a:pt x="1212" y="953"/>
                </a:cubicBezTo>
                <a:cubicBezTo>
                  <a:pt x="1211" y="956"/>
                  <a:pt x="1210" y="958"/>
                  <a:pt x="1209" y="961"/>
                </a:cubicBezTo>
                <a:cubicBezTo>
                  <a:pt x="1212" y="961"/>
                  <a:pt x="1212" y="961"/>
                  <a:pt x="1212" y="961"/>
                </a:cubicBezTo>
                <a:cubicBezTo>
                  <a:pt x="1212" y="958"/>
                  <a:pt x="1212" y="958"/>
                  <a:pt x="1212" y="958"/>
                </a:cubicBezTo>
                <a:cubicBezTo>
                  <a:pt x="1214" y="957"/>
                  <a:pt x="1217" y="956"/>
                  <a:pt x="1219" y="956"/>
                </a:cubicBezTo>
                <a:cubicBezTo>
                  <a:pt x="1219" y="961"/>
                  <a:pt x="1219" y="961"/>
                  <a:pt x="1219" y="961"/>
                </a:cubicBezTo>
                <a:cubicBezTo>
                  <a:pt x="1214" y="961"/>
                  <a:pt x="1214" y="961"/>
                  <a:pt x="1214" y="961"/>
                </a:cubicBezTo>
                <a:cubicBezTo>
                  <a:pt x="1214" y="963"/>
                  <a:pt x="1214" y="963"/>
                  <a:pt x="1214" y="963"/>
                </a:cubicBezTo>
                <a:cubicBezTo>
                  <a:pt x="1217" y="963"/>
                  <a:pt x="1217" y="963"/>
                  <a:pt x="1217" y="963"/>
                </a:cubicBezTo>
                <a:cubicBezTo>
                  <a:pt x="1216" y="965"/>
                  <a:pt x="1215" y="966"/>
                  <a:pt x="1214" y="968"/>
                </a:cubicBezTo>
                <a:cubicBezTo>
                  <a:pt x="1217" y="968"/>
                  <a:pt x="1217" y="968"/>
                  <a:pt x="1217" y="968"/>
                </a:cubicBezTo>
                <a:cubicBezTo>
                  <a:pt x="1217" y="965"/>
                  <a:pt x="1217" y="965"/>
                  <a:pt x="1217" y="965"/>
                </a:cubicBezTo>
                <a:cubicBezTo>
                  <a:pt x="1219" y="965"/>
                  <a:pt x="1219" y="965"/>
                  <a:pt x="1219" y="965"/>
                </a:cubicBezTo>
                <a:cubicBezTo>
                  <a:pt x="1219" y="968"/>
                  <a:pt x="1219" y="968"/>
                  <a:pt x="1219" y="968"/>
                </a:cubicBezTo>
                <a:cubicBezTo>
                  <a:pt x="1227" y="968"/>
                  <a:pt x="1227" y="968"/>
                  <a:pt x="1227" y="968"/>
                </a:cubicBezTo>
                <a:cubicBezTo>
                  <a:pt x="1227" y="970"/>
                  <a:pt x="1227" y="970"/>
                  <a:pt x="1227" y="970"/>
                </a:cubicBezTo>
                <a:cubicBezTo>
                  <a:pt x="1231" y="971"/>
                  <a:pt x="1231" y="968"/>
                  <a:pt x="1232" y="968"/>
                </a:cubicBezTo>
                <a:cubicBezTo>
                  <a:pt x="1239" y="966"/>
                  <a:pt x="1247" y="969"/>
                  <a:pt x="1251" y="970"/>
                </a:cubicBezTo>
                <a:cubicBezTo>
                  <a:pt x="1251" y="963"/>
                  <a:pt x="1251" y="963"/>
                  <a:pt x="1251" y="963"/>
                </a:cubicBezTo>
                <a:cubicBezTo>
                  <a:pt x="1247" y="960"/>
                  <a:pt x="1248" y="961"/>
                  <a:pt x="1246" y="956"/>
                </a:cubicBezTo>
                <a:cubicBezTo>
                  <a:pt x="1251" y="956"/>
                  <a:pt x="1251" y="956"/>
                  <a:pt x="1251" y="956"/>
                </a:cubicBezTo>
                <a:cubicBezTo>
                  <a:pt x="1251" y="946"/>
                  <a:pt x="1251" y="946"/>
                  <a:pt x="1251" y="946"/>
                </a:cubicBezTo>
                <a:cubicBezTo>
                  <a:pt x="1254" y="946"/>
                  <a:pt x="1254" y="946"/>
                  <a:pt x="1254" y="946"/>
                </a:cubicBezTo>
                <a:cubicBezTo>
                  <a:pt x="1254" y="951"/>
                  <a:pt x="1254" y="951"/>
                  <a:pt x="1254" y="951"/>
                </a:cubicBezTo>
                <a:cubicBezTo>
                  <a:pt x="1257" y="952"/>
                  <a:pt x="1258" y="952"/>
                  <a:pt x="1259" y="956"/>
                </a:cubicBezTo>
                <a:cubicBezTo>
                  <a:pt x="1262" y="958"/>
                  <a:pt x="1260" y="955"/>
                  <a:pt x="1261" y="961"/>
                </a:cubicBezTo>
                <a:cubicBezTo>
                  <a:pt x="1259" y="961"/>
                  <a:pt x="1259" y="961"/>
                  <a:pt x="1259" y="961"/>
                </a:cubicBezTo>
                <a:cubicBezTo>
                  <a:pt x="1259" y="962"/>
                  <a:pt x="1261" y="965"/>
                  <a:pt x="1261" y="970"/>
                </a:cubicBezTo>
                <a:cubicBezTo>
                  <a:pt x="1259" y="970"/>
                  <a:pt x="1256" y="969"/>
                  <a:pt x="1254" y="968"/>
                </a:cubicBezTo>
                <a:cubicBezTo>
                  <a:pt x="1254" y="970"/>
                  <a:pt x="1254" y="970"/>
                  <a:pt x="1254" y="970"/>
                </a:cubicBezTo>
                <a:cubicBezTo>
                  <a:pt x="1259" y="970"/>
                  <a:pt x="1259" y="970"/>
                  <a:pt x="1259" y="970"/>
                </a:cubicBezTo>
                <a:cubicBezTo>
                  <a:pt x="1259" y="973"/>
                  <a:pt x="1259" y="973"/>
                  <a:pt x="1259" y="973"/>
                </a:cubicBezTo>
                <a:cubicBezTo>
                  <a:pt x="1266" y="973"/>
                  <a:pt x="1266" y="973"/>
                  <a:pt x="1266" y="973"/>
                </a:cubicBezTo>
                <a:cubicBezTo>
                  <a:pt x="1266" y="975"/>
                  <a:pt x="1266" y="975"/>
                  <a:pt x="1266" y="975"/>
                </a:cubicBezTo>
                <a:cubicBezTo>
                  <a:pt x="1269" y="975"/>
                  <a:pt x="1269" y="975"/>
                  <a:pt x="1269" y="975"/>
                </a:cubicBezTo>
                <a:cubicBezTo>
                  <a:pt x="1269" y="978"/>
                  <a:pt x="1269" y="978"/>
                  <a:pt x="1269" y="978"/>
                </a:cubicBezTo>
                <a:cubicBezTo>
                  <a:pt x="1266" y="978"/>
                  <a:pt x="1266" y="978"/>
                  <a:pt x="1266" y="978"/>
                </a:cubicBezTo>
                <a:cubicBezTo>
                  <a:pt x="1267" y="980"/>
                  <a:pt x="1268" y="983"/>
                  <a:pt x="1269" y="985"/>
                </a:cubicBezTo>
                <a:cubicBezTo>
                  <a:pt x="1271" y="985"/>
                  <a:pt x="1271" y="985"/>
                  <a:pt x="1271" y="985"/>
                </a:cubicBezTo>
                <a:cubicBezTo>
                  <a:pt x="1271" y="993"/>
                  <a:pt x="1271" y="993"/>
                  <a:pt x="1271" y="993"/>
                </a:cubicBezTo>
                <a:cubicBezTo>
                  <a:pt x="1269" y="993"/>
                  <a:pt x="1269" y="993"/>
                  <a:pt x="1269" y="993"/>
                </a:cubicBezTo>
                <a:cubicBezTo>
                  <a:pt x="1269" y="990"/>
                  <a:pt x="1269" y="990"/>
                  <a:pt x="1269" y="990"/>
                </a:cubicBezTo>
                <a:cubicBezTo>
                  <a:pt x="1266" y="990"/>
                  <a:pt x="1266" y="990"/>
                  <a:pt x="1266" y="990"/>
                </a:cubicBezTo>
                <a:cubicBezTo>
                  <a:pt x="1266" y="983"/>
                  <a:pt x="1266" y="983"/>
                  <a:pt x="1266" y="983"/>
                </a:cubicBezTo>
                <a:cubicBezTo>
                  <a:pt x="1264" y="983"/>
                  <a:pt x="1264" y="983"/>
                  <a:pt x="1264" y="983"/>
                </a:cubicBezTo>
                <a:cubicBezTo>
                  <a:pt x="1264" y="988"/>
                  <a:pt x="1264" y="988"/>
                  <a:pt x="1264" y="988"/>
                </a:cubicBezTo>
                <a:cubicBezTo>
                  <a:pt x="1261" y="991"/>
                  <a:pt x="1263" y="988"/>
                  <a:pt x="1261" y="993"/>
                </a:cubicBezTo>
                <a:cubicBezTo>
                  <a:pt x="1259" y="993"/>
                  <a:pt x="1259" y="993"/>
                  <a:pt x="1259" y="993"/>
                </a:cubicBezTo>
                <a:cubicBezTo>
                  <a:pt x="1259" y="991"/>
                  <a:pt x="1261" y="983"/>
                  <a:pt x="1261" y="983"/>
                </a:cubicBezTo>
                <a:cubicBezTo>
                  <a:pt x="1260" y="982"/>
                  <a:pt x="1258" y="981"/>
                  <a:pt x="1256" y="980"/>
                </a:cubicBezTo>
                <a:cubicBezTo>
                  <a:pt x="1256" y="978"/>
                  <a:pt x="1255" y="975"/>
                  <a:pt x="1254" y="973"/>
                </a:cubicBezTo>
                <a:cubicBezTo>
                  <a:pt x="1251" y="973"/>
                  <a:pt x="1251" y="973"/>
                  <a:pt x="1251" y="973"/>
                </a:cubicBezTo>
                <a:cubicBezTo>
                  <a:pt x="1251" y="978"/>
                  <a:pt x="1251" y="978"/>
                  <a:pt x="1251" y="978"/>
                </a:cubicBezTo>
                <a:cubicBezTo>
                  <a:pt x="1254" y="978"/>
                  <a:pt x="1254" y="978"/>
                  <a:pt x="1254" y="978"/>
                </a:cubicBezTo>
                <a:cubicBezTo>
                  <a:pt x="1253" y="980"/>
                  <a:pt x="1252" y="983"/>
                  <a:pt x="1251" y="985"/>
                </a:cubicBezTo>
                <a:cubicBezTo>
                  <a:pt x="1244" y="985"/>
                  <a:pt x="1244" y="985"/>
                  <a:pt x="1244" y="985"/>
                </a:cubicBezTo>
                <a:cubicBezTo>
                  <a:pt x="1244" y="983"/>
                  <a:pt x="1244" y="983"/>
                  <a:pt x="1244" y="983"/>
                </a:cubicBezTo>
                <a:cubicBezTo>
                  <a:pt x="1249" y="983"/>
                  <a:pt x="1249" y="983"/>
                  <a:pt x="1249" y="983"/>
                </a:cubicBezTo>
                <a:cubicBezTo>
                  <a:pt x="1249" y="978"/>
                  <a:pt x="1249" y="978"/>
                  <a:pt x="1249" y="978"/>
                </a:cubicBezTo>
                <a:cubicBezTo>
                  <a:pt x="1244" y="977"/>
                  <a:pt x="1247" y="978"/>
                  <a:pt x="1244" y="975"/>
                </a:cubicBezTo>
                <a:cubicBezTo>
                  <a:pt x="1249" y="974"/>
                  <a:pt x="1246" y="976"/>
                  <a:pt x="1249" y="973"/>
                </a:cubicBezTo>
                <a:cubicBezTo>
                  <a:pt x="1245" y="972"/>
                  <a:pt x="1241" y="971"/>
                  <a:pt x="1237" y="970"/>
                </a:cubicBezTo>
                <a:cubicBezTo>
                  <a:pt x="1236" y="972"/>
                  <a:pt x="1235" y="974"/>
                  <a:pt x="1234" y="975"/>
                </a:cubicBezTo>
                <a:cubicBezTo>
                  <a:pt x="1237" y="975"/>
                  <a:pt x="1237" y="975"/>
                  <a:pt x="1237" y="975"/>
                </a:cubicBezTo>
                <a:cubicBezTo>
                  <a:pt x="1239" y="973"/>
                  <a:pt x="1237" y="974"/>
                  <a:pt x="1241" y="973"/>
                </a:cubicBezTo>
                <a:cubicBezTo>
                  <a:pt x="1241" y="978"/>
                  <a:pt x="1241" y="978"/>
                  <a:pt x="1241" y="978"/>
                </a:cubicBezTo>
                <a:cubicBezTo>
                  <a:pt x="1237" y="978"/>
                  <a:pt x="1237" y="978"/>
                  <a:pt x="1237" y="978"/>
                </a:cubicBezTo>
                <a:cubicBezTo>
                  <a:pt x="1237" y="980"/>
                  <a:pt x="1238" y="983"/>
                  <a:pt x="1239" y="985"/>
                </a:cubicBezTo>
                <a:cubicBezTo>
                  <a:pt x="1248" y="987"/>
                  <a:pt x="1250" y="988"/>
                  <a:pt x="1251" y="998"/>
                </a:cubicBezTo>
                <a:cubicBezTo>
                  <a:pt x="1248" y="1000"/>
                  <a:pt x="1249" y="1000"/>
                  <a:pt x="1246" y="1003"/>
                </a:cubicBezTo>
                <a:cubicBezTo>
                  <a:pt x="1249" y="1003"/>
                  <a:pt x="1249" y="1003"/>
                  <a:pt x="1249" y="1003"/>
                </a:cubicBezTo>
                <a:cubicBezTo>
                  <a:pt x="1249" y="1000"/>
                  <a:pt x="1249" y="1000"/>
                  <a:pt x="1249" y="1000"/>
                </a:cubicBezTo>
                <a:cubicBezTo>
                  <a:pt x="1251" y="996"/>
                  <a:pt x="1251" y="1005"/>
                  <a:pt x="1251" y="1005"/>
                </a:cubicBezTo>
                <a:cubicBezTo>
                  <a:pt x="1256" y="1005"/>
                  <a:pt x="1256" y="1005"/>
                  <a:pt x="1256" y="1005"/>
                </a:cubicBezTo>
                <a:cubicBezTo>
                  <a:pt x="1256" y="1008"/>
                  <a:pt x="1255" y="1010"/>
                  <a:pt x="1254" y="1013"/>
                </a:cubicBezTo>
                <a:cubicBezTo>
                  <a:pt x="1251" y="1013"/>
                  <a:pt x="1251" y="1013"/>
                  <a:pt x="1251" y="1013"/>
                </a:cubicBezTo>
                <a:cubicBezTo>
                  <a:pt x="1251" y="1005"/>
                  <a:pt x="1251" y="1005"/>
                  <a:pt x="1251" y="1005"/>
                </a:cubicBezTo>
                <a:cubicBezTo>
                  <a:pt x="1244" y="1010"/>
                  <a:pt x="1245" y="1013"/>
                  <a:pt x="1241" y="1020"/>
                </a:cubicBezTo>
                <a:cubicBezTo>
                  <a:pt x="1244" y="1020"/>
                  <a:pt x="1244" y="1020"/>
                  <a:pt x="1244" y="1020"/>
                </a:cubicBezTo>
                <a:cubicBezTo>
                  <a:pt x="1246" y="1017"/>
                  <a:pt x="1246" y="1017"/>
                  <a:pt x="1249" y="1015"/>
                </a:cubicBezTo>
                <a:cubicBezTo>
                  <a:pt x="1249" y="1023"/>
                  <a:pt x="1249" y="1023"/>
                  <a:pt x="1249" y="1023"/>
                </a:cubicBezTo>
                <a:cubicBezTo>
                  <a:pt x="1250" y="1023"/>
                  <a:pt x="1258" y="1027"/>
                  <a:pt x="1256" y="1028"/>
                </a:cubicBezTo>
                <a:cubicBezTo>
                  <a:pt x="1254" y="1028"/>
                  <a:pt x="1254" y="1028"/>
                  <a:pt x="1254" y="1028"/>
                </a:cubicBezTo>
                <a:cubicBezTo>
                  <a:pt x="1255" y="1030"/>
                  <a:pt x="1256" y="1033"/>
                  <a:pt x="1256" y="1035"/>
                </a:cubicBezTo>
                <a:cubicBezTo>
                  <a:pt x="1254" y="1035"/>
                  <a:pt x="1254" y="1035"/>
                  <a:pt x="1254" y="1035"/>
                </a:cubicBezTo>
                <a:cubicBezTo>
                  <a:pt x="1254" y="1033"/>
                  <a:pt x="1254" y="1033"/>
                  <a:pt x="1254" y="1033"/>
                </a:cubicBezTo>
                <a:cubicBezTo>
                  <a:pt x="1251" y="1035"/>
                  <a:pt x="1247" y="1036"/>
                  <a:pt x="1244" y="1038"/>
                </a:cubicBezTo>
                <a:cubicBezTo>
                  <a:pt x="1244" y="1033"/>
                  <a:pt x="1244" y="1033"/>
                  <a:pt x="1244" y="1033"/>
                </a:cubicBezTo>
                <a:cubicBezTo>
                  <a:pt x="1249" y="1030"/>
                  <a:pt x="1248" y="1030"/>
                  <a:pt x="1249" y="1023"/>
                </a:cubicBezTo>
                <a:cubicBezTo>
                  <a:pt x="1241" y="1027"/>
                  <a:pt x="1242" y="1030"/>
                  <a:pt x="1241" y="1040"/>
                </a:cubicBezTo>
                <a:cubicBezTo>
                  <a:pt x="1246" y="1040"/>
                  <a:pt x="1246" y="1040"/>
                  <a:pt x="1246" y="1040"/>
                </a:cubicBezTo>
                <a:cubicBezTo>
                  <a:pt x="1246" y="1042"/>
                  <a:pt x="1245" y="1044"/>
                  <a:pt x="1244" y="1045"/>
                </a:cubicBezTo>
                <a:cubicBezTo>
                  <a:pt x="1247" y="1046"/>
                  <a:pt x="1251" y="1047"/>
                  <a:pt x="1254" y="1048"/>
                </a:cubicBezTo>
                <a:cubicBezTo>
                  <a:pt x="1251" y="1051"/>
                  <a:pt x="1254" y="1049"/>
                  <a:pt x="1249" y="1050"/>
                </a:cubicBezTo>
                <a:cubicBezTo>
                  <a:pt x="1249" y="1053"/>
                  <a:pt x="1249" y="1053"/>
                  <a:pt x="1249" y="1053"/>
                </a:cubicBezTo>
                <a:cubicBezTo>
                  <a:pt x="1246" y="1052"/>
                  <a:pt x="1242" y="1051"/>
                  <a:pt x="1239" y="1050"/>
                </a:cubicBezTo>
                <a:cubicBezTo>
                  <a:pt x="1239" y="1055"/>
                  <a:pt x="1239" y="1055"/>
                  <a:pt x="1239" y="1055"/>
                </a:cubicBezTo>
                <a:cubicBezTo>
                  <a:pt x="1241" y="1055"/>
                  <a:pt x="1241" y="1055"/>
                  <a:pt x="1241" y="1055"/>
                </a:cubicBezTo>
                <a:cubicBezTo>
                  <a:pt x="1241" y="1053"/>
                  <a:pt x="1241" y="1053"/>
                  <a:pt x="1241" y="1053"/>
                </a:cubicBezTo>
                <a:cubicBezTo>
                  <a:pt x="1244" y="1048"/>
                  <a:pt x="1244" y="1058"/>
                  <a:pt x="1244" y="1058"/>
                </a:cubicBezTo>
                <a:cubicBezTo>
                  <a:pt x="1251" y="1058"/>
                  <a:pt x="1251" y="1058"/>
                  <a:pt x="1251" y="1058"/>
                </a:cubicBezTo>
                <a:cubicBezTo>
                  <a:pt x="1251" y="1060"/>
                  <a:pt x="1251" y="1060"/>
                  <a:pt x="1251" y="1060"/>
                </a:cubicBezTo>
                <a:cubicBezTo>
                  <a:pt x="1254" y="1060"/>
                  <a:pt x="1254" y="1060"/>
                  <a:pt x="1254" y="1060"/>
                </a:cubicBezTo>
                <a:cubicBezTo>
                  <a:pt x="1254" y="1070"/>
                  <a:pt x="1254" y="1070"/>
                  <a:pt x="1254" y="1070"/>
                </a:cubicBezTo>
                <a:cubicBezTo>
                  <a:pt x="1249" y="1069"/>
                  <a:pt x="1252" y="1071"/>
                  <a:pt x="1249" y="1068"/>
                </a:cubicBezTo>
                <a:cubicBezTo>
                  <a:pt x="1251" y="1068"/>
                  <a:pt x="1251" y="1068"/>
                  <a:pt x="1251" y="1068"/>
                </a:cubicBezTo>
                <a:cubicBezTo>
                  <a:pt x="1251" y="1060"/>
                  <a:pt x="1251" y="1060"/>
                  <a:pt x="1251" y="1060"/>
                </a:cubicBezTo>
                <a:cubicBezTo>
                  <a:pt x="1244" y="1060"/>
                  <a:pt x="1244" y="1060"/>
                  <a:pt x="1244" y="1060"/>
                </a:cubicBezTo>
                <a:cubicBezTo>
                  <a:pt x="1244" y="1058"/>
                  <a:pt x="1244" y="1058"/>
                  <a:pt x="1244" y="1058"/>
                </a:cubicBezTo>
                <a:cubicBezTo>
                  <a:pt x="1241" y="1058"/>
                  <a:pt x="1241" y="1058"/>
                  <a:pt x="1241" y="1058"/>
                </a:cubicBezTo>
                <a:cubicBezTo>
                  <a:pt x="1241" y="1065"/>
                  <a:pt x="1241" y="1065"/>
                  <a:pt x="1241" y="1065"/>
                </a:cubicBezTo>
                <a:cubicBezTo>
                  <a:pt x="1244" y="1067"/>
                  <a:pt x="1242" y="1065"/>
                  <a:pt x="1244" y="1068"/>
                </a:cubicBezTo>
                <a:cubicBezTo>
                  <a:pt x="1246" y="1068"/>
                  <a:pt x="1246" y="1068"/>
                  <a:pt x="1246" y="1068"/>
                </a:cubicBezTo>
                <a:cubicBezTo>
                  <a:pt x="1244" y="1071"/>
                  <a:pt x="1247" y="1068"/>
                  <a:pt x="1244" y="1070"/>
                </a:cubicBezTo>
                <a:cubicBezTo>
                  <a:pt x="1241" y="1073"/>
                  <a:pt x="1244" y="1071"/>
                  <a:pt x="1239" y="1073"/>
                </a:cubicBezTo>
                <a:cubicBezTo>
                  <a:pt x="1238" y="1080"/>
                  <a:pt x="1236" y="1082"/>
                  <a:pt x="1232" y="1085"/>
                </a:cubicBezTo>
                <a:cubicBezTo>
                  <a:pt x="1232" y="1088"/>
                  <a:pt x="1232" y="1088"/>
                  <a:pt x="1232" y="1088"/>
                </a:cubicBezTo>
                <a:cubicBezTo>
                  <a:pt x="1228" y="1088"/>
                  <a:pt x="1232" y="1087"/>
                  <a:pt x="1229" y="1085"/>
                </a:cubicBezTo>
                <a:cubicBezTo>
                  <a:pt x="1226" y="1083"/>
                  <a:pt x="1229" y="1086"/>
                  <a:pt x="1227" y="1083"/>
                </a:cubicBezTo>
                <a:cubicBezTo>
                  <a:pt x="1229" y="1083"/>
                  <a:pt x="1229" y="1083"/>
                  <a:pt x="1229" y="1083"/>
                </a:cubicBezTo>
                <a:cubicBezTo>
                  <a:pt x="1232" y="1080"/>
                  <a:pt x="1229" y="1082"/>
                  <a:pt x="1234" y="1080"/>
                </a:cubicBezTo>
                <a:cubicBezTo>
                  <a:pt x="1234" y="1075"/>
                  <a:pt x="1234" y="1075"/>
                  <a:pt x="1234" y="1075"/>
                </a:cubicBezTo>
                <a:cubicBezTo>
                  <a:pt x="1237" y="1075"/>
                  <a:pt x="1237" y="1075"/>
                  <a:pt x="1237" y="1075"/>
                </a:cubicBezTo>
                <a:cubicBezTo>
                  <a:pt x="1236" y="1074"/>
                  <a:pt x="1235" y="1072"/>
                  <a:pt x="1234" y="1070"/>
                </a:cubicBezTo>
                <a:cubicBezTo>
                  <a:pt x="1241" y="1070"/>
                  <a:pt x="1241" y="1070"/>
                  <a:pt x="1241" y="1070"/>
                </a:cubicBezTo>
                <a:cubicBezTo>
                  <a:pt x="1241" y="1065"/>
                  <a:pt x="1241" y="1065"/>
                  <a:pt x="1241" y="1065"/>
                </a:cubicBezTo>
                <a:cubicBezTo>
                  <a:pt x="1237" y="1065"/>
                  <a:pt x="1237" y="1065"/>
                  <a:pt x="1237" y="1065"/>
                </a:cubicBezTo>
                <a:cubicBezTo>
                  <a:pt x="1239" y="1058"/>
                  <a:pt x="1239" y="1063"/>
                  <a:pt x="1237" y="1055"/>
                </a:cubicBezTo>
                <a:cubicBezTo>
                  <a:pt x="1234" y="1055"/>
                  <a:pt x="1234" y="1055"/>
                  <a:pt x="1234" y="1055"/>
                </a:cubicBezTo>
                <a:cubicBezTo>
                  <a:pt x="1234" y="1061"/>
                  <a:pt x="1233" y="1062"/>
                  <a:pt x="1232" y="1065"/>
                </a:cubicBezTo>
                <a:cubicBezTo>
                  <a:pt x="1229" y="1065"/>
                  <a:pt x="1229" y="1065"/>
                  <a:pt x="1229" y="1065"/>
                </a:cubicBezTo>
                <a:cubicBezTo>
                  <a:pt x="1229" y="1060"/>
                  <a:pt x="1229" y="1060"/>
                  <a:pt x="1229" y="1060"/>
                </a:cubicBezTo>
                <a:cubicBezTo>
                  <a:pt x="1226" y="1059"/>
                  <a:pt x="1222" y="1057"/>
                  <a:pt x="1219" y="1055"/>
                </a:cubicBezTo>
                <a:cubicBezTo>
                  <a:pt x="1219" y="1063"/>
                  <a:pt x="1219" y="1063"/>
                  <a:pt x="1219" y="1063"/>
                </a:cubicBezTo>
                <a:cubicBezTo>
                  <a:pt x="1222" y="1065"/>
                  <a:pt x="1226" y="1066"/>
                  <a:pt x="1229" y="1068"/>
                </a:cubicBezTo>
                <a:cubicBezTo>
                  <a:pt x="1228" y="1070"/>
                  <a:pt x="1227" y="1071"/>
                  <a:pt x="1227" y="1073"/>
                </a:cubicBezTo>
                <a:cubicBezTo>
                  <a:pt x="1227" y="1073"/>
                  <a:pt x="1231" y="1075"/>
                  <a:pt x="1229" y="1080"/>
                </a:cubicBezTo>
                <a:cubicBezTo>
                  <a:pt x="1227" y="1081"/>
                  <a:pt x="1226" y="1082"/>
                  <a:pt x="1224" y="1083"/>
                </a:cubicBezTo>
                <a:cubicBezTo>
                  <a:pt x="1224" y="1088"/>
                  <a:pt x="1224" y="1088"/>
                  <a:pt x="1224" y="1088"/>
                </a:cubicBezTo>
                <a:cubicBezTo>
                  <a:pt x="1230" y="1088"/>
                  <a:pt x="1226" y="1089"/>
                  <a:pt x="1229" y="1090"/>
                </a:cubicBezTo>
                <a:cubicBezTo>
                  <a:pt x="1232" y="1089"/>
                  <a:pt x="1234" y="1089"/>
                  <a:pt x="1237" y="1088"/>
                </a:cubicBezTo>
                <a:cubicBezTo>
                  <a:pt x="1237" y="1083"/>
                  <a:pt x="1237" y="1083"/>
                  <a:pt x="1237" y="1083"/>
                </a:cubicBezTo>
                <a:cubicBezTo>
                  <a:pt x="1239" y="1086"/>
                  <a:pt x="1237" y="1083"/>
                  <a:pt x="1239" y="1088"/>
                </a:cubicBezTo>
                <a:cubicBezTo>
                  <a:pt x="1237" y="1088"/>
                  <a:pt x="1237" y="1088"/>
                  <a:pt x="1237" y="1088"/>
                </a:cubicBezTo>
                <a:cubicBezTo>
                  <a:pt x="1237" y="1090"/>
                  <a:pt x="1237" y="1090"/>
                  <a:pt x="1237" y="1090"/>
                </a:cubicBezTo>
                <a:cubicBezTo>
                  <a:pt x="1234" y="1090"/>
                  <a:pt x="1234" y="1090"/>
                  <a:pt x="1234" y="1090"/>
                </a:cubicBezTo>
                <a:cubicBezTo>
                  <a:pt x="1236" y="1098"/>
                  <a:pt x="1236" y="1093"/>
                  <a:pt x="1234" y="1100"/>
                </a:cubicBezTo>
                <a:cubicBezTo>
                  <a:pt x="1232" y="1100"/>
                  <a:pt x="1232" y="1100"/>
                  <a:pt x="1232" y="1100"/>
                </a:cubicBezTo>
                <a:cubicBezTo>
                  <a:pt x="1232" y="1095"/>
                  <a:pt x="1232" y="1095"/>
                  <a:pt x="1232" y="1095"/>
                </a:cubicBezTo>
                <a:cubicBezTo>
                  <a:pt x="1227" y="1091"/>
                  <a:pt x="1229" y="1096"/>
                  <a:pt x="1224" y="1095"/>
                </a:cubicBezTo>
                <a:cubicBezTo>
                  <a:pt x="1222" y="1094"/>
                  <a:pt x="1225" y="1091"/>
                  <a:pt x="1222" y="1093"/>
                </a:cubicBezTo>
                <a:cubicBezTo>
                  <a:pt x="1222" y="1093"/>
                  <a:pt x="1218" y="1097"/>
                  <a:pt x="1217" y="1098"/>
                </a:cubicBezTo>
                <a:cubicBezTo>
                  <a:pt x="1217" y="1090"/>
                  <a:pt x="1217" y="1090"/>
                  <a:pt x="1217" y="1090"/>
                </a:cubicBezTo>
                <a:cubicBezTo>
                  <a:pt x="1219" y="1090"/>
                  <a:pt x="1219" y="1090"/>
                  <a:pt x="1219" y="1090"/>
                </a:cubicBezTo>
                <a:cubicBezTo>
                  <a:pt x="1224" y="1088"/>
                  <a:pt x="1214" y="1088"/>
                  <a:pt x="1214" y="1088"/>
                </a:cubicBezTo>
                <a:cubicBezTo>
                  <a:pt x="1212" y="1085"/>
                  <a:pt x="1214" y="1087"/>
                  <a:pt x="1212" y="1085"/>
                </a:cubicBezTo>
                <a:cubicBezTo>
                  <a:pt x="1213" y="1089"/>
                  <a:pt x="1213" y="1089"/>
                  <a:pt x="1214" y="1095"/>
                </a:cubicBezTo>
                <a:cubicBezTo>
                  <a:pt x="1212" y="1095"/>
                  <a:pt x="1206" y="1090"/>
                  <a:pt x="1202" y="1093"/>
                </a:cubicBezTo>
                <a:cubicBezTo>
                  <a:pt x="1202" y="1095"/>
                  <a:pt x="1202" y="1095"/>
                  <a:pt x="1202" y="1095"/>
                </a:cubicBezTo>
                <a:cubicBezTo>
                  <a:pt x="1207" y="1095"/>
                  <a:pt x="1207" y="1095"/>
                  <a:pt x="1207" y="1095"/>
                </a:cubicBezTo>
                <a:cubicBezTo>
                  <a:pt x="1207" y="1105"/>
                  <a:pt x="1207" y="1105"/>
                  <a:pt x="1207" y="1105"/>
                </a:cubicBezTo>
                <a:cubicBezTo>
                  <a:pt x="1199" y="1105"/>
                  <a:pt x="1199" y="1105"/>
                  <a:pt x="1199" y="1105"/>
                </a:cubicBezTo>
                <a:cubicBezTo>
                  <a:pt x="1199" y="1108"/>
                  <a:pt x="1199" y="1108"/>
                  <a:pt x="1199" y="1108"/>
                </a:cubicBezTo>
                <a:cubicBezTo>
                  <a:pt x="1202" y="1108"/>
                  <a:pt x="1202" y="1108"/>
                  <a:pt x="1202" y="1108"/>
                </a:cubicBezTo>
                <a:cubicBezTo>
                  <a:pt x="1202" y="1110"/>
                  <a:pt x="1202" y="1110"/>
                  <a:pt x="1202" y="1110"/>
                </a:cubicBezTo>
                <a:cubicBezTo>
                  <a:pt x="1207" y="1109"/>
                  <a:pt x="1214" y="1110"/>
                  <a:pt x="1217" y="1108"/>
                </a:cubicBezTo>
                <a:cubicBezTo>
                  <a:pt x="1217" y="1113"/>
                  <a:pt x="1217" y="1113"/>
                  <a:pt x="1217" y="1113"/>
                </a:cubicBezTo>
                <a:cubicBezTo>
                  <a:pt x="1213" y="1116"/>
                  <a:pt x="1216" y="1115"/>
                  <a:pt x="1219" y="1118"/>
                </a:cubicBezTo>
                <a:cubicBezTo>
                  <a:pt x="1219" y="1115"/>
                  <a:pt x="1219" y="1115"/>
                  <a:pt x="1219" y="1115"/>
                </a:cubicBezTo>
                <a:cubicBezTo>
                  <a:pt x="1217" y="1115"/>
                  <a:pt x="1217" y="1115"/>
                  <a:pt x="1217" y="1115"/>
                </a:cubicBezTo>
                <a:cubicBezTo>
                  <a:pt x="1217" y="1113"/>
                  <a:pt x="1218" y="1110"/>
                  <a:pt x="1219" y="1108"/>
                </a:cubicBezTo>
                <a:cubicBezTo>
                  <a:pt x="1222" y="1110"/>
                  <a:pt x="1223" y="1113"/>
                  <a:pt x="1227" y="1115"/>
                </a:cubicBezTo>
                <a:cubicBezTo>
                  <a:pt x="1227" y="1110"/>
                  <a:pt x="1227" y="1110"/>
                  <a:pt x="1227" y="1110"/>
                </a:cubicBezTo>
                <a:cubicBezTo>
                  <a:pt x="1232" y="1110"/>
                  <a:pt x="1232" y="1110"/>
                  <a:pt x="1232" y="1110"/>
                </a:cubicBezTo>
                <a:cubicBezTo>
                  <a:pt x="1231" y="1112"/>
                  <a:pt x="1230" y="1114"/>
                  <a:pt x="1229" y="1115"/>
                </a:cubicBezTo>
                <a:cubicBezTo>
                  <a:pt x="1232" y="1115"/>
                  <a:pt x="1232" y="1115"/>
                  <a:pt x="1232" y="1115"/>
                </a:cubicBezTo>
                <a:cubicBezTo>
                  <a:pt x="1232" y="1113"/>
                  <a:pt x="1232" y="1113"/>
                  <a:pt x="1232" y="1113"/>
                </a:cubicBezTo>
                <a:cubicBezTo>
                  <a:pt x="1234" y="1113"/>
                  <a:pt x="1234" y="1113"/>
                  <a:pt x="1234" y="1113"/>
                </a:cubicBezTo>
                <a:cubicBezTo>
                  <a:pt x="1234" y="1115"/>
                  <a:pt x="1234" y="1115"/>
                  <a:pt x="1234" y="1115"/>
                </a:cubicBezTo>
                <a:cubicBezTo>
                  <a:pt x="1237" y="1116"/>
                  <a:pt x="1233" y="1114"/>
                  <a:pt x="1237" y="1113"/>
                </a:cubicBezTo>
                <a:cubicBezTo>
                  <a:pt x="1234" y="1110"/>
                  <a:pt x="1236" y="1113"/>
                  <a:pt x="1234" y="1108"/>
                </a:cubicBezTo>
                <a:cubicBezTo>
                  <a:pt x="1231" y="1106"/>
                  <a:pt x="1234" y="1108"/>
                  <a:pt x="1232" y="1105"/>
                </a:cubicBezTo>
                <a:cubicBezTo>
                  <a:pt x="1236" y="1104"/>
                  <a:pt x="1240" y="1104"/>
                  <a:pt x="1244" y="1103"/>
                </a:cubicBezTo>
                <a:cubicBezTo>
                  <a:pt x="1245" y="1101"/>
                  <a:pt x="1246" y="1099"/>
                  <a:pt x="1246" y="1098"/>
                </a:cubicBezTo>
                <a:cubicBezTo>
                  <a:pt x="1239" y="1098"/>
                  <a:pt x="1239" y="1098"/>
                  <a:pt x="1239" y="1098"/>
                </a:cubicBezTo>
                <a:cubicBezTo>
                  <a:pt x="1239" y="1090"/>
                  <a:pt x="1239" y="1090"/>
                  <a:pt x="1239" y="1090"/>
                </a:cubicBezTo>
                <a:cubicBezTo>
                  <a:pt x="1241" y="1090"/>
                  <a:pt x="1241" y="1090"/>
                  <a:pt x="1241" y="1090"/>
                </a:cubicBezTo>
                <a:cubicBezTo>
                  <a:pt x="1241" y="1088"/>
                  <a:pt x="1241" y="1088"/>
                  <a:pt x="1241" y="1088"/>
                </a:cubicBezTo>
                <a:cubicBezTo>
                  <a:pt x="1254" y="1088"/>
                  <a:pt x="1254" y="1088"/>
                  <a:pt x="1254" y="1088"/>
                </a:cubicBezTo>
                <a:cubicBezTo>
                  <a:pt x="1254" y="1085"/>
                  <a:pt x="1254" y="1085"/>
                  <a:pt x="1254" y="1085"/>
                </a:cubicBezTo>
                <a:cubicBezTo>
                  <a:pt x="1256" y="1086"/>
                  <a:pt x="1259" y="1087"/>
                  <a:pt x="1261" y="1088"/>
                </a:cubicBezTo>
                <a:cubicBezTo>
                  <a:pt x="1261" y="1091"/>
                  <a:pt x="1261" y="1087"/>
                  <a:pt x="1259" y="1090"/>
                </a:cubicBezTo>
                <a:cubicBezTo>
                  <a:pt x="1259" y="1093"/>
                  <a:pt x="1259" y="1093"/>
                  <a:pt x="1259" y="1093"/>
                </a:cubicBezTo>
                <a:cubicBezTo>
                  <a:pt x="1261" y="1093"/>
                  <a:pt x="1261" y="1093"/>
                  <a:pt x="1261" y="1093"/>
                </a:cubicBezTo>
                <a:cubicBezTo>
                  <a:pt x="1263" y="1096"/>
                  <a:pt x="1259" y="1098"/>
                  <a:pt x="1264" y="1098"/>
                </a:cubicBezTo>
                <a:cubicBezTo>
                  <a:pt x="1264" y="1095"/>
                  <a:pt x="1264" y="1095"/>
                  <a:pt x="1264" y="1095"/>
                </a:cubicBezTo>
                <a:cubicBezTo>
                  <a:pt x="1267" y="1097"/>
                  <a:pt x="1269" y="1098"/>
                  <a:pt x="1271" y="1100"/>
                </a:cubicBezTo>
                <a:cubicBezTo>
                  <a:pt x="1269" y="1100"/>
                  <a:pt x="1269" y="1100"/>
                  <a:pt x="1269" y="1100"/>
                </a:cubicBezTo>
                <a:cubicBezTo>
                  <a:pt x="1269" y="1108"/>
                  <a:pt x="1269" y="1108"/>
                  <a:pt x="1269" y="1108"/>
                </a:cubicBezTo>
                <a:cubicBezTo>
                  <a:pt x="1271" y="1103"/>
                  <a:pt x="1271" y="1113"/>
                  <a:pt x="1271" y="1113"/>
                </a:cubicBezTo>
                <a:cubicBezTo>
                  <a:pt x="1269" y="1113"/>
                  <a:pt x="1269" y="1113"/>
                  <a:pt x="1269" y="1113"/>
                </a:cubicBezTo>
                <a:cubicBezTo>
                  <a:pt x="1268" y="1116"/>
                  <a:pt x="1271" y="1112"/>
                  <a:pt x="1271" y="1115"/>
                </a:cubicBezTo>
                <a:cubicBezTo>
                  <a:pt x="1272" y="1120"/>
                  <a:pt x="1269" y="1119"/>
                  <a:pt x="1269" y="1120"/>
                </a:cubicBezTo>
                <a:cubicBezTo>
                  <a:pt x="1268" y="1125"/>
                  <a:pt x="1274" y="1128"/>
                  <a:pt x="1269" y="1135"/>
                </a:cubicBezTo>
                <a:cubicBezTo>
                  <a:pt x="1271" y="1135"/>
                  <a:pt x="1271" y="1135"/>
                  <a:pt x="1271" y="1135"/>
                </a:cubicBezTo>
                <a:cubicBezTo>
                  <a:pt x="1271" y="1138"/>
                  <a:pt x="1271" y="1138"/>
                  <a:pt x="1271" y="1138"/>
                </a:cubicBezTo>
                <a:cubicBezTo>
                  <a:pt x="1273" y="1139"/>
                  <a:pt x="1287" y="1140"/>
                  <a:pt x="1279" y="1143"/>
                </a:cubicBezTo>
                <a:cubicBezTo>
                  <a:pt x="1279" y="1145"/>
                  <a:pt x="1279" y="1145"/>
                  <a:pt x="1279" y="1145"/>
                </a:cubicBezTo>
                <a:cubicBezTo>
                  <a:pt x="1274" y="1143"/>
                  <a:pt x="1275" y="1142"/>
                  <a:pt x="1269" y="1140"/>
                </a:cubicBezTo>
                <a:cubicBezTo>
                  <a:pt x="1269" y="1145"/>
                  <a:pt x="1269" y="1145"/>
                  <a:pt x="1269" y="1145"/>
                </a:cubicBezTo>
                <a:cubicBezTo>
                  <a:pt x="1267" y="1144"/>
                  <a:pt x="1266" y="1144"/>
                  <a:pt x="1264" y="1143"/>
                </a:cubicBezTo>
                <a:cubicBezTo>
                  <a:pt x="1264" y="1145"/>
                  <a:pt x="1264" y="1145"/>
                  <a:pt x="1264" y="1145"/>
                </a:cubicBezTo>
                <a:cubicBezTo>
                  <a:pt x="1267" y="1148"/>
                  <a:pt x="1265" y="1145"/>
                  <a:pt x="1266" y="1150"/>
                </a:cubicBezTo>
                <a:cubicBezTo>
                  <a:pt x="1269" y="1148"/>
                  <a:pt x="1269" y="1147"/>
                  <a:pt x="1271" y="1145"/>
                </a:cubicBezTo>
                <a:cubicBezTo>
                  <a:pt x="1271" y="1153"/>
                  <a:pt x="1271" y="1153"/>
                  <a:pt x="1271" y="1153"/>
                </a:cubicBezTo>
                <a:cubicBezTo>
                  <a:pt x="1276" y="1153"/>
                  <a:pt x="1276" y="1153"/>
                  <a:pt x="1276" y="1153"/>
                </a:cubicBezTo>
                <a:cubicBezTo>
                  <a:pt x="1274" y="1156"/>
                  <a:pt x="1277" y="1153"/>
                  <a:pt x="1274" y="1155"/>
                </a:cubicBezTo>
                <a:cubicBezTo>
                  <a:pt x="1274" y="1158"/>
                  <a:pt x="1274" y="1158"/>
                  <a:pt x="1274" y="1158"/>
                </a:cubicBezTo>
                <a:cubicBezTo>
                  <a:pt x="1271" y="1155"/>
                  <a:pt x="1273" y="1158"/>
                  <a:pt x="1271" y="1153"/>
                </a:cubicBezTo>
                <a:cubicBezTo>
                  <a:pt x="1270" y="1154"/>
                  <a:pt x="1268" y="1154"/>
                  <a:pt x="1266" y="1155"/>
                </a:cubicBezTo>
                <a:cubicBezTo>
                  <a:pt x="1266" y="1158"/>
                  <a:pt x="1266" y="1158"/>
                  <a:pt x="1266" y="1158"/>
                </a:cubicBezTo>
                <a:cubicBezTo>
                  <a:pt x="1263" y="1158"/>
                  <a:pt x="1267" y="1157"/>
                  <a:pt x="1264" y="1155"/>
                </a:cubicBezTo>
                <a:cubicBezTo>
                  <a:pt x="1261" y="1155"/>
                  <a:pt x="1261" y="1155"/>
                  <a:pt x="1261" y="1155"/>
                </a:cubicBezTo>
                <a:cubicBezTo>
                  <a:pt x="1261" y="1148"/>
                  <a:pt x="1261" y="1148"/>
                  <a:pt x="1261" y="1148"/>
                </a:cubicBezTo>
                <a:cubicBezTo>
                  <a:pt x="1254" y="1148"/>
                  <a:pt x="1254" y="1148"/>
                  <a:pt x="1254" y="1148"/>
                </a:cubicBezTo>
                <a:cubicBezTo>
                  <a:pt x="1254" y="1143"/>
                  <a:pt x="1254" y="1143"/>
                  <a:pt x="1254" y="1143"/>
                </a:cubicBezTo>
                <a:cubicBezTo>
                  <a:pt x="1251" y="1143"/>
                  <a:pt x="1251" y="1143"/>
                  <a:pt x="1251" y="1143"/>
                </a:cubicBezTo>
                <a:cubicBezTo>
                  <a:pt x="1251" y="1150"/>
                  <a:pt x="1251" y="1150"/>
                  <a:pt x="1251" y="1150"/>
                </a:cubicBezTo>
                <a:cubicBezTo>
                  <a:pt x="1259" y="1150"/>
                  <a:pt x="1259" y="1150"/>
                  <a:pt x="1259" y="1150"/>
                </a:cubicBezTo>
                <a:cubicBezTo>
                  <a:pt x="1259" y="1155"/>
                  <a:pt x="1259" y="1155"/>
                  <a:pt x="1259" y="1155"/>
                </a:cubicBezTo>
                <a:cubicBezTo>
                  <a:pt x="1254" y="1155"/>
                  <a:pt x="1254" y="1155"/>
                  <a:pt x="1254" y="1155"/>
                </a:cubicBezTo>
                <a:cubicBezTo>
                  <a:pt x="1254" y="1163"/>
                  <a:pt x="1254" y="1163"/>
                  <a:pt x="1254" y="1163"/>
                </a:cubicBezTo>
                <a:cubicBezTo>
                  <a:pt x="1261" y="1163"/>
                  <a:pt x="1261" y="1163"/>
                  <a:pt x="1261" y="1163"/>
                </a:cubicBezTo>
                <a:cubicBezTo>
                  <a:pt x="1261" y="1165"/>
                  <a:pt x="1261" y="1165"/>
                  <a:pt x="1261" y="1165"/>
                </a:cubicBezTo>
                <a:cubicBezTo>
                  <a:pt x="1256" y="1165"/>
                  <a:pt x="1256" y="1165"/>
                  <a:pt x="1256" y="1165"/>
                </a:cubicBezTo>
                <a:cubicBezTo>
                  <a:pt x="1257" y="1168"/>
                  <a:pt x="1258" y="1170"/>
                  <a:pt x="1259" y="1173"/>
                </a:cubicBezTo>
                <a:cubicBezTo>
                  <a:pt x="1261" y="1172"/>
                  <a:pt x="1264" y="1171"/>
                  <a:pt x="1266" y="1170"/>
                </a:cubicBezTo>
                <a:cubicBezTo>
                  <a:pt x="1266" y="1173"/>
                  <a:pt x="1266" y="1173"/>
                  <a:pt x="1266" y="1173"/>
                </a:cubicBezTo>
                <a:cubicBezTo>
                  <a:pt x="1270" y="1176"/>
                  <a:pt x="1270" y="1177"/>
                  <a:pt x="1271" y="1183"/>
                </a:cubicBezTo>
                <a:cubicBezTo>
                  <a:pt x="1276" y="1183"/>
                  <a:pt x="1276" y="1183"/>
                  <a:pt x="1276" y="1183"/>
                </a:cubicBezTo>
                <a:cubicBezTo>
                  <a:pt x="1274" y="1187"/>
                  <a:pt x="1273" y="1187"/>
                  <a:pt x="1271" y="1193"/>
                </a:cubicBezTo>
                <a:close/>
                <a:moveTo>
                  <a:pt x="1159" y="1297"/>
                </a:moveTo>
                <a:cubicBezTo>
                  <a:pt x="1159" y="1302"/>
                  <a:pt x="1159" y="1302"/>
                  <a:pt x="1159" y="1302"/>
                </a:cubicBezTo>
                <a:cubicBezTo>
                  <a:pt x="1156" y="1300"/>
                  <a:pt x="1159" y="1303"/>
                  <a:pt x="1157" y="1300"/>
                </a:cubicBezTo>
                <a:cubicBezTo>
                  <a:pt x="1154" y="1298"/>
                  <a:pt x="1156" y="1300"/>
                  <a:pt x="1154" y="1297"/>
                </a:cubicBezTo>
                <a:lnTo>
                  <a:pt x="1159" y="1297"/>
                </a:lnTo>
                <a:close/>
                <a:moveTo>
                  <a:pt x="1142" y="1312"/>
                </a:moveTo>
                <a:cubicBezTo>
                  <a:pt x="1142" y="1305"/>
                  <a:pt x="1142" y="1305"/>
                  <a:pt x="1142" y="1305"/>
                </a:cubicBezTo>
                <a:cubicBezTo>
                  <a:pt x="1144" y="1305"/>
                  <a:pt x="1144" y="1305"/>
                  <a:pt x="1144" y="1305"/>
                </a:cubicBezTo>
                <a:cubicBezTo>
                  <a:pt x="1144" y="1312"/>
                  <a:pt x="1144" y="1312"/>
                  <a:pt x="1144" y="1312"/>
                </a:cubicBezTo>
                <a:lnTo>
                  <a:pt x="1142" y="1312"/>
                </a:lnTo>
                <a:close/>
                <a:moveTo>
                  <a:pt x="1112" y="1317"/>
                </a:moveTo>
                <a:cubicBezTo>
                  <a:pt x="1117" y="1317"/>
                  <a:pt x="1117" y="1317"/>
                  <a:pt x="1117" y="1317"/>
                </a:cubicBezTo>
                <a:cubicBezTo>
                  <a:pt x="1117" y="1320"/>
                  <a:pt x="1117" y="1320"/>
                  <a:pt x="1117" y="1320"/>
                </a:cubicBezTo>
                <a:cubicBezTo>
                  <a:pt x="1112" y="1319"/>
                  <a:pt x="1115" y="1320"/>
                  <a:pt x="1112" y="1317"/>
                </a:cubicBezTo>
                <a:close/>
                <a:moveTo>
                  <a:pt x="982" y="1342"/>
                </a:moveTo>
                <a:cubicBezTo>
                  <a:pt x="987" y="1342"/>
                  <a:pt x="987" y="1342"/>
                  <a:pt x="987" y="1342"/>
                </a:cubicBezTo>
                <a:cubicBezTo>
                  <a:pt x="987" y="1345"/>
                  <a:pt x="987" y="1345"/>
                  <a:pt x="987" y="1345"/>
                </a:cubicBezTo>
                <a:cubicBezTo>
                  <a:pt x="982" y="1343"/>
                  <a:pt x="985" y="1345"/>
                  <a:pt x="982" y="1342"/>
                </a:cubicBezTo>
                <a:close/>
                <a:moveTo>
                  <a:pt x="984" y="1355"/>
                </a:moveTo>
                <a:cubicBezTo>
                  <a:pt x="982" y="1358"/>
                  <a:pt x="984" y="1356"/>
                  <a:pt x="979" y="1357"/>
                </a:cubicBezTo>
                <a:cubicBezTo>
                  <a:pt x="979" y="1352"/>
                  <a:pt x="979" y="1352"/>
                  <a:pt x="979" y="1352"/>
                </a:cubicBezTo>
                <a:cubicBezTo>
                  <a:pt x="982" y="1355"/>
                  <a:pt x="980" y="1352"/>
                  <a:pt x="982" y="1355"/>
                </a:cubicBezTo>
                <a:lnTo>
                  <a:pt x="984" y="1355"/>
                </a:lnTo>
                <a:close/>
                <a:moveTo>
                  <a:pt x="984" y="1330"/>
                </a:moveTo>
                <a:cubicBezTo>
                  <a:pt x="984" y="1325"/>
                  <a:pt x="984" y="1325"/>
                  <a:pt x="984" y="1325"/>
                </a:cubicBezTo>
                <a:cubicBezTo>
                  <a:pt x="987" y="1328"/>
                  <a:pt x="985" y="1325"/>
                  <a:pt x="987" y="1330"/>
                </a:cubicBezTo>
                <a:lnTo>
                  <a:pt x="984" y="1330"/>
                </a:lnTo>
                <a:close/>
                <a:moveTo>
                  <a:pt x="979" y="1320"/>
                </a:moveTo>
                <a:cubicBezTo>
                  <a:pt x="984" y="1320"/>
                  <a:pt x="984" y="1320"/>
                  <a:pt x="984" y="1320"/>
                </a:cubicBezTo>
                <a:cubicBezTo>
                  <a:pt x="984" y="1322"/>
                  <a:pt x="984" y="1322"/>
                  <a:pt x="984" y="1322"/>
                </a:cubicBezTo>
                <a:cubicBezTo>
                  <a:pt x="979" y="1321"/>
                  <a:pt x="982" y="1323"/>
                  <a:pt x="979" y="1320"/>
                </a:cubicBezTo>
                <a:close/>
                <a:moveTo>
                  <a:pt x="979" y="1297"/>
                </a:moveTo>
                <a:cubicBezTo>
                  <a:pt x="984" y="1297"/>
                  <a:pt x="984" y="1297"/>
                  <a:pt x="984" y="1297"/>
                </a:cubicBezTo>
                <a:cubicBezTo>
                  <a:pt x="984" y="1300"/>
                  <a:pt x="984" y="1300"/>
                  <a:pt x="984" y="1300"/>
                </a:cubicBezTo>
                <a:cubicBezTo>
                  <a:pt x="979" y="1299"/>
                  <a:pt x="982" y="1300"/>
                  <a:pt x="979" y="1297"/>
                </a:cubicBezTo>
                <a:close/>
                <a:moveTo>
                  <a:pt x="974" y="1335"/>
                </a:moveTo>
                <a:cubicBezTo>
                  <a:pt x="974" y="1327"/>
                  <a:pt x="974" y="1327"/>
                  <a:pt x="974" y="1327"/>
                </a:cubicBezTo>
                <a:cubicBezTo>
                  <a:pt x="977" y="1327"/>
                  <a:pt x="977" y="1327"/>
                  <a:pt x="977" y="1327"/>
                </a:cubicBezTo>
                <a:cubicBezTo>
                  <a:pt x="977" y="1335"/>
                  <a:pt x="977" y="1335"/>
                  <a:pt x="977" y="1335"/>
                </a:cubicBezTo>
                <a:lnTo>
                  <a:pt x="974" y="1335"/>
                </a:lnTo>
                <a:close/>
                <a:moveTo>
                  <a:pt x="977" y="1342"/>
                </a:moveTo>
                <a:cubicBezTo>
                  <a:pt x="974" y="1342"/>
                  <a:pt x="974" y="1342"/>
                  <a:pt x="974" y="1342"/>
                </a:cubicBezTo>
                <a:cubicBezTo>
                  <a:pt x="974" y="1337"/>
                  <a:pt x="974" y="1337"/>
                  <a:pt x="974" y="1337"/>
                </a:cubicBezTo>
                <a:cubicBezTo>
                  <a:pt x="977" y="1340"/>
                  <a:pt x="975" y="1337"/>
                  <a:pt x="977" y="1342"/>
                </a:cubicBezTo>
                <a:close/>
                <a:moveTo>
                  <a:pt x="967" y="1317"/>
                </a:moveTo>
                <a:cubicBezTo>
                  <a:pt x="971" y="1320"/>
                  <a:pt x="970" y="1319"/>
                  <a:pt x="972" y="1325"/>
                </a:cubicBezTo>
                <a:cubicBezTo>
                  <a:pt x="969" y="1325"/>
                  <a:pt x="969" y="1325"/>
                  <a:pt x="969" y="1325"/>
                </a:cubicBezTo>
                <a:cubicBezTo>
                  <a:pt x="969" y="1322"/>
                  <a:pt x="969" y="1322"/>
                  <a:pt x="969" y="1322"/>
                </a:cubicBezTo>
                <a:cubicBezTo>
                  <a:pt x="967" y="1320"/>
                  <a:pt x="968" y="1322"/>
                  <a:pt x="967" y="1317"/>
                </a:cubicBezTo>
                <a:close/>
                <a:moveTo>
                  <a:pt x="860" y="1307"/>
                </a:moveTo>
                <a:cubicBezTo>
                  <a:pt x="857" y="1307"/>
                  <a:pt x="857" y="1307"/>
                  <a:pt x="857" y="1307"/>
                </a:cubicBezTo>
                <a:cubicBezTo>
                  <a:pt x="857" y="1302"/>
                  <a:pt x="857" y="1302"/>
                  <a:pt x="857" y="1302"/>
                </a:cubicBezTo>
                <a:cubicBezTo>
                  <a:pt x="855" y="1302"/>
                  <a:pt x="854" y="1301"/>
                  <a:pt x="852" y="1300"/>
                </a:cubicBezTo>
                <a:cubicBezTo>
                  <a:pt x="852" y="1305"/>
                  <a:pt x="852" y="1305"/>
                  <a:pt x="852" y="1305"/>
                </a:cubicBezTo>
                <a:cubicBezTo>
                  <a:pt x="850" y="1305"/>
                  <a:pt x="850" y="1305"/>
                  <a:pt x="850" y="1305"/>
                </a:cubicBezTo>
                <a:cubicBezTo>
                  <a:pt x="850" y="1302"/>
                  <a:pt x="850" y="1302"/>
                  <a:pt x="850" y="1302"/>
                </a:cubicBezTo>
                <a:cubicBezTo>
                  <a:pt x="847" y="1302"/>
                  <a:pt x="847" y="1302"/>
                  <a:pt x="847" y="1302"/>
                </a:cubicBezTo>
                <a:cubicBezTo>
                  <a:pt x="848" y="1301"/>
                  <a:pt x="849" y="1299"/>
                  <a:pt x="850" y="1297"/>
                </a:cubicBezTo>
                <a:cubicBezTo>
                  <a:pt x="846" y="1294"/>
                  <a:pt x="848" y="1299"/>
                  <a:pt x="845" y="1295"/>
                </a:cubicBezTo>
                <a:cubicBezTo>
                  <a:pt x="849" y="1296"/>
                  <a:pt x="853" y="1297"/>
                  <a:pt x="857" y="1297"/>
                </a:cubicBezTo>
                <a:cubicBezTo>
                  <a:pt x="857" y="1302"/>
                  <a:pt x="857" y="1302"/>
                  <a:pt x="857" y="1302"/>
                </a:cubicBezTo>
                <a:cubicBezTo>
                  <a:pt x="860" y="1305"/>
                  <a:pt x="858" y="1302"/>
                  <a:pt x="860" y="1307"/>
                </a:cubicBezTo>
                <a:close/>
                <a:moveTo>
                  <a:pt x="845" y="1288"/>
                </a:moveTo>
                <a:cubicBezTo>
                  <a:pt x="852" y="1288"/>
                  <a:pt x="852" y="1288"/>
                  <a:pt x="852" y="1288"/>
                </a:cubicBezTo>
                <a:cubicBezTo>
                  <a:pt x="852" y="1292"/>
                  <a:pt x="852" y="1292"/>
                  <a:pt x="852" y="1292"/>
                </a:cubicBezTo>
                <a:cubicBezTo>
                  <a:pt x="846" y="1291"/>
                  <a:pt x="847" y="1292"/>
                  <a:pt x="845" y="1288"/>
                </a:cubicBezTo>
                <a:close/>
                <a:moveTo>
                  <a:pt x="852" y="1278"/>
                </a:moveTo>
                <a:cubicBezTo>
                  <a:pt x="849" y="1280"/>
                  <a:pt x="851" y="1278"/>
                  <a:pt x="850" y="1283"/>
                </a:cubicBezTo>
                <a:cubicBezTo>
                  <a:pt x="847" y="1280"/>
                  <a:pt x="849" y="1283"/>
                  <a:pt x="847" y="1280"/>
                </a:cubicBezTo>
                <a:cubicBezTo>
                  <a:pt x="844" y="1277"/>
                  <a:pt x="846" y="1280"/>
                  <a:pt x="845" y="1275"/>
                </a:cubicBezTo>
                <a:cubicBezTo>
                  <a:pt x="852" y="1275"/>
                  <a:pt x="852" y="1275"/>
                  <a:pt x="852" y="1275"/>
                </a:cubicBezTo>
                <a:lnTo>
                  <a:pt x="852" y="1278"/>
                </a:lnTo>
                <a:close/>
                <a:moveTo>
                  <a:pt x="842" y="1270"/>
                </a:moveTo>
                <a:cubicBezTo>
                  <a:pt x="844" y="1267"/>
                  <a:pt x="842" y="1270"/>
                  <a:pt x="845" y="1268"/>
                </a:cubicBezTo>
                <a:cubicBezTo>
                  <a:pt x="845" y="1265"/>
                  <a:pt x="845" y="1265"/>
                  <a:pt x="845" y="1265"/>
                </a:cubicBezTo>
                <a:cubicBezTo>
                  <a:pt x="847" y="1268"/>
                  <a:pt x="846" y="1265"/>
                  <a:pt x="847" y="1270"/>
                </a:cubicBezTo>
                <a:lnTo>
                  <a:pt x="842" y="1270"/>
                </a:lnTo>
                <a:close/>
                <a:moveTo>
                  <a:pt x="845" y="1305"/>
                </a:moveTo>
                <a:cubicBezTo>
                  <a:pt x="842" y="1305"/>
                  <a:pt x="842" y="1305"/>
                  <a:pt x="842" y="1305"/>
                </a:cubicBezTo>
                <a:cubicBezTo>
                  <a:pt x="842" y="1300"/>
                  <a:pt x="842" y="1300"/>
                  <a:pt x="842" y="1300"/>
                </a:cubicBezTo>
                <a:cubicBezTo>
                  <a:pt x="845" y="1303"/>
                  <a:pt x="843" y="1300"/>
                  <a:pt x="845" y="1305"/>
                </a:cubicBezTo>
                <a:close/>
                <a:moveTo>
                  <a:pt x="730" y="1275"/>
                </a:moveTo>
                <a:cubicBezTo>
                  <a:pt x="727" y="1275"/>
                  <a:pt x="727" y="1275"/>
                  <a:pt x="727" y="1275"/>
                </a:cubicBezTo>
                <a:cubicBezTo>
                  <a:pt x="727" y="1270"/>
                  <a:pt x="727" y="1270"/>
                  <a:pt x="727" y="1270"/>
                </a:cubicBezTo>
                <a:cubicBezTo>
                  <a:pt x="730" y="1273"/>
                  <a:pt x="728" y="1270"/>
                  <a:pt x="730" y="1275"/>
                </a:cubicBezTo>
                <a:close/>
                <a:moveTo>
                  <a:pt x="652" y="1245"/>
                </a:moveTo>
                <a:cubicBezTo>
                  <a:pt x="653" y="1243"/>
                  <a:pt x="654" y="1242"/>
                  <a:pt x="655" y="1240"/>
                </a:cubicBezTo>
                <a:cubicBezTo>
                  <a:pt x="659" y="1243"/>
                  <a:pt x="660" y="1245"/>
                  <a:pt x="660" y="1245"/>
                </a:cubicBezTo>
                <a:lnTo>
                  <a:pt x="652" y="1245"/>
                </a:lnTo>
                <a:close/>
                <a:moveTo>
                  <a:pt x="543" y="1243"/>
                </a:moveTo>
                <a:cubicBezTo>
                  <a:pt x="538" y="1243"/>
                  <a:pt x="538" y="1243"/>
                  <a:pt x="538" y="1243"/>
                </a:cubicBezTo>
                <a:cubicBezTo>
                  <a:pt x="540" y="1240"/>
                  <a:pt x="537" y="1242"/>
                  <a:pt x="540" y="1240"/>
                </a:cubicBezTo>
                <a:cubicBezTo>
                  <a:pt x="540" y="1238"/>
                  <a:pt x="540" y="1238"/>
                  <a:pt x="540" y="1238"/>
                </a:cubicBezTo>
                <a:cubicBezTo>
                  <a:pt x="543" y="1240"/>
                  <a:pt x="541" y="1238"/>
                  <a:pt x="543" y="1243"/>
                </a:cubicBezTo>
                <a:close/>
                <a:moveTo>
                  <a:pt x="480" y="1233"/>
                </a:moveTo>
                <a:cubicBezTo>
                  <a:pt x="485" y="1233"/>
                  <a:pt x="485" y="1233"/>
                  <a:pt x="485" y="1233"/>
                </a:cubicBezTo>
                <a:cubicBezTo>
                  <a:pt x="485" y="1235"/>
                  <a:pt x="485" y="1235"/>
                  <a:pt x="485" y="1235"/>
                </a:cubicBezTo>
                <a:cubicBezTo>
                  <a:pt x="480" y="1234"/>
                  <a:pt x="483" y="1235"/>
                  <a:pt x="480" y="1233"/>
                </a:cubicBezTo>
                <a:close/>
                <a:moveTo>
                  <a:pt x="475" y="1235"/>
                </a:moveTo>
                <a:cubicBezTo>
                  <a:pt x="472" y="1238"/>
                  <a:pt x="475" y="1236"/>
                  <a:pt x="470" y="1238"/>
                </a:cubicBezTo>
                <a:cubicBezTo>
                  <a:pt x="470" y="1233"/>
                  <a:pt x="470" y="1233"/>
                  <a:pt x="470" y="1233"/>
                </a:cubicBezTo>
                <a:cubicBezTo>
                  <a:pt x="473" y="1235"/>
                  <a:pt x="471" y="1232"/>
                  <a:pt x="473" y="1235"/>
                </a:cubicBezTo>
                <a:lnTo>
                  <a:pt x="475" y="1235"/>
                </a:lnTo>
                <a:close/>
                <a:moveTo>
                  <a:pt x="450" y="1265"/>
                </a:moveTo>
                <a:cubicBezTo>
                  <a:pt x="455" y="1268"/>
                  <a:pt x="454" y="1267"/>
                  <a:pt x="455" y="1273"/>
                </a:cubicBezTo>
                <a:cubicBezTo>
                  <a:pt x="453" y="1273"/>
                  <a:pt x="453" y="1273"/>
                  <a:pt x="453" y="1273"/>
                </a:cubicBezTo>
                <a:cubicBezTo>
                  <a:pt x="453" y="1270"/>
                  <a:pt x="453" y="1270"/>
                  <a:pt x="453" y="1270"/>
                </a:cubicBezTo>
                <a:cubicBezTo>
                  <a:pt x="450" y="1267"/>
                  <a:pt x="452" y="1270"/>
                  <a:pt x="450" y="1265"/>
                </a:cubicBezTo>
                <a:close/>
                <a:moveTo>
                  <a:pt x="410" y="1292"/>
                </a:moveTo>
                <a:cubicBezTo>
                  <a:pt x="415" y="1292"/>
                  <a:pt x="415" y="1292"/>
                  <a:pt x="415" y="1292"/>
                </a:cubicBezTo>
                <a:cubicBezTo>
                  <a:pt x="415" y="1297"/>
                  <a:pt x="415" y="1297"/>
                  <a:pt x="415" y="1297"/>
                </a:cubicBezTo>
                <a:cubicBezTo>
                  <a:pt x="412" y="1295"/>
                  <a:pt x="415" y="1298"/>
                  <a:pt x="413" y="1295"/>
                </a:cubicBezTo>
                <a:cubicBezTo>
                  <a:pt x="410" y="1293"/>
                  <a:pt x="412" y="1295"/>
                  <a:pt x="410" y="1292"/>
                </a:cubicBezTo>
                <a:close/>
                <a:moveTo>
                  <a:pt x="315" y="1173"/>
                </a:moveTo>
                <a:cubicBezTo>
                  <a:pt x="318" y="1173"/>
                  <a:pt x="318" y="1173"/>
                  <a:pt x="318" y="1173"/>
                </a:cubicBezTo>
                <a:cubicBezTo>
                  <a:pt x="321" y="1176"/>
                  <a:pt x="318" y="1174"/>
                  <a:pt x="323" y="1175"/>
                </a:cubicBezTo>
                <a:cubicBezTo>
                  <a:pt x="322" y="1181"/>
                  <a:pt x="321" y="1184"/>
                  <a:pt x="320" y="1193"/>
                </a:cubicBezTo>
                <a:cubicBezTo>
                  <a:pt x="315" y="1193"/>
                  <a:pt x="315" y="1193"/>
                  <a:pt x="315" y="1193"/>
                </a:cubicBezTo>
                <a:cubicBezTo>
                  <a:pt x="315" y="1190"/>
                  <a:pt x="315" y="1190"/>
                  <a:pt x="315" y="1190"/>
                </a:cubicBezTo>
                <a:cubicBezTo>
                  <a:pt x="318" y="1190"/>
                  <a:pt x="318" y="1190"/>
                  <a:pt x="318" y="1190"/>
                </a:cubicBezTo>
                <a:cubicBezTo>
                  <a:pt x="316" y="1185"/>
                  <a:pt x="315" y="1180"/>
                  <a:pt x="315" y="1173"/>
                </a:cubicBezTo>
                <a:close/>
                <a:moveTo>
                  <a:pt x="328" y="1173"/>
                </a:moveTo>
                <a:cubicBezTo>
                  <a:pt x="328" y="1165"/>
                  <a:pt x="328" y="1165"/>
                  <a:pt x="328" y="1165"/>
                </a:cubicBezTo>
                <a:cubicBezTo>
                  <a:pt x="330" y="1165"/>
                  <a:pt x="330" y="1165"/>
                  <a:pt x="330" y="1165"/>
                </a:cubicBezTo>
                <a:cubicBezTo>
                  <a:pt x="330" y="1173"/>
                  <a:pt x="330" y="1173"/>
                  <a:pt x="330" y="1173"/>
                </a:cubicBezTo>
                <a:lnTo>
                  <a:pt x="328" y="1173"/>
                </a:lnTo>
                <a:close/>
                <a:moveTo>
                  <a:pt x="340" y="1170"/>
                </a:moveTo>
                <a:cubicBezTo>
                  <a:pt x="334" y="1173"/>
                  <a:pt x="337" y="1172"/>
                  <a:pt x="333" y="1168"/>
                </a:cubicBezTo>
                <a:cubicBezTo>
                  <a:pt x="335" y="1168"/>
                  <a:pt x="342" y="1166"/>
                  <a:pt x="340" y="1170"/>
                </a:cubicBezTo>
                <a:close/>
                <a:moveTo>
                  <a:pt x="343" y="1175"/>
                </a:moveTo>
                <a:cubicBezTo>
                  <a:pt x="343" y="1178"/>
                  <a:pt x="343" y="1178"/>
                  <a:pt x="343" y="1178"/>
                </a:cubicBezTo>
                <a:cubicBezTo>
                  <a:pt x="338" y="1176"/>
                  <a:pt x="341" y="1178"/>
                  <a:pt x="338" y="1175"/>
                </a:cubicBezTo>
                <a:lnTo>
                  <a:pt x="343" y="1175"/>
                </a:lnTo>
                <a:close/>
                <a:moveTo>
                  <a:pt x="231" y="998"/>
                </a:moveTo>
                <a:cubicBezTo>
                  <a:pt x="228" y="998"/>
                  <a:pt x="228" y="998"/>
                  <a:pt x="228" y="998"/>
                </a:cubicBezTo>
                <a:cubicBezTo>
                  <a:pt x="228" y="995"/>
                  <a:pt x="228" y="995"/>
                  <a:pt x="228" y="995"/>
                </a:cubicBezTo>
                <a:cubicBezTo>
                  <a:pt x="225" y="993"/>
                  <a:pt x="227" y="995"/>
                  <a:pt x="226" y="990"/>
                </a:cubicBezTo>
                <a:cubicBezTo>
                  <a:pt x="230" y="993"/>
                  <a:pt x="229" y="992"/>
                  <a:pt x="231" y="998"/>
                </a:cubicBezTo>
                <a:close/>
                <a:moveTo>
                  <a:pt x="226" y="978"/>
                </a:moveTo>
                <a:cubicBezTo>
                  <a:pt x="226" y="970"/>
                  <a:pt x="226" y="970"/>
                  <a:pt x="226" y="970"/>
                </a:cubicBezTo>
                <a:cubicBezTo>
                  <a:pt x="228" y="970"/>
                  <a:pt x="228" y="970"/>
                  <a:pt x="228" y="970"/>
                </a:cubicBezTo>
                <a:cubicBezTo>
                  <a:pt x="228" y="978"/>
                  <a:pt x="228" y="978"/>
                  <a:pt x="228" y="978"/>
                </a:cubicBezTo>
                <a:lnTo>
                  <a:pt x="226" y="978"/>
                </a:lnTo>
                <a:close/>
                <a:moveTo>
                  <a:pt x="231" y="1013"/>
                </a:moveTo>
                <a:cubicBezTo>
                  <a:pt x="231" y="1015"/>
                  <a:pt x="231" y="1015"/>
                  <a:pt x="231" y="1015"/>
                </a:cubicBezTo>
                <a:cubicBezTo>
                  <a:pt x="226" y="1014"/>
                  <a:pt x="228" y="1016"/>
                  <a:pt x="226" y="1013"/>
                </a:cubicBezTo>
                <a:lnTo>
                  <a:pt x="231" y="1013"/>
                </a:lnTo>
                <a:close/>
                <a:moveTo>
                  <a:pt x="233" y="1028"/>
                </a:moveTo>
                <a:cubicBezTo>
                  <a:pt x="233" y="1023"/>
                  <a:pt x="233" y="1023"/>
                  <a:pt x="233" y="1023"/>
                </a:cubicBezTo>
                <a:cubicBezTo>
                  <a:pt x="236" y="1026"/>
                  <a:pt x="234" y="1023"/>
                  <a:pt x="236" y="1028"/>
                </a:cubicBezTo>
                <a:lnTo>
                  <a:pt x="233" y="1028"/>
                </a:lnTo>
                <a:close/>
                <a:moveTo>
                  <a:pt x="238" y="1005"/>
                </a:moveTo>
                <a:cubicBezTo>
                  <a:pt x="240" y="1003"/>
                  <a:pt x="238" y="1005"/>
                  <a:pt x="241" y="1003"/>
                </a:cubicBezTo>
                <a:cubicBezTo>
                  <a:pt x="241" y="1000"/>
                  <a:pt x="241" y="1000"/>
                  <a:pt x="241" y="1000"/>
                </a:cubicBezTo>
                <a:cubicBezTo>
                  <a:pt x="243" y="1003"/>
                  <a:pt x="242" y="1000"/>
                  <a:pt x="243" y="1005"/>
                </a:cubicBezTo>
                <a:lnTo>
                  <a:pt x="238" y="1005"/>
                </a:lnTo>
                <a:close/>
                <a:moveTo>
                  <a:pt x="248" y="1018"/>
                </a:moveTo>
                <a:cubicBezTo>
                  <a:pt x="248" y="1020"/>
                  <a:pt x="248" y="1020"/>
                  <a:pt x="248" y="1020"/>
                </a:cubicBezTo>
                <a:cubicBezTo>
                  <a:pt x="243" y="1019"/>
                  <a:pt x="246" y="1021"/>
                  <a:pt x="243" y="1018"/>
                </a:cubicBezTo>
                <a:lnTo>
                  <a:pt x="248" y="1018"/>
                </a:lnTo>
                <a:close/>
                <a:moveTo>
                  <a:pt x="241" y="1023"/>
                </a:moveTo>
                <a:cubicBezTo>
                  <a:pt x="243" y="1025"/>
                  <a:pt x="241" y="1023"/>
                  <a:pt x="243" y="1025"/>
                </a:cubicBezTo>
                <a:cubicBezTo>
                  <a:pt x="246" y="1025"/>
                  <a:pt x="246" y="1025"/>
                  <a:pt x="246" y="1025"/>
                </a:cubicBezTo>
                <a:cubicBezTo>
                  <a:pt x="243" y="1028"/>
                  <a:pt x="246" y="1026"/>
                  <a:pt x="241" y="1028"/>
                </a:cubicBezTo>
                <a:cubicBezTo>
                  <a:pt x="241" y="1023"/>
                  <a:pt x="241" y="1023"/>
                  <a:pt x="241" y="1023"/>
                </a:cubicBezTo>
                <a:cubicBezTo>
                  <a:pt x="238" y="1023"/>
                  <a:pt x="238" y="1023"/>
                  <a:pt x="238" y="1023"/>
                </a:cubicBezTo>
                <a:cubicBezTo>
                  <a:pt x="238" y="1018"/>
                  <a:pt x="238" y="1018"/>
                  <a:pt x="238" y="1018"/>
                </a:cubicBezTo>
                <a:cubicBezTo>
                  <a:pt x="241" y="1021"/>
                  <a:pt x="239" y="1018"/>
                  <a:pt x="241" y="1023"/>
                </a:cubicBezTo>
                <a:close/>
                <a:moveTo>
                  <a:pt x="233" y="873"/>
                </a:moveTo>
                <a:cubicBezTo>
                  <a:pt x="231" y="873"/>
                  <a:pt x="231" y="873"/>
                  <a:pt x="231" y="873"/>
                </a:cubicBezTo>
                <a:cubicBezTo>
                  <a:pt x="231" y="868"/>
                  <a:pt x="231" y="868"/>
                  <a:pt x="231" y="868"/>
                </a:cubicBezTo>
                <a:cubicBezTo>
                  <a:pt x="233" y="871"/>
                  <a:pt x="232" y="868"/>
                  <a:pt x="233" y="873"/>
                </a:cubicBezTo>
                <a:close/>
                <a:moveTo>
                  <a:pt x="231" y="866"/>
                </a:moveTo>
                <a:cubicBezTo>
                  <a:pt x="231" y="861"/>
                  <a:pt x="231" y="861"/>
                  <a:pt x="231" y="861"/>
                </a:cubicBezTo>
                <a:cubicBezTo>
                  <a:pt x="233" y="864"/>
                  <a:pt x="232" y="861"/>
                  <a:pt x="233" y="866"/>
                </a:cubicBezTo>
                <a:cubicBezTo>
                  <a:pt x="238" y="866"/>
                  <a:pt x="238" y="866"/>
                  <a:pt x="238" y="866"/>
                </a:cubicBezTo>
                <a:cubicBezTo>
                  <a:pt x="238" y="868"/>
                  <a:pt x="238" y="868"/>
                  <a:pt x="238" y="868"/>
                </a:cubicBezTo>
                <a:cubicBezTo>
                  <a:pt x="233" y="867"/>
                  <a:pt x="236" y="868"/>
                  <a:pt x="233" y="866"/>
                </a:cubicBezTo>
                <a:lnTo>
                  <a:pt x="231" y="866"/>
                </a:lnTo>
                <a:close/>
                <a:moveTo>
                  <a:pt x="248" y="878"/>
                </a:moveTo>
                <a:cubicBezTo>
                  <a:pt x="248" y="871"/>
                  <a:pt x="248" y="871"/>
                  <a:pt x="248" y="871"/>
                </a:cubicBezTo>
                <a:cubicBezTo>
                  <a:pt x="253" y="871"/>
                  <a:pt x="253" y="871"/>
                  <a:pt x="253" y="871"/>
                </a:cubicBezTo>
                <a:cubicBezTo>
                  <a:pt x="252" y="873"/>
                  <a:pt x="251" y="876"/>
                  <a:pt x="251" y="878"/>
                </a:cubicBezTo>
                <a:lnTo>
                  <a:pt x="248" y="878"/>
                </a:lnTo>
                <a:close/>
                <a:moveTo>
                  <a:pt x="253" y="861"/>
                </a:moveTo>
                <a:cubicBezTo>
                  <a:pt x="253" y="856"/>
                  <a:pt x="253" y="856"/>
                  <a:pt x="253" y="856"/>
                </a:cubicBezTo>
                <a:cubicBezTo>
                  <a:pt x="256" y="858"/>
                  <a:pt x="253" y="855"/>
                  <a:pt x="256" y="858"/>
                </a:cubicBezTo>
                <a:cubicBezTo>
                  <a:pt x="258" y="858"/>
                  <a:pt x="258" y="858"/>
                  <a:pt x="258" y="858"/>
                </a:cubicBezTo>
                <a:cubicBezTo>
                  <a:pt x="255" y="861"/>
                  <a:pt x="258" y="859"/>
                  <a:pt x="253" y="861"/>
                </a:cubicBezTo>
                <a:close/>
                <a:moveTo>
                  <a:pt x="261" y="858"/>
                </a:moveTo>
                <a:cubicBezTo>
                  <a:pt x="263" y="855"/>
                  <a:pt x="260" y="858"/>
                  <a:pt x="263" y="856"/>
                </a:cubicBezTo>
                <a:cubicBezTo>
                  <a:pt x="263" y="853"/>
                  <a:pt x="263" y="853"/>
                  <a:pt x="263" y="853"/>
                </a:cubicBezTo>
                <a:cubicBezTo>
                  <a:pt x="266" y="856"/>
                  <a:pt x="264" y="853"/>
                  <a:pt x="265" y="858"/>
                </a:cubicBezTo>
                <a:cubicBezTo>
                  <a:pt x="268" y="860"/>
                  <a:pt x="266" y="858"/>
                  <a:pt x="268" y="861"/>
                </a:cubicBezTo>
                <a:cubicBezTo>
                  <a:pt x="270" y="861"/>
                  <a:pt x="270" y="861"/>
                  <a:pt x="270" y="861"/>
                </a:cubicBezTo>
                <a:cubicBezTo>
                  <a:pt x="268" y="863"/>
                  <a:pt x="270" y="862"/>
                  <a:pt x="265" y="863"/>
                </a:cubicBezTo>
                <a:cubicBezTo>
                  <a:pt x="265" y="858"/>
                  <a:pt x="265" y="858"/>
                  <a:pt x="265" y="858"/>
                </a:cubicBezTo>
                <a:lnTo>
                  <a:pt x="261" y="858"/>
                </a:lnTo>
                <a:close/>
                <a:moveTo>
                  <a:pt x="256" y="753"/>
                </a:moveTo>
                <a:cubicBezTo>
                  <a:pt x="256" y="751"/>
                  <a:pt x="256" y="751"/>
                  <a:pt x="256" y="751"/>
                </a:cubicBezTo>
                <a:cubicBezTo>
                  <a:pt x="261" y="749"/>
                  <a:pt x="258" y="751"/>
                  <a:pt x="261" y="748"/>
                </a:cubicBezTo>
                <a:cubicBezTo>
                  <a:pt x="262" y="749"/>
                  <a:pt x="264" y="750"/>
                  <a:pt x="265" y="751"/>
                </a:cubicBezTo>
                <a:cubicBezTo>
                  <a:pt x="265" y="753"/>
                  <a:pt x="265" y="753"/>
                  <a:pt x="265" y="753"/>
                </a:cubicBezTo>
                <a:lnTo>
                  <a:pt x="256" y="753"/>
                </a:lnTo>
                <a:close/>
                <a:moveTo>
                  <a:pt x="221" y="698"/>
                </a:moveTo>
                <a:cubicBezTo>
                  <a:pt x="221" y="701"/>
                  <a:pt x="221" y="701"/>
                  <a:pt x="221" y="701"/>
                </a:cubicBezTo>
                <a:cubicBezTo>
                  <a:pt x="218" y="698"/>
                  <a:pt x="220" y="701"/>
                  <a:pt x="218" y="696"/>
                </a:cubicBezTo>
                <a:cubicBezTo>
                  <a:pt x="223" y="696"/>
                  <a:pt x="223" y="696"/>
                  <a:pt x="223" y="696"/>
                </a:cubicBezTo>
                <a:cubicBezTo>
                  <a:pt x="221" y="699"/>
                  <a:pt x="223" y="696"/>
                  <a:pt x="221" y="698"/>
                </a:cubicBezTo>
                <a:close/>
                <a:moveTo>
                  <a:pt x="226" y="708"/>
                </a:moveTo>
                <a:cubicBezTo>
                  <a:pt x="231" y="708"/>
                  <a:pt x="231" y="708"/>
                  <a:pt x="231" y="708"/>
                </a:cubicBezTo>
                <a:cubicBezTo>
                  <a:pt x="229" y="712"/>
                  <a:pt x="227" y="715"/>
                  <a:pt x="226" y="718"/>
                </a:cubicBezTo>
                <a:cubicBezTo>
                  <a:pt x="221" y="718"/>
                  <a:pt x="221" y="718"/>
                  <a:pt x="221" y="718"/>
                </a:cubicBezTo>
                <a:cubicBezTo>
                  <a:pt x="221" y="716"/>
                  <a:pt x="221" y="716"/>
                  <a:pt x="221" y="716"/>
                </a:cubicBezTo>
                <a:cubicBezTo>
                  <a:pt x="223" y="714"/>
                  <a:pt x="224" y="712"/>
                  <a:pt x="226" y="708"/>
                </a:cubicBezTo>
                <a:close/>
                <a:moveTo>
                  <a:pt x="221" y="703"/>
                </a:moveTo>
                <a:cubicBezTo>
                  <a:pt x="221" y="706"/>
                  <a:pt x="221" y="706"/>
                  <a:pt x="221" y="706"/>
                </a:cubicBezTo>
                <a:cubicBezTo>
                  <a:pt x="216" y="704"/>
                  <a:pt x="218" y="706"/>
                  <a:pt x="216" y="703"/>
                </a:cubicBezTo>
                <a:lnTo>
                  <a:pt x="221" y="703"/>
                </a:lnTo>
                <a:close/>
                <a:moveTo>
                  <a:pt x="236" y="701"/>
                </a:moveTo>
                <a:cubicBezTo>
                  <a:pt x="233" y="701"/>
                  <a:pt x="233" y="701"/>
                  <a:pt x="233" y="701"/>
                </a:cubicBezTo>
                <a:cubicBezTo>
                  <a:pt x="233" y="696"/>
                  <a:pt x="233" y="696"/>
                  <a:pt x="233" y="696"/>
                </a:cubicBezTo>
                <a:cubicBezTo>
                  <a:pt x="236" y="699"/>
                  <a:pt x="234" y="696"/>
                  <a:pt x="236" y="701"/>
                </a:cubicBezTo>
                <a:close/>
                <a:moveTo>
                  <a:pt x="233" y="693"/>
                </a:moveTo>
                <a:cubicBezTo>
                  <a:pt x="233" y="688"/>
                  <a:pt x="233" y="688"/>
                  <a:pt x="233" y="688"/>
                </a:cubicBezTo>
                <a:cubicBezTo>
                  <a:pt x="236" y="691"/>
                  <a:pt x="234" y="688"/>
                  <a:pt x="236" y="693"/>
                </a:cubicBezTo>
                <a:cubicBezTo>
                  <a:pt x="241" y="693"/>
                  <a:pt x="241" y="693"/>
                  <a:pt x="241" y="693"/>
                </a:cubicBezTo>
                <a:cubicBezTo>
                  <a:pt x="241" y="696"/>
                  <a:pt x="241" y="696"/>
                  <a:pt x="241" y="696"/>
                </a:cubicBezTo>
                <a:cubicBezTo>
                  <a:pt x="236" y="694"/>
                  <a:pt x="238" y="696"/>
                  <a:pt x="236" y="693"/>
                </a:cubicBezTo>
                <a:lnTo>
                  <a:pt x="233" y="693"/>
                </a:lnTo>
                <a:close/>
                <a:moveTo>
                  <a:pt x="253" y="683"/>
                </a:moveTo>
                <a:cubicBezTo>
                  <a:pt x="251" y="686"/>
                  <a:pt x="253" y="684"/>
                  <a:pt x="251" y="686"/>
                </a:cubicBezTo>
                <a:cubicBezTo>
                  <a:pt x="251" y="688"/>
                  <a:pt x="251" y="688"/>
                  <a:pt x="251" y="688"/>
                </a:cubicBezTo>
                <a:cubicBezTo>
                  <a:pt x="248" y="686"/>
                  <a:pt x="250" y="688"/>
                  <a:pt x="248" y="683"/>
                </a:cubicBezTo>
                <a:cubicBezTo>
                  <a:pt x="253" y="683"/>
                  <a:pt x="253" y="683"/>
                  <a:pt x="253" y="683"/>
                </a:cubicBezTo>
                <a:cubicBezTo>
                  <a:pt x="253" y="678"/>
                  <a:pt x="253" y="678"/>
                  <a:pt x="253" y="678"/>
                </a:cubicBezTo>
                <a:cubicBezTo>
                  <a:pt x="256" y="681"/>
                  <a:pt x="254" y="678"/>
                  <a:pt x="256" y="683"/>
                </a:cubicBezTo>
                <a:cubicBezTo>
                  <a:pt x="258" y="686"/>
                  <a:pt x="256" y="683"/>
                  <a:pt x="258" y="686"/>
                </a:cubicBezTo>
                <a:cubicBezTo>
                  <a:pt x="261" y="686"/>
                  <a:pt x="261" y="686"/>
                  <a:pt x="261" y="686"/>
                </a:cubicBezTo>
                <a:cubicBezTo>
                  <a:pt x="258" y="689"/>
                  <a:pt x="260" y="687"/>
                  <a:pt x="256" y="688"/>
                </a:cubicBezTo>
                <a:cubicBezTo>
                  <a:pt x="256" y="683"/>
                  <a:pt x="256" y="683"/>
                  <a:pt x="256" y="683"/>
                </a:cubicBezTo>
                <a:lnTo>
                  <a:pt x="253" y="683"/>
                </a:lnTo>
                <a:close/>
                <a:moveTo>
                  <a:pt x="243" y="681"/>
                </a:moveTo>
                <a:cubicBezTo>
                  <a:pt x="245" y="678"/>
                  <a:pt x="243" y="681"/>
                  <a:pt x="246" y="678"/>
                </a:cubicBezTo>
                <a:cubicBezTo>
                  <a:pt x="246" y="676"/>
                  <a:pt x="246" y="676"/>
                  <a:pt x="246" y="676"/>
                </a:cubicBezTo>
                <a:cubicBezTo>
                  <a:pt x="248" y="679"/>
                  <a:pt x="247" y="676"/>
                  <a:pt x="248" y="681"/>
                </a:cubicBezTo>
                <a:lnTo>
                  <a:pt x="243" y="681"/>
                </a:lnTo>
                <a:close/>
                <a:moveTo>
                  <a:pt x="263" y="686"/>
                </a:moveTo>
                <a:cubicBezTo>
                  <a:pt x="265" y="683"/>
                  <a:pt x="263" y="686"/>
                  <a:pt x="265" y="683"/>
                </a:cubicBezTo>
                <a:cubicBezTo>
                  <a:pt x="265" y="681"/>
                  <a:pt x="265" y="681"/>
                  <a:pt x="265" y="681"/>
                </a:cubicBezTo>
                <a:cubicBezTo>
                  <a:pt x="268" y="684"/>
                  <a:pt x="266" y="681"/>
                  <a:pt x="268" y="686"/>
                </a:cubicBezTo>
                <a:lnTo>
                  <a:pt x="263" y="686"/>
                </a:lnTo>
                <a:close/>
                <a:moveTo>
                  <a:pt x="325" y="394"/>
                </a:moveTo>
                <a:cubicBezTo>
                  <a:pt x="328" y="397"/>
                  <a:pt x="332" y="396"/>
                  <a:pt x="328" y="399"/>
                </a:cubicBezTo>
                <a:cubicBezTo>
                  <a:pt x="328" y="401"/>
                  <a:pt x="328" y="401"/>
                  <a:pt x="328" y="401"/>
                </a:cubicBezTo>
                <a:cubicBezTo>
                  <a:pt x="325" y="404"/>
                  <a:pt x="326" y="399"/>
                  <a:pt x="325" y="399"/>
                </a:cubicBezTo>
                <a:cubicBezTo>
                  <a:pt x="323" y="399"/>
                  <a:pt x="323" y="399"/>
                  <a:pt x="323" y="399"/>
                </a:cubicBezTo>
                <a:cubicBezTo>
                  <a:pt x="324" y="397"/>
                  <a:pt x="325" y="396"/>
                  <a:pt x="325" y="394"/>
                </a:cubicBezTo>
                <a:close/>
                <a:moveTo>
                  <a:pt x="363" y="344"/>
                </a:moveTo>
                <a:cubicBezTo>
                  <a:pt x="363" y="339"/>
                  <a:pt x="363" y="339"/>
                  <a:pt x="363" y="339"/>
                </a:cubicBezTo>
                <a:cubicBezTo>
                  <a:pt x="368" y="339"/>
                  <a:pt x="368" y="339"/>
                  <a:pt x="368" y="339"/>
                </a:cubicBezTo>
                <a:cubicBezTo>
                  <a:pt x="368" y="344"/>
                  <a:pt x="368" y="344"/>
                  <a:pt x="368" y="344"/>
                </a:cubicBezTo>
                <a:lnTo>
                  <a:pt x="363" y="344"/>
                </a:lnTo>
                <a:close/>
                <a:moveTo>
                  <a:pt x="363" y="321"/>
                </a:moveTo>
                <a:cubicBezTo>
                  <a:pt x="365" y="319"/>
                  <a:pt x="363" y="321"/>
                  <a:pt x="365" y="319"/>
                </a:cubicBezTo>
                <a:cubicBezTo>
                  <a:pt x="365" y="316"/>
                  <a:pt x="365" y="316"/>
                  <a:pt x="365" y="316"/>
                </a:cubicBezTo>
                <a:cubicBezTo>
                  <a:pt x="368" y="319"/>
                  <a:pt x="366" y="317"/>
                  <a:pt x="368" y="321"/>
                </a:cubicBezTo>
                <a:lnTo>
                  <a:pt x="363" y="321"/>
                </a:lnTo>
                <a:close/>
                <a:moveTo>
                  <a:pt x="403" y="324"/>
                </a:moveTo>
                <a:cubicBezTo>
                  <a:pt x="400" y="324"/>
                  <a:pt x="400" y="324"/>
                  <a:pt x="400" y="324"/>
                </a:cubicBezTo>
                <a:cubicBezTo>
                  <a:pt x="400" y="316"/>
                  <a:pt x="400" y="316"/>
                  <a:pt x="400" y="316"/>
                </a:cubicBezTo>
                <a:cubicBezTo>
                  <a:pt x="405" y="316"/>
                  <a:pt x="405" y="316"/>
                  <a:pt x="405" y="316"/>
                </a:cubicBezTo>
                <a:cubicBezTo>
                  <a:pt x="404" y="319"/>
                  <a:pt x="404" y="321"/>
                  <a:pt x="403" y="324"/>
                </a:cubicBezTo>
                <a:close/>
                <a:moveTo>
                  <a:pt x="405" y="324"/>
                </a:moveTo>
                <a:cubicBezTo>
                  <a:pt x="408" y="327"/>
                  <a:pt x="406" y="324"/>
                  <a:pt x="408" y="329"/>
                </a:cubicBezTo>
                <a:cubicBezTo>
                  <a:pt x="405" y="329"/>
                  <a:pt x="405" y="329"/>
                  <a:pt x="405" y="329"/>
                </a:cubicBezTo>
                <a:lnTo>
                  <a:pt x="405" y="324"/>
                </a:lnTo>
                <a:close/>
                <a:moveTo>
                  <a:pt x="582" y="331"/>
                </a:moveTo>
                <a:cubicBezTo>
                  <a:pt x="576" y="334"/>
                  <a:pt x="579" y="334"/>
                  <a:pt x="575" y="329"/>
                </a:cubicBezTo>
                <a:cubicBezTo>
                  <a:pt x="577" y="329"/>
                  <a:pt x="585" y="327"/>
                  <a:pt x="582" y="331"/>
                </a:cubicBezTo>
                <a:close/>
                <a:moveTo>
                  <a:pt x="610" y="316"/>
                </a:moveTo>
                <a:cubicBezTo>
                  <a:pt x="615" y="316"/>
                  <a:pt x="615" y="316"/>
                  <a:pt x="615" y="316"/>
                </a:cubicBezTo>
                <a:cubicBezTo>
                  <a:pt x="613" y="319"/>
                  <a:pt x="615" y="317"/>
                  <a:pt x="612" y="319"/>
                </a:cubicBezTo>
                <a:cubicBezTo>
                  <a:pt x="612" y="321"/>
                  <a:pt x="612" y="321"/>
                  <a:pt x="612" y="321"/>
                </a:cubicBezTo>
                <a:cubicBezTo>
                  <a:pt x="610" y="319"/>
                  <a:pt x="611" y="321"/>
                  <a:pt x="610" y="316"/>
                </a:cubicBezTo>
                <a:close/>
                <a:moveTo>
                  <a:pt x="615" y="309"/>
                </a:moveTo>
                <a:cubicBezTo>
                  <a:pt x="615" y="304"/>
                  <a:pt x="615" y="304"/>
                  <a:pt x="615" y="304"/>
                </a:cubicBezTo>
                <a:cubicBezTo>
                  <a:pt x="618" y="307"/>
                  <a:pt x="616" y="304"/>
                  <a:pt x="617" y="309"/>
                </a:cubicBezTo>
                <a:lnTo>
                  <a:pt x="615" y="309"/>
                </a:lnTo>
                <a:close/>
                <a:moveTo>
                  <a:pt x="617" y="371"/>
                </a:moveTo>
                <a:cubicBezTo>
                  <a:pt x="615" y="371"/>
                  <a:pt x="615" y="371"/>
                  <a:pt x="615" y="371"/>
                </a:cubicBezTo>
                <a:cubicBezTo>
                  <a:pt x="615" y="366"/>
                  <a:pt x="615" y="366"/>
                  <a:pt x="615" y="366"/>
                </a:cubicBezTo>
                <a:cubicBezTo>
                  <a:pt x="618" y="369"/>
                  <a:pt x="616" y="366"/>
                  <a:pt x="617" y="371"/>
                </a:cubicBezTo>
                <a:close/>
                <a:moveTo>
                  <a:pt x="620" y="312"/>
                </a:moveTo>
                <a:cubicBezTo>
                  <a:pt x="620" y="304"/>
                  <a:pt x="620" y="304"/>
                  <a:pt x="620" y="304"/>
                </a:cubicBezTo>
                <a:cubicBezTo>
                  <a:pt x="622" y="304"/>
                  <a:pt x="622" y="304"/>
                  <a:pt x="622" y="304"/>
                </a:cubicBezTo>
                <a:cubicBezTo>
                  <a:pt x="622" y="312"/>
                  <a:pt x="622" y="312"/>
                  <a:pt x="622" y="312"/>
                </a:cubicBezTo>
                <a:lnTo>
                  <a:pt x="620" y="312"/>
                </a:lnTo>
                <a:close/>
                <a:moveTo>
                  <a:pt x="802" y="376"/>
                </a:moveTo>
                <a:cubicBezTo>
                  <a:pt x="807" y="376"/>
                  <a:pt x="807" y="376"/>
                  <a:pt x="807" y="376"/>
                </a:cubicBezTo>
                <a:cubicBezTo>
                  <a:pt x="807" y="379"/>
                  <a:pt x="807" y="379"/>
                  <a:pt x="807" y="379"/>
                </a:cubicBezTo>
                <a:cubicBezTo>
                  <a:pt x="802" y="377"/>
                  <a:pt x="805" y="379"/>
                  <a:pt x="802" y="376"/>
                </a:cubicBezTo>
                <a:close/>
                <a:moveTo>
                  <a:pt x="807" y="374"/>
                </a:moveTo>
                <a:cubicBezTo>
                  <a:pt x="812" y="374"/>
                  <a:pt x="812" y="374"/>
                  <a:pt x="812" y="374"/>
                </a:cubicBezTo>
                <a:cubicBezTo>
                  <a:pt x="812" y="376"/>
                  <a:pt x="812" y="376"/>
                  <a:pt x="812" y="376"/>
                </a:cubicBezTo>
                <a:cubicBezTo>
                  <a:pt x="807" y="375"/>
                  <a:pt x="810" y="377"/>
                  <a:pt x="807" y="374"/>
                </a:cubicBezTo>
                <a:close/>
                <a:moveTo>
                  <a:pt x="897" y="351"/>
                </a:moveTo>
                <a:cubicBezTo>
                  <a:pt x="897" y="346"/>
                  <a:pt x="897" y="346"/>
                  <a:pt x="897" y="346"/>
                </a:cubicBezTo>
                <a:cubicBezTo>
                  <a:pt x="900" y="349"/>
                  <a:pt x="897" y="346"/>
                  <a:pt x="900" y="349"/>
                </a:cubicBezTo>
                <a:cubicBezTo>
                  <a:pt x="902" y="349"/>
                  <a:pt x="902" y="349"/>
                  <a:pt x="902" y="349"/>
                </a:cubicBezTo>
                <a:cubicBezTo>
                  <a:pt x="899" y="352"/>
                  <a:pt x="902" y="350"/>
                  <a:pt x="897" y="351"/>
                </a:cubicBezTo>
                <a:close/>
                <a:moveTo>
                  <a:pt x="905" y="344"/>
                </a:moveTo>
                <a:cubicBezTo>
                  <a:pt x="905" y="339"/>
                  <a:pt x="905" y="339"/>
                  <a:pt x="905" y="339"/>
                </a:cubicBezTo>
                <a:cubicBezTo>
                  <a:pt x="907" y="342"/>
                  <a:pt x="906" y="339"/>
                  <a:pt x="907" y="344"/>
                </a:cubicBezTo>
                <a:lnTo>
                  <a:pt x="905" y="344"/>
                </a:lnTo>
                <a:close/>
                <a:moveTo>
                  <a:pt x="992" y="376"/>
                </a:moveTo>
                <a:cubicBezTo>
                  <a:pt x="992" y="384"/>
                  <a:pt x="992" y="384"/>
                  <a:pt x="992" y="384"/>
                </a:cubicBezTo>
                <a:cubicBezTo>
                  <a:pt x="989" y="384"/>
                  <a:pt x="989" y="384"/>
                  <a:pt x="989" y="384"/>
                </a:cubicBezTo>
                <a:cubicBezTo>
                  <a:pt x="989" y="376"/>
                  <a:pt x="989" y="376"/>
                  <a:pt x="989" y="376"/>
                </a:cubicBezTo>
                <a:lnTo>
                  <a:pt x="992" y="376"/>
                </a:lnTo>
                <a:close/>
                <a:moveTo>
                  <a:pt x="964" y="426"/>
                </a:moveTo>
                <a:cubicBezTo>
                  <a:pt x="964" y="429"/>
                  <a:pt x="964" y="429"/>
                  <a:pt x="964" y="429"/>
                </a:cubicBezTo>
                <a:cubicBezTo>
                  <a:pt x="959" y="429"/>
                  <a:pt x="959" y="429"/>
                  <a:pt x="959" y="429"/>
                </a:cubicBezTo>
                <a:cubicBezTo>
                  <a:pt x="959" y="431"/>
                  <a:pt x="959" y="431"/>
                  <a:pt x="959" y="431"/>
                </a:cubicBezTo>
                <a:cubicBezTo>
                  <a:pt x="957" y="436"/>
                  <a:pt x="957" y="426"/>
                  <a:pt x="957" y="426"/>
                </a:cubicBezTo>
                <a:lnTo>
                  <a:pt x="964" y="426"/>
                </a:lnTo>
                <a:close/>
                <a:moveTo>
                  <a:pt x="954" y="441"/>
                </a:moveTo>
                <a:cubicBezTo>
                  <a:pt x="954" y="444"/>
                  <a:pt x="954" y="444"/>
                  <a:pt x="954" y="444"/>
                </a:cubicBezTo>
                <a:cubicBezTo>
                  <a:pt x="952" y="444"/>
                  <a:pt x="952" y="444"/>
                  <a:pt x="952" y="444"/>
                </a:cubicBezTo>
                <a:cubicBezTo>
                  <a:pt x="950" y="445"/>
                  <a:pt x="949" y="448"/>
                  <a:pt x="944" y="446"/>
                </a:cubicBezTo>
                <a:cubicBezTo>
                  <a:pt x="945" y="445"/>
                  <a:pt x="946" y="443"/>
                  <a:pt x="947" y="441"/>
                </a:cubicBezTo>
                <a:lnTo>
                  <a:pt x="954" y="441"/>
                </a:lnTo>
                <a:close/>
                <a:moveTo>
                  <a:pt x="932" y="406"/>
                </a:moveTo>
                <a:cubicBezTo>
                  <a:pt x="937" y="406"/>
                  <a:pt x="937" y="406"/>
                  <a:pt x="937" y="406"/>
                </a:cubicBezTo>
                <a:cubicBezTo>
                  <a:pt x="937" y="414"/>
                  <a:pt x="937" y="414"/>
                  <a:pt x="937" y="414"/>
                </a:cubicBezTo>
                <a:cubicBezTo>
                  <a:pt x="934" y="414"/>
                  <a:pt x="934" y="414"/>
                  <a:pt x="934" y="414"/>
                </a:cubicBezTo>
                <a:cubicBezTo>
                  <a:pt x="934" y="411"/>
                  <a:pt x="934" y="411"/>
                  <a:pt x="934" y="411"/>
                </a:cubicBezTo>
                <a:cubicBezTo>
                  <a:pt x="932" y="409"/>
                  <a:pt x="933" y="411"/>
                  <a:pt x="932" y="406"/>
                </a:cubicBezTo>
                <a:close/>
                <a:moveTo>
                  <a:pt x="909" y="444"/>
                </a:moveTo>
                <a:cubicBezTo>
                  <a:pt x="907" y="444"/>
                  <a:pt x="907" y="444"/>
                  <a:pt x="907" y="444"/>
                </a:cubicBezTo>
                <a:cubicBezTo>
                  <a:pt x="907" y="439"/>
                  <a:pt x="907" y="439"/>
                  <a:pt x="907" y="439"/>
                </a:cubicBezTo>
                <a:cubicBezTo>
                  <a:pt x="910" y="442"/>
                  <a:pt x="908" y="439"/>
                  <a:pt x="909" y="444"/>
                </a:cubicBezTo>
                <a:close/>
                <a:moveTo>
                  <a:pt x="897" y="416"/>
                </a:moveTo>
                <a:cubicBezTo>
                  <a:pt x="895" y="416"/>
                  <a:pt x="895" y="416"/>
                  <a:pt x="895" y="416"/>
                </a:cubicBezTo>
                <a:cubicBezTo>
                  <a:pt x="895" y="411"/>
                  <a:pt x="895" y="411"/>
                  <a:pt x="895" y="411"/>
                </a:cubicBezTo>
                <a:cubicBezTo>
                  <a:pt x="897" y="414"/>
                  <a:pt x="896" y="411"/>
                  <a:pt x="897" y="416"/>
                </a:cubicBezTo>
                <a:close/>
                <a:moveTo>
                  <a:pt x="880" y="434"/>
                </a:moveTo>
                <a:cubicBezTo>
                  <a:pt x="876" y="431"/>
                  <a:pt x="878" y="432"/>
                  <a:pt x="877" y="426"/>
                </a:cubicBezTo>
                <a:cubicBezTo>
                  <a:pt x="880" y="423"/>
                  <a:pt x="878" y="426"/>
                  <a:pt x="880" y="421"/>
                </a:cubicBezTo>
                <a:cubicBezTo>
                  <a:pt x="882" y="421"/>
                  <a:pt x="882" y="421"/>
                  <a:pt x="882" y="421"/>
                </a:cubicBezTo>
                <a:cubicBezTo>
                  <a:pt x="882" y="429"/>
                  <a:pt x="882" y="429"/>
                  <a:pt x="882" y="429"/>
                </a:cubicBezTo>
                <a:cubicBezTo>
                  <a:pt x="885" y="429"/>
                  <a:pt x="885" y="429"/>
                  <a:pt x="885" y="429"/>
                </a:cubicBezTo>
                <a:cubicBezTo>
                  <a:pt x="885" y="426"/>
                  <a:pt x="885" y="426"/>
                  <a:pt x="885" y="426"/>
                </a:cubicBezTo>
                <a:cubicBezTo>
                  <a:pt x="895" y="426"/>
                  <a:pt x="895" y="426"/>
                  <a:pt x="895" y="426"/>
                </a:cubicBezTo>
                <a:cubicBezTo>
                  <a:pt x="895" y="431"/>
                  <a:pt x="895" y="431"/>
                  <a:pt x="895" y="431"/>
                </a:cubicBezTo>
                <a:cubicBezTo>
                  <a:pt x="890" y="432"/>
                  <a:pt x="886" y="433"/>
                  <a:pt x="882" y="434"/>
                </a:cubicBezTo>
                <a:cubicBezTo>
                  <a:pt x="882" y="431"/>
                  <a:pt x="882" y="431"/>
                  <a:pt x="882" y="431"/>
                </a:cubicBezTo>
                <a:cubicBezTo>
                  <a:pt x="879" y="432"/>
                  <a:pt x="881" y="431"/>
                  <a:pt x="880" y="434"/>
                </a:cubicBezTo>
                <a:close/>
                <a:moveTo>
                  <a:pt x="1144" y="451"/>
                </a:moveTo>
                <a:cubicBezTo>
                  <a:pt x="1149" y="451"/>
                  <a:pt x="1149" y="451"/>
                  <a:pt x="1149" y="451"/>
                </a:cubicBezTo>
                <a:cubicBezTo>
                  <a:pt x="1149" y="454"/>
                  <a:pt x="1149" y="454"/>
                  <a:pt x="1149" y="454"/>
                </a:cubicBezTo>
                <a:cubicBezTo>
                  <a:pt x="1144" y="452"/>
                  <a:pt x="1147" y="454"/>
                  <a:pt x="1144" y="451"/>
                </a:cubicBezTo>
                <a:close/>
                <a:moveTo>
                  <a:pt x="1251" y="581"/>
                </a:moveTo>
                <a:cubicBezTo>
                  <a:pt x="1251" y="584"/>
                  <a:pt x="1250" y="586"/>
                  <a:pt x="1249" y="589"/>
                </a:cubicBezTo>
                <a:cubicBezTo>
                  <a:pt x="1246" y="586"/>
                  <a:pt x="1248" y="589"/>
                  <a:pt x="1246" y="584"/>
                </a:cubicBezTo>
                <a:cubicBezTo>
                  <a:pt x="1239" y="584"/>
                  <a:pt x="1239" y="584"/>
                  <a:pt x="1239" y="584"/>
                </a:cubicBezTo>
                <a:cubicBezTo>
                  <a:pt x="1239" y="579"/>
                  <a:pt x="1239" y="579"/>
                  <a:pt x="1239" y="579"/>
                </a:cubicBezTo>
                <a:cubicBezTo>
                  <a:pt x="1241" y="579"/>
                  <a:pt x="1244" y="580"/>
                  <a:pt x="1246" y="581"/>
                </a:cubicBezTo>
                <a:cubicBezTo>
                  <a:pt x="1247" y="579"/>
                  <a:pt x="1248" y="576"/>
                  <a:pt x="1249" y="574"/>
                </a:cubicBezTo>
                <a:cubicBezTo>
                  <a:pt x="1251" y="574"/>
                  <a:pt x="1251" y="574"/>
                  <a:pt x="1251" y="574"/>
                </a:cubicBezTo>
                <a:cubicBezTo>
                  <a:pt x="1251" y="579"/>
                  <a:pt x="1251" y="579"/>
                  <a:pt x="1251" y="579"/>
                </a:cubicBezTo>
                <a:cubicBezTo>
                  <a:pt x="1249" y="579"/>
                  <a:pt x="1249" y="579"/>
                  <a:pt x="1249" y="579"/>
                </a:cubicBezTo>
                <a:cubicBezTo>
                  <a:pt x="1247" y="582"/>
                  <a:pt x="1251" y="580"/>
                  <a:pt x="1251" y="581"/>
                </a:cubicBezTo>
                <a:close/>
                <a:moveTo>
                  <a:pt x="1259" y="576"/>
                </a:moveTo>
                <a:cubicBezTo>
                  <a:pt x="1259" y="579"/>
                  <a:pt x="1259" y="579"/>
                  <a:pt x="1259" y="579"/>
                </a:cubicBezTo>
                <a:cubicBezTo>
                  <a:pt x="1254" y="577"/>
                  <a:pt x="1257" y="579"/>
                  <a:pt x="1254" y="576"/>
                </a:cubicBezTo>
                <a:lnTo>
                  <a:pt x="1259" y="576"/>
                </a:lnTo>
                <a:close/>
                <a:moveTo>
                  <a:pt x="1246" y="536"/>
                </a:moveTo>
                <a:cubicBezTo>
                  <a:pt x="1246" y="534"/>
                  <a:pt x="1246" y="534"/>
                  <a:pt x="1246" y="534"/>
                </a:cubicBezTo>
                <a:cubicBezTo>
                  <a:pt x="1254" y="534"/>
                  <a:pt x="1254" y="534"/>
                  <a:pt x="1254" y="534"/>
                </a:cubicBezTo>
                <a:cubicBezTo>
                  <a:pt x="1254" y="536"/>
                  <a:pt x="1254" y="536"/>
                  <a:pt x="1254" y="536"/>
                </a:cubicBezTo>
                <a:lnTo>
                  <a:pt x="1246" y="536"/>
                </a:lnTo>
                <a:close/>
                <a:moveTo>
                  <a:pt x="1234" y="509"/>
                </a:moveTo>
                <a:cubicBezTo>
                  <a:pt x="1232" y="509"/>
                  <a:pt x="1232" y="509"/>
                  <a:pt x="1232" y="509"/>
                </a:cubicBezTo>
                <a:cubicBezTo>
                  <a:pt x="1232" y="504"/>
                  <a:pt x="1232" y="504"/>
                  <a:pt x="1232" y="504"/>
                </a:cubicBezTo>
                <a:cubicBezTo>
                  <a:pt x="1234" y="507"/>
                  <a:pt x="1232" y="504"/>
                  <a:pt x="1234" y="509"/>
                </a:cubicBezTo>
                <a:close/>
                <a:moveTo>
                  <a:pt x="1266" y="626"/>
                </a:moveTo>
                <a:cubicBezTo>
                  <a:pt x="1264" y="626"/>
                  <a:pt x="1264" y="626"/>
                  <a:pt x="1264" y="626"/>
                </a:cubicBezTo>
                <a:cubicBezTo>
                  <a:pt x="1264" y="621"/>
                  <a:pt x="1264" y="621"/>
                  <a:pt x="1264" y="621"/>
                </a:cubicBezTo>
                <a:cubicBezTo>
                  <a:pt x="1267" y="624"/>
                  <a:pt x="1265" y="621"/>
                  <a:pt x="1266" y="626"/>
                </a:cubicBezTo>
                <a:close/>
                <a:moveTo>
                  <a:pt x="1232" y="698"/>
                </a:moveTo>
                <a:cubicBezTo>
                  <a:pt x="1229" y="698"/>
                  <a:pt x="1229" y="698"/>
                  <a:pt x="1229" y="698"/>
                </a:cubicBezTo>
                <a:cubicBezTo>
                  <a:pt x="1229" y="693"/>
                  <a:pt x="1229" y="693"/>
                  <a:pt x="1229" y="693"/>
                </a:cubicBezTo>
                <a:cubicBezTo>
                  <a:pt x="1232" y="696"/>
                  <a:pt x="1230" y="693"/>
                  <a:pt x="1232" y="698"/>
                </a:cubicBezTo>
                <a:close/>
                <a:moveTo>
                  <a:pt x="1214" y="683"/>
                </a:moveTo>
                <a:cubicBezTo>
                  <a:pt x="1214" y="686"/>
                  <a:pt x="1214" y="686"/>
                  <a:pt x="1214" y="686"/>
                </a:cubicBezTo>
                <a:cubicBezTo>
                  <a:pt x="1207" y="686"/>
                  <a:pt x="1207" y="686"/>
                  <a:pt x="1207" y="686"/>
                </a:cubicBezTo>
                <a:cubicBezTo>
                  <a:pt x="1207" y="683"/>
                  <a:pt x="1207" y="683"/>
                  <a:pt x="1207" y="683"/>
                </a:cubicBezTo>
                <a:lnTo>
                  <a:pt x="1214" y="683"/>
                </a:lnTo>
                <a:close/>
                <a:moveTo>
                  <a:pt x="1281" y="883"/>
                </a:moveTo>
                <a:cubicBezTo>
                  <a:pt x="1281" y="878"/>
                  <a:pt x="1281" y="878"/>
                  <a:pt x="1281" y="878"/>
                </a:cubicBezTo>
                <a:cubicBezTo>
                  <a:pt x="1284" y="881"/>
                  <a:pt x="1282" y="878"/>
                  <a:pt x="1284" y="883"/>
                </a:cubicBezTo>
                <a:lnTo>
                  <a:pt x="1281" y="883"/>
                </a:lnTo>
                <a:close/>
                <a:moveTo>
                  <a:pt x="1279" y="883"/>
                </a:moveTo>
                <a:cubicBezTo>
                  <a:pt x="1276" y="883"/>
                  <a:pt x="1276" y="883"/>
                  <a:pt x="1276" y="883"/>
                </a:cubicBezTo>
                <a:cubicBezTo>
                  <a:pt x="1276" y="878"/>
                  <a:pt x="1276" y="878"/>
                  <a:pt x="1276" y="878"/>
                </a:cubicBezTo>
                <a:cubicBezTo>
                  <a:pt x="1279" y="881"/>
                  <a:pt x="1277" y="878"/>
                  <a:pt x="1279" y="883"/>
                </a:cubicBezTo>
                <a:close/>
                <a:moveTo>
                  <a:pt x="1276" y="968"/>
                </a:moveTo>
                <a:cubicBezTo>
                  <a:pt x="1281" y="968"/>
                  <a:pt x="1281" y="968"/>
                  <a:pt x="1281" y="968"/>
                </a:cubicBezTo>
                <a:cubicBezTo>
                  <a:pt x="1281" y="970"/>
                  <a:pt x="1281" y="970"/>
                  <a:pt x="1281" y="970"/>
                </a:cubicBezTo>
                <a:cubicBezTo>
                  <a:pt x="1276" y="969"/>
                  <a:pt x="1279" y="971"/>
                  <a:pt x="1276" y="968"/>
                </a:cubicBezTo>
                <a:close/>
                <a:moveTo>
                  <a:pt x="1281" y="978"/>
                </a:moveTo>
                <a:cubicBezTo>
                  <a:pt x="1279" y="978"/>
                  <a:pt x="1279" y="978"/>
                  <a:pt x="1279" y="978"/>
                </a:cubicBezTo>
                <a:cubicBezTo>
                  <a:pt x="1279" y="973"/>
                  <a:pt x="1279" y="973"/>
                  <a:pt x="1279" y="973"/>
                </a:cubicBezTo>
                <a:cubicBezTo>
                  <a:pt x="1282" y="976"/>
                  <a:pt x="1280" y="973"/>
                  <a:pt x="1281" y="978"/>
                </a:cubicBezTo>
                <a:close/>
                <a:moveTo>
                  <a:pt x="1266" y="1028"/>
                </a:moveTo>
                <a:cubicBezTo>
                  <a:pt x="1262" y="1026"/>
                  <a:pt x="1271" y="1025"/>
                  <a:pt x="1271" y="1025"/>
                </a:cubicBezTo>
                <a:cubicBezTo>
                  <a:pt x="1272" y="1028"/>
                  <a:pt x="1273" y="1030"/>
                  <a:pt x="1274" y="1033"/>
                </a:cubicBezTo>
                <a:cubicBezTo>
                  <a:pt x="1266" y="1033"/>
                  <a:pt x="1266" y="1033"/>
                  <a:pt x="1266" y="1033"/>
                </a:cubicBezTo>
                <a:cubicBezTo>
                  <a:pt x="1269" y="1030"/>
                  <a:pt x="1266" y="1033"/>
                  <a:pt x="1269" y="1030"/>
                </a:cubicBezTo>
                <a:cubicBezTo>
                  <a:pt x="1269" y="1028"/>
                  <a:pt x="1269" y="1028"/>
                  <a:pt x="1269" y="1028"/>
                </a:cubicBezTo>
                <a:lnTo>
                  <a:pt x="1266" y="1028"/>
                </a:lnTo>
                <a:close/>
                <a:moveTo>
                  <a:pt x="1259" y="1063"/>
                </a:moveTo>
                <a:cubicBezTo>
                  <a:pt x="1259" y="1065"/>
                  <a:pt x="1259" y="1065"/>
                  <a:pt x="1259" y="1065"/>
                </a:cubicBezTo>
                <a:cubicBezTo>
                  <a:pt x="1256" y="1062"/>
                  <a:pt x="1258" y="1065"/>
                  <a:pt x="1256" y="1060"/>
                </a:cubicBezTo>
                <a:cubicBezTo>
                  <a:pt x="1261" y="1060"/>
                  <a:pt x="1261" y="1060"/>
                  <a:pt x="1261" y="1060"/>
                </a:cubicBezTo>
                <a:cubicBezTo>
                  <a:pt x="1259" y="1063"/>
                  <a:pt x="1262" y="1061"/>
                  <a:pt x="1259" y="1063"/>
                </a:cubicBezTo>
                <a:close/>
                <a:moveTo>
                  <a:pt x="1261" y="1080"/>
                </a:moveTo>
                <a:cubicBezTo>
                  <a:pt x="1261" y="1083"/>
                  <a:pt x="1261" y="1083"/>
                  <a:pt x="1261" y="1083"/>
                </a:cubicBezTo>
                <a:cubicBezTo>
                  <a:pt x="1256" y="1081"/>
                  <a:pt x="1259" y="1083"/>
                  <a:pt x="1256" y="1080"/>
                </a:cubicBezTo>
                <a:lnTo>
                  <a:pt x="1261" y="1080"/>
                </a:lnTo>
                <a:close/>
                <a:moveTo>
                  <a:pt x="1266" y="1023"/>
                </a:moveTo>
                <a:cubicBezTo>
                  <a:pt x="1266" y="1025"/>
                  <a:pt x="1266" y="1025"/>
                  <a:pt x="1266" y="1025"/>
                </a:cubicBezTo>
                <a:cubicBezTo>
                  <a:pt x="1264" y="1025"/>
                  <a:pt x="1264" y="1025"/>
                  <a:pt x="1264" y="1025"/>
                </a:cubicBezTo>
                <a:cubicBezTo>
                  <a:pt x="1264" y="1028"/>
                  <a:pt x="1264" y="1028"/>
                  <a:pt x="1264" y="1028"/>
                </a:cubicBezTo>
                <a:cubicBezTo>
                  <a:pt x="1261" y="1027"/>
                  <a:pt x="1254" y="1025"/>
                  <a:pt x="1254" y="1020"/>
                </a:cubicBezTo>
                <a:cubicBezTo>
                  <a:pt x="1251" y="1020"/>
                  <a:pt x="1251" y="1020"/>
                  <a:pt x="1251" y="1020"/>
                </a:cubicBezTo>
                <a:cubicBezTo>
                  <a:pt x="1251" y="1015"/>
                  <a:pt x="1251" y="1015"/>
                  <a:pt x="1251" y="1015"/>
                </a:cubicBezTo>
                <a:cubicBezTo>
                  <a:pt x="1254" y="1018"/>
                  <a:pt x="1252" y="1015"/>
                  <a:pt x="1254" y="1020"/>
                </a:cubicBezTo>
                <a:cubicBezTo>
                  <a:pt x="1256" y="1020"/>
                  <a:pt x="1256" y="1020"/>
                  <a:pt x="1256" y="1020"/>
                </a:cubicBezTo>
                <a:cubicBezTo>
                  <a:pt x="1256" y="1018"/>
                  <a:pt x="1256" y="1018"/>
                  <a:pt x="1256" y="1018"/>
                </a:cubicBezTo>
                <a:cubicBezTo>
                  <a:pt x="1264" y="1018"/>
                  <a:pt x="1264" y="1018"/>
                  <a:pt x="1264" y="1018"/>
                </a:cubicBezTo>
                <a:cubicBezTo>
                  <a:pt x="1264" y="1020"/>
                  <a:pt x="1264" y="1020"/>
                  <a:pt x="1264" y="1020"/>
                </a:cubicBezTo>
                <a:cubicBezTo>
                  <a:pt x="1259" y="1022"/>
                  <a:pt x="1262" y="1020"/>
                  <a:pt x="1259" y="1023"/>
                </a:cubicBezTo>
                <a:lnTo>
                  <a:pt x="1266" y="1023"/>
                </a:lnTo>
                <a:close/>
                <a:moveTo>
                  <a:pt x="1266" y="1013"/>
                </a:moveTo>
                <a:cubicBezTo>
                  <a:pt x="1271" y="1013"/>
                  <a:pt x="1271" y="1013"/>
                  <a:pt x="1271" y="1013"/>
                </a:cubicBezTo>
                <a:cubicBezTo>
                  <a:pt x="1271" y="1015"/>
                  <a:pt x="1271" y="1015"/>
                  <a:pt x="1271" y="1015"/>
                </a:cubicBezTo>
                <a:cubicBezTo>
                  <a:pt x="1266" y="1014"/>
                  <a:pt x="1269" y="1016"/>
                  <a:pt x="1266" y="1013"/>
                </a:cubicBezTo>
                <a:close/>
                <a:moveTo>
                  <a:pt x="1271" y="1023"/>
                </a:moveTo>
                <a:cubicBezTo>
                  <a:pt x="1269" y="1023"/>
                  <a:pt x="1269" y="1023"/>
                  <a:pt x="1269" y="1023"/>
                </a:cubicBezTo>
                <a:cubicBezTo>
                  <a:pt x="1269" y="1018"/>
                  <a:pt x="1269" y="1018"/>
                  <a:pt x="1269" y="1018"/>
                </a:cubicBezTo>
                <a:cubicBezTo>
                  <a:pt x="1272" y="1021"/>
                  <a:pt x="1270" y="1018"/>
                  <a:pt x="1271" y="1023"/>
                </a:cubicBezTo>
                <a:close/>
                <a:moveTo>
                  <a:pt x="1266" y="1003"/>
                </a:moveTo>
                <a:cubicBezTo>
                  <a:pt x="1266" y="1005"/>
                  <a:pt x="1266" y="1005"/>
                  <a:pt x="1266" y="1005"/>
                </a:cubicBezTo>
                <a:cubicBezTo>
                  <a:pt x="1264" y="1003"/>
                  <a:pt x="1265" y="1005"/>
                  <a:pt x="1264" y="1000"/>
                </a:cubicBezTo>
                <a:cubicBezTo>
                  <a:pt x="1269" y="1000"/>
                  <a:pt x="1269" y="1000"/>
                  <a:pt x="1269" y="1000"/>
                </a:cubicBezTo>
                <a:cubicBezTo>
                  <a:pt x="1267" y="1003"/>
                  <a:pt x="1269" y="1001"/>
                  <a:pt x="1266" y="1003"/>
                </a:cubicBezTo>
                <a:close/>
                <a:moveTo>
                  <a:pt x="1254" y="941"/>
                </a:moveTo>
                <a:cubicBezTo>
                  <a:pt x="1254" y="936"/>
                  <a:pt x="1254" y="936"/>
                  <a:pt x="1254" y="936"/>
                </a:cubicBezTo>
                <a:cubicBezTo>
                  <a:pt x="1262" y="935"/>
                  <a:pt x="1261" y="933"/>
                  <a:pt x="1266" y="931"/>
                </a:cubicBezTo>
                <a:cubicBezTo>
                  <a:pt x="1266" y="936"/>
                  <a:pt x="1266" y="936"/>
                  <a:pt x="1266" y="936"/>
                </a:cubicBezTo>
                <a:cubicBezTo>
                  <a:pt x="1269" y="936"/>
                  <a:pt x="1269" y="936"/>
                  <a:pt x="1269" y="936"/>
                </a:cubicBezTo>
                <a:cubicBezTo>
                  <a:pt x="1269" y="938"/>
                  <a:pt x="1269" y="938"/>
                  <a:pt x="1269" y="938"/>
                </a:cubicBezTo>
                <a:cubicBezTo>
                  <a:pt x="1266" y="938"/>
                  <a:pt x="1266" y="938"/>
                  <a:pt x="1266" y="938"/>
                </a:cubicBezTo>
                <a:cubicBezTo>
                  <a:pt x="1266" y="941"/>
                  <a:pt x="1266" y="941"/>
                  <a:pt x="1266" y="941"/>
                </a:cubicBezTo>
                <a:cubicBezTo>
                  <a:pt x="1269" y="941"/>
                  <a:pt x="1269" y="941"/>
                  <a:pt x="1269" y="941"/>
                </a:cubicBezTo>
                <a:cubicBezTo>
                  <a:pt x="1273" y="944"/>
                  <a:pt x="1264" y="943"/>
                  <a:pt x="1264" y="943"/>
                </a:cubicBezTo>
                <a:cubicBezTo>
                  <a:pt x="1264" y="938"/>
                  <a:pt x="1264" y="938"/>
                  <a:pt x="1264" y="938"/>
                </a:cubicBezTo>
                <a:cubicBezTo>
                  <a:pt x="1261" y="939"/>
                  <a:pt x="1257" y="940"/>
                  <a:pt x="1254" y="941"/>
                </a:cubicBezTo>
                <a:close/>
                <a:moveTo>
                  <a:pt x="1264" y="918"/>
                </a:moveTo>
                <a:cubicBezTo>
                  <a:pt x="1266" y="915"/>
                  <a:pt x="1264" y="918"/>
                  <a:pt x="1266" y="916"/>
                </a:cubicBezTo>
                <a:cubicBezTo>
                  <a:pt x="1266" y="913"/>
                  <a:pt x="1266" y="913"/>
                  <a:pt x="1266" y="913"/>
                </a:cubicBezTo>
                <a:cubicBezTo>
                  <a:pt x="1269" y="916"/>
                  <a:pt x="1267" y="913"/>
                  <a:pt x="1269" y="918"/>
                </a:cubicBezTo>
                <a:lnTo>
                  <a:pt x="1264" y="918"/>
                </a:lnTo>
                <a:close/>
                <a:moveTo>
                  <a:pt x="1274" y="973"/>
                </a:moveTo>
                <a:cubicBezTo>
                  <a:pt x="1274" y="975"/>
                  <a:pt x="1274" y="975"/>
                  <a:pt x="1274" y="975"/>
                </a:cubicBezTo>
                <a:cubicBezTo>
                  <a:pt x="1269" y="974"/>
                  <a:pt x="1272" y="976"/>
                  <a:pt x="1269" y="973"/>
                </a:cubicBezTo>
                <a:lnTo>
                  <a:pt x="1274" y="973"/>
                </a:lnTo>
                <a:close/>
                <a:moveTo>
                  <a:pt x="1276" y="1120"/>
                </a:moveTo>
                <a:cubicBezTo>
                  <a:pt x="1276" y="1123"/>
                  <a:pt x="1276" y="1123"/>
                  <a:pt x="1276" y="1123"/>
                </a:cubicBezTo>
                <a:cubicBezTo>
                  <a:pt x="1271" y="1121"/>
                  <a:pt x="1274" y="1123"/>
                  <a:pt x="1271" y="1120"/>
                </a:cubicBezTo>
                <a:lnTo>
                  <a:pt x="1276" y="1120"/>
                </a:lnTo>
                <a:close/>
                <a:moveTo>
                  <a:pt x="1274" y="903"/>
                </a:moveTo>
                <a:cubicBezTo>
                  <a:pt x="1269" y="902"/>
                  <a:pt x="1272" y="903"/>
                  <a:pt x="1269" y="901"/>
                </a:cubicBezTo>
                <a:cubicBezTo>
                  <a:pt x="1274" y="901"/>
                  <a:pt x="1274" y="901"/>
                  <a:pt x="1274" y="901"/>
                </a:cubicBezTo>
                <a:cubicBezTo>
                  <a:pt x="1274" y="903"/>
                  <a:pt x="1274" y="903"/>
                  <a:pt x="1274" y="903"/>
                </a:cubicBezTo>
                <a:cubicBezTo>
                  <a:pt x="1279" y="903"/>
                  <a:pt x="1279" y="903"/>
                  <a:pt x="1279" y="903"/>
                </a:cubicBezTo>
                <a:cubicBezTo>
                  <a:pt x="1277" y="906"/>
                  <a:pt x="1279" y="903"/>
                  <a:pt x="1276" y="906"/>
                </a:cubicBezTo>
                <a:cubicBezTo>
                  <a:pt x="1276" y="908"/>
                  <a:pt x="1276" y="908"/>
                  <a:pt x="1276" y="908"/>
                </a:cubicBezTo>
                <a:cubicBezTo>
                  <a:pt x="1274" y="905"/>
                  <a:pt x="1275" y="908"/>
                  <a:pt x="1274" y="903"/>
                </a:cubicBezTo>
                <a:close/>
                <a:moveTo>
                  <a:pt x="1276" y="980"/>
                </a:moveTo>
                <a:cubicBezTo>
                  <a:pt x="1279" y="983"/>
                  <a:pt x="1277" y="980"/>
                  <a:pt x="1279" y="985"/>
                </a:cubicBezTo>
                <a:cubicBezTo>
                  <a:pt x="1276" y="985"/>
                  <a:pt x="1276" y="985"/>
                  <a:pt x="1276" y="985"/>
                </a:cubicBezTo>
                <a:lnTo>
                  <a:pt x="1276" y="980"/>
                </a:lnTo>
                <a:close/>
                <a:moveTo>
                  <a:pt x="1279" y="963"/>
                </a:moveTo>
                <a:cubicBezTo>
                  <a:pt x="1279" y="958"/>
                  <a:pt x="1279" y="958"/>
                  <a:pt x="1279" y="958"/>
                </a:cubicBezTo>
                <a:cubicBezTo>
                  <a:pt x="1282" y="961"/>
                  <a:pt x="1280" y="958"/>
                  <a:pt x="1281" y="963"/>
                </a:cubicBezTo>
                <a:lnTo>
                  <a:pt x="1279" y="963"/>
                </a:lnTo>
                <a:close/>
                <a:moveTo>
                  <a:pt x="1251" y="933"/>
                </a:moveTo>
                <a:cubicBezTo>
                  <a:pt x="1251" y="936"/>
                  <a:pt x="1251" y="936"/>
                  <a:pt x="1251" y="936"/>
                </a:cubicBezTo>
                <a:cubicBezTo>
                  <a:pt x="1249" y="938"/>
                  <a:pt x="1249" y="933"/>
                  <a:pt x="1249" y="933"/>
                </a:cubicBezTo>
                <a:cubicBezTo>
                  <a:pt x="1246" y="933"/>
                  <a:pt x="1246" y="933"/>
                  <a:pt x="1246" y="933"/>
                </a:cubicBezTo>
                <a:cubicBezTo>
                  <a:pt x="1247" y="931"/>
                  <a:pt x="1248" y="930"/>
                  <a:pt x="1249" y="928"/>
                </a:cubicBezTo>
                <a:cubicBezTo>
                  <a:pt x="1252" y="931"/>
                  <a:pt x="1256" y="930"/>
                  <a:pt x="1251" y="933"/>
                </a:cubicBezTo>
                <a:close/>
                <a:moveTo>
                  <a:pt x="1229" y="936"/>
                </a:moveTo>
                <a:cubicBezTo>
                  <a:pt x="1227" y="936"/>
                  <a:pt x="1227" y="936"/>
                  <a:pt x="1227" y="936"/>
                </a:cubicBezTo>
                <a:cubicBezTo>
                  <a:pt x="1227" y="931"/>
                  <a:pt x="1227" y="931"/>
                  <a:pt x="1227" y="931"/>
                </a:cubicBezTo>
                <a:cubicBezTo>
                  <a:pt x="1229" y="933"/>
                  <a:pt x="1228" y="931"/>
                  <a:pt x="1229" y="936"/>
                </a:cubicBezTo>
                <a:close/>
                <a:moveTo>
                  <a:pt x="1254" y="1043"/>
                </a:moveTo>
                <a:cubicBezTo>
                  <a:pt x="1251" y="1043"/>
                  <a:pt x="1251" y="1043"/>
                  <a:pt x="1251" y="1043"/>
                </a:cubicBezTo>
                <a:cubicBezTo>
                  <a:pt x="1251" y="1038"/>
                  <a:pt x="1251" y="1038"/>
                  <a:pt x="1251" y="1038"/>
                </a:cubicBezTo>
                <a:cubicBezTo>
                  <a:pt x="1254" y="1041"/>
                  <a:pt x="1252" y="1038"/>
                  <a:pt x="1254" y="1043"/>
                </a:cubicBezTo>
                <a:close/>
                <a:moveTo>
                  <a:pt x="1274" y="1170"/>
                </a:moveTo>
                <a:cubicBezTo>
                  <a:pt x="1271" y="1170"/>
                  <a:pt x="1271" y="1170"/>
                  <a:pt x="1271" y="1170"/>
                </a:cubicBezTo>
                <a:cubicBezTo>
                  <a:pt x="1271" y="1165"/>
                  <a:pt x="1271" y="1165"/>
                  <a:pt x="1271" y="1165"/>
                </a:cubicBezTo>
                <a:cubicBezTo>
                  <a:pt x="1274" y="1168"/>
                  <a:pt x="1272" y="1165"/>
                  <a:pt x="1274" y="1170"/>
                </a:cubicBezTo>
                <a:close/>
                <a:moveTo>
                  <a:pt x="1279" y="1185"/>
                </a:moveTo>
                <a:cubicBezTo>
                  <a:pt x="1279" y="1180"/>
                  <a:pt x="1279" y="1180"/>
                  <a:pt x="1279" y="1180"/>
                </a:cubicBezTo>
                <a:cubicBezTo>
                  <a:pt x="1274" y="1179"/>
                  <a:pt x="1277" y="1180"/>
                  <a:pt x="1274" y="1178"/>
                </a:cubicBezTo>
                <a:cubicBezTo>
                  <a:pt x="1279" y="1178"/>
                  <a:pt x="1279" y="1178"/>
                  <a:pt x="1279" y="1178"/>
                </a:cubicBezTo>
                <a:cubicBezTo>
                  <a:pt x="1279" y="1180"/>
                  <a:pt x="1279" y="1180"/>
                  <a:pt x="1279" y="1180"/>
                </a:cubicBezTo>
                <a:cubicBezTo>
                  <a:pt x="1282" y="1183"/>
                  <a:pt x="1280" y="1180"/>
                  <a:pt x="1281" y="1185"/>
                </a:cubicBezTo>
                <a:lnTo>
                  <a:pt x="1279" y="1185"/>
                </a:lnTo>
                <a:close/>
                <a:moveTo>
                  <a:pt x="1284" y="1180"/>
                </a:moveTo>
                <a:cubicBezTo>
                  <a:pt x="1281" y="1180"/>
                  <a:pt x="1281" y="1180"/>
                  <a:pt x="1281" y="1180"/>
                </a:cubicBezTo>
                <a:cubicBezTo>
                  <a:pt x="1281" y="1173"/>
                  <a:pt x="1281" y="1173"/>
                  <a:pt x="1281" y="1173"/>
                </a:cubicBezTo>
                <a:cubicBezTo>
                  <a:pt x="1284" y="1173"/>
                  <a:pt x="1284" y="1173"/>
                  <a:pt x="1284" y="1173"/>
                </a:cubicBezTo>
                <a:lnTo>
                  <a:pt x="1284" y="1180"/>
                </a:lnTo>
                <a:close/>
                <a:moveTo>
                  <a:pt x="1281" y="1170"/>
                </a:moveTo>
                <a:cubicBezTo>
                  <a:pt x="1279" y="1173"/>
                  <a:pt x="1281" y="1171"/>
                  <a:pt x="1276" y="1173"/>
                </a:cubicBezTo>
                <a:cubicBezTo>
                  <a:pt x="1276" y="1168"/>
                  <a:pt x="1276" y="1168"/>
                  <a:pt x="1276" y="1168"/>
                </a:cubicBezTo>
                <a:cubicBezTo>
                  <a:pt x="1279" y="1170"/>
                  <a:pt x="1277" y="1167"/>
                  <a:pt x="1279" y="1170"/>
                </a:cubicBezTo>
                <a:cubicBezTo>
                  <a:pt x="1281" y="1170"/>
                  <a:pt x="1281" y="1170"/>
                  <a:pt x="1281" y="1170"/>
                </a:cubicBezTo>
                <a:cubicBezTo>
                  <a:pt x="1281" y="1165"/>
                  <a:pt x="1281" y="1165"/>
                  <a:pt x="1281" y="1165"/>
                </a:cubicBezTo>
                <a:cubicBezTo>
                  <a:pt x="1284" y="1168"/>
                  <a:pt x="1282" y="1165"/>
                  <a:pt x="1284" y="1170"/>
                </a:cubicBezTo>
                <a:lnTo>
                  <a:pt x="1281" y="1170"/>
                </a:lnTo>
                <a:close/>
                <a:moveTo>
                  <a:pt x="1279" y="1163"/>
                </a:moveTo>
                <a:cubicBezTo>
                  <a:pt x="1277" y="1166"/>
                  <a:pt x="1279" y="1163"/>
                  <a:pt x="1276" y="1165"/>
                </a:cubicBezTo>
                <a:cubicBezTo>
                  <a:pt x="1277" y="1163"/>
                  <a:pt x="1278" y="1160"/>
                  <a:pt x="1279" y="1158"/>
                </a:cubicBezTo>
                <a:cubicBezTo>
                  <a:pt x="1281" y="1158"/>
                  <a:pt x="1281" y="1158"/>
                  <a:pt x="1281" y="1158"/>
                </a:cubicBezTo>
                <a:cubicBezTo>
                  <a:pt x="1282" y="1159"/>
                  <a:pt x="1283" y="1161"/>
                  <a:pt x="1284" y="1163"/>
                </a:cubicBezTo>
                <a:lnTo>
                  <a:pt x="1279" y="1163"/>
                </a:lnTo>
                <a:close/>
                <a:moveTo>
                  <a:pt x="1284" y="1155"/>
                </a:moveTo>
                <a:cubicBezTo>
                  <a:pt x="1281" y="1155"/>
                  <a:pt x="1281" y="1155"/>
                  <a:pt x="1281" y="1155"/>
                </a:cubicBezTo>
                <a:cubicBezTo>
                  <a:pt x="1281" y="1148"/>
                  <a:pt x="1281" y="1148"/>
                  <a:pt x="1281" y="1148"/>
                </a:cubicBezTo>
                <a:cubicBezTo>
                  <a:pt x="1284" y="1148"/>
                  <a:pt x="1284" y="1148"/>
                  <a:pt x="1284" y="1148"/>
                </a:cubicBezTo>
                <a:lnTo>
                  <a:pt x="1284" y="1155"/>
                </a:lnTo>
                <a:close/>
                <a:moveTo>
                  <a:pt x="1284" y="1108"/>
                </a:moveTo>
                <a:cubicBezTo>
                  <a:pt x="1287" y="1111"/>
                  <a:pt x="1285" y="1108"/>
                  <a:pt x="1286" y="1113"/>
                </a:cubicBezTo>
                <a:cubicBezTo>
                  <a:pt x="1284" y="1113"/>
                  <a:pt x="1284" y="1113"/>
                  <a:pt x="1284" y="1113"/>
                </a:cubicBezTo>
                <a:lnTo>
                  <a:pt x="1284" y="1108"/>
                </a:lnTo>
                <a:close/>
                <a:moveTo>
                  <a:pt x="1286" y="1170"/>
                </a:moveTo>
                <a:cubicBezTo>
                  <a:pt x="1289" y="1173"/>
                  <a:pt x="1287" y="1170"/>
                  <a:pt x="1289" y="1175"/>
                </a:cubicBezTo>
                <a:cubicBezTo>
                  <a:pt x="1286" y="1175"/>
                  <a:pt x="1286" y="1175"/>
                  <a:pt x="1286" y="1175"/>
                </a:cubicBezTo>
                <a:lnTo>
                  <a:pt x="1286" y="1170"/>
                </a:lnTo>
                <a:close/>
                <a:moveTo>
                  <a:pt x="1294" y="1203"/>
                </a:moveTo>
                <a:cubicBezTo>
                  <a:pt x="1289" y="1201"/>
                  <a:pt x="1292" y="1203"/>
                  <a:pt x="1289" y="1200"/>
                </a:cubicBezTo>
                <a:cubicBezTo>
                  <a:pt x="1294" y="1200"/>
                  <a:pt x="1294" y="1200"/>
                  <a:pt x="1294" y="1200"/>
                </a:cubicBezTo>
                <a:lnTo>
                  <a:pt x="1294" y="1203"/>
                </a:lnTo>
                <a:close/>
                <a:moveTo>
                  <a:pt x="1296" y="1158"/>
                </a:moveTo>
                <a:cubicBezTo>
                  <a:pt x="1294" y="1155"/>
                  <a:pt x="1296" y="1157"/>
                  <a:pt x="1291" y="1155"/>
                </a:cubicBezTo>
                <a:cubicBezTo>
                  <a:pt x="1291" y="1153"/>
                  <a:pt x="1291" y="1153"/>
                  <a:pt x="1291" y="1153"/>
                </a:cubicBezTo>
                <a:cubicBezTo>
                  <a:pt x="1294" y="1150"/>
                  <a:pt x="1292" y="1153"/>
                  <a:pt x="1294" y="1148"/>
                </a:cubicBezTo>
                <a:cubicBezTo>
                  <a:pt x="1297" y="1151"/>
                  <a:pt x="1298" y="1152"/>
                  <a:pt x="1299" y="1158"/>
                </a:cubicBezTo>
                <a:lnTo>
                  <a:pt x="1296" y="1158"/>
                </a:lnTo>
                <a:close/>
                <a:moveTo>
                  <a:pt x="1304" y="1148"/>
                </a:moveTo>
                <a:cubicBezTo>
                  <a:pt x="1299" y="1146"/>
                  <a:pt x="1302" y="1148"/>
                  <a:pt x="1299" y="1145"/>
                </a:cubicBezTo>
                <a:cubicBezTo>
                  <a:pt x="1304" y="1145"/>
                  <a:pt x="1304" y="1145"/>
                  <a:pt x="1304" y="1145"/>
                </a:cubicBezTo>
                <a:lnTo>
                  <a:pt x="1304" y="1148"/>
                </a:lnTo>
                <a:close/>
                <a:moveTo>
                  <a:pt x="1319" y="1125"/>
                </a:moveTo>
                <a:cubicBezTo>
                  <a:pt x="1316" y="1128"/>
                  <a:pt x="1318" y="1125"/>
                  <a:pt x="1316" y="1130"/>
                </a:cubicBezTo>
                <a:cubicBezTo>
                  <a:pt x="1314" y="1130"/>
                  <a:pt x="1314" y="1130"/>
                  <a:pt x="1314" y="1130"/>
                </a:cubicBezTo>
                <a:cubicBezTo>
                  <a:pt x="1314" y="1128"/>
                  <a:pt x="1314" y="1128"/>
                  <a:pt x="1314" y="1128"/>
                </a:cubicBezTo>
                <a:cubicBezTo>
                  <a:pt x="1306" y="1128"/>
                  <a:pt x="1306" y="1128"/>
                  <a:pt x="1306" y="1128"/>
                </a:cubicBezTo>
                <a:cubicBezTo>
                  <a:pt x="1306" y="1125"/>
                  <a:pt x="1306" y="1125"/>
                  <a:pt x="1306" y="1125"/>
                </a:cubicBezTo>
                <a:cubicBezTo>
                  <a:pt x="1304" y="1125"/>
                  <a:pt x="1304" y="1125"/>
                  <a:pt x="1304" y="1125"/>
                </a:cubicBezTo>
                <a:cubicBezTo>
                  <a:pt x="1305" y="1129"/>
                  <a:pt x="1306" y="1132"/>
                  <a:pt x="1306" y="1135"/>
                </a:cubicBezTo>
                <a:cubicBezTo>
                  <a:pt x="1304" y="1135"/>
                  <a:pt x="1304" y="1135"/>
                  <a:pt x="1304" y="1135"/>
                </a:cubicBezTo>
                <a:cubicBezTo>
                  <a:pt x="1302" y="1138"/>
                  <a:pt x="1304" y="1136"/>
                  <a:pt x="1301" y="1138"/>
                </a:cubicBezTo>
                <a:cubicBezTo>
                  <a:pt x="1299" y="1141"/>
                  <a:pt x="1301" y="1139"/>
                  <a:pt x="1296" y="1140"/>
                </a:cubicBezTo>
                <a:cubicBezTo>
                  <a:pt x="1297" y="1138"/>
                  <a:pt x="1298" y="1135"/>
                  <a:pt x="1299" y="1133"/>
                </a:cubicBezTo>
                <a:cubicBezTo>
                  <a:pt x="1302" y="1135"/>
                  <a:pt x="1299" y="1132"/>
                  <a:pt x="1301" y="1135"/>
                </a:cubicBezTo>
                <a:cubicBezTo>
                  <a:pt x="1304" y="1135"/>
                  <a:pt x="1304" y="1135"/>
                  <a:pt x="1304" y="1135"/>
                </a:cubicBezTo>
                <a:cubicBezTo>
                  <a:pt x="1304" y="1133"/>
                  <a:pt x="1304" y="1133"/>
                  <a:pt x="1304" y="1133"/>
                </a:cubicBezTo>
                <a:cubicBezTo>
                  <a:pt x="1301" y="1133"/>
                  <a:pt x="1301" y="1133"/>
                  <a:pt x="1301" y="1133"/>
                </a:cubicBezTo>
                <a:cubicBezTo>
                  <a:pt x="1301" y="1123"/>
                  <a:pt x="1301" y="1123"/>
                  <a:pt x="1301" y="1123"/>
                </a:cubicBezTo>
                <a:cubicBezTo>
                  <a:pt x="1306" y="1123"/>
                  <a:pt x="1306" y="1123"/>
                  <a:pt x="1306" y="1123"/>
                </a:cubicBezTo>
                <a:cubicBezTo>
                  <a:pt x="1306" y="1113"/>
                  <a:pt x="1306" y="1113"/>
                  <a:pt x="1306" y="1113"/>
                </a:cubicBezTo>
                <a:cubicBezTo>
                  <a:pt x="1311" y="1113"/>
                  <a:pt x="1311" y="1113"/>
                  <a:pt x="1311" y="1113"/>
                </a:cubicBezTo>
                <a:cubicBezTo>
                  <a:pt x="1312" y="1118"/>
                  <a:pt x="1314" y="1121"/>
                  <a:pt x="1314" y="1123"/>
                </a:cubicBezTo>
                <a:cubicBezTo>
                  <a:pt x="1311" y="1123"/>
                  <a:pt x="1311" y="1123"/>
                  <a:pt x="1311" y="1123"/>
                </a:cubicBezTo>
                <a:cubicBezTo>
                  <a:pt x="1311" y="1125"/>
                  <a:pt x="1311" y="1125"/>
                  <a:pt x="1311" y="1125"/>
                </a:cubicBezTo>
                <a:cubicBezTo>
                  <a:pt x="1314" y="1124"/>
                  <a:pt x="1316" y="1124"/>
                  <a:pt x="1319" y="1123"/>
                </a:cubicBezTo>
                <a:lnTo>
                  <a:pt x="1319" y="1125"/>
                </a:lnTo>
                <a:close/>
                <a:moveTo>
                  <a:pt x="1324" y="1120"/>
                </a:moveTo>
                <a:cubicBezTo>
                  <a:pt x="1321" y="1118"/>
                  <a:pt x="1324" y="1121"/>
                  <a:pt x="1321" y="1118"/>
                </a:cubicBezTo>
                <a:cubicBezTo>
                  <a:pt x="1319" y="1115"/>
                  <a:pt x="1320" y="1118"/>
                  <a:pt x="1319" y="1113"/>
                </a:cubicBezTo>
                <a:cubicBezTo>
                  <a:pt x="1326" y="1113"/>
                  <a:pt x="1326" y="1113"/>
                  <a:pt x="1326" y="1113"/>
                </a:cubicBezTo>
                <a:cubicBezTo>
                  <a:pt x="1326" y="1115"/>
                  <a:pt x="1325" y="1118"/>
                  <a:pt x="1324" y="1120"/>
                </a:cubicBezTo>
                <a:close/>
                <a:moveTo>
                  <a:pt x="1319" y="1098"/>
                </a:moveTo>
                <a:cubicBezTo>
                  <a:pt x="1319" y="1093"/>
                  <a:pt x="1319" y="1093"/>
                  <a:pt x="1319" y="1093"/>
                </a:cubicBezTo>
                <a:cubicBezTo>
                  <a:pt x="1322" y="1096"/>
                  <a:pt x="1320" y="1093"/>
                  <a:pt x="1321" y="1098"/>
                </a:cubicBezTo>
                <a:lnTo>
                  <a:pt x="1319" y="1098"/>
                </a:lnTo>
                <a:close/>
                <a:moveTo>
                  <a:pt x="1326" y="1090"/>
                </a:moveTo>
                <a:cubicBezTo>
                  <a:pt x="1316" y="1090"/>
                  <a:pt x="1316" y="1090"/>
                  <a:pt x="1316" y="1090"/>
                </a:cubicBezTo>
                <a:cubicBezTo>
                  <a:pt x="1316" y="1088"/>
                  <a:pt x="1316" y="1088"/>
                  <a:pt x="1316" y="1088"/>
                </a:cubicBezTo>
                <a:cubicBezTo>
                  <a:pt x="1326" y="1088"/>
                  <a:pt x="1326" y="1088"/>
                  <a:pt x="1326" y="1088"/>
                </a:cubicBezTo>
                <a:lnTo>
                  <a:pt x="1326" y="1090"/>
                </a:lnTo>
                <a:close/>
                <a:moveTo>
                  <a:pt x="1326" y="1030"/>
                </a:moveTo>
                <a:cubicBezTo>
                  <a:pt x="1321" y="1030"/>
                  <a:pt x="1321" y="1030"/>
                  <a:pt x="1321" y="1030"/>
                </a:cubicBezTo>
                <a:cubicBezTo>
                  <a:pt x="1321" y="1025"/>
                  <a:pt x="1321" y="1025"/>
                  <a:pt x="1321" y="1025"/>
                </a:cubicBezTo>
                <a:cubicBezTo>
                  <a:pt x="1326" y="1025"/>
                  <a:pt x="1326" y="1025"/>
                  <a:pt x="1326" y="1025"/>
                </a:cubicBezTo>
                <a:lnTo>
                  <a:pt x="1326" y="1030"/>
                </a:lnTo>
                <a:close/>
                <a:moveTo>
                  <a:pt x="1329" y="1020"/>
                </a:moveTo>
                <a:cubicBezTo>
                  <a:pt x="1329" y="1023"/>
                  <a:pt x="1329" y="1023"/>
                  <a:pt x="1329" y="1023"/>
                </a:cubicBezTo>
                <a:cubicBezTo>
                  <a:pt x="1324" y="1024"/>
                  <a:pt x="1322" y="1021"/>
                  <a:pt x="1321" y="1018"/>
                </a:cubicBezTo>
                <a:cubicBezTo>
                  <a:pt x="1324" y="1018"/>
                  <a:pt x="1324" y="1018"/>
                  <a:pt x="1324" y="1018"/>
                </a:cubicBezTo>
                <a:cubicBezTo>
                  <a:pt x="1324" y="1015"/>
                  <a:pt x="1324" y="1015"/>
                  <a:pt x="1324" y="1015"/>
                </a:cubicBezTo>
                <a:cubicBezTo>
                  <a:pt x="1326" y="1016"/>
                  <a:pt x="1329" y="1017"/>
                  <a:pt x="1331" y="1018"/>
                </a:cubicBezTo>
                <a:cubicBezTo>
                  <a:pt x="1329" y="1021"/>
                  <a:pt x="1332" y="1018"/>
                  <a:pt x="1329" y="1020"/>
                </a:cubicBezTo>
                <a:close/>
                <a:moveTo>
                  <a:pt x="1339" y="1035"/>
                </a:moveTo>
                <a:cubicBezTo>
                  <a:pt x="1336" y="1035"/>
                  <a:pt x="1336" y="1035"/>
                  <a:pt x="1336" y="1035"/>
                </a:cubicBezTo>
                <a:cubicBezTo>
                  <a:pt x="1336" y="1028"/>
                  <a:pt x="1336" y="1028"/>
                  <a:pt x="1336" y="1028"/>
                </a:cubicBezTo>
                <a:cubicBezTo>
                  <a:pt x="1334" y="1028"/>
                  <a:pt x="1334" y="1028"/>
                  <a:pt x="1334" y="1028"/>
                </a:cubicBezTo>
                <a:cubicBezTo>
                  <a:pt x="1329" y="1026"/>
                  <a:pt x="1339" y="1025"/>
                  <a:pt x="1339" y="1025"/>
                </a:cubicBezTo>
                <a:lnTo>
                  <a:pt x="1339" y="1035"/>
                </a:lnTo>
                <a:close/>
                <a:moveTo>
                  <a:pt x="1339" y="1015"/>
                </a:moveTo>
                <a:cubicBezTo>
                  <a:pt x="1336" y="1015"/>
                  <a:pt x="1336" y="1015"/>
                  <a:pt x="1336" y="1015"/>
                </a:cubicBezTo>
                <a:cubicBezTo>
                  <a:pt x="1336" y="1018"/>
                  <a:pt x="1336" y="1018"/>
                  <a:pt x="1336" y="1018"/>
                </a:cubicBezTo>
                <a:cubicBezTo>
                  <a:pt x="1334" y="1018"/>
                  <a:pt x="1334" y="1018"/>
                  <a:pt x="1334" y="1018"/>
                </a:cubicBezTo>
                <a:cubicBezTo>
                  <a:pt x="1334" y="1010"/>
                  <a:pt x="1334" y="1010"/>
                  <a:pt x="1334" y="1010"/>
                </a:cubicBezTo>
                <a:cubicBezTo>
                  <a:pt x="1331" y="1010"/>
                  <a:pt x="1331" y="1010"/>
                  <a:pt x="1331" y="1010"/>
                </a:cubicBezTo>
                <a:cubicBezTo>
                  <a:pt x="1331" y="1005"/>
                  <a:pt x="1331" y="1005"/>
                  <a:pt x="1331" y="1005"/>
                </a:cubicBezTo>
                <a:cubicBezTo>
                  <a:pt x="1334" y="1008"/>
                  <a:pt x="1332" y="1005"/>
                  <a:pt x="1334" y="1010"/>
                </a:cubicBezTo>
                <a:cubicBezTo>
                  <a:pt x="1336" y="1011"/>
                  <a:pt x="1337" y="1012"/>
                  <a:pt x="1339" y="1013"/>
                </a:cubicBezTo>
                <a:lnTo>
                  <a:pt x="1339" y="1015"/>
                </a:lnTo>
                <a:close/>
                <a:moveTo>
                  <a:pt x="1351" y="1005"/>
                </a:moveTo>
                <a:cubicBezTo>
                  <a:pt x="1339" y="1005"/>
                  <a:pt x="1339" y="1005"/>
                  <a:pt x="1339" y="1005"/>
                </a:cubicBezTo>
                <a:cubicBezTo>
                  <a:pt x="1339" y="1000"/>
                  <a:pt x="1339" y="1000"/>
                  <a:pt x="1339" y="1000"/>
                </a:cubicBezTo>
                <a:cubicBezTo>
                  <a:pt x="1341" y="1000"/>
                  <a:pt x="1341" y="1000"/>
                  <a:pt x="1341" y="1000"/>
                </a:cubicBezTo>
                <a:cubicBezTo>
                  <a:pt x="1341" y="1003"/>
                  <a:pt x="1341" y="1003"/>
                  <a:pt x="1341" y="1003"/>
                </a:cubicBezTo>
                <a:cubicBezTo>
                  <a:pt x="1351" y="1003"/>
                  <a:pt x="1351" y="1003"/>
                  <a:pt x="1351" y="1003"/>
                </a:cubicBezTo>
                <a:lnTo>
                  <a:pt x="1351" y="1005"/>
                </a:lnTo>
                <a:close/>
                <a:moveTo>
                  <a:pt x="236" y="901"/>
                </a:moveTo>
                <a:cubicBezTo>
                  <a:pt x="238" y="900"/>
                  <a:pt x="241" y="899"/>
                  <a:pt x="243" y="898"/>
                </a:cubicBezTo>
                <a:cubicBezTo>
                  <a:pt x="243" y="903"/>
                  <a:pt x="243" y="903"/>
                  <a:pt x="243" y="903"/>
                </a:cubicBezTo>
                <a:cubicBezTo>
                  <a:pt x="247" y="902"/>
                  <a:pt x="251" y="901"/>
                  <a:pt x="256" y="901"/>
                </a:cubicBezTo>
                <a:cubicBezTo>
                  <a:pt x="256" y="898"/>
                  <a:pt x="256" y="898"/>
                  <a:pt x="256" y="898"/>
                </a:cubicBezTo>
                <a:cubicBezTo>
                  <a:pt x="248" y="899"/>
                  <a:pt x="249" y="902"/>
                  <a:pt x="243" y="896"/>
                </a:cubicBezTo>
                <a:cubicBezTo>
                  <a:pt x="248" y="894"/>
                  <a:pt x="245" y="896"/>
                  <a:pt x="248" y="893"/>
                </a:cubicBezTo>
                <a:cubicBezTo>
                  <a:pt x="237" y="895"/>
                  <a:pt x="241" y="895"/>
                  <a:pt x="231" y="893"/>
                </a:cubicBezTo>
                <a:cubicBezTo>
                  <a:pt x="231" y="896"/>
                  <a:pt x="231" y="896"/>
                  <a:pt x="231" y="896"/>
                </a:cubicBezTo>
                <a:cubicBezTo>
                  <a:pt x="236" y="896"/>
                  <a:pt x="236" y="896"/>
                  <a:pt x="236" y="896"/>
                </a:cubicBezTo>
                <a:lnTo>
                  <a:pt x="236" y="901"/>
                </a:lnTo>
                <a:close/>
                <a:moveTo>
                  <a:pt x="256" y="903"/>
                </a:moveTo>
                <a:cubicBezTo>
                  <a:pt x="260" y="908"/>
                  <a:pt x="261" y="908"/>
                  <a:pt x="261" y="908"/>
                </a:cubicBezTo>
                <a:cubicBezTo>
                  <a:pt x="262" y="906"/>
                  <a:pt x="256" y="904"/>
                  <a:pt x="256" y="903"/>
                </a:cubicBezTo>
                <a:close/>
                <a:moveTo>
                  <a:pt x="268" y="918"/>
                </a:moveTo>
                <a:cubicBezTo>
                  <a:pt x="268" y="916"/>
                  <a:pt x="268" y="916"/>
                  <a:pt x="268" y="916"/>
                </a:cubicBezTo>
                <a:cubicBezTo>
                  <a:pt x="265" y="916"/>
                  <a:pt x="265" y="916"/>
                  <a:pt x="265" y="916"/>
                </a:cubicBezTo>
                <a:cubicBezTo>
                  <a:pt x="268" y="918"/>
                  <a:pt x="265" y="916"/>
                  <a:pt x="268" y="918"/>
                </a:cubicBezTo>
                <a:close/>
                <a:moveTo>
                  <a:pt x="218" y="901"/>
                </a:moveTo>
                <a:cubicBezTo>
                  <a:pt x="216" y="901"/>
                  <a:pt x="216" y="901"/>
                  <a:pt x="216" y="901"/>
                </a:cubicBezTo>
                <a:cubicBezTo>
                  <a:pt x="213" y="904"/>
                  <a:pt x="210" y="904"/>
                  <a:pt x="208" y="908"/>
                </a:cubicBezTo>
                <a:cubicBezTo>
                  <a:pt x="211" y="908"/>
                  <a:pt x="211" y="908"/>
                  <a:pt x="211" y="908"/>
                </a:cubicBezTo>
                <a:cubicBezTo>
                  <a:pt x="213" y="905"/>
                  <a:pt x="216" y="904"/>
                  <a:pt x="218" y="901"/>
                </a:cubicBezTo>
                <a:close/>
                <a:moveTo>
                  <a:pt x="261" y="891"/>
                </a:moveTo>
                <a:cubicBezTo>
                  <a:pt x="258" y="888"/>
                  <a:pt x="260" y="890"/>
                  <a:pt x="256" y="888"/>
                </a:cubicBezTo>
                <a:cubicBezTo>
                  <a:pt x="258" y="891"/>
                  <a:pt x="256" y="889"/>
                  <a:pt x="261" y="891"/>
                </a:cubicBezTo>
                <a:close/>
                <a:moveTo>
                  <a:pt x="263" y="916"/>
                </a:moveTo>
                <a:cubicBezTo>
                  <a:pt x="265" y="916"/>
                  <a:pt x="265" y="916"/>
                  <a:pt x="265" y="916"/>
                </a:cubicBezTo>
                <a:cubicBezTo>
                  <a:pt x="265" y="912"/>
                  <a:pt x="266" y="916"/>
                  <a:pt x="268" y="913"/>
                </a:cubicBezTo>
                <a:cubicBezTo>
                  <a:pt x="271" y="910"/>
                  <a:pt x="268" y="912"/>
                  <a:pt x="273" y="911"/>
                </a:cubicBezTo>
                <a:cubicBezTo>
                  <a:pt x="272" y="908"/>
                  <a:pt x="271" y="906"/>
                  <a:pt x="270" y="903"/>
                </a:cubicBezTo>
                <a:cubicBezTo>
                  <a:pt x="263" y="903"/>
                  <a:pt x="263" y="903"/>
                  <a:pt x="263" y="903"/>
                </a:cubicBezTo>
                <a:cubicBezTo>
                  <a:pt x="263" y="906"/>
                  <a:pt x="263" y="906"/>
                  <a:pt x="263" y="906"/>
                </a:cubicBezTo>
                <a:cubicBezTo>
                  <a:pt x="270" y="906"/>
                  <a:pt x="270" y="906"/>
                  <a:pt x="270" y="906"/>
                </a:cubicBezTo>
                <a:cubicBezTo>
                  <a:pt x="270" y="908"/>
                  <a:pt x="270" y="908"/>
                  <a:pt x="270" y="908"/>
                </a:cubicBezTo>
                <a:cubicBezTo>
                  <a:pt x="267" y="910"/>
                  <a:pt x="265" y="912"/>
                  <a:pt x="263" y="916"/>
                </a:cubicBezTo>
                <a:close/>
                <a:moveTo>
                  <a:pt x="268" y="878"/>
                </a:moveTo>
                <a:cubicBezTo>
                  <a:pt x="265" y="878"/>
                  <a:pt x="265" y="878"/>
                  <a:pt x="265" y="878"/>
                </a:cubicBezTo>
                <a:cubicBezTo>
                  <a:pt x="265" y="880"/>
                  <a:pt x="264" y="881"/>
                  <a:pt x="263" y="883"/>
                </a:cubicBezTo>
                <a:cubicBezTo>
                  <a:pt x="263" y="883"/>
                  <a:pt x="270" y="879"/>
                  <a:pt x="268" y="878"/>
                </a:cubicBezTo>
                <a:close/>
                <a:moveTo>
                  <a:pt x="270" y="604"/>
                </a:moveTo>
                <a:cubicBezTo>
                  <a:pt x="270" y="606"/>
                  <a:pt x="269" y="609"/>
                  <a:pt x="268" y="611"/>
                </a:cubicBezTo>
                <a:cubicBezTo>
                  <a:pt x="273" y="611"/>
                  <a:pt x="273" y="611"/>
                  <a:pt x="273" y="611"/>
                </a:cubicBezTo>
                <a:cubicBezTo>
                  <a:pt x="273" y="609"/>
                  <a:pt x="273" y="609"/>
                  <a:pt x="273" y="609"/>
                </a:cubicBezTo>
                <a:cubicBezTo>
                  <a:pt x="270" y="609"/>
                  <a:pt x="270" y="609"/>
                  <a:pt x="270" y="609"/>
                </a:cubicBezTo>
                <a:cubicBezTo>
                  <a:pt x="271" y="607"/>
                  <a:pt x="272" y="605"/>
                  <a:pt x="273" y="604"/>
                </a:cubicBezTo>
                <a:lnTo>
                  <a:pt x="270" y="604"/>
                </a:lnTo>
                <a:close/>
                <a:moveTo>
                  <a:pt x="275" y="584"/>
                </a:moveTo>
                <a:cubicBezTo>
                  <a:pt x="270" y="584"/>
                  <a:pt x="270" y="584"/>
                  <a:pt x="270" y="584"/>
                </a:cubicBezTo>
                <a:cubicBezTo>
                  <a:pt x="270" y="579"/>
                  <a:pt x="270" y="579"/>
                  <a:pt x="270" y="579"/>
                </a:cubicBezTo>
                <a:cubicBezTo>
                  <a:pt x="268" y="579"/>
                  <a:pt x="268" y="579"/>
                  <a:pt x="268" y="579"/>
                </a:cubicBezTo>
                <a:cubicBezTo>
                  <a:pt x="267" y="585"/>
                  <a:pt x="267" y="585"/>
                  <a:pt x="265" y="589"/>
                </a:cubicBezTo>
                <a:cubicBezTo>
                  <a:pt x="268" y="589"/>
                  <a:pt x="268" y="589"/>
                  <a:pt x="268" y="589"/>
                </a:cubicBezTo>
                <a:cubicBezTo>
                  <a:pt x="268" y="586"/>
                  <a:pt x="268" y="586"/>
                  <a:pt x="268" y="586"/>
                </a:cubicBezTo>
                <a:cubicBezTo>
                  <a:pt x="275" y="586"/>
                  <a:pt x="275" y="586"/>
                  <a:pt x="275" y="586"/>
                </a:cubicBezTo>
                <a:lnTo>
                  <a:pt x="275" y="584"/>
                </a:lnTo>
                <a:close/>
                <a:moveTo>
                  <a:pt x="280" y="743"/>
                </a:moveTo>
                <a:cubicBezTo>
                  <a:pt x="275" y="743"/>
                  <a:pt x="275" y="743"/>
                  <a:pt x="275" y="743"/>
                </a:cubicBezTo>
                <a:cubicBezTo>
                  <a:pt x="275" y="748"/>
                  <a:pt x="275" y="748"/>
                  <a:pt x="275" y="748"/>
                </a:cubicBezTo>
                <a:cubicBezTo>
                  <a:pt x="280" y="748"/>
                  <a:pt x="280" y="748"/>
                  <a:pt x="280" y="748"/>
                </a:cubicBezTo>
                <a:lnTo>
                  <a:pt x="280" y="743"/>
                </a:lnTo>
                <a:close/>
                <a:moveTo>
                  <a:pt x="261" y="791"/>
                </a:moveTo>
                <a:cubicBezTo>
                  <a:pt x="258" y="794"/>
                  <a:pt x="260" y="792"/>
                  <a:pt x="256" y="793"/>
                </a:cubicBezTo>
                <a:cubicBezTo>
                  <a:pt x="256" y="796"/>
                  <a:pt x="256" y="796"/>
                  <a:pt x="256" y="796"/>
                </a:cubicBezTo>
                <a:cubicBezTo>
                  <a:pt x="261" y="796"/>
                  <a:pt x="261" y="796"/>
                  <a:pt x="261" y="796"/>
                </a:cubicBezTo>
                <a:cubicBezTo>
                  <a:pt x="261" y="793"/>
                  <a:pt x="261" y="793"/>
                  <a:pt x="261" y="793"/>
                </a:cubicBezTo>
                <a:cubicBezTo>
                  <a:pt x="262" y="794"/>
                  <a:pt x="264" y="795"/>
                  <a:pt x="265" y="796"/>
                </a:cubicBezTo>
                <a:cubicBezTo>
                  <a:pt x="263" y="792"/>
                  <a:pt x="264" y="793"/>
                  <a:pt x="261" y="791"/>
                </a:cubicBezTo>
                <a:close/>
                <a:moveTo>
                  <a:pt x="268" y="631"/>
                </a:moveTo>
                <a:cubicBezTo>
                  <a:pt x="267" y="634"/>
                  <a:pt x="266" y="636"/>
                  <a:pt x="265" y="638"/>
                </a:cubicBezTo>
                <a:cubicBezTo>
                  <a:pt x="268" y="638"/>
                  <a:pt x="268" y="638"/>
                  <a:pt x="268" y="638"/>
                </a:cubicBezTo>
                <a:cubicBezTo>
                  <a:pt x="270" y="635"/>
                  <a:pt x="270" y="636"/>
                  <a:pt x="273" y="634"/>
                </a:cubicBezTo>
                <a:cubicBezTo>
                  <a:pt x="270" y="631"/>
                  <a:pt x="273" y="633"/>
                  <a:pt x="268" y="631"/>
                </a:cubicBezTo>
                <a:close/>
                <a:moveTo>
                  <a:pt x="270" y="596"/>
                </a:moveTo>
                <a:cubicBezTo>
                  <a:pt x="268" y="598"/>
                  <a:pt x="270" y="596"/>
                  <a:pt x="268" y="599"/>
                </a:cubicBezTo>
                <a:cubicBezTo>
                  <a:pt x="265" y="599"/>
                  <a:pt x="265" y="599"/>
                  <a:pt x="265" y="599"/>
                </a:cubicBezTo>
                <a:cubicBezTo>
                  <a:pt x="268" y="601"/>
                  <a:pt x="266" y="600"/>
                  <a:pt x="270" y="601"/>
                </a:cubicBezTo>
                <a:lnTo>
                  <a:pt x="270" y="596"/>
                </a:lnTo>
                <a:close/>
                <a:moveTo>
                  <a:pt x="268" y="783"/>
                </a:moveTo>
                <a:cubicBezTo>
                  <a:pt x="270" y="783"/>
                  <a:pt x="270" y="783"/>
                  <a:pt x="270" y="783"/>
                </a:cubicBezTo>
                <a:cubicBezTo>
                  <a:pt x="270" y="781"/>
                  <a:pt x="270" y="781"/>
                  <a:pt x="270" y="781"/>
                </a:cubicBezTo>
                <a:cubicBezTo>
                  <a:pt x="268" y="781"/>
                  <a:pt x="268" y="781"/>
                  <a:pt x="268" y="781"/>
                </a:cubicBezTo>
                <a:cubicBezTo>
                  <a:pt x="266" y="784"/>
                  <a:pt x="266" y="784"/>
                  <a:pt x="263" y="786"/>
                </a:cubicBezTo>
                <a:cubicBezTo>
                  <a:pt x="261" y="780"/>
                  <a:pt x="262" y="781"/>
                  <a:pt x="258" y="778"/>
                </a:cubicBezTo>
                <a:cubicBezTo>
                  <a:pt x="258" y="781"/>
                  <a:pt x="258" y="781"/>
                  <a:pt x="258" y="781"/>
                </a:cubicBezTo>
                <a:cubicBezTo>
                  <a:pt x="261" y="781"/>
                  <a:pt x="261" y="781"/>
                  <a:pt x="261" y="781"/>
                </a:cubicBezTo>
                <a:cubicBezTo>
                  <a:pt x="259" y="784"/>
                  <a:pt x="257" y="787"/>
                  <a:pt x="256" y="791"/>
                </a:cubicBezTo>
                <a:cubicBezTo>
                  <a:pt x="258" y="791"/>
                  <a:pt x="258" y="791"/>
                  <a:pt x="258" y="791"/>
                </a:cubicBezTo>
                <a:cubicBezTo>
                  <a:pt x="269" y="778"/>
                  <a:pt x="263" y="799"/>
                  <a:pt x="275" y="793"/>
                </a:cubicBezTo>
                <a:cubicBezTo>
                  <a:pt x="275" y="791"/>
                  <a:pt x="275" y="791"/>
                  <a:pt x="275" y="791"/>
                </a:cubicBezTo>
                <a:cubicBezTo>
                  <a:pt x="270" y="791"/>
                  <a:pt x="270" y="791"/>
                  <a:pt x="270" y="791"/>
                </a:cubicBezTo>
                <a:cubicBezTo>
                  <a:pt x="270" y="788"/>
                  <a:pt x="269" y="786"/>
                  <a:pt x="268" y="783"/>
                </a:cubicBezTo>
                <a:close/>
                <a:moveTo>
                  <a:pt x="270" y="624"/>
                </a:moveTo>
                <a:cubicBezTo>
                  <a:pt x="272" y="621"/>
                  <a:pt x="266" y="619"/>
                  <a:pt x="265" y="619"/>
                </a:cubicBezTo>
                <a:cubicBezTo>
                  <a:pt x="270" y="624"/>
                  <a:pt x="270" y="624"/>
                  <a:pt x="270" y="624"/>
                </a:cubicBezTo>
                <a:close/>
                <a:moveTo>
                  <a:pt x="265" y="778"/>
                </a:moveTo>
                <a:cubicBezTo>
                  <a:pt x="275" y="778"/>
                  <a:pt x="275" y="778"/>
                  <a:pt x="275" y="778"/>
                </a:cubicBezTo>
                <a:cubicBezTo>
                  <a:pt x="275" y="776"/>
                  <a:pt x="275" y="776"/>
                  <a:pt x="275" y="776"/>
                </a:cubicBezTo>
                <a:cubicBezTo>
                  <a:pt x="265" y="776"/>
                  <a:pt x="265" y="776"/>
                  <a:pt x="265" y="776"/>
                </a:cubicBezTo>
                <a:lnTo>
                  <a:pt x="265" y="778"/>
                </a:lnTo>
                <a:close/>
                <a:moveTo>
                  <a:pt x="303" y="651"/>
                </a:moveTo>
                <a:cubicBezTo>
                  <a:pt x="300" y="649"/>
                  <a:pt x="303" y="651"/>
                  <a:pt x="300" y="648"/>
                </a:cubicBezTo>
                <a:cubicBezTo>
                  <a:pt x="298" y="648"/>
                  <a:pt x="298" y="648"/>
                  <a:pt x="298" y="648"/>
                </a:cubicBezTo>
                <a:cubicBezTo>
                  <a:pt x="298" y="653"/>
                  <a:pt x="298" y="653"/>
                  <a:pt x="298" y="653"/>
                </a:cubicBezTo>
                <a:cubicBezTo>
                  <a:pt x="303" y="653"/>
                  <a:pt x="303" y="653"/>
                  <a:pt x="303" y="653"/>
                </a:cubicBezTo>
                <a:lnTo>
                  <a:pt x="303" y="651"/>
                </a:lnTo>
                <a:close/>
                <a:moveTo>
                  <a:pt x="298" y="606"/>
                </a:moveTo>
                <a:cubicBezTo>
                  <a:pt x="298" y="606"/>
                  <a:pt x="303" y="606"/>
                  <a:pt x="300" y="604"/>
                </a:cubicBezTo>
                <a:cubicBezTo>
                  <a:pt x="295" y="604"/>
                  <a:pt x="295" y="604"/>
                  <a:pt x="295" y="604"/>
                </a:cubicBezTo>
                <a:cubicBezTo>
                  <a:pt x="297" y="610"/>
                  <a:pt x="296" y="608"/>
                  <a:pt x="300" y="611"/>
                </a:cubicBezTo>
                <a:cubicBezTo>
                  <a:pt x="300" y="609"/>
                  <a:pt x="299" y="608"/>
                  <a:pt x="298" y="606"/>
                </a:cubicBezTo>
                <a:close/>
                <a:moveTo>
                  <a:pt x="285" y="756"/>
                </a:moveTo>
                <a:cubicBezTo>
                  <a:pt x="290" y="756"/>
                  <a:pt x="290" y="756"/>
                  <a:pt x="290" y="756"/>
                </a:cubicBezTo>
                <a:cubicBezTo>
                  <a:pt x="290" y="751"/>
                  <a:pt x="290" y="751"/>
                  <a:pt x="290" y="751"/>
                </a:cubicBezTo>
                <a:cubicBezTo>
                  <a:pt x="285" y="751"/>
                  <a:pt x="285" y="751"/>
                  <a:pt x="285" y="751"/>
                </a:cubicBezTo>
                <a:lnTo>
                  <a:pt x="285" y="756"/>
                </a:lnTo>
                <a:close/>
                <a:moveTo>
                  <a:pt x="290" y="611"/>
                </a:moveTo>
                <a:cubicBezTo>
                  <a:pt x="293" y="614"/>
                  <a:pt x="290" y="612"/>
                  <a:pt x="295" y="614"/>
                </a:cubicBezTo>
                <a:cubicBezTo>
                  <a:pt x="293" y="611"/>
                  <a:pt x="295" y="613"/>
                  <a:pt x="290" y="611"/>
                </a:cubicBezTo>
                <a:close/>
                <a:moveTo>
                  <a:pt x="280" y="793"/>
                </a:moveTo>
                <a:cubicBezTo>
                  <a:pt x="281" y="796"/>
                  <a:pt x="282" y="798"/>
                  <a:pt x="283" y="801"/>
                </a:cubicBezTo>
                <a:cubicBezTo>
                  <a:pt x="286" y="799"/>
                  <a:pt x="283" y="801"/>
                  <a:pt x="285" y="798"/>
                </a:cubicBezTo>
                <a:cubicBezTo>
                  <a:pt x="288" y="798"/>
                  <a:pt x="288" y="798"/>
                  <a:pt x="288" y="798"/>
                </a:cubicBezTo>
                <a:cubicBezTo>
                  <a:pt x="287" y="797"/>
                  <a:pt x="286" y="795"/>
                  <a:pt x="285" y="793"/>
                </a:cubicBezTo>
                <a:cubicBezTo>
                  <a:pt x="288" y="793"/>
                  <a:pt x="288" y="793"/>
                  <a:pt x="288" y="793"/>
                </a:cubicBezTo>
                <a:cubicBezTo>
                  <a:pt x="290" y="790"/>
                  <a:pt x="290" y="789"/>
                  <a:pt x="290" y="783"/>
                </a:cubicBezTo>
                <a:cubicBezTo>
                  <a:pt x="288" y="783"/>
                  <a:pt x="288" y="783"/>
                  <a:pt x="288" y="783"/>
                </a:cubicBezTo>
                <a:cubicBezTo>
                  <a:pt x="287" y="792"/>
                  <a:pt x="288" y="791"/>
                  <a:pt x="280" y="793"/>
                </a:cubicBezTo>
                <a:close/>
                <a:moveTo>
                  <a:pt x="280" y="776"/>
                </a:moveTo>
                <a:cubicBezTo>
                  <a:pt x="282" y="774"/>
                  <a:pt x="285" y="775"/>
                  <a:pt x="283" y="771"/>
                </a:cubicBezTo>
                <a:cubicBezTo>
                  <a:pt x="280" y="771"/>
                  <a:pt x="280" y="771"/>
                  <a:pt x="280" y="771"/>
                </a:cubicBezTo>
                <a:cubicBezTo>
                  <a:pt x="280" y="773"/>
                  <a:pt x="279" y="776"/>
                  <a:pt x="278" y="778"/>
                </a:cubicBezTo>
                <a:cubicBezTo>
                  <a:pt x="280" y="778"/>
                  <a:pt x="280" y="778"/>
                  <a:pt x="280" y="778"/>
                </a:cubicBezTo>
                <a:lnTo>
                  <a:pt x="280" y="776"/>
                </a:lnTo>
                <a:close/>
                <a:moveTo>
                  <a:pt x="275" y="758"/>
                </a:moveTo>
                <a:cubicBezTo>
                  <a:pt x="280" y="758"/>
                  <a:pt x="280" y="758"/>
                  <a:pt x="280" y="758"/>
                </a:cubicBezTo>
                <a:cubicBezTo>
                  <a:pt x="280" y="761"/>
                  <a:pt x="280" y="761"/>
                  <a:pt x="280" y="761"/>
                </a:cubicBezTo>
                <a:cubicBezTo>
                  <a:pt x="284" y="761"/>
                  <a:pt x="284" y="757"/>
                  <a:pt x="285" y="756"/>
                </a:cubicBezTo>
                <a:cubicBezTo>
                  <a:pt x="275" y="756"/>
                  <a:pt x="275" y="756"/>
                  <a:pt x="275" y="756"/>
                </a:cubicBezTo>
                <a:lnTo>
                  <a:pt x="275" y="758"/>
                </a:lnTo>
                <a:close/>
                <a:moveTo>
                  <a:pt x="241" y="908"/>
                </a:moveTo>
                <a:cubicBezTo>
                  <a:pt x="243" y="910"/>
                  <a:pt x="241" y="908"/>
                  <a:pt x="243" y="911"/>
                </a:cubicBezTo>
                <a:cubicBezTo>
                  <a:pt x="246" y="911"/>
                  <a:pt x="246" y="911"/>
                  <a:pt x="246" y="911"/>
                </a:cubicBezTo>
                <a:cubicBezTo>
                  <a:pt x="243" y="913"/>
                  <a:pt x="246" y="912"/>
                  <a:pt x="241" y="913"/>
                </a:cubicBezTo>
                <a:cubicBezTo>
                  <a:pt x="241" y="908"/>
                  <a:pt x="241" y="908"/>
                  <a:pt x="241" y="908"/>
                </a:cubicBezTo>
                <a:cubicBezTo>
                  <a:pt x="236" y="908"/>
                  <a:pt x="236" y="908"/>
                  <a:pt x="236" y="908"/>
                </a:cubicBezTo>
                <a:cubicBezTo>
                  <a:pt x="238" y="911"/>
                  <a:pt x="235" y="908"/>
                  <a:pt x="238" y="911"/>
                </a:cubicBezTo>
                <a:cubicBezTo>
                  <a:pt x="240" y="913"/>
                  <a:pt x="241" y="916"/>
                  <a:pt x="243" y="918"/>
                </a:cubicBezTo>
                <a:cubicBezTo>
                  <a:pt x="250" y="916"/>
                  <a:pt x="251" y="915"/>
                  <a:pt x="258" y="918"/>
                </a:cubicBezTo>
                <a:cubicBezTo>
                  <a:pt x="258" y="916"/>
                  <a:pt x="258" y="916"/>
                  <a:pt x="258" y="916"/>
                </a:cubicBezTo>
                <a:cubicBezTo>
                  <a:pt x="261" y="913"/>
                  <a:pt x="258" y="916"/>
                  <a:pt x="261" y="913"/>
                </a:cubicBezTo>
                <a:cubicBezTo>
                  <a:pt x="257" y="911"/>
                  <a:pt x="254" y="906"/>
                  <a:pt x="253" y="906"/>
                </a:cubicBezTo>
                <a:cubicBezTo>
                  <a:pt x="243" y="906"/>
                  <a:pt x="243" y="906"/>
                  <a:pt x="243" y="906"/>
                </a:cubicBezTo>
                <a:cubicBezTo>
                  <a:pt x="243" y="903"/>
                  <a:pt x="243" y="903"/>
                  <a:pt x="243" y="903"/>
                </a:cubicBezTo>
                <a:cubicBezTo>
                  <a:pt x="240" y="906"/>
                  <a:pt x="242" y="903"/>
                  <a:pt x="241" y="908"/>
                </a:cubicBezTo>
                <a:close/>
                <a:moveTo>
                  <a:pt x="253" y="908"/>
                </a:moveTo>
                <a:cubicBezTo>
                  <a:pt x="253" y="911"/>
                  <a:pt x="253" y="911"/>
                  <a:pt x="253" y="911"/>
                </a:cubicBezTo>
                <a:cubicBezTo>
                  <a:pt x="248" y="909"/>
                  <a:pt x="251" y="911"/>
                  <a:pt x="248" y="908"/>
                </a:cubicBezTo>
                <a:lnTo>
                  <a:pt x="253" y="908"/>
                </a:lnTo>
                <a:close/>
                <a:moveTo>
                  <a:pt x="288" y="1053"/>
                </a:moveTo>
                <a:cubicBezTo>
                  <a:pt x="290" y="1053"/>
                  <a:pt x="290" y="1053"/>
                  <a:pt x="290" y="1053"/>
                </a:cubicBezTo>
                <a:cubicBezTo>
                  <a:pt x="290" y="1048"/>
                  <a:pt x="290" y="1048"/>
                  <a:pt x="290" y="1048"/>
                </a:cubicBezTo>
                <a:cubicBezTo>
                  <a:pt x="288" y="1048"/>
                  <a:pt x="288" y="1048"/>
                  <a:pt x="288" y="1048"/>
                </a:cubicBezTo>
                <a:lnTo>
                  <a:pt x="288" y="1053"/>
                </a:lnTo>
                <a:close/>
                <a:moveTo>
                  <a:pt x="290" y="1018"/>
                </a:moveTo>
                <a:cubicBezTo>
                  <a:pt x="293" y="1021"/>
                  <a:pt x="290" y="1019"/>
                  <a:pt x="295" y="1020"/>
                </a:cubicBezTo>
                <a:cubicBezTo>
                  <a:pt x="293" y="1018"/>
                  <a:pt x="295" y="1019"/>
                  <a:pt x="290" y="1018"/>
                </a:cubicBezTo>
                <a:close/>
                <a:moveTo>
                  <a:pt x="303" y="1033"/>
                </a:moveTo>
                <a:cubicBezTo>
                  <a:pt x="300" y="1034"/>
                  <a:pt x="298" y="1035"/>
                  <a:pt x="295" y="1035"/>
                </a:cubicBezTo>
                <a:cubicBezTo>
                  <a:pt x="295" y="1038"/>
                  <a:pt x="295" y="1038"/>
                  <a:pt x="295" y="1038"/>
                </a:cubicBezTo>
                <a:cubicBezTo>
                  <a:pt x="303" y="1038"/>
                  <a:pt x="303" y="1038"/>
                  <a:pt x="303" y="1038"/>
                </a:cubicBezTo>
                <a:lnTo>
                  <a:pt x="303" y="1033"/>
                </a:lnTo>
                <a:close/>
                <a:moveTo>
                  <a:pt x="285" y="1115"/>
                </a:moveTo>
                <a:cubicBezTo>
                  <a:pt x="283" y="1115"/>
                  <a:pt x="283" y="1115"/>
                  <a:pt x="283" y="1115"/>
                </a:cubicBezTo>
                <a:cubicBezTo>
                  <a:pt x="283" y="1120"/>
                  <a:pt x="283" y="1120"/>
                  <a:pt x="283" y="1120"/>
                </a:cubicBezTo>
                <a:cubicBezTo>
                  <a:pt x="288" y="1120"/>
                  <a:pt x="288" y="1120"/>
                  <a:pt x="288" y="1120"/>
                </a:cubicBezTo>
                <a:cubicBezTo>
                  <a:pt x="288" y="1118"/>
                  <a:pt x="288" y="1118"/>
                  <a:pt x="288" y="1118"/>
                </a:cubicBezTo>
                <a:cubicBezTo>
                  <a:pt x="285" y="1116"/>
                  <a:pt x="288" y="1118"/>
                  <a:pt x="285" y="1115"/>
                </a:cubicBezTo>
                <a:close/>
                <a:moveTo>
                  <a:pt x="315" y="1090"/>
                </a:moveTo>
                <a:cubicBezTo>
                  <a:pt x="318" y="1093"/>
                  <a:pt x="315" y="1091"/>
                  <a:pt x="320" y="1093"/>
                </a:cubicBezTo>
                <a:cubicBezTo>
                  <a:pt x="318" y="1090"/>
                  <a:pt x="320" y="1092"/>
                  <a:pt x="315" y="1090"/>
                </a:cubicBezTo>
                <a:close/>
                <a:moveTo>
                  <a:pt x="211" y="918"/>
                </a:moveTo>
                <a:cubicBezTo>
                  <a:pt x="211" y="913"/>
                  <a:pt x="211" y="913"/>
                  <a:pt x="211" y="913"/>
                </a:cubicBezTo>
                <a:cubicBezTo>
                  <a:pt x="208" y="913"/>
                  <a:pt x="208" y="913"/>
                  <a:pt x="208" y="913"/>
                </a:cubicBezTo>
                <a:cubicBezTo>
                  <a:pt x="208" y="916"/>
                  <a:pt x="208" y="916"/>
                  <a:pt x="208" y="916"/>
                </a:cubicBezTo>
                <a:cubicBezTo>
                  <a:pt x="206" y="916"/>
                  <a:pt x="206" y="916"/>
                  <a:pt x="206" y="916"/>
                </a:cubicBezTo>
                <a:cubicBezTo>
                  <a:pt x="208" y="918"/>
                  <a:pt x="206" y="917"/>
                  <a:pt x="211" y="918"/>
                </a:cubicBezTo>
                <a:close/>
                <a:moveTo>
                  <a:pt x="285" y="1058"/>
                </a:moveTo>
                <a:cubicBezTo>
                  <a:pt x="283" y="1056"/>
                  <a:pt x="285" y="1058"/>
                  <a:pt x="283" y="1055"/>
                </a:cubicBezTo>
                <a:cubicBezTo>
                  <a:pt x="273" y="1055"/>
                  <a:pt x="273" y="1055"/>
                  <a:pt x="273" y="1055"/>
                </a:cubicBezTo>
                <a:cubicBezTo>
                  <a:pt x="273" y="1062"/>
                  <a:pt x="274" y="1064"/>
                  <a:pt x="275" y="1068"/>
                </a:cubicBezTo>
                <a:cubicBezTo>
                  <a:pt x="278" y="1067"/>
                  <a:pt x="280" y="1066"/>
                  <a:pt x="283" y="1065"/>
                </a:cubicBezTo>
                <a:cubicBezTo>
                  <a:pt x="284" y="1063"/>
                  <a:pt x="285" y="1060"/>
                  <a:pt x="285" y="1058"/>
                </a:cubicBezTo>
                <a:close/>
                <a:moveTo>
                  <a:pt x="270" y="1068"/>
                </a:moveTo>
                <a:cubicBezTo>
                  <a:pt x="270" y="1070"/>
                  <a:pt x="269" y="1071"/>
                  <a:pt x="268" y="1073"/>
                </a:cubicBezTo>
                <a:cubicBezTo>
                  <a:pt x="268" y="1073"/>
                  <a:pt x="275" y="1069"/>
                  <a:pt x="273" y="1068"/>
                </a:cubicBezTo>
                <a:lnTo>
                  <a:pt x="270" y="1068"/>
                </a:lnTo>
                <a:close/>
                <a:moveTo>
                  <a:pt x="373" y="1145"/>
                </a:moveTo>
                <a:cubicBezTo>
                  <a:pt x="363" y="1145"/>
                  <a:pt x="363" y="1145"/>
                  <a:pt x="363" y="1145"/>
                </a:cubicBezTo>
                <a:cubicBezTo>
                  <a:pt x="363" y="1138"/>
                  <a:pt x="363" y="1138"/>
                  <a:pt x="363" y="1138"/>
                </a:cubicBezTo>
                <a:cubicBezTo>
                  <a:pt x="368" y="1138"/>
                  <a:pt x="368" y="1138"/>
                  <a:pt x="368" y="1138"/>
                </a:cubicBezTo>
                <a:cubicBezTo>
                  <a:pt x="368" y="1135"/>
                  <a:pt x="368" y="1135"/>
                  <a:pt x="368" y="1135"/>
                </a:cubicBezTo>
                <a:cubicBezTo>
                  <a:pt x="365" y="1136"/>
                  <a:pt x="361" y="1137"/>
                  <a:pt x="358" y="1138"/>
                </a:cubicBezTo>
                <a:cubicBezTo>
                  <a:pt x="360" y="1146"/>
                  <a:pt x="363" y="1144"/>
                  <a:pt x="365" y="1153"/>
                </a:cubicBezTo>
                <a:cubicBezTo>
                  <a:pt x="369" y="1154"/>
                  <a:pt x="372" y="1154"/>
                  <a:pt x="375" y="1155"/>
                </a:cubicBezTo>
                <a:cubicBezTo>
                  <a:pt x="375" y="1148"/>
                  <a:pt x="375" y="1148"/>
                  <a:pt x="375" y="1148"/>
                </a:cubicBezTo>
                <a:cubicBezTo>
                  <a:pt x="373" y="1148"/>
                  <a:pt x="373" y="1148"/>
                  <a:pt x="373" y="1148"/>
                </a:cubicBezTo>
                <a:lnTo>
                  <a:pt x="373" y="1145"/>
                </a:lnTo>
                <a:close/>
                <a:moveTo>
                  <a:pt x="360" y="1073"/>
                </a:moveTo>
                <a:cubicBezTo>
                  <a:pt x="362" y="1077"/>
                  <a:pt x="362" y="1077"/>
                  <a:pt x="363" y="1083"/>
                </a:cubicBezTo>
                <a:cubicBezTo>
                  <a:pt x="366" y="1084"/>
                  <a:pt x="369" y="1084"/>
                  <a:pt x="373" y="1085"/>
                </a:cubicBezTo>
                <a:cubicBezTo>
                  <a:pt x="372" y="1082"/>
                  <a:pt x="371" y="1079"/>
                  <a:pt x="370" y="1075"/>
                </a:cubicBezTo>
                <a:cubicBezTo>
                  <a:pt x="369" y="1076"/>
                  <a:pt x="367" y="1077"/>
                  <a:pt x="365" y="1078"/>
                </a:cubicBezTo>
                <a:cubicBezTo>
                  <a:pt x="362" y="1076"/>
                  <a:pt x="363" y="1073"/>
                  <a:pt x="365" y="1070"/>
                </a:cubicBezTo>
                <a:cubicBezTo>
                  <a:pt x="358" y="1070"/>
                  <a:pt x="358" y="1070"/>
                  <a:pt x="358" y="1070"/>
                </a:cubicBezTo>
                <a:cubicBezTo>
                  <a:pt x="360" y="1073"/>
                  <a:pt x="358" y="1071"/>
                  <a:pt x="360" y="1073"/>
                </a:cubicBezTo>
                <a:close/>
                <a:moveTo>
                  <a:pt x="323" y="1060"/>
                </a:moveTo>
                <a:cubicBezTo>
                  <a:pt x="320" y="1060"/>
                  <a:pt x="320" y="1060"/>
                  <a:pt x="320" y="1060"/>
                </a:cubicBezTo>
                <a:cubicBezTo>
                  <a:pt x="318" y="1063"/>
                  <a:pt x="316" y="1064"/>
                  <a:pt x="313" y="1065"/>
                </a:cubicBezTo>
                <a:cubicBezTo>
                  <a:pt x="313" y="1068"/>
                  <a:pt x="313" y="1068"/>
                  <a:pt x="313" y="1068"/>
                </a:cubicBezTo>
                <a:cubicBezTo>
                  <a:pt x="320" y="1068"/>
                  <a:pt x="320" y="1068"/>
                  <a:pt x="320" y="1068"/>
                </a:cubicBezTo>
                <a:cubicBezTo>
                  <a:pt x="321" y="1065"/>
                  <a:pt x="322" y="1063"/>
                  <a:pt x="323" y="1060"/>
                </a:cubicBezTo>
                <a:close/>
                <a:moveTo>
                  <a:pt x="333" y="1140"/>
                </a:moveTo>
                <a:cubicBezTo>
                  <a:pt x="330" y="1140"/>
                  <a:pt x="330" y="1140"/>
                  <a:pt x="330" y="1140"/>
                </a:cubicBezTo>
                <a:cubicBezTo>
                  <a:pt x="330" y="1145"/>
                  <a:pt x="330" y="1145"/>
                  <a:pt x="330" y="1145"/>
                </a:cubicBezTo>
                <a:cubicBezTo>
                  <a:pt x="335" y="1145"/>
                  <a:pt x="335" y="1145"/>
                  <a:pt x="335" y="1145"/>
                </a:cubicBezTo>
                <a:cubicBezTo>
                  <a:pt x="335" y="1143"/>
                  <a:pt x="335" y="1143"/>
                  <a:pt x="335" y="1143"/>
                </a:cubicBezTo>
                <a:cubicBezTo>
                  <a:pt x="333" y="1141"/>
                  <a:pt x="335" y="1143"/>
                  <a:pt x="333" y="1140"/>
                </a:cubicBezTo>
                <a:close/>
                <a:moveTo>
                  <a:pt x="270" y="1018"/>
                </a:moveTo>
                <a:cubicBezTo>
                  <a:pt x="270" y="1010"/>
                  <a:pt x="270" y="1010"/>
                  <a:pt x="270" y="1010"/>
                </a:cubicBezTo>
                <a:cubicBezTo>
                  <a:pt x="267" y="1010"/>
                  <a:pt x="270" y="1010"/>
                  <a:pt x="268" y="1013"/>
                </a:cubicBezTo>
                <a:cubicBezTo>
                  <a:pt x="266" y="1011"/>
                  <a:pt x="265" y="1010"/>
                  <a:pt x="263" y="1008"/>
                </a:cubicBezTo>
                <a:cubicBezTo>
                  <a:pt x="263" y="1013"/>
                  <a:pt x="263" y="1013"/>
                  <a:pt x="263" y="1013"/>
                </a:cubicBezTo>
                <a:cubicBezTo>
                  <a:pt x="264" y="1015"/>
                  <a:pt x="268" y="1014"/>
                  <a:pt x="268" y="1018"/>
                </a:cubicBezTo>
                <a:cubicBezTo>
                  <a:pt x="270" y="1020"/>
                  <a:pt x="273" y="1021"/>
                  <a:pt x="275" y="1023"/>
                </a:cubicBezTo>
                <a:cubicBezTo>
                  <a:pt x="274" y="1020"/>
                  <a:pt x="271" y="1019"/>
                  <a:pt x="270" y="1018"/>
                </a:cubicBezTo>
                <a:close/>
                <a:moveTo>
                  <a:pt x="358" y="1090"/>
                </a:moveTo>
                <a:cubicBezTo>
                  <a:pt x="360" y="1090"/>
                  <a:pt x="360" y="1090"/>
                  <a:pt x="360" y="1090"/>
                </a:cubicBezTo>
                <a:cubicBezTo>
                  <a:pt x="361" y="1089"/>
                  <a:pt x="362" y="1087"/>
                  <a:pt x="363" y="1085"/>
                </a:cubicBezTo>
                <a:cubicBezTo>
                  <a:pt x="359" y="1082"/>
                  <a:pt x="357" y="1077"/>
                  <a:pt x="355" y="1070"/>
                </a:cubicBezTo>
                <a:cubicBezTo>
                  <a:pt x="358" y="1070"/>
                  <a:pt x="358" y="1070"/>
                  <a:pt x="358" y="1070"/>
                </a:cubicBezTo>
                <a:cubicBezTo>
                  <a:pt x="356" y="1062"/>
                  <a:pt x="353" y="1064"/>
                  <a:pt x="350" y="1055"/>
                </a:cubicBezTo>
                <a:cubicBezTo>
                  <a:pt x="343" y="1054"/>
                  <a:pt x="340" y="1050"/>
                  <a:pt x="338" y="1043"/>
                </a:cubicBezTo>
                <a:cubicBezTo>
                  <a:pt x="333" y="1043"/>
                  <a:pt x="333" y="1043"/>
                  <a:pt x="333" y="1043"/>
                </a:cubicBezTo>
                <a:cubicBezTo>
                  <a:pt x="333" y="1046"/>
                  <a:pt x="333" y="1043"/>
                  <a:pt x="335" y="1045"/>
                </a:cubicBezTo>
                <a:cubicBezTo>
                  <a:pt x="338" y="1049"/>
                  <a:pt x="329" y="1048"/>
                  <a:pt x="328" y="1048"/>
                </a:cubicBezTo>
                <a:cubicBezTo>
                  <a:pt x="327" y="1042"/>
                  <a:pt x="327" y="1042"/>
                  <a:pt x="325" y="1038"/>
                </a:cubicBezTo>
                <a:cubicBezTo>
                  <a:pt x="323" y="1039"/>
                  <a:pt x="320" y="1043"/>
                  <a:pt x="315" y="1040"/>
                </a:cubicBezTo>
                <a:cubicBezTo>
                  <a:pt x="315" y="1038"/>
                  <a:pt x="315" y="1038"/>
                  <a:pt x="315" y="1038"/>
                </a:cubicBezTo>
                <a:cubicBezTo>
                  <a:pt x="313" y="1036"/>
                  <a:pt x="315" y="1038"/>
                  <a:pt x="313" y="1035"/>
                </a:cubicBezTo>
                <a:cubicBezTo>
                  <a:pt x="310" y="1033"/>
                  <a:pt x="312" y="1035"/>
                  <a:pt x="310" y="1030"/>
                </a:cubicBezTo>
                <a:cubicBezTo>
                  <a:pt x="305" y="1030"/>
                  <a:pt x="305" y="1030"/>
                  <a:pt x="305" y="1030"/>
                </a:cubicBezTo>
                <a:cubicBezTo>
                  <a:pt x="308" y="1036"/>
                  <a:pt x="309" y="1035"/>
                  <a:pt x="310" y="1043"/>
                </a:cubicBezTo>
                <a:cubicBezTo>
                  <a:pt x="308" y="1045"/>
                  <a:pt x="310" y="1043"/>
                  <a:pt x="308" y="1045"/>
                </a:cubicBezTo>
                <a:cubicBezTo>
                  <a:pt x="305" y="1043"/>
                  <a:pt x="307" y="1045"/>
                  <a:pt x="305" y="1040"/>
                </a:cubicBezTo>
                <a:cubicBezTo>
                  <a:pt x="298" y="1040"/>
                  <a:pt x="298" y="1040"/>
                  <a:pt x="298" y="1040"/>
                </a:cubicBezTo>
                <a:cubicBezTo>
                  <a:pt x="298" y="1043"/>
                  <a:pt x="298" y="1043"/>
                  <a:pt x="298" y="1043"/>
                </a:cubicBezTo>
                <a:cubicBezTo>
                  <a:pt x="300" y="1043"/>
                  <a:pt x="300" y="1043"/>
                  <a:pt x="300" y="1043"/>
                </a:cubicBezTo>
                <a:cubicBezTo>
                  <a:pt x="303" y="1046"/>
                  <a:pt x="306" y="1046"/>
                  <a:pt x="308" y="1048"/>
                </a:cubicBezTo>
                <a:cubicBezTo>
                  <a:pt x="311" y="1052"/>
                  <a:pt x="308" y="1054"/>
                  <a:pt x="313" y="1058"/>
                </a:cubicBezTo>
                <a:cubicBezTo>
                  <a:pt x="311" y="1060"/>
                  <a:pt x="310" y="1060"/>
                  <a:pt x="308" y="1063"/>
                </a:cubicBezTo>
                <a:cubicBezTo>
                  <a:pt x="313" y="1063"/>
                  <a:pt x="313" y="1063"/>
                  <a:pt x="313" y="1063"/>
                </a:cubicBezTo>
                <a:cubicBezTo>
                  <a:pt x="316" y="1058"/>
                  <a:pt x="318" y="1058"/>
                  <a:pt x="323" y="1055"/>
                </a:cubicBezTo>
                <a:cubicBezTo>
                  <a:pt x="323" y="1058"/>
                  <a:pt x="323" y="1058"/>
                  <a:pt x="323" y="1058"/>
                </a:cubicBezTo>
                <a:cubicBezTo>
                  <a:pt x="325" y="1060"/>
                  <a:pt x="325" y="1061"/>
                  <a:pt x="328" y="1063"/>
                </a:cubicBezTo>
                <a:cubicBezTo>
                  <a:pt x="326" y="1066"/>
                  <a:pt x="324" y="1066"/>
                  <a:pt x="323" y="1068"/>
                </a:cubicBezTo>
                <a:cubicBezTo>
                  <a:pt x="324" y="1070"/>
                  <a:pt x="325" y="1071"/>
                  <a:pt x="325" y="1073"/>
                </a:cubicBezTo>
                <a:cubicBezTo>
                  <a:pt x="315" y="1073"/>
                  <a:pt x="315" y="1073"/>
                  <a:pt x="315" y="1073"/>
                </a:cubicBezTo>
                <a:cubicBezTo>
                  <a:pt x="315" y="1080"/>
                  <a:pt x="315" y="1080"/>
                  <a:pt x="315" y="1080"/>
                </a:cubicBezTo>
                <a:cubicBezTo>
                  <a:pt x="320" y="1080"/>
                  <a:pt x="320" y="1080"/>
                  <a:pt x="320" y="1080"/>
                </a:cubicBezTo>
                <a:cubicBezTo>
                  <a:pt x="320" y="1085"/>
                  <a:pt x="320" y="1085"/>
                  <a:pt x="320" y="1085"/>
                </a:cubicBezTo>
                <a:cubicBezTo>
                  <a:pt x="318" y="1085"/>
                  <a:pt x="318" y="1085"/>
                  <a:pt x="318" y="1085"/>
                </a:cubicBezTo>
                <a:cubicBezTo>
                  <a:pt x="318" y="1083"/>
                  <a:pt x="318" y="1083"/>
                  <a:pt x="318" y="1083"/>
                </a:cubicBezTo>
                <a:cubicBezTo>
                  <a:pt x="315" y="1083"/>
                  <a:pt x="315" y="1083"/>
                  <a:pt x="315" y="1083"/>
                </a:cubicBezTo>
                <a:cubicBezTo>
                  <a:pt x="315" y="1085"/>
                  <a:pt x="315" y="1085"/>
                  <a:pt x="315" y="1085"/>
                </a:cubicBezTo>
                <a:cubicBezTo>
                  <a:pt x="312" y="1084"/>
                  <a:pt x="309" y="1084"/>
                  <a:pt x="305" y="1083"/>
                </a:cubicBezTo>
                <a:cubicBezTo>
                  <a:pt x="305" y="1085"/>
                  <a:pt x="305" y="1085"/>
                  <a:pt x="305" y="1085"/>
                </a:cubicBezTo>
                <a:cubicBezTo>
                  <a:pt x="310" y="1085"/>
                  <a:pt x="310" y="1085"/>
                  <a:pt x="310" y="1085"/>
                </a:cubicBezTo>
                <a:cubicBezTo>
                  <a:pt x="310" y="1088"/>
                  <a:pt x="310" y="1088"/>
                  <a:pt x="310" y="1088"/>
                </a:cubicBezTo>
                <a:cubicBezTo>
                  <a:pt x="320" y="1086"/>
                  <a:pt x="317" y="1087"/>
                  <a:pt x="325" y="1083"/>
                </a:cubicBezTo>
                <a:cubicBezTo>
                  <a:pt x="325" y="1088"/>
                  <a:pt x="325" y="1088"/>
                  <a:pt x="325" y="1088"/>
                </a:cubicBezTo>
                <a:cubicBezTo>
                  <a:pt x="330" y="1088"/>
                  <a:pt x="330" y="1088"/>
                  <a:pt x="330" y="1088"/>
                </a:cubicBezTo>
                <a:cubicBezTo>
                  <a:pt x="331" y="1086"/>
                  <a:pt x="325" y="1083"/>
                  <a:pt x="328" y="1078"/>
                </a:cubicBezTo>
                <a:cubicBezTo>
                  <a:pt x="330" y="1078"/>
                  <a:pt x="330" y="1078"/>
                  <a:pt x="330" y="1078"/>
                </a:cubicBezTo>
                <a:cubicBezTo>
                  <a:pt x="330" y="1083"/>
                  <a:pt x="330" y="1083"/>
                  <a:pt x="330" y="1083"/>
                </a:cubicBezTo>
                <a:cubicBezTo>
                  <a:pt x="333" y="1083"/>
                  <a:pt x="333" y="1083"/>
                  <a:pt x="333" y="1083"/>
                </a:cubicBezTo>
                <a:cubicBezTo>
                  <a:pt x="333" y="1090"/>
                  <a:pt x="333" y="1090"/>
                  <a:pt x="333" y="1090"/>
                </a:cubicBezTo>
                <a:cubicBezTo>
                  <a:pt x="335" y="1090"/>
                  <a:pt x="335" y="1090"/>
                  <a:pt x="335" y="1090"/>
                </a:cubicBezTo>
                <a:cubicBezTo>
                  <a:pt x="335" y="1083"/>
                  <a:pt x="335" y="1083"/>
                  <a:pt x="335" y="1083"/>
                </a:cubicBezTo>
                <a:cubicBezTo>
                  <a:pt x="338" y="1083"/>
                  <a:pt x="338" y="1083"/>
                  <a:pt x="338" y="1083"/>
                </a:cubicBezTo>
                <a:cubicBezTo>
                  <a:pt x="338" y="1085"/>
                  <a:pt x="338" y="1085"/>
                  <a:pt x="338" y="1085"/>
                </a:cubicBezTo>
                <a:cubicBezTo>
                  <a:pt x="340" y="1085"/>
                  <a:pt x="340" y="1085"/>
                  <a:pt x="340" y="1085"/>
                </a:cubicBezTo>
                <a:cubicBezTo>
                  <a:pt x="340" y="1089"/>
                  <a:pt x="339" y="1092"/>
                  <a:pt x="338" y="1095"/>
                </a:cubicBezTo>
                <a:cubicBezTo>
                  <a:pt x="340" y="1095"/>
                  <a:pt x="340" y="1095"/>
                  <a:pt x="340" y="1095"/>
                </a:cubicBezTo>
                <a:cubicBezTo>
                  <a:pt x="343" y="1091"/>
                  <a:pt x="338" y="1093"/>
                  <a:pt x="343" y="1090"/>
                </a:cubicBezTo>
                <a:cubicBezTo>
                  <a:pt x="343" y="1093"/>
                  <a:pt x="343" y="1093"/>
                  <a:pt x="343" y="1093"/>
                </a:cubicBezTo>
                <a:cubicBezTo>
                  <a:pt x="345" y="1094"/>
                  <a:pt x="348" y="1096"/>
                  <a:pt x="350" y="1098"/>
                </a:cubicBezTo>
                <a:cubicBezTo>
                  <a:pt x="350" y="1093"/>
                  <a:pt x="350" y="1093"/>
                  <a:pt x="350" y="1093"/>
                </a:cubicBezTo>
                <a:cubicBezTo>
                  <a:pt x="348" y="1093"/>
                  <a:pt x="348" y="1093"/>
                  <a:pt x="348" y="1093"/>
                </a:cubicBezTo>
                <a:cubicBezTo>
                  <a:pt x="348" y="1090"/>
                  <a:pt x="348" y="1090"/>
                  <a:pt x="348" y="1090"/>
                </a:cubicBezTo>
                <a:cubicBezTo>
                  <a:pt x="345" y="1087"/>
                  <a:pt x="347" y="1090"/>
                  <a:pt x="345" y="1085"/>
                </a:cubicBezTo>
                <a:cubicBezTo>
                  <a:pt x="350" y="1088"/>
                  <a:pt x="349" y="1087"/>
                  <a:pt x="350" y="1093"/>
                </a:cubicBezTo>
                <a:cubicBezTo>
                  <a:pt x="355" y="1089"/>
                  <a:pt x="353" y="1092"/>
                  <a:pt x="358" y="1093"/>
                </a:cubicBezTo>
                <a:lnTo>
                  <a:pt x="358" y="1090"/>
                </a:lnTo>
                <a:close/>
                <a:moveTo>
                  <a:pt x="325" y="1055"/>
                </a:moveTo>
                <a:cubicBezTo>
                  <a:pt x="325" y="1050"/>
                  <a:pt x="325" y="1050"/>
                  <a:pt x="325" y="1050"/>
                </a:cubicBezTo>
                <a:cubicBezTo>
                  <a:pt x="328" y="1053"/>
                  <a:pt x="326" y="1050"/>
                  <a:pt x="328" y="1055"/>
                </a:cubicBezTo>
                <a:lnTo>
                  <a:pt x="325" y="1055"/>
                </a:lnTo>
                <a:close/>
                <a:moveTo>
                  <a:pt x="335" y="1068"/>
                </a:moveTo>
                <a:cubicBezTo>
                  <a:pt x="335" y="1063"/>
                  <a:pt x="335" y="1063"/>
                  <a:pt x="335" y="1063"/>
                </a:cubicBezTo>
                <a:cubicBezTo>
                  <a:pt x="338" y="1066"/>
                  <a:pt x="336" y="1063"/>
                  <a:pt x="338" y="1068"/>
                </a:cubicBezTo>
                <a:lnTo>
                  <a:pt x="335" y="1068"/>
                </a:lnTo>
                <a:close/>
                <a:moveTo>
                  <a:pt x="348" y="1073"/>
                </a:moveTo>
                <a:cubicBezTo>
                  <a:pt x="345" y="1069"/>
                  <a:pt x="343" y="1069"/>
                  <a:pt x="340" y="1065"/>
                </a:cubicBezTo>
                <a:cubicBezTo>
                  <a:pt x="346" y="1066"/>
                  <a:pt x="347" y="1066"/>
                  <a:pt x="350" y="1068"/>
                </a:cubicBezTo>
                <a:cubicBezTo>
                  <a:pt x="350" y="1073"/>
                  <a:pt x="350" y="1073"/>
                  <a:pt x="350" y="1073"/>
                </a:cubicBezTo>
                <a:lnTo>
                  <a:pt x="348" y="1073"/>
                </a:lnTo>
                <a:close/>
                <a:moveTo>
                  <a:pt x="350" y="1083"/>
                </a:moveTo>
                <a:cubicBezTo>
                  <a:pt x="350" y="1080"/>
                  <a:pt x="350" y="1080"/>
                  <a:pt x="350" y="1080"/>
                </a:cubicBezTo>
                <a:cubicBezTo>
                  <a:pt x="358" y="1080"/>
                  <a:pt x="358" y="1080"/>
                  <a:pt x="358" y="1080"/>
                </a:cubicBezTo>
                <a:cubicBezTo>
                  <a:pt x="358" y="1083"/>
                  <a:pt x="358" y="1083"/>
                  <a:pt x="358" y="1083"/>
                </a:cubicBezTo>
                <a:lnTo>
                  <a:pt x="350" y="1083"/>
                </a:lnTo>
                <a:close/>
                <a:moveTo>
                  <a:pt x="343" y="1108"/>
                </a:moveTo>
                <a:cubicBezTo>
                  <a:pt x="341" y="1104"/>
                  <a:pt x="344" y="1104"/>
                  <a:pt x="345" y="1103"/>
                </a:cubicBezTo>
                <a:cubicBezTo>
                  <a:pt x="344" y="1099"/>
                  <a:pt x="343" y="1100"/>
                  <a:pt x="340" y="1098"/>
                </a:cubicBezTo>
                <a:cubicBezTo>
                  <a:pt x="340" y="1108"/>
                  <a:pt x="340" y="1108"/>
                  <a:pt x="340" y="1108"/>
                </a:cubicBezTo>
                <a:cubicBezTo>
                  <a:pt x="346" y="1111"/>
                  <a:pt x="349" y="1115"/>
                  <a:pt x="350" y="1123"/>
                </a:cubicBezTo>
                <a:cubicBezTo>
                  <a:pt x="353" y="1123"/>
                  <a:pt x="353" y="1123"/>
                  <a:pt x="353" y="1123"/>
                </a:cubicBezTo>
                <a:cubicBezTo>
                  <a:pt x="351" y="1115"/>
                  <a:pt x="349" y="1113"/>
                  <a:pt x="345" y="1108"/>
                </a:cubicBezTo>
                <a:lnTo>
                  <a:pt x="343" y="1108"/>
                </a:lnTo>
                <a:close/>
                <a:moveTo>
                  <a:pt x="328" y="1033"/>
                </a:moveTo>
                <a:cubicBezTo>
                  <a:pt x="328" y="1035"/>
                  <a:pt x="328" y="1035"/>
                  <a:pt x="328" y="1035"/>
                </a:cubicBezTo>
                <a:cubicBezTo>
                  <a:pt x="330" y="1035"/>
                  <a:pt x="330" y="1035"/>
                  <a:pt x="330" y="1035"/>
                </a:cubicBezTo>
                <a:cubicBezTo>
                  <a:pt x="333" y="1034"/>
                  <a:pt x="331" y="1031"/>
                  <a:pt x="335" y="1030"/>
                </a:cubicBezTo>
                <a:cubicBezTo>
                  <a:pt x="335" y="1033"/>
                  <a:pt x="335" y="1033"/>
                  <a:pt x="335" y="1033"/>
                </a:cubicBezTo>
                <a:cubicBezTo>
                  <a:pt x="338" y="1033"/>
                  <a:pt x="338" y="1033"/>
                  <a:pt x="338" y="1033"/>
                </a:cubicBezTo>
                <a:cubicBezTo>
                  <a:pt x="336" y="1029"/>
                  <a:pt x="333" y="1029"/>
                  <a:pt x="330" y="1025"/>
                </a:cubicBezTo>
                <a:cubicBezTo>
                  <a:pt x="328" y="1027"/>
                  <a:pt x="323" y="1033"/>
                  <a:pt x="323" y="1033"/>
                </a:cubicBezTo>
                <a:cubicBezTo>
                  <a:pt x="320" y="1032"/>
                  <a:pt x="316" y="1031"/>
                  <a:pt x="313" y="1030"/>
                </a:cubicBezTo>
                <a:cubicBezTo>
                  <a:pt x="313" y="1033"/>
                  <a:pt x="313" y="1033"/>
                  <a:pt x="313" y="1033"/>
                </a:cubicBezTo>
                <a:cubicBezTo>
                  <a:pt x="318" y="1033"/>
                  <a:pt x="318" y="1033"/>
                  <a:pt x="318" y="1033"/>
                </a:cubicBezTo>
                <a:cubicBezTo>
                  <a:pt x="320" y="1036"/>
                  <a:pt x="316" y="1035"/>
                  <a:pt x="315" y="1035"/>
                </a:cubicBezTo>
                <a:cubicBezTo>
                  <a:pt x="315" y="1038"/>
                  <a:pt x="315" y="1038"/>
                  <a:pt x="315" y="1038"/>
                </a:cubicBezTo>
                <a:cubicBezTo>
                  <a:pt x="320" y="1038"/>
                  <a:pt x="320" y="1038"/>
                  <a:pt x="320" y="1038"/>
                </a:cubicBezTo>
                <a:cubicBezTo>
                  <a:pt x="323" y="1034"/>
                  <a:pt x="322" y="1033"/>
                  <a:pt x="328" y="1033"/>
                </a:cubicBezTo>
                <a:close/>
                <a:moveTo>
                  <a:pt x="323" y="1093"/>
                </a:moveTo>
                <a:cubicBezTo>
                  <a:pt x="328" y="1093"/>
                  <a:pt x="328" y="1093"/>
                  <a:pt x="328" y="1093"/>
                </a:cubicBezTo>
                <a:cubicBezTo>
                  <a:pt x="327" y="1091"/>
                  <a:pt x="326" y="1089"/>
                  <a:pt x="325" y="1088"/>
                </a:cubicBezTo>
                <a:cubicBezTo>
                  <a:pt x="323" y="1091"/>
                  <a:pt x="324" y="1088"/>
                  <a:pt x="323" y="1093"/>
                </a:cubicBezTo>
                <a:close/>
                <a:moveTo>
                  <a:pt x="270" y="1090"/>
                </a:moveTo>
                <a:cubicBezTo>
                  <a:pt x="273" y="1090"/>
                  <a:pt x="273" y="1090"/>
                  <a:pt x="273" y="1090"/>
                </a:cubicBezTo>
                <a:cubicBezTo>
                  <a:pt x="273" y="1085"/>
                  <a:pt x="273" y="1085"/>
                  <a:pt x="273" y="1085"/>
                </a:cubicBezTo>
                <a:cubicBezTo>
                  <a:pt x="270" y="1085"/>
                  <a:pt x="270" y="1085"/>
                  <a:pt x="270" y="1085"/>
                </a:cubicBezTo>
                <a:lnTo>
                  <a:pt x="270" y="1090"/>
                </a:lnTo>
                <a:close/>
                <a:moveTo>
                  <a:pt x="211" y="946"/>
                </a:moveTo>
                <a:cubicBezTo>
                  <a:pt x="213" y="947"/>
                  <a:pt x="210" y="949"/>
                  <a:pt x="216" y="948"/>
                </a:cubicBezTo>
                <a:cubicBezTo>
                  <a:pt x="216" y="946"/>
                  <a:pt x="216" y="946"/>
                  <a:pt x="216" y="946"/>
                </a:cubicBezTo>
                <a:cubicBezTo>
                  <a:pt x="221" y="948"/>
                  <a:pt x="221" y="948"/>
                  <a:pt x="221" y="948"/>
                </a:cubicBezTo>
                <a:cubicBezTo>
                  <a:pt x="221" y="946"/>
                  <a:pt x="221" y="946"/>
                  <a:pt x="221" y="946"/>
                </a:cubicBezTo>
                <a:cubicBezTo>
                  <a:pt x="223" y="946"/>
                  <a:pt x="223" y="946"/>
                  <a:pt x="223" y="946"/>
                </a:cubicBezTo>
                <a:cubicBezTo>
                  <a:pt x="223" y="943"/>
                  <a:pt x="223" y="943"/>
                  <a:pt x="223" y="943"/>
                </a:cubicBezTo>
                <a:cubicBezTo>
                  <a:pt x="216" y="943"/>
                  <a:pt x="216" y="943"/>
                  <a:pt x="216" y="943"/>
                </a:cubicBezTo>
                <a:cubicBezTo>
                  <a:pt x="213" y="946"/>
                  <a:pt x="216" y="944"/>
                  <a:pt x="211" y="946"/>
                </a:cubicBezTo>
                <a:close/>
                <a:moveTo>
                  <a:pt x="228" y="911"/>
                </a:moveTo>
                <a:cubicBezTo>
                  <a:pt x="226" y="911"/>
                  <a:pt x="226" y="911"/>
                  <a:pt x="226" y="911"/>
                </a:cubicBezTo>
                <a:cubicBezTo>
                  <a:pt x="226" y="918"/>
                  <a:pt x="226" y="918"/>
                  <a:pt x="226" y="918"/>
                </a:cubicBezTo>
                <a:cubicBezTo>
                  <a:pt x="228" y="918"/>
                  <a:pt x="228" y="918"/>
                  <a:pt x="228" y="918"/>
                </a:cubicBezTo>
                <a:lnTo>
                  <a:pt x="228" y="911"/>
                </a:lnTo>
                <a:close/>
                <a:moveTo>
                  <a:pt x="228" y="941"/>
                </a:moveTo>
                <a:cubicBezTo>
                  <a:pt x="228" y="948"/>
                  <a:pt x="228" y="948"/>
                  <a:pt x="228" y="948"/>
                </a:cubicBezTo>
                <a:cubicBezTo>
                  <a:pt x="233" y="948"/>
                  <a:pt x="233" y="948"/>
                  <a:pt x="233" y="948"/>
                </a:cubicBezTo>
                <a:cubicBezTo>
                  <a:pt x="232" y="946"/>
                  <a:pt x="231" y="943"/>
                  <a:pt x="231" y="941"/>
                </a:cubicBezTo>
                <a:lnTo>
                  <a:pt x="228" y="941"/>
                </a:lnTo>
                <a:close/>
                <a:moveTo>
                  <a:pt x="213" y="943"/>
                </a:moveTo>
                <a:cubicBezTo>
                  <a:pt x="212" y="939"/>
                  <a:pt x="211" y="940"/>
                  <a:pt x="208" y="938"/>
                </a:cubicBezTo>
                <a:cubicBezTo>
                  <a:pt x="208" y="941"/>
                  <a:pt x="208" y="941"/>
                  <a:pt x="208" y="941"/>
                </a:cubicBezTo>
                <a:cubicBezTo>
                  <a:pt x="211" y="941"/>
                  <a:pt x="211" y="941"/>
                  <a:pt x="211" y="941"/>
                </a:cubicBezTo>
                <a:cubicBezTo>
                  <a:pt x="212" y="944"/>
                  <a:pt x="209" y="941"/>
                  <a:pt x="208" y="943"/>
                </a:cubicBezTo>
                <a:cubicBezTo>
                  <a:pt x="207" y="946"/>
                  <a:pt x="209" y="944"/>
                  <a:pt x="211" y="946"/>
                </a:cubicBezTo>
                <a:cubicBezTo>
                  <a:pt x="211" y="943"/>
                  <a:pt x="211" y="943"/>
                  <a:pt x="211" y="943"/>
                </a:cubicBezTo>
                <a:lnTo>
                  <a:pt x="213" y="943"/>
                </a:lnTo>
                <a:close/>
                <a:moveTo>
                  <a:pt x="238" y="916"/>
                </a:moveTo>
                <a:cubicBezTo>
                  <a:pt x="236" y="915"/>
                  <a:pt x="233" y="914"/>
                  <a:pt x="231" y="913"/>
                </a:cubicBezTo>
                <a:cubicBezTo>
                  <a:pt x="231" y="916"/>
                  <a:pt x="231" y="916"/>
                  <a:pt x="231" y="916"/>
                </a:cubicBezTo>
                <a:cubicBezTo>
                  <a:pt x="233" y="918"/>
                  <a:pt x="232" y="916"/>
                  <a:pt x="233" y="921"/>
                </a:cubicBezTo>
                <a:cubicBezTo>
                  <a:pt x="238" y="921"/>
                  <a:pt x="238" y="921"/>
                  <a:pt x="238" y="921"/>
                </a:cubicBezTo>
                <a:cubicBezTo>
                  <a:pt x="238" y="926"/>
                  <a:pt x="238" y="926"/>
                  <a:pt x="238" y="926"/>
                </a:cubicBezTo>
                <a:cubicBezTo>
                  <a:pt x="241" y="926"/>
                  <a:pt x="241" y="926"/>
                  <a:pt x="241" y="926"/>
                </a:cubicBezTo>
                <a:cubicBezTo>
                  <a:pt x="240" y="922"/>
                  <a:pt x="239" y="919"/>
                  <a:pt x="238" y="916"/>
                </a:cubicBezTo>
                <a:close/>
                <a:moveTo>
                  <a:pt x="198" y="931"/>
                </a:moveTo>
                <a:cubicBezTo>
                  <a:pt x="195" y="928"/>
                  <a:pt x="198" y="929"/>
                  <a:pt x="193" y="928"/>
                </a:cubicBezTo>
                <a:cubicBezTo>
                  <a:pt x="195" y="935"/>
                  <a:pt x="196" y="934"/>
                  <a:pt x="198" y="941"/>
                </a:cubicBezTo>
                <a:cubicBezTo>
                  <a:pt x="201" y="941"/>
                  <a:pt x="201" y="941"/>
                  <a:pt x="201" y="941"/>
                </a:cubicBezTo>
                <a:cubicBezTo>
                  <a:pt x="201" y="938"/>
                  <a:pt x="201" y="938"/>
                  <a:pt x="201" y="938"/>
                </a:cubicBezTo>
                <a:cubicBezTo>
                  <a:pt x="203" y="938"/>
                  <a:pt x="203" y="938"/>
                  <a:pt x="203" y="938"/>
                </a:cubicBezTo>
                <a:cubicBezTo>
                  <a:pt x="203" y="936"/>
                  <a:pt x="203" y="936"/>
                  <a:pt x="203" y="936"/>
                </a:cubicBezTo>
                <a:cubicBezTo>
                  <a:pt x="201" y="935"/>
                  <a:pt x="198" y="934"/>
                  <a:pt x="196" y="933"/>
                </a:cubicBezTo>
                <a:cubicBezTo>
                  <a:pt x="195" y="930"/>
                  <a:pt x="195" y="932"/>
                  <a:pt x="198" y="931"/>
                </a:cubicBezTo>
                <a:close/>
                <a:moveTo>
                  <a:pt x="198" y="923"/>
                </a:moveTo>
                <a:cubicBezTo>
                  <a:pt x="201" y="923"/>
                  <a:pt x="201" y="923"/>
                  <a:pt x="201" y="923"/>
                </a:cubicBezTo>
                <a:cubicBezTo>
                  <a:pt x="201" y="926"/>
                  <a:pt x="201" y="926"/>
                  <a:pt x="201" y="926"/>
                </a:cubicBezTo>
                <a:cubicBezTo>
                  <a:pt x="208" y="926"/>
                  <a:pt x="208" y="926"/>
                  <a:pt x="208" y="926"/>
                </a:cubicBezTo>
                <a:cubicBezTo>
                  <a:pt x="208" y="921"/>
                  <a:pt x="208" y="921"/>
                  <a:pt x="208" y="921"/>
                </a:cubicBezTo>
                <a:cubicBezTo>
                  <a:pt x="200" y="923"/>
                  <a:pt x="206" y="923"/>
                  <a:pt x="198" y="921"/>
                </a:cubicBezTo>
                <a:lnTo>
                  <a:pt x="198" y="923"/>
                </a:lnTo>
                <a:close/>
                <a:moveTo>
                  <a:pt x="198" y="911"/>
                </a:moveTo>
                <a:cubicBezTo>
                  <a:pt x="196" y="911"/>
                  <a:pt x="196" y="911"/>
                  <a:pt x="196" y="911"/>
                </a:cubicBezTo>
                <a:cubicBezTo>
                  <a:pt x="196" y="916"/>
                  <a:pt x="196" y="916"/>
                  <a:pt x="196" y="916"/>
                </a:cubicBezTo>
                <a:cubicBezTo>
                  <a:pt x="198" y="916"/>
                  <a:pt x="198" y="916"/>
                  <a:pt x="198" y="916"/>
                </a:cubicBezTo>
                <a:lnTo>
                  <a:pt x="198" y="911"/>
                </a:lnTo>
                <a:close/>
                <a:moveTo>
                  <a:pt x="283" y="958"/>
                </a:moveTo>
                <a:cubicBezTo>
                  <a:pt x="281" y="951"/>
                  <a:pt x="280" y="943"/>
                  <a:pt x="278" y="936"/>
                </a:cubicBezTo>
                <a:cubicBezTo>
                  <a:pt x="275" y="936"/>
                  <a:pt x="275" y="936"/>
                  <a:pt x="275" y="936"/>
                </a:cubicBezTo>
                <a:cubicBezTo>
                  <a:pt x="273" y="938"/>
                  <a:pt x="271" y="939"/>
                  <a:pt x="268" y="941"/>
                </a:cubicBezTo>
                <a:cubicBezTo>
                  <a:pt x="270" y="945"/>
                  <a:pt x="268" y="941"/>
                  <a:pt x="273" y="943"/>
                </a:cubicBezTo>
                <a:cubicBezTo>
                  <a:pt x="273" y="946"/>
                  <a:pt x="273" y="946"/>
                  <a:pt x="273" y="946"/>
                </a:cubicBezTo>
                <a:cubicBezTo>
                  <a:pt x="268" y="946"/>
                  <a:pt x="268" y="946"/>
                  <a:pt x="268" y="946"/>
                </a:cubicBezTo>
                <a:cubicBezTo>
                  <a:pt x="268" y="948"/>
                  <a:pt x="268" y="948"/>
                  <a:pt x="268" y="948"/>
                </a:cubicBezTo>
                <a:cubicBezTo>
                  <a:pt x="266" y="947"/>
                  <a:pt x="265" y="946"/>
                  <a:pt x="263" y="946"/>
                </a:cubicBezTo>
                <a:cubicBezTo>
                  <a:pt x="263" y="951"/>
                  <a:pt x="263" y="951"/>
                  <a:pt x="263" y="951"/>
                </a:cubicBezTo>
                <a:cubicBezTo>
                  <a:pt x="258" y="951"/>
                  <a:pt x="258" y="951"/>
                  <a:pt x="258" y="951"/>
                </a:cubicBezTo>
                <a:cubicBezTo>
                  <a:pt x="259" y="948"/>
                  <a:pt x="260" y="946"/>
                  <a:pt x="261" y="943"/>
                </a:cubicBezTo>
                <a:cubicBezTo>
                  <a:pt x="259" y="943"/>
                  <a:pt x="249" y="940"/>
                  <a:pt x="251" y="938"/>
                </a:cubicBezTo>
                <a:cubicBezTo>
                  <a:pt x="253" y="938"/>
                  <a:pt x="253" y="938"/>
                  <a:pt x="253" y="938"/>
                </a:cubicBezTo>
                <a:cubicBezTo>
                  <a:pt x="256" y="935"/>
                  <a:pt x="253" y="937"/>
                  <a:pt x="258" y="936"/>
                </a:cubicBezTo>
                <a:cubicBezTo>
                  <a:pt x="261" y="940"/>
                  <a:pt x="260" y="939"/>
                  <a:pt x="265" y="941"/>
                </a:cubicBezTo>
                <a:cubicBezTo>
                  <a:pt x="265" y="936"/>
                  <a:pt x="265" y="936"/>
                  <a:pt x="265" y="936"/>
                </a:cubicBezTo>
                <a:cubicBezTo>
                  <a:pt x="256" y="934"/>
                  <a:pt x="252" y="930"/>
                  <a:pt x="246" y="926"/>
                </a:cubicBezTo>
                <a:cubicBezTo>
                  <a:pt x="248" y="933"/>
                  <a:pt x="248" y="933"/>
                  <a:pt x="246" y="941"/>
                </a:cubicBezTo>
                <a:cubicBezTo>
                  <a:pt x="244" y="940"/>
                  <a:pt x="242" y="939"/>
                  <a:pt x="241" y="938"/>
                </a:cubicBezTo>
                <a:cubicBezTo>
                  <a:pt x="241" y="941"/>
                  <a:pt x="241" y="941"/>
                  <a:pt x="241" y="941"/>
                </a:cubicBezTo>
                <a:cubicBezTo>
                  <a:pt x="243" y="941"/>
                  <a:pt x="243" y="941"/>
                  <a:pt x="243" y="941"/>
                </a:cubicBezTo>
                <a:cubicBezTo>
                  <a:pt x="246" y="944"/>
                  <a:pt x="248" y="944"/>
                  <a:pt x="253" y="946"/>
                </a:cubicBezTo>
                <a:cubicBezTo>
                  <a:pt x="253" y="951"/>
                  <a:pt x="253" y="951"/>
                  <a:pt x="253" y="951"/>
                </a:cubicBezTo>
                <a:cubicBezTo>
                  <a:pt x="256" y="953"/>
                  <a:pt x="256" y="952"/>
                  <a:pt x="258" y="956"/>
                </a:cubicBezTo>
                <a:cubicBezTo>
                  <a:pt x="265" y="953"/>
                  <a:pt x="271" y="951"/>
                  <a:pt x="278" y="948"/>
                </a:cubicBezTo>
                <a:cubicBezTo>
                  <a:pt x="279" y="956"/>
                  <a:pt x="278" y="955"/>
                  <a:pt x="283" y="958"/>
                </a:cubicBezTo>
                <a:close/>
                <a:moveTo>
                  <a:pt x="265" y="975"/>
                </a:moveTo>
                <a:cubicBezTo>
                  <a:pt x="268" y="975"/>
                  <a:pt x="268" y="975"/>
                  <a:pt x="268" y="975"/>
                </a:cubicBezTo>
                <a:cubicBezTo>
                  <a:pt x="266" y="970"/>
                  <a:pt x="267" y="971"/>
                  <a:pt x="263" y="968"/>
                </a:cubicBezTo>
                <a:cubicBezTo>
                  <a:pt x="264" y="970"/>
                  <a:pt x="265" y="973"/>
                  <a:pt x="265" y="975"/>
                </a:cubicBezTo>
                <a:close/>
                <a:moveTo>
                  <a:pt x="268" y="1035"/>
                </a:moveTo>
                <a:cubicBezTo>
                  <a:pt x="270" y="1035"/>
                  <a:pt x="270" y="1035"/>
                  <a:pt x="270" y="1035"/>
                </a:cubicBezTo>
                <a:cubicBezTo>
                  <a:pt x="270" y="1030"/>
                  <a:pt x="270" y="1030"/>
                  <a:pt x="270" y="1030"/>
                </a:cubicBezTo>
                <a:cubicBezTo>
                  <a:pt x="268" y="1030"/>
                  <a:pt x="268" y="1030"/>
                  <a:pt x="268" y="1030"/>
                </a:cubicBezTo>
                <a:lnTo>
                  <a:pt x="268" y="1035"/>
                </a:lnTo>
                <a:close/>
                <a:moveTo>
                  <a:pt x="268" y="956"/>
                </a:moveTo>
                <a:cubicBezTo>
                  <a:pt x="265" y="956"/>
                  <a:pt x="265" y="956"/>
                  <a:pt x="265" y="956"/>
                </a:cubicBezTo>
                <a:cubicBezTo>
                  <a:pt x="264" y="958"/>
                  <a:pt x="262" y="961"/>
                  <a:pt x="261" y="963"/>
                </a:cubicBezTo>
                <a:cubicBezTo>
                  <a:pt x="263" y="963"/>
                  <a:pt x="263" y="963"/>
                  <a:pt x="263" y="963"/>
                </a:cubicBezTo>
                <a:cubicBezTo>
                  <a:pt x="265" y="961"/>
                  <a:pt x="266" y="958"/>
                  <a:pt x="268" y="956"/>
                </a:cubicBezTo>
                <a:close/>
                <a:moveTo>
                  <a:pt x="253" y="975"/>
                </a:moveTo>
                <a:cubicBezTo>
                  <a:pt x="256" y="975"/>
                  <a:pt x="256" y="975"/>
                  <a:pt x="256" y="975"/>
                </a:cubicBezTo>
                <a:cubicBezTo>
                  <a:pt x="253" y="973"/>
                  <a:pt x="255" y="974"/>
                  <a:pt x="251" y="973"/>
                </a:cubicBezTo>
                <a:cubicBezTo>
                  <a:pt x="251" y="980"/>
                  <a:pt x="251" y="980"/>
                  <a:pt x="251" y="980"/>
                </a:cubicBezTo>
                <a:cubicBezTo>
                  <a:pt x="256" y="980"/>
                  <a:pt x="256" y="980"/>
                  <a:pt x="256" y="980"/>
                </a:cubicBezTo>
                <a:cubicBezTo>
                  <a:pt x="255" y="979"/>
                  <a:pt x="254" y="977"/>
                  <a:pt x="253" y="975"/>
                </a:cubicBezTo>
                <a:close/>
                <a:moveTo>
                  <a:pt x="246" y="968"/>
                </a:moveTo>
                <a:cubicBezTo>
                  <a:pt x="245" y="970"/>
                  <a:pt x="244" y="973"/>
                  <a:pt x="243" y="975"/>
                </a:cubicBezTo>
                <a:cubicBezTo>
                  <a:pt x="246" y="975"/>
                  <a:pt x="246" y="975"/>
                  <a:pt x="246" y="975"/>
                </a:cubicBezTo>
                <a:cubicBezTo>
                  <a:pt x="246" y="973"/>
                  <a:pt x="246" y="973"/>
                  <a:pt x="246" y="973"/>
                </a:cubicBezTo>
                <a:cubicBezTo>
                  <a:pt x="247" y="972"/>
                  <a:pt x="250" y="973"/>
                  <a:pt x="248" y="968"/>
                </a:cubicBezTo>
                <a:lnTo>
                  <a:pt x="246" y="968"/>
                </a:lnTo>
                <a:close/>
                <a:moveTo>
                  <a:pt x="265" y="1020"/>
                </a:moveTo>
                <a:cubicBezTo>
                  <a:pt x="268" y="1020"/>
                  <a:pt x="268" y="1020"/>
                  <a:pt x="268" y="1020"/>
                </a:cubicBezTo>
                <a:cubicBezTo>
                  <a:pt x="268" y="1018"/>
                  <a:pt x="268" y="1018"/>
                  <a:pt x="268" y="1018"/>
                </a:cubicBezTo>
                <a:cubicBezTo>
                  <a:pt x="265" y="1018"/>
                  <a:pt x="265" y="1018"/>
                  <a:pt x="265" y="1018"/>
                </a:cubicBezTo>
                <a:lnTo>
                  <a:pt x="265" y="1020"/>
                </a:lnTo>
                <a:close/>
                <a:moveTo>
                  <a:pt x="253" y="998"/>
                </a:moveTo>
                <a:cubicBezTo>
                  <a:pt x="257" y="1003"/>
                  <a:pt x="258" y="1003"/>
                  <a:pt x="258" y="1003"/>
                </a:cubicBezTo>
                <a:cubicBezTo>
                  <a:pt x="260" y="1001"/>
                  <a:pt x="254" y="999"/>
                  <a:pt x="253" y="998"/>
                </a:cubicBezTo>
                <a:close/>
                <a:moveTo>
                  <a:pt x="328" y="534"/>
                </a:moveTo>
                <a:cubicBezTo>
                  <a:pt x="328" y="529"/>
                  <a:pt x="328" y="529"/>
                  <a:pt x="328" y="529"/>
                </a:cubicBezTo>
                <a:cubicBezTo>
                  <a:pt x="325" y="527"/>
                  <a:pt x="328" y="529"/>
                  <a:pt x="325" y="526"/>
                </a:cubicBezTo>
                <a:cubicBezTo>
                  <a:pt x="323" y="526"/>
                  <a:pt x="323" y="526"/>
                  <a:pt x="323" y="526"/>
                </a:cubicBezTo>
                <a:cubicBezTo>
                  <a:pt x="323" y="529"/>
                  <a:pt x="323" y="529"/>
                  <a:pt x="323" y="529"/>
                </a:cubicBezTo>
                <a:cubicBezTo>
                  <a:pt x="321" y="528"/>
                  <a:pt x="320" y="527"/>
                  <a:pt x="318" y="526"/>
                </a:cubicBezTo>
                <a:cubicBezTo>
                  <a:pt x="321" y="530"/>
                  <a:pt x="323" y="531"/>
                  <a:pt x="328" y="534"/>
                </a:cubicBezTo>
                <a:close/>
                <a:moveTo>
                  <a:pt x="318" y="519"/>
                </a:moveTo>
                <a:cubicBezTo>
                  <a:pt x="317" y="520"/>
                  <a:pt x="316" y="522"/>
                  <a:pt x="315" y="524"/>
                </a:cubicBezTo>
                <a:cubicBezTo>
                  <a:pt x="316" y="524"/>
                  <a:pt x="323" y="520"/>
                  <a:pt x="320" y="519"/>
                </a:cubicBezTo>
                <a:lnTo>
                  <a:pt x="318" y="519"/>
                </a:lnTo>
                <a:close/>
                <a:moveTo>
                  <a:pt x="313" y="506"/>
                </a:moveTo>
                <a:cubicBezTo>
                  <a:pt x="315" y="506"/>
                  <a:pt x="315" y="506"/>
                  <a:pt x="315" y="506"/>
                </a:cubicBezTo>
                <a:cubicBezTo>
                  <a:pt x="315" y="504"/>
                  <a:pt x="315" y="504"/>
                  <a:pt x="315" y="504"/>
                </a:cubicBezTo>
                <a:cubicBezTo>
                  <a:pt x="313" y="504"/>
                  <a:pt x="313" y="504"/>
                  <a:pt x="313" y="504"/>
                </a:cubicBezTo>
                <a:cubicBezTo>
                  <a:pt x="312" y="505"/>
                  <a:pt x="311" y="507"/>
                  <a:pt x="310" y="509"/>
                </a:cubicBezTo>
                <a:cubicBezTo>
                  <a:pt x="312" y="510"/>
                  <a:pt x="314" y="510"/>
                  <a:pt x="315" y="511"/>
                </a:cubicBezTo>
                <a:cubicBezTo>
                  <a:pt x="315" y="510"/>
                  <a:pt x="314" y="508"/>
                  <a:pt x="313" y="506"/>
                </a:cubicBezTo>
                <a:close/>
                <a:moveTo>
                  <a:pt x="318" y="489"/>
                </a:moveTo>
                <a:cubicBezTo>
                  <a:pt x="318" y="491"/>
                  <a:pt x="318" y="491"/>
                  <a:pt x="318" y="491"/>
                </a:cubicBezTo>
                <a:cubicBezTo>
                  <a:pt x="320" y="491"/>
                  <a:pt x="320" y="491"/>
                  <a:pt x="320" y="491"/>
                </a:cubicBezTo>
                <a:cubicBezTo>
                  <a:pt x="319" y="487"/>
                  <a:pt x="318" y="487"/>
                  <a:pt x="318" y="481"/>
                </a:cubicBezTo>
                <a:cubicBezTo>
                  <a:pt x="313" y="481"/>
                  <a:pt x="313" y="481"/>
                  <a:pt x="313" y="481"/>
                </a:cubicBezTo>
                <a:cubicBezTo>
                  <a:pt x="311" y="486"/>
                  <a:pt x="313" y="483"/>
                  <a:pt x="310" y="486"/>
                </a:cubicBezTo>
                <a:cubicBezTo>
                  <a:pt x="311" y="489"/>
                  <a:pt x="312" y="491"/>
                  <a:pt x="313" y="494"/>
                </a:cubicBezTo>
                <a:cubicBezTo>
                  <a:pt x="317" y="492"/>
                  <a:pt x="314" y="488"/>
                  <a:pt x="318" y="489"/>
                </a:cubicBezTo>
                <a:close/>
                <a:moveTo>
                  <a:pt x="318" y="569"/>
                </a:moveTo>
                <a:cubicBezTo>
                  <a:pt x="320" y="569"/>
                  <a:pt x="320" y="569"/>
                  <a:pt x="320" y="569"/>
                </a:cubicBezTo>
                <a:cubicBezTo>
                  <a:pt x="320" y="564"/>
                  <a:pt x="320" y="564"/>
                  <a:pt x="320" y="564"/>
                </a:cubicBezTo>
                <a:cubicBezTo>
                  <a:pt x="318" y="564"/>
                  <a:pt x="318" y="564"/>
                  <a:pt x="318" y="564"/>
                </a:cubicBezTo>
                <a:lnTo>
                  <a:pt x="318" y="569"/>
                </a:lnTo>
                <a:close/>
                <a:moveTo>
                  <a:pt x="318" y="479"/>
                </a:moveTo>
                <a:cubicBezTo>
                  <a:pt x="320" y="476"/>
                  <a:pt x="314" y="474"/>
                  <a:pt x="313" y="474"/>
                </a:cubicBezTo>
                <a:cubicBezTo>
                  <a:pt x="317" y="479"/>
                  <a:pt x="318" y="479"/>
                  <a:pt x="318" y="479"/>
                </a:cubicBezTo>
                <a:close/>
                <a:moveTo>
                  <a:pt x="318" y="551"/>
                </a:moveTo>
                <a:cubicBezTo>
                  <a:pt x="317" y="554"/>
                  <a:pt x="316" y="556"/>
                  <a:pt x="315" y="559"/>
                </a:cubicBezTo>
                <a:cubicBezTo>
                  <a:pt x="318" y="559"/>
                  <a:pt x="318" y="559"/>
                  <a:pt x="318" y="559"/>
                </a:cubicBezTo>
                <a:cubicBezTo>
                  <a:pt x="318" y="554"/>
                  <a:pt x="318" y="554"/>
                  <a:pt x="318" y="554"/>
                </a:cubicBezTo>
                <a:cubicBezTo>
                  <a:pt x="320" y="554"/>
                  <a:pt x="320" y="554"/>
                  <a:pt x="320" y="554"/>
                </a:cubicBezTo>
                <a:cubicBezTo>
                  <a:pt x="321" y="550"/>
                  <a:pt x="319" y="554"/>
                  <a:pt x="318" y="551"/>
                </a:cubicBezTo>
                <a:close/>
                <a:moveTo>
                  <a:pt x="325" y="471"/>
                </a:moveTo>
                <a:cubicBezTo>
                  <a:pt x="323" y="471"/>
                  <a:pt x="323" y="471"/>
                  <a:pt x="323" y="471"/>
                </a:cubicBezTo>
                <a:cubicBezTo>
                  <a:pt x="323" y="481"/>
                  <a:pt x="323" y="481"/>
                  <a:pt x="323" y="481"/>
                </a:cubicBezTo>
                <a:cubicBezTo>
                  <a:pt x="328" y="481"/>
                  <a:pt x="328" y="481"/>
                  <a:pt x="328" y="481"/>
                </a:cubicBezTo>
                <a:cubicBezTo>
                  <a:pt x="327" y="478"/>
                  <a:pt x="326" y="475"/>
                  <a:pt x="325" y="471"/>
                </a:cubicBezTo>
                <a:close/>
                <a:moveTo>
                  <a:pt x="373" y="1123"/>
                </a:moveTo>
                <a:cubicBezTo>
                  <a:pt x="378" y="1123"/>
                  <a:pt x="378" y="1123"/>
                  <a:pt x="378" y="1123"/>
                </a:cubicBezTo>
                <a:cubicBezTo>
                  <a:pt x="378" y="1118"/>
                  <a:pt x="378" y="1118"/>
                  <a:pt x="378" y="1118"/>
                </a:cubicBezTo>
                <a:cubicBezTo>
                  <a:pt x="373" y="1118"/>
                  <a:pt x="373" y="1118"/>
                  <a:pt x="373" y="1118"/>
                </a:cubicBezTo>
                <a:lnTo>
                  <a:pt x="373" y="1123"/>
                </a:lnTo>
                <a:close/>
                <a:moveTo>
                  <a:pt x="325" y="544"/>
                </a:moveTo>
                <a:cubicBezTo>
                  <a:pt x="325" y="546"/>
                  <a:pt x="324" y="549"/>
                  <a:pt x="323" y="551"/>
                </a:cubicBezTo>
                <a:cubicBezTo>
                  <a:pt x="325" y="551"/>
                  <a:pt x="325" y="551"/>
                  <a:pt x="325" y="551"/>
                </a:cubicBezTo>
                <a:cubicBezTo>
                  <a:pt x="325" y="549"/>
                  <a:pt x="325" y="549"/>
                  <a:pt x="325" y="549"/>
                </a:cubicBezTo>
                <a:cubicBezTo>
                  <a:pt x="326" y="547"/>
                  <a:pt x="329" y="548"/>
                  <a:pt x="328" y="544"/>
                </a:cubicBezTo>
                <a:lnTo>
                  <a:pt x="325" y="544"/>
                </a:lnTo>
                <a:close/>
                <a:moveTo>
                  <a:pt x="318" y="531"/>
                </a:moveTo>
                <a:cubicBezTo>
                  <a:pt x="315" y="530"/>
                  <a:pt x="313" y="530"/>
                  <a:pt x="310" y="529"/>
                </a:cubicBezTo>
                <a:cubicBezTo>
                  <a:pt x="310" y="534"/>
                  <a:pt x="310" y="534"/>
                  <a:pt x="310" y="534"/>
                </a:cubicBezTo>
                <a:cubicBezTo>
                  <a:pt x="318" y="534"/>
                  <a:pt x="318" y="534"/>
                  <a:pt x="318" y="534"/>
                </a:cubicBezTo>
                <a:lnTo>
                  <a:pt x="318" y="531"/>
                </a:lnTo>
                <a:close/>
                <a:moveTo>
                  <a:pt x="305" y="489"/>
                </a:moveTo>
                <a:cubicBezTo>
                  <a:pt x="307" y="486"/>
                  <a:pt x="301" y="484"/>
                  <a:pt x="300" y="484"/>
                </a:cubicBezTo>
                <a:cubicBezTo>
                  <a:pt x="305" y="489"/>
                  <a:pt x="305" y="489"/>
                  <a:pt x="305" y="489"/>
                </a:cubicBezTo>
                <a:close/>
                <a:moveTo>
                  <a:pt x="290" y="506"/>
                </a:moveTo>
                <a:cubicBezTo>
                  <a:pt x="293" y="511"/>
                  <a:pt x="299" y="517"/>
                  <a:pt x="303" y="509"/>
                </a:cubicBezTo>
                <a:cubicBezTo>
                  <a:pt x="303" y="506"/>
                  <a:pt x="303" y="506"/>
                  <a:pt x="303" y="506"/>
                </a:cubicBezTo>
                <a:cubicBezTo>
                  <a:pt x="300" y="508"/>
                  <a:pt x="298" y="510"/>
                  <a:pt x="295" y="511"/>
                </a:cubicBezTo>
                <a:cubicBezTo>
                  <a:pt x="293" y="509"/>
                  <a:pt x="294" y="508"/>
                  <a:pt x="290" y="506"/>
                </a:cubicBezTo>
                <a:close/>
                <a:moveTo>
                  <a:pt x="303" y="534"/>
                </a:moveTo>
                <a:cubicBezTo>
                  <a:pt x="305" y="531"/>
                  <a:pt x="299" y="529"/>
                  <a:pt x="298" y="529"/>
                </a:cubicBezTo>
                <a:cubicBezTo>
                  <a:pt x="302" y="534"/>
                  <a:pt x="303" y="534"/>
                  <a:pt x="303" y="534"/>
                </a:cubicBezTo>
                <a:close/>
                <a:moveTo>
                  <a:pt x="256" y="614"/>
                </a:moveTo>
                <a:cubicBezTo>
                  <a:pt x="260" y="619"/>
                  <a:pt x="261" y="619"/>
                  <a:pt x="261" y="619"/>
                </a:cubicBezTo>
                <a:cubicBezTo>
                  <a:pt x="262" y="616"/>
                  <a:pt x="256" y="614"/>
                  <a:pt x="256" y="614"/>
                </a:cubicBezTo>
                <a:close/>
                <a:moveTo>
                  <a:pt x="293" y="544"/>
                </a:moveTo>
                <a:cubicBezTo>
                  <a:pt x="297" y="549"/>
                  <a:pt x="298" y="549"/>
                  <a:pt x="298" y="549"/>
                </a:cubicBezTo>
                <a:cubicBezTo>
                  <a:pt x="300" y="546"/>
                  <a:pt x="294" y="544"/>
                  <a:pt x="293" y="544"/>
                </a:cubicBezTo>
                <a:close/>
                <a:moveTo>
                  <a:pt x="293" y="476"/>
                </a:moveTo>
                <a:cubicBezTo>
                  <a:pt x="290" y="476"/>
                  <a:pt x="290" y="476"/>
                  <a:pt x="290" y="476"/>
                </a:cubicBezTo>
                <a:cubicBezTo>
                  <a:pt x="290" y="478"/>
                  <a:pt x="289" y="480"/>
                  <a:pt x="288" y="481"/>
                </a:cubicBezTo>
                <a:cubicBezTo>
                  <a:pt x="288" y="481"/>
                  <a:pt x="295" y="477"/>
                  <a:pt x="293" y="476"/>
                </a:cubicBezTo>
                <a:close/>
                <a:moveTo>
                  <a:pt x="293" y="599"/>
                </a:moveTo>
                <a:cubicBezTo>
                  <a:pt x="298" y="599"/>
                  <a:pt x="298" y="599"/>
                  <a:pt x="298" y="599"/>
                </a:cubicBezTo>
                <a:cubicBezTo>
                  <a:pt x="302" y="604"/>
                  <a:pt x="303" y="600"/>
                  <a:pt x="305" y="609"/>
                </a:cubicBezTo>
                <a:cubicBezTo>
                  <a:pt x="308" y="608"/>
                  <a:pt x="310" y="607"/>
                  <a:pt x="313" y="606"/>
                </a:cubicBezTo>
                <a:cubicBezTo>
                  <a:pt x="313" y="606"/>
                  <a:pt x="315" y="613"/>
                  <a:pt x="318" y="611"/>
                </a:cubicBezTo>
                <a:cubicBezTo>
                  <a:pt x="321" y="609"/>
                  <a:pt x="315" y="606"/>
                  <a:pt x="325" y="604"/>
                </a:cubicBezTo>
                <a:cubicBezTo>
                  <a:pt x="325" y="606"/>
                  <a:pt x="325" y="606"/>
                  <a:pt x="325" y="606"/>
                </a:cubicBezTo>
                <a:cubicBezTo>
                  <a:pt x="319" y="611"/>
                  <a:pt x="323" y="609"/>
                  <a:pt x="320" y="616"/>
                </a:cubicBezTo>
                <a:cubicBezTo>
                  <a:pt x="323" y="616"/>
                  <a:pt x="323" y="616"/>
                  <a:pt x="323" y="616"/>
                </a:cubicBezTo>
                <a:cubicBezTo>
                  <a:pt x="326" y="613"/>
                  <a:pt x="323" y="615"/>
                  <a:pt x="328" y="614"/>
                </a:cubicBezTo>
                <a:cubicBezTo>
                  <a:pt x="328" y="604"/>
                  <a:pt x="328" y="604"/>
                  <a:pt x="328" y="604"/>
                </a:cubicBezTo>
                <a:cubicBezTo>
                  <a:pt x="340" y="604"/>
                  <a:pt x="340" y="604"/>
                  <a:pt x="340" y="604"/>
                </a:cubicBezTo>
                <a:cubicBezTo>
                  <a:pt x="340" y="599"/>
                  <a:pt x="340" y="599"/>
                  <a:pt x="340" y="599"/>
                </a:cubicBezTo>
                <a:cubicBezTo>
                  <a:pt x="343" y="599"/>
                  <a:pt x="343" y="599"/>
                  <a:pt x="343" y="599"/>
                </a:cubicBezTo>
                <a:cubicBezTo>
                  <a:pt x="343" y="609"/>
                  <a:pt x="343" y="609"/>
                  <a:pt x="343" y="609"/>
                </a:cubicBezTo>
                <a:cubicBezTo>
                  <a:pt x="345" y="609"/>
                  <a:pt x="345" y="609"/>
                  <a:pt x="345" y="609"/>
                </a:cubicBezTo>
                <a:cubicBezTo>
                  <a:pt x="345" y="596"/>
                  <a:pt x="345" y="596"/>
                  <a:pt x="345" y="596"/>
                </a:cubicBezTo>
                <a:cubicBezTo>
                  <a:pt x="340" y="595"/>
                  <a:pt x="335" y="594"/>
                  <a:pt x="330" y="594"/>
                </a:cubicBezTo>
                <a:cubicBezTo>
                  <a:pt x="330" y="594"/>
                  <a:pt x="329" y="597"/>
                  <a:pt x="325" y="596"/>
                </a:cubicBezTo>
                <a:cubicBezTo>
                  <a:pt x="325" y="594"/>
                  <a:pt x="325" y="594"/>
                  <a:pt x="325" y="594"/>
                </a:cubicBezTo>
                <a:cubicBezTo>
                  <a:pt x="318" y="591"/>
                  <a:pt x="318" y="592"/>
                  <a:pt x="310" y="594"/>
                </a:cubicBezTo>
                <a:cubicBezTo>
                  <a:pt x="310" y="599"/>
                  <a:pt x="310" y="599"/>
                  <a:pt x="310" y="599"/>
                </a:cubicBezTo>
                <a:cubicBezTo>
                  <a:pt x="299" y="598"/>
                  <a:pt x="302" y="598"/>
                  <a:pt x="293" y="596"/>
                </a:cubicBezTo>
                <a:lnTo>
                  <a:pt x="293" y="599"/>
                </a:lnTo>
                <a:close/>
                <a:moveTo>
                  <a:pt x="323" y="599"/>
                </a:moveTo>
                <a:cubicBezTo>
                  <a:pt x="323" y="601"/>
                  <a:pt x="323" y="601"/>
                  <a:pt x="323" y="601"/>
                </a:cubicBezTo>
                <a:cubicBezTo>
                  <a:pt x="318" y="600"/>
                  <a:pt x="321" y="601"/>
                  <a:pt x="318" y="599"/>
                </a:cubicBezTo>
                <a:lnTo>
                  <a:pt x="323" y="599"/>
                </a:lnTo>
                <a:close/>
                <a:moveTo>
                  <a:pt x="315" y="544"/>
                </a:moveTo>
                <a:cubicBezTo>
                  <a:pt x="317" y="541"/>
                  <a:pt x="311" y="539"/>
                  <a:pt x="310" y="539"/>
                </a:cubicBezTo>
                <a:cubicBezTo>
                  <a:pt x="315" y="544"/>
                  <a:pt x="315" y="544"/>
                  <a:pt x="315" y="544"/>
                </a:cubicBezTo>
                <a:close/>
                <a:moveTo>
                  <a:pt x="373" y="364"/>
                </a:moveTo>
                <a:cubicBezTo>
                  <a:pt x="371" y="363"/>
                  <a:pt x="369" y="362"/>
                  <a:pt x="368" y="361"/>
                </a:cubicBezTo>
                <a:cubicBezTo>
                  <a:pt x="366" y="364"/>
                  <a:pt x="365" y="369"/>
                  <a:pt x="363" y="364"/>
                </a:cubicBezTo>
                <a:cubicBezTo>
                  <a:pt x="360" y="364"/>
                  <a:pt x="360" y="364"/>
                  <a:pt x="360" y="364"/>
                </a:cubicBezTo>
                <a:cubicBezTo>
                  <a:pt x="358" y="369"/>
                  <a:pt x="366" y="368"/>
                  <a:pt x="370" y="369"/>
                </a:cubicBezTo>
                <a:cubicBezTo>
                  <a:pt x="371" y="367"/>
                  <a:pt x="372" y="366"/>
                  <a:pt x="373" y="364"/>
                </a:cubicBezTo>
                <a:close/>
                <a:moveTo>
                  <a:pt x="360" y="434"/>
                </a:moveTo>
                <a:cubicBezTo>
                  <a:pt x="361" y="436"/>
                  <a:pt x="362" y="439"/>
                  <a:pt x="363" y="441"/>
                </a:cubicBezTo>
                <a:cubicBezTo>
                  <a:pt x="366" y="439"/>
                  <a:pt x="363" y="442"/>
                  <a:pt x="365" y="439"/>
                </a:cubicBezTo>
                <a:cubicBezTo>
                  <a:pt x="368" y="439"/>
                  <a:pt x="368" y="439"/>
                  <a:pt x="368" y="439"/>
                </a:cubicBezTo>
                <a:cubicBezTo>
                  <a:pt x="368" y="436"/>
                  <a:pt x="368" y="436"/>
                  <a:pt x="368" y="436"/>
                </a:cubicBezTo>
                <a:cubicBezTo>
                  <a:pt x="365" y="436"/>
                  <a:pt x="365" y="436"/>
                  <a:pt x="365" y="436"/>
                </a:cubicBezTo>
                <a:cubicBezTo>
                  <a:pt x="366" y="435"/>
                  <a:pt x="367" y="433"/>
                  <a:pt x="368" y="431"/>
                </a:cubicBezTo>
                <a:cubicBezTo>
                  <a:pt x="371" y="434"/>
                  <a:pt x="369" y="431"/>
                  <a:pt x="370" y="436"/>
                </a:cubicBezTo>
                <a:cubicBezTo>
                  <a:pt x="373" y="439"/>
                  <a:pt x="371" y="436"/>
                  <a:pt x="373" y="441"/>
                </a:cubicBezTo>
                <a:cubicBezTo>
                  <a:pt x="375" y="442"/>
                  <a:pt x="378" y="443"/>
                  <a:pt x="380" y="444"/>
                </a:cubicBezTo>
                <a:cubicBezTo>
                  <a:pt x="380" y="441"/>
                  <a:pt x="380" y="441"/>
                  <a:pt x="380" y="441"/>
                </a:cubicBezTo>
                <a:cubicBezTo>
                  <a:pt x="378" y="441"/>
                  <a:pt x="378" y="441"/>
                  <a:pt x="378" y="441"/>
                </a:cubicBezTo>
                <a:cubicBezTo>
                  <a:pt x="373" y="439"/>
                  <a:pt x="383" y="439"/>
                  <a:pt x="383" y="439"/>
                </a:cubicBezTo>
                <a:cubicBezTo>
                  <a:pt x="390" y="431"/>
                  <a:pt x="390" y="437"/>
                  <a:pt x="393" y="436"/>
                </a:cubicBezTo>
                <a:cubicBezTo>
                  <a:pt x="393" y="434"/>
                  <a:pt x="393" y="434"/>
                  <a:pt x="393" y="434"/>
                </a:cubicBezTo>
                <a:cubicBezTo>
                  <a:pt x="395" y="434"/>
                  <a:pt x="395" y="434"/>
                  <a:pt x="395" y="434"/>
                </a:cubicBezTo>
                <a:cubicBezTo>
                  <a:pt x="392" y="431"/>
                  <a:pt x="395" y="433"/>
                  <a:pt x="390" y="431"/>
                </a:cubicBezTo>
                <a:cubicBezTo>
                  <a:pt x="390" y="426"/>
                  <a:pt x="390" y="426"/>
                  <a:pt x="390" y="426"/>
                </a:cubicBezTo>
                <a:cubicBezTo>
                  <a:pt x="385" y="427"/>
                  <a:pt x="388" y="428"/>
                  <a:pt x="385" y="429"/>
                </a:cubicBezTo>
                <a:cubicBezTo>
                  <a:pt x="384" y="428"/>
                  <a:pt x="382" y="427"/>
                  <a:pt x="380" y="426"/>
                </a:cubicBezTo>
                <a:cubicBezTo>
                  <a:pt x="380" y="434"/>
                  <a:pt x="380" y="434"/>
                  <a:pt x="380" y="434"/>
                </a:cubicBezTo>
                <a:cubicBezTo>
                  <a:pt x="383" y="434"/>
                  <a:pt x="383" y="434"/>
                  <a:pt x="383" y="434"/>
                </a:cubicBezTo>
                <a:cubicBezTo>
                  <a:pt x="387" y="436"/>
                  <a:pt x="378" y="436"/>
                  <a:pt x="378" y="436"/>
                </a:cubicBezTo>
                <a:cubicBezTo>
                  <a:pt x="378" y="431"/>
                  <a:pt x="378" y="431"/>
                  <a:pt x="378" y="431"/>
                </a:cubicBezTo>
                <a:cubicBezTo>
                  <a:pt x="370" y="431"/>
                  <a:pt x="370" y="431"/>
                  <a:pt x="370" y="431"/>
                </a:cubicBezTo>
                <a:cubicBezTo>
                  <a:pt x="371" y="430"/>
                  <a:pt x="372" y="428"/>
                  <a:pt x="373" y="426"/>
                </a:cubicBezTo>
                <a:cubicBezTo>
                  <a:pt x="370" y="426"/>
                  <a:pt x="370" y="426"/>
                  <a:pt x="370" y="426"/>
                </a:cubicBezTo>
                <a:cubicBezTo>
                  <a:pt x="369" y="428"/>
                  <a:pt x="369" y="431"/>
                  <a:pt x="365" y="431"/>
                </a:cubicBezTo>
                <a:cubicBezTo>
                  <a:pt x="370" y="433"/>
                  <a:pt x="360" y="434"/>
                  <a:pt x="360" y="434"/>
                </a:cubicBezTo>
                <a:close/>
                <a:moveTo>
                  <a:pt x="363" y="429"/>
                </a:moveTo>
                <a:cubicBezTo>
                  <a:pt x="363" y="432"/>
                  <a:pt x="365" y="428"/>
                  <a:pt x="365" y="431"/>
                </a:cubicBezTo>
                <a:cubicBezTo>
                  <a:pt x="365" y="429"/>
                  <a:pt x="365" y="429"/>
                  <a:pt x="365" y="429"/>
                </a:cubicBezTo>
                <a:lnTo>
                  <a:pt x="363" y="429"/>
                </a:lnTo>
                <a:close/>
                <a:moveTo>
                  <a:pt x="333" y="554"/>
                </a:moveTo>
                <a:cubicBezTo>
                  <a:pt x="330" y="551"/>
                  <a:pt x="333" y="553"/>
                  <a:pt x="328" y="551"/>
                </a:cubicBezTo>
                <a:cubicBezTo>
                  <a:pt x="331" y="554"/>
                  <a:pt x="328" y="552"/>
                  <a:pt x="333" y="554"/>
                </a:cubicBezTo>
                <a:close/>
                <a:moveTo>
                  <a:pt x="395" y="356"/>
                </a:moveTo>
                <a:cubicBezTo>
                  <a:pt x="394" y="353"/>
                  <a:pt x="393" y="351"/>
                  <a:pt x="390" y="349"/>
                </a:cubicBezTo>
                <a:cubicBezTo>
                  <a:pt x="392" y="355"/>
                  <a:pt x="391" y="354"/>
                  <a:pt x="395" y="356"/>
                </a:cubicBezTo>
                <a:close/>
                <a:moveTo>
                  <a:pt x="363" y="386"/>
                </a:moveTo>
                <a:cubicBezTo>
                  <a:pt x="365" y="384"/>
                  <a:pt x="359" y="382"/>
                  <a:pt x="358" y="381"/>
                </a:cubicBezTo>
                <a:cubicBezTo>
                  <a:pt x="362" y="387"/>
                  <a:pt x="363" y="386"/>
                  <a:pt x="363" y="386"/>
                </a:cubicBezTo>
                <a:close/>
                <a:moveTo>
                  <a:pt x="388" y="424"/>
                </a:moveTo>
                <a:cubicBezTo>
                  <a:pt x="388" y="421"/>
                  <a:pt x="388" y="421"/>
                  <a:pt x="388" y="421"/>
                </a:cubicBezTo>
                <a:cubicBezTo>
                  <a:pt x="385" y="421"/>
                  <a:pt x="383" y="420"/>
                  <a:pt x="380" y="419"/>
                </a:cubicBezTo>
                <a:cubicBezTo>
                  <a:pt x="383" y="423"/>
                  <a:pt x="382" y="422"/>
                  <a:pt x="388" y="424"/>
                </a:cubicBezTo>
                <a:close/>
                <a:moveTo>
                  <a:pt x="390" y="371"/>
                </a:moveTo>
                <a:cubicBezTo>
                  <a:pt x="388" y="371"/>
                  <a:pt x="388" y="371"/>
                  <a:pt x="388" y="371"/>
                </a:cubicBezTo>
                <a:cubicBezTo>
                  <a:pt x="385" y="375"/>
                  <a:pt x="383" y="375"/>
                  <a:pt x="378" y="376"/>
                </a:cubicBezTo>
                <a:cubicBezTo>
                  <a:pt x="378" y="379"/>
                  <a:pt x="378" y="379"/>
                  <a:pt x="378" y="379"/>
                </a:cubicBezTo>
                <a:cubicBezTo>
                  <a:pt x="383" y="379"/>
                  <a:pt x="383" y="379"/>
                  <a:pt x="383" y="379"/>
                </a:cubicBezTo>
                <a:cubicBezTo>
                  <a:pt x="385" y="376"/>
                  <a:pt x="388" y="375"/>
                  <a:pt x="390" y="371"/>
                </a:cubicBezTo>
                <a:close/>
                <a:moveTo>
                  <a:pt x="385" y="401"/>
                </a:moveTo>
                <a:cubicBezTo>
                  <a:pt x="387" y="399"/>
                  <a:pt x="381" y="397"/>
                  <a:pt x="380" y="396"/>
                </a:cubicBezTo>
                <a:cubicBezTo>
                  <a:pt x="385" y="402"/>
                  <a:pt x="385" y="401"/>
                  <a:pt x="385" y="401"/>
                </a:cubicBezTo>
                <a:close/>
                <a:moveTo>
                  <a:pt x="333" y="481"/>
                </a:moveTo>
                <a:cubicBezTo>
                  <a:pt x="338" y="481"/>
                  <a:pt x="338" y="481"/>
                  <a:pt x="338" y="481"/>
                </a:cubicBezTo>
                <a:cubicBezTo>
                  <a:pt x="335" y="474"/>
                  <a:pt x="336" y="479"/>
                  <a:pt x="338" y="471"/>
                </a:cubicBezTo>
                <a:cubicBezTo>
                  <a:pt x="335" y="471"/>
                  <a:pt x="335" y="471"/>
                  <a:pt x="335" y="471"/>
                </a:cubicBezTo>
                <a:cubicBezTo>
                  <a:pt x="333" y="474"/>
                  <a:pt x="335" y="472"/>
                  <a:pt x="330" y="474"/>
                </a:cubicBezTo>
                <a:cubicBezTo>
                  <a:pt x="330" y="476"/>
                  <a:pt x="330" y="476"/>
                  <a:pt x="330" y="476"/>
                </a:cubicBezTo>
                <a:cubicBezTo>
                  <a:pt x="333" y="479"/>
                  <a:pt x="331" y="476"/>
                  <a:pt x="333" y="481"/>
                </a:cubicBezTo>
                <a:close/>
                <a:moveTo>
                  <a:pt x="360" y="516"/>
                </a:moveTo>
                <a:cubicBezTo>
                  <a:pt x="358" y="516"/>
                  <a:pt x="358" y="516"/>
                  <a:pt x="358" y="516"/>
                </a:cubicBezTo>
                <a:cubicBezTo>
                  <a:pt x="357" y="518"/>
                  <a:pt x="356" y="520"/>
                  <a:pt x="355" y="521"/>
                </a:cubicBezTo>
                <a:cubicBezTo>
                  <a:pt x="356" y="521"/>
                  <a:pt x="363" y="517"/>
                  <a:pt x="360" y="516"/>
                </a:cubicBezTo>
                <a:close/>
                <a:moveTo>
                  <a:pt x="338" y="529"/>
                </a:moveTo>
                <a:cubicBezTo>
                  <a:pt x="338" y="524"/>
                  <a:pt x="338" y="524"/>
                  <a:pt x="338" y="524"/>
                </a:cubicBezTo>
                <a:cubicBezTo>
                  <a:pt x="335" y="524"/>
                  <a:pt x="335" y="524"/>
                  <a:pt x="335" y="524"/>
                </a:cubicBezTo>
                <a:cubicBezTo>
                  <a:pt x="335" y="529"/>
                  <a:pt x="335" y="529"/>
                  <a:pt x="335" y="529"/>
                </a:cubicBezTo>
                <a:lnTo>
                  <a:pt x="338" y="529"/>
                </a:lnTo>
                <a:close/>
                <a:moveTo>
                  <a:pt x="338" y="494"/>
                </a:moveTo>
                <a:cubicBezTo>
                  <a:pt x="341" y="492"/>
                  <a:pt x="338" y="494"/>
                  <a:pt x="340" y="491"/>
                </a:cubicBezTo>
                <a:cubicBezTo>
                  <a:pt x="339" y="490"/>
                  <a:pt x="337" y="490"/>
                  <a:pt x="335" y="489"/>
                </a:cubicBezTo>
                <a:cubicBezTo>
                  <a:pt x="335" y="486"/>
                  <a:pt x="335" y="486"/>
                  <a:pt x="335" y="486"/>
                </a:cubicBezTo>
                <a:cubicBezTo>
                  <a:pt x="332" y="486"/>
                  <a:pt x="336" y="487"/>
                  <a:pt x="333" y="489"/>
                </a:cubicBezTo>
                <a:cubicBezTo>
                  <a:pt x="330" y="492"/>
                  <a:pt x="332" y="489"/>
                  <a:pt x="330" y="494"/>
                </a:cubicBezTo>
                <a:cubicBezTo>
                  <a:pt x="333" y="495"/>
                  <a:pt x="335" y="495"/>
                  <a:pt x="338" y="496"/>
                </a:cubicBezTo>
                <a:lnTo>
                  <a:pt x="338" y="494"/>
                </a:lnTo>
                <a:close/>
                <a:moveTo>
                  <a:pt x="348" y="491"/>
                </a:moveTo>
                <a:cubicBezTo>
                  <a:pt x="348" y="494"/>
                  <a:pt x="348" y="494"/>
                  <a:pt x="348" y="494"/>
                </a:cubicBezTo>
                <a:cubicBezTo>
                  <a:pt x="353" y="494"/>
                  <a:pt x="353" y="494"/>
                  <a:pt x="353" y="494"/>
                </a:cubicBezTo>
                <a:cubicBezTo>
                  <a:pt x="354" y="492"/>
                  <a:pt x="355" y="490"/>
                  <a:pt x="355" y="489"/>
                </a:cubicBezTo>
                <a:cubicBezTo>
                  <a:pt x="353" y="489"/>
                  <a:pt x="353" y="489"/>
                  <a:pt x="353" y="489"/>
                </a:cubicBezTo>
                <a:cubicBezTo>
                  <a:pt x="350" y="492"/>
                  <a:pt x="353" y="490"/>
                  <a:pt x="348" y="491"/>
                </a:cubicBezTo>
                <a:close/>
                <a:moveTo>
                  <a:pt x="353" y="466"/>
                </a:moveTo>
                <a:cubicBezTo>
                  <a:pt x="350" y="463"/>
                  <a:pt x="353" y="465"/>
                  <a:pt x="348" y="464"/>
                </a:cubicBezTo>
                <a:cubicBezTo>
                  <a:pt x="351" y="467"/>
                  <a:pt x="348" y="465"/>
                  <a:pt x="353" y="466"/>
                </a:cubicBezTo>
                <a:close/>
                <a:moveTo>
                  <a:pt x="353" y="481"/>
                </a:moveTo>
                <a:cubicBezTo>
                  <a:pt x="350" y="481"/>
                  <a:pt x="350" y="481"/>
                  <a:pt x="350" y="481"/>
                </a:cubicBezTo>
                <a:cubicBezTo>
                  <a:pt x="348" y="485"/>
                  <a:pt x="345" y="488"/>
                  <a:pt x="343" y="491"/>
                </a:cubicBezTo>
                <a:cubicBezTo>
                  <a:pt x="345" y="491"/>
                  <a:pt x="345" y="491"/>
                  <a:pt x="345" y="491"/>
                </a:cubicBezTo>
                <a:cubicBezTo>
                  <a:pt x="348" y="488"/>
                  <a:pt x="350" y="485"/>
                  <a:pt x="353" y="481"/>
                </a:cubicBezTo>
                <a:close/>
                <a:moveTo>
                  <a:pt x="300" y="559"/>
                </a:moveTo>
                <a:cubicBezTo>
                  <a:pt x="302" y="556"/>
                  <a:pt x="296" y="554"/>
                  <a:pt x="295" y="554"/>
                </a:cubicBezTo>
                <a:cubicBezTo>
                  <a:pt x="300" y="559"/>
                  <a:pt x="300" y="559"/>
                  <a:pt x="300" y="559"/>
                </a:cubicBezTo>
                <a:close/>
                <a:moveTo>
                  <a:pt x="233" y="506"/>
                </a:moveTo>
                <a:cubicBezTo>
                  <a:pt x="237" y="512"/>
                  <a:pt x="238" y="511"/>
                  <a:pt x="238" y="511"/>
                </a:cubicBezTo>
                <a:cubicBezTo>
                  <a:pt x="240" y="509"/>
                  <a:pt x="234" y="507"/>
                  <a:pt x="233" y="506"/>
                </a:cubicBezTo>
                <a:close/>
                <a:moveTo>
                  <a:pt x="238" y="589"/>
                </a:moveTo>
                <a:cubicBezTo>
                  <a:pt x="240" y="586"/>
                  <a:pt x="234" y="584"/>
                  <a:pt x="233" y="584"/>
                </a:cubicBezTo>
                <a:cubicBezTo>
                  <a:pt x="237" y="589"/>
                  <a:pt x="238" y="589"/>
                  <a:pt x="238" y="589"/>
                </a:cubicBezTo>
                <a:close/>
                <a:moveTo>
                  <a:pt x="213" y="591"/>
                </a:moveTo>
                <a:cubicBezTo>
                  <a:pt x="210" y="588"/>
                  <a:pt x="213" y="590"/>
                  <a:pt x="208" y="589"/>
                </a:cubicBezTo>
                <a:cubicBezTo>
                  <a:pt x="208" y="594"/>
                  <a:pt x="208" y="594"/>
                  <a:pt x="208" y="594"/>
                </a:cubicBezTo>
                <a:cubicBezTo>
                  <a:pt x="211" y="596"/>
                  <a:pt x="211" y="595"/>
                  <a:pt x="213" y="599"/>
                </a:cubicBezTo>
                <a:cubicBezTo>
                  <a:pt x="218" y="599"/>
                  <a:pt x="218" y="599"/>
                  <a:pt x="218" y="599"/>
                </a:cubicBezTo>
                <a:cubicBezTo>
                  <a:pt x="218" y="596"/>
                  <a:pt x="218" y="596"/>
                  <a:pt x="218" y="596"/>
                </a:cubicBezTo>
                <a:cubicBezTo>
                  <a:pt x="216" y="595"/>
                  <a:pt x="213" y="594"/>
                  <a:pt x="211" y="594"/>
                </a:cubicBezTo>
                <a:cubicBezTo>
                  <a:pt x="210" y="590"/>
                  <a:pt x="210" y="593"/>
                  <a:pt x="213" y="591"/>
                </a:cubicBezTo>
                <a:close/>
                <a:moveTo>
                  <a:pt x="231" y="564"/>
                </a:moveTo>
                <a:cubicBezTo>
                  <a:pt x="228" y="561"/>
                  <a:pt x="231" y="563"/>
                  <a:pt x="226" y="561"/>
                </a:cubicBezTo>
                <a:cubicBezTo>
                  <a:pt x="228" y="564"/>
                  <a:pt x="226" y="562"/>
                  <a:pt x="231" y="564"/>
                </a:cubicBezTo>
                <a:close/>
                <a:moveTo>
                  <a:pt x="233" y="501"/>
                </a:moveTo>
                <a:cubicBezTo>
                  <a:pt x="231" y="501"/>
                  <a:pt x="231" y="501"/>
                  <a:pt x="231" y="501"/>
                </a:cubicBezTo>
                <a:cubicBezTo>
                  <a:pt x="230" y="503"/>
                  <a:pt x="229" y="505"/>
                  <a:pt x="228" y="506"/>
                </a:cubicBezTo>
                <a:cubicBezTo>
                  <a:pt x="228" y="506"/>
                  <a:pt x="235" y="502"/>
                  <a:pt x="233" y="501"/>
                </a:cubicBezTo>
                <a:close/>
                <a:moveTo>
                  <a:pt x="246" y="541"/>
                </a:moveTo>
                <a:cubicBezTo>
                  <a:pt x="243" y="538"/>
                  <a:pt x="246" y="540"/>
                  <a:pt x="241" y="539"/>
                </a:cubicBezTo>
                <a:cubicBezTo>
                  <a:pt x="243" y="541"/>
                  <a:pt x="241" y="540"/>
                  <a:pt x="246" y="541"/>
                </a:cubicBezTo>
                <a:close/>
                <a:moveTo>
                  <a:pt x="243" y="581"/>
                </a:moveTo>
                <a:cubicBezTo>
                  <a:pt x="239" y="584"/>
                  <a:pt x="244" y="587"/>
                  <a:pt x="246" y="586"/>
                </a:cubicBezTo>
                <a:cubicBezTo>
                  <a:pt x="241" y="579"/>
                  <a:pt x="244" y="583"/>
                  <a:pt x="248" y="579"/>
                </a:cubicBezTo>
                <a:cubicBezTo>
                  <a:pt x="246" y="578"/>
                  <a:pt x="243" y="577"/>
                  <a:pt x="241" y="576"/>
                </a:cubicBezTo>
                <a:cubicBezTo>
                  <a:pt x="241" y="579"/>
                  <a:pt x="241" y="579"/>
                  <a:pt x="241" y="579"/>
                </a:cubicBezTo>
                <a:cubicBezTo>
                  <a:pt x="243" y="579"/>
                  <a:pt x="243" y="579"/>
                  <a:pt x="243" y="579"/>
                </a:cubicBezTo>
                <a:lnTo>
                  <a:pt x="243" y="581"/>
                </a:lnTo>
                <a:close/>
                <a:moveTo>
                  <a:pt x="238" y="469"/>
                </a:moveTo>
                <a:cubicBezTo>
                  <a:pt x="235" y="466"/>
                  <a:pt x="238" y="468"/>
                  <a:pt x="233" y="466"/>
                </a:cubicBezTo>
                <a:cubicBezTo>
                  <a:pt x="236" y="469"/>
                  <a:pt x="233" y="467"/>
                  <a:pt x="238" y="469"/>
                </a:cubicBezTo>
                <a:close/>
                <a:moveTo>
                  <a:pt x="216" y="586"/>
                </a:moveTo>
                <a:cubicBezTo>
                  <a:pt x="216" y="591"/>
                  <a:pt x="216" y="591"/>
                  <a:pt x="216" y="591"/>
                </a:cubicBezTo>
                <a:cubicBezTo>
                  <a:pt x="218" y="591"/>
                  <a:pt x="218" y="591"/>
                  <a:pt x="218" y="591"/>
                </a:cubicBezTo>
                <a:cubicBezTo>
                  <a:pt x="218" y="589"/>
                  <a:pt x="218" y="589"/>
                  <a:pt x="218" y="589"/>
                </a:cubicBezTo>
                <a:cubicBezTo>
                  <a:pt x="221" y="589"/>
                  <a:pt x="221" y="589"/>
                  <a:pt x="221" y="589"/>
                </a:cubicBezTo>
                <a:cubicBezTo>
                  <a:pt x="218" y="586"/>
                  <a:pt x="221" y="588"/>
                  <a:pt x="216" y="586"/>
                </a:cubicBezTo>
                <a:close/>
                <a:moveTo>
                  <a:pt x="246" y="454"/>
                </a:moveTo>
                <a:cubicBezTo>
                  <a:pt x="247" y="451"/>
                  <a:pt x="241" y="449"/>
                  <a:pt x="241" y="449"/>
                </a:cubicBezTo>
                <a:cubicBezTo>
                  <a:pt x="245" y="454"/>
                  <a:pt x="246" y="454"/>
                  <a:pt x="246" y="454"/>
                </a:cubicBezTo>
                <a:close/>
                <a:moveTo>
                  <a:pt x="233" y="596"/>
                </a:moveTo>
                <a:cubicBezTo>
                  <a:pt x="237" y="601"/>
                  <a:pt x="238" y="601"/>
                  <a:pt x="238" y="601"/>
                </a:cubicBezTo>
                <a:cubicBezTo>
                  <a:pt x="240" y="599"/>
                  <a:pt x="234" y="597"/>
                  <a:pt x="233" y="596"/>
                </a:cubicBezTo>
                <a:close/>
                <a:moveTo>
                  <a:pt x="231" y="619"/>
                </a:moveTo>
                <a:cubicBezTo>
                  <a:pt x="233" y="621"/>
                  <a:pt x="231" y="620"/>
                  <a:pt x="236" y="621"/>
                </a:cubicBezTo>
                <a:cubicBezTo>
                  <a:pt x="233" y="618"/>
                  <a:pt x="236" y="620"/>
                  <a:pt x="231" y="619"/>
                </a:cubicBezTo>
                <a:close/>
                <a:moveTo>
                  <a:pt x="256" y="601"/>
                </a:moveTo>
                <a:cubicBezTo>
                  <a:pt x="245" y="602"/>
                  <a:pt x="241" y="601"/>
                  <a:pt x="238" y="611"/>
                </a:cubicBezTo>
                <a:cubicBezTo>
                  <a:pt x="241" y="611"/>
                  <a:pt x="241" y="611"/>
                  <a:pt x="241" y="611"/>
                </a:cubicBezTo>
                <a:cubicBezTo>
                  <a:pt x="241" y="606"/>
                  <a:pt x="241" y="606"/>
                  <a:pt x="241" y="606"/>
                </a:cubicBezTo>
                <a:cubicBezTo>
                  <a:pt x="242" y="605"/>
                  <a:pt x="244" y="604"/>
                  <a:pt x="246" y="604"/>
                </a:cubicBezTo>
                <a:cubicBezTo>
                  <a:pt x="246" y="609"/>
                  <a:pt x="246" y="609"/>
                  <a:pt x="246" y="609"/>
                </a:cubicBezTo>
                <a:cubicBezTo>
                  <a:pt x="251" y="609"/>
                  <a:pt x="251" y="609"/>
                  <a:pt x="251" y="609"/>
                </a:cubicBezTo>
                <a:cubicBezTo>
                  <a:pt x="251" y="606"/>
                  <a:pt x="251" y="606"/>
                  <a:pt x="251" y="606"/>
                </a:cubicBezTo>
                <a:cubicBezTo>
                  <a:pt x="248" y="606"/>
                  <a:pt x="248" y="606"/>
                  <a:pt x="248" y="606"/>
                </a:cubicBezTo>
                <a:cubicBezTo>
                  <a:pt x="243" y="604"/>
                  <a:pt x="253" y="604"/>
                  <a:pt x="253" y="604"/>
                </a:cubicBezTo>
                <a:cubicBezTo>
                  <a:pt x="255" y="606"/>
                  <a:pt x="253" y="604"/>
                  <a:pt x="256" y="606"/>
                </a:cubicBezTo>
                <a:lnTo>
                  <a:pt x="256" y="601"/>
                </a:lnTo>
                <a:close/>
                <a:moveTo>
                  <a:pt x="251" y="614"/>
                </a:moveTo>
                <a:cubicBezTo>
                  <a:pt x="251" y="611"/>
                  <a:pt x="251" y="611"/>
                  <a:pt x="251" y="611"/>
                </a:cubicBezTo>
                <a:cubicBezTo>
                  <a:pt x="243" y="611"/>
                  <a:pt x="243" y="611"/>
                  <a:pt x="243" y="611"/>
                </a:cubicBezTo>
                <a:cubicBezTo>
                  <a:pt x="244" y="612"/>
                  <a:pt x="246" y="616"/>
                  <a:pt x="251" y="614"/>
                </a:cubicBezTo>
                <a:close/>
                <a:moveTo>
                  <a:pt x="221" y="584"/>
                </a:moveTo>
                <a:cubicBezTo>
                  <a:pt x="221" y="581"/>
                  <a:pt x="221" y="581"/>
                  <a:pt x="221" y="581"/>
                </a:cubicBezTo>
                <a:cubicBezTo>
                  <a:pt x="213" y="581"/>
                  <a:pt x="213" y="581"/>
                  <a:pt x="213" y="581"/>
                </a:cubicBezTo>
                <a:cubicBezTo>
                  <a:pt x="214" y="582"/>
                  <a:pt x="216" y="586"/>
                  <a:pt x="221" y="584"/>
                </a:cubicBezTo>
                <a:close/>
                <a:moveTo>
                  <a:pt x="216" y="569"/>
                </a:moveTo>
                <a:cubicBezTo>
                  <a:pt x="218" y="569"/>
                  <a:pt x="218" y="569"/>
                  <a:pt x="218" y="569"/>
                </a:cubicBezTo>
                <a:cubicBezTo>
                  <a:pt x="218" y="566"/>
                  <a:pt x="218" y="566"/>
                  <a:pt x="218" y="566"/>
                </a:cubicBezTo>
                <a:cubicBezTo>
                  <a:pt x="221" y="566"/>
                  <a:pt x="221" y="566"/>
                  <a:pt x="221" y="566"/>
                </a:cubicBezTo>
                <a:cubicBezTo>
                  <a:pt x="221" y="564"/>
                  <a:pt x="221" y="564"/>
                  <a:pt x="221" y="564"/>
                </a:cubicBezTo>
                <a:cubicBezTo>
                  <a:pt x="219" y="563"/>
                  <a:pt x="217" y="562"/>
                  <a:pt x="216" y="561"/>
                </a:cubicBezTo>
                <a:lnTo>
                  <a:pt x="216" y="569"/>
                </a:lnTo>
                <a:close/>
                <a:moveTo>
                  <a:pt x="223" y="606"/>
                </a:moveTo>
                <a:cubicBezTo>
                  <a:pt x="226" y="606"/>
                  <a:pt x="226" y="606"/>
                  <a:pt x="226" y="606"/>
                </a:cubicBezTo>
                <a:cubicBezTo>
                  <a:pt x="226" y="604"/>
                  <a:pt x="226" y="604"/>
                  <a:pt x="226" y="604"/>
                </a:cubicBezTo>
                <a:cubicBezTo>
                  <a:pt x="228" y="601"/>
                  <a:pt x="226" y="604"/>
                  <a:pt x="228" y="601"/>
                </a:cubicBezTo>
                <a:cubicBezTo>
                  <a:pt x="226" y="600"/>
                  <a:pt x="225" y="599"/>
                  <a:pt x="223" y="599"/>
                </a:cubicBezTo>
                <a:lnTo>
                  <a:pt x="223" y="606"/>
                </a:lnTo>
                <a:close/>
                <a:moveTo>
                  <a:pt x="265" y="536"/>
                </a:moveTo>
                <a:cubicBezTo>
                  <a:pt x="268" y="536"/>
                  <a:pt x="268" y="536"/>
                  <a:pt x="268" y="536"/>
                </a:cubicBezTo>
                <a:cubicBezTo>
                  <a:pt x="268" y="539"/>
                  <a:pt x="268" y="539"/>
                  <a:pt x="268" y="539"/>
                </a:cubicBezTo>
                <a:cubicBezTo>
                  <a:pt x="270" y="539"/>
                  <a:pt x="270" y="539"/>
                  <a:pt x="270" y="539"/>
                </a:cubicBezTo>
                <a:cubicBezTo>
                  <a:pt x="272" y="536"/>
                  <a:pt x="267" y="535"/>
                  <a:pt x="265" y="534"/>
                </a:cubicBezTo>
                <a:cubicBezTo>
                  <a:pt x="265" y="535"/>
                  <a:pt x="264" y="537"/>
                  <a:pt x="263" y="539"/>
                </a:cubicBezTo>
                <a:cubicBezTo>
                  <a:pt x="265" y="539"/>
                  <a:pt x="265" y="539"/>
                  <a:pt x="265" y="539"/>
                </a:cubicBezTo>
                <a:lnTo>
                  <a:pt x="265" y="536"/>
                </a:lnTo>
                <a:close/>
                <a:moveTo>
                  <a:pt x="285" y="691"/>
                </a:moveTo>
                <a:cubicBezTo>
                  <a:pt x="280" y="691"/>
                  <a:pt x="280" y="691"/>
                  <a:pt x="280" y="691"/>
                </a:cubicBezTo>
                <a:cubicBezTo>
                  <a:pt x="280" y="693"/>
                  <a:pt x="280" y="693"/>
                  <a:pt x="280" y="693"/>
                </a:cubicBezTo>
                <a:cubicBezTo>
                  <a:pt x="283" y="693"/>
                  <a:pt x="283" y="693"/>
                  <a:pt x="283" y="693"/>
                </a:cubicBezTo>
                <a:cubicBezTo>
                  <a:pt x="288" y="696"/>
                  <a:pt x="278" y="696"/>
                  <a:pt x="278" y="696"/>
                </a:cubicBezTo>
                <a:cubicBezTo>
                  <a:pt x="278" y="701"/>
                  <a:pt x="278" y="701"/>
                  <a:pt x="278" y="701"/>
                </a:cubicBezTo>
                <a:cubicBezTo>
                  <a:pt x="284" y="700"/>
                  <a:pt x="284" y="700"/>
                  <a:pt x="288" y="698"/>
                </a:cubicBezTo>
                <a:cubicBezTo>
                  <a:pt x="287" y="696"/>
                  <a:pt x="286" y="693"/>
                  <a:pt x="285" y="691"/>
                </a:cubicBezTo>
                <a:close/>
                <a:moveTo>
                  <a:pt x="283" y="511"/>
                </a:moveTo>
                <a:cubicBezTo>
                  <a:pt x="285" y="509"/>
                  <a:pt x="279" y="507"/>
                  <a:pt x="278" y="506"/>
                </a:cubicBezTo>
                <a:cubicBezTo>
                  <a:pt x="282" y="512"/>
                  <a:pt x="283" y="511"/>
                  <a:pt x="283" y="511"/>
                </a:cubicBezTo>
                <a:close/>
                <a:moveTo>
                  <a:pt x="280" y="708"/>
                </a:moveTo>
                <a:cubicBezTo>
                  <a:pt x="280" y="711"/>
                  <a:pt x="280" y="711"/>
                  <a:pt x="280" y="711"/>
                </a:cubicBezTo>
                <a:cubicBezTo>
                  <a:pt x="284" y="709"/>
                  <a:pt x="282" y="705"/>
                  <a:pt x="285" y="706"/>
                </a:cubicBezTo>
                <a:cubicBezTo>
                  <a:pt x="286" y="706"/>
                  <a:pt x="286" y="706"/>
                  <a:pt x="287" y="706"/>
                </a:cubicBezTo>
                <a:cubicBezTo>
                  <a:pt x="286" y="705"/>
                  <a:pt x="285" y="705"/>
                  <a:pt x="283" y="703"/>
                </a:cubicBezTo>
                <a:cubicBezTo>
                  <a:pt x="283" y="706"/>
                  <a:pt x="283" y="706"/>
                  <a:pt x="283" y="706"/>
                </a:cubicBezTo>
                <a:cubicBezTo>
                  <a:pt x="283" y="706"/>
                  <a:pt x="274" y="704"/>
                  <a:pt x="278" y="708"/>
                </a:cubicBezTo>
                <a:lnTo>
                  <a:pt x="280" y="708"/>
                </a:lnTo>
                <a:close/>
                <a:moveTo>
                  <a:pt x="283" y="459"/>
                </a:moveTo>
                <a:cubicBezTo>
                  <a:pt x="285" y="456"/>
                  <a:pt x="279" y="454"/>
                  <a:pt x="278" y="454"/>
                </a:cubicBezTo>
                <a:cubicBezTo>
                  <a:pt x="282" y="459"/>
                  <a:pt x="283" y="459"/>
                  <a:pt x="283" y="459"/>
                </a:cubicBezTo>
                <a:close/>
                <a:moveTo>
                  <a:pt x="290" y="596"/>
                </a:moveTo>
                <a:cubicBezTo>
                  <a:pt x="288" y="593"/>
                  <a:pt x="290" y="595"/>
                  <a:pt x="285" y="594"/>
                </a:cubicBezTo>
                <a:cubicBezTo>
                  <a:pt x="288" y="596"/>
                  <a:pt x="285" y="595"/>
                  <a:pt x="290" y="596"/>
                </a:cubicBezTo>
                <a:close/>
                <a:moveTo>
                  <a:pt x="287" y="707"/>
                </a:moveTo>
                <a:cubicBezTo>
                  <a:pt x="287" y="707"/>
                  <a:pt x="286" y="708"/>
                  <a:pt x="288" y="708"/>
                </a:cubicBezTo>
                <a:cubicBezTo>
                  <a:pt x="287" y="708"/>
                  <a:pt x="287" y="707"/>
                  <a:pt x="287" y="707"/>
                </a:cubicBezTo>
                <a:close/>
                <a:moveTo>
                  <a:pt x="275" y="444"/>
                </a:moveTo>
                <a:cubicBezTo>
                  <a:pt x="274" y="438"/>
                  <a:pt x="275" y="439"/>
                  <a:pt x="270" y="436"/>
                </a:cubicBezTo>
                <a:cubicBezTo>
                  <a:pt x="271" y="439"/>
                  <a:pt x="272" y="441"/>
                  <a:pt x="273" y="444"/>
                </a:cubicBezTo>
                <a:lnTo>
                  <a:pt x="275" y="444"/>
                </a:lnTo>
                <a:close/>
                <a:moveTo>
                  <a:pt x="283" y="718"/>
                </a:moveTo>
                <a:cubicBezTo>
                  <a:pt x="283" y="718"/>
                  <a:pt x="290" y="714"/>
                  <a:pt x="288" y="713"/>
                </a:cubicBezTo>
                <a:cubicBezTo>
                  <a:pt x="285" y="713"/>
                  <a:pt x="285" y="713"/>
                  <a:pt x="285" y="713"/>
                </a:cubicBezTo>
                <a:cubicBezTo>
                  <a:pt x="285" y="715"/>
                  <a:pt x="284" y="717"/>
                  <a:pt x="283" y="718"/>
                </a:cubicBezTo>
                <a:close/>
                <a:moveTo>
                  <a:pt x="248" y="449"/>
                </a:moveTo>
                <a:cubicBezTo>
                  <a:pt x="247" y="443"/>
                  <a:pt x="247" y="444"/>
                  <a:pt x="243" y="441"/>
                </a:cubicBezTo>
                <a:cubicBezTo>
                  <a:pt x="244" y="444"/>
                  <a:pt x="245" y="446"/>
                  <a:pt x="246" y="449"/>
                </a:cubicBezTo>
                <a:lnTo>
                  <a:pt x="248" y="449"/>
                </a:lnTo>
                <a:close/>
                <a:moveTo>
                  <a:pt x="261" y="569"/>
                </a:moveTo>
                <a:cubicBezTo>
                  <a:pt x="263" y="569"/>
                  <a:pt x="263" y="569"/>
                  <a:pt x="263" y="569"/>
                </a:cubicBezTo>
                <a:cubicBezTo>
                  <a:pt x="263" y="564"/>
                  <a:pt x="263" y="564"/>
                  <a:pt x="263" y="564"/>
                </a:cubicBezTo>
                <a:cubicBezTo>
                  <a:pt x="261" y="564"/>
                  <a:pt x="261" y="564"/>
                  <a:pt x="261" y="564"/>
                </a:cubicBezTo>
                <a:lnTo>
                  <a:pt x="261" y="569"/>
                </a:lnTo>
                <a:close/>
                <a:moveTo>
                  <a:pt x="273" y="504"/>
                </a:moveTo>
                <a:cubicBezTo>
                  <a:pt x="275" y="501"/>
                  <a:pt x="269" y="499"/>
                  <a:pt x="268" y="499"/>
                </a:cubicBezTo>
                <a:cubicBezTo>
                  <a:pt x="272" y="504"/>
                  <a:pt x="273" y="504"/>
                  <a:pt x="273" y="504"/>
                </a:cubicBezTo>
                <a:close/>
                <a:moveTo>
                  <a:pt x="256" y="561"/>
                </a:moveTo>
                <a:cubicBezTo>
                  <a:pt x="257" y="559"/>
                  <a:pt x="251" y="557"/>
                  <a:pt x="251" y="556"/>
                </a:cubicBezTo>
                <a:cubicBezTo>
                  <a:pt x="255" y="561"/>
                  <a:pt x="256" y="561"/>
                  <a:pt x="256" y="561"/>
                </a:cubicBezTo>
                <a:close/>
                <a:moveTo>
                  <a:pt x="261" y="481"/>
                </a:moveTo>
                <a:cubicBezTo>
                  <a:pt x="261" y="479"/>
                  <a:pt x="261" y="479"/>
                  <a:pt x="261" y="479"/>
                </a:cubicBezTo>
                <a:cubicBezTo>
                  <a:pt x="253" y="479"/>
                  <a:pt x="253" y="479"/>
                  <a:pt x="253" y="479"/>
                </a:cubicBezTo>
                <a:cubicBezTo>
                  <a:pt x="254" y="480"/>
                  <a:pt x="256" y="483"/>
                  <a:pt x="261" y="481"/>
                </a:cubicBezTo>
                <a:close/>
                <a:moveTo>
                  <a:pt x="290" y="576"/>
                </a:moveTo>
                <a:cubicBezTo>
                  <a:pt x="292" y="575"/>
                  <a:pt x="295" y="573"/>
                  <a:pt x="293" y="569"/>
                </a:cubicBezTo>
                <a:cubicBezTo>
                  <a:pt x="290" y="569"/>
                  <a:pt x="290" y="569"/>
                  <a:pt x="290" y="569"/>
                </a:cubicBezTo>
                <a:cubicBezTo>
                  <a:pt x="290" y="575"/>
                  <a:pt x="289" y="575"/>
                  <a:pt x="288" y="579"/>
                </a:cubicBezTo>
                <a:cubicBezTo>
                  <a:pt x="290" y="579"/>
                  <a:pt x="290" y="579"/>
                  <a:pt x="290" y="579"/>
                </a:cubicBezTo>
                <a:lnTo>
                  <a:pt x="290" y="576"/>
                </a:lnTo>
                <a:close/>
                <a:moveTo>
                  <a:pt x="273" y="516"/>
                </a:moveTo>
                <a:cubicBezTo>
                  <a:pt x="270" y="513"/>
                  <a:pt x="273" y="515"/>
                  <a:pt x="268" y="514"/>
                </a:cubicBezTo>
                <a:cubicBezTo>
                  <a:pt x="271" y="517"/>
                  <a:pt x="268" y="515"/>
                  <a:pt x="273" y="516"/>
                </a:cubicBezTo>
                <a:close/>
                <a:moveTo>
                  <a:pt x="273" y="551"/>
                </a:moveTo>
                <a:cubicBezTo>
                  <a:pt x="270" y="548"/>
                  <a:pt x="273" y="550"/>
                  <a:pt x="268" y="549"/>
                </a:cubicBezTo>
                <a:cubicBezTo>
                  <a:pt x="271" y="551"/>
                  <a:pt x="268" y="550"/>
                  <a:pt x="273" y="551"/>
                </a:cubicBezTo>
                <a:close/>
                <a:moveTo>
                  <a:pt x="538" y="1185"/>
                </a:moveTo>
                <a:cubicBezTo>
                  <a:pt x="539" y="1191"/>
                  <a:pt x="538" y="1190"/>
                  <a:pt x="543" y="1193"/>
                </a:cubicBezTo>
                <a:cubicBezTo>
                  <a:pt x="541" y="1189"/>
                  <a:pt x="540" y="1187"/>
                  <a:pt x="538" y="1185"/>
                </a:cubicBezTo>
                <a:close/>
                <a:moveTo>
                  <a:pt x="580" y="1040"/>
                </a:moveTo>
                <a:cubicBezTo>
                  <a:pt x="580" y="1043"/>
                  <a:pt x="580" y="1043"/>
                  <a:pt x="580" y="1043"/>
                </a:cubicBezTo>
                <a:cubicBezTo>
                  <a:pt x="582" y="1043"/>
                  <a:pt x="582" y="1043"/>
                  <a:pt x="582" y="1043"/>
                </a:cubicBezTo>
                <a:cubicBezTo>
                  <a:pt x="582" y="1043"/>
                  <a:pt x="582" y="1038"/>
                  <a:pt x="580" y="1040"/>
                </a:cubicBezTo>
                <a:close/>
                <a:moveTo>
                  <a:pt x="590" y="1133"/>
                </a:moveTo>
                <a:cubicBezTo>
                  <a:pt x="589" y="1134"/>
                  <a:pt x="588" y="1136"/>
                  <a:pt x="587" y="1138"/>
                </a:cubicBezTo>
                <a:cubicBezTo>
                  <a:pt x="588" y="1138"/>
                  <a:pt x="595" y="1134"/>
                  <a:pt x="592" y="1133"/>
                </a:cubicBezTo>
                <a:lnTo>
                  <a:pt x="590" y="1133"/>
                </a:lnTo>
                <a:close/>
                <a:moveTo>
                  <a:pt x="590" y="1088"/>
                </a:moveTo>
                <a:cubicBezTo>
                  <a:pt x="592" y="1088"/>
                  <a:pt x="592" y="1088"/>
                  <a:pt x="592" y="1088"/>
                </a:cubicBezTo>
                <a:cubicBezTo>
                  <a:pt x="592" y="1083"/>
                  <a:pt x="592" y="1083"/>
                  <a:pt x="592" y="1083"/>
                </a:cubicBezTo>
                <a:cubicBezTo>
                  <a:pt x="590" y="1083"/>
                  <a:pt x="590" y="1083"/>
                  <a:pt x="590" y="1083"/>
                </a:cubicBezTo>
                <a:lnTo>
                  <a:pt x="590" y="1088"/>
                </a:lnTo>
                <a:close/>
                <a:moveTo>
                  <a:pt x="1014" y="1342"/>
                </a:moveTo>
                <a:cubicBezTo>
                  <a:pt x="1014" y="1340"/>
                  <a:pt x="1014" y="1340"/>
                  <a:pt x="1014" y="1340"/>
                </a:cubicBezTo>
                <a:cubicBezTo>
                  <a:pt x="1007" y="1340"/>
                  <a:pt x="1007" y="1340"/>
                  <a:pt x="1007" y="1340"/>
                </a:cubicBezTo>
                <a:cubicBezTo>
                  <a:pt x="1008" y="1341"/>
                  <a:pt x="1010" y="1345"/>
                  <a:pt x="1014" y="1342"/>
                </a:cubicBezTo>
                <a:close/>
                <a:moveTo>
                  <a:pt x="585" y="1063"/>
                </a:moveTo>
                <a:cubicBezTo>
                  <a:pt x="589" y="1068"/>
                  <a:pt x="590" y="1068"/>
                  <a:pt x="590" y="1068"/>
                </a:cubicBezTo>
                <a:cubicBezTo>
                  <a:pt x="592" y="1065"/>
                  <a:pt x="586" y="1063"/>
                  <a:pt x="585" y="1063"/>
                </a:cubicBezTo>
                <a:close/>
                <a:moveTo>
                  <a:pt x="580" y="1135"/>
                </a:moveTo>
                <a:cubicBezTo>
                  <a:pt x="578" y="1135"/>
                  <a:pt x="578" y="1135"/>
                  <a:pt x="578" y="1135"/>
                </a:cubicBezTo>
                <a:cubicBezTo>
                  <a:pt x="577" y="1137"/>
                  <a:pt x="576" y="1139"/>
                  <a:pt x="575" y="1140"/>
                </a:cubicBezTo>
                <a:cubicBezTo>
                  <a:pt x="575" y="1140"/>
                  <a:pt x="582" y="1136"/>
                  <a:pt x="580" y="1135"/>
                </a:cubicBezTo>
                <a:close/>
                <a:moveTo>
                  <a:pt x="580" y="1158"/>
                </a:moveTo>
                <a:cubicBezTo>
                  <a:pt x="578" y="1158"/>
                  <a:pt x="578" y="1158"/>
                  <a:pt x="578" y="1158"/>
                </a:cubicBezTo>
                <a:cubicBezTo>
                  <a:pt x="578" y="1163"/>
                  <a:pt x="578" y="1163"/>
                  <a:pt x="578" y="1163"/>
                </a:cubicBezTo>
                <a:cubicBezTo>
                  <a:pt x="582" y="1163"/>
                  <a:pt x="582" y="1163"/>
                  <a:pt x="582" y="1163"/>
                </a:cubicBezTo>
                <a:cubicBezTo>
                  <a:pt x="582" y="1160"/>
                  <a:pt x="582" y="1160"/>
                  <a:pt x="582" y="1160"/>
                </a:cubicBezTo>
                <a:cubicBezTo>
                  <a:pt x="580" y="1158"/>
                  <a:pt x="582" y="1161"/>
                  <a:pt x="580" y="1158"/>
                </a:cubicBezTo>
                <a:close/>
                <a:moveTo>
                  <a:pt x="570" y="1060"/>
                </a:moveTo>
                <a:cubicBezTo>
                  <a:pt x="570" y="1065"/>
                  <a:pt x="570" y="1065"/>
                  <a:pt x="570" y="1065"/>
                </a:cubicBezTo>
                <a:cubicBezTo>
                  <a:pt x="575" y="1065"/>
                  <a:pt x="575" y="1065"/>
                  <a:pt x="575" y="1065"/>
                </a:cubicBezTo>
                <a:cubicBezTo>
                  <a:pt x="574" y="1072"/>
                  <a:pt x="573" y="1066"/>
                  <a:pt x="575" y="1073"/>
                </a:cubicBezTo>
                <a:cubicBezTo>
                  <a:pt x="578" y="1073"/>
                  <a:pt x="578" y="1073"/>
                  <a:pt x="578" y="1073"/>
                </a:cubicBezTo>
                <a:cubicBezTo>
                  <a:pt x="578" y="1069"/>
                  <a:pt x="576" y="1065"/>
                  <a:pt x="580" y="1065"/>
                </a:cubicBezTo>
                <a:cubicBezTo>
                  <a:pt x="580" y="1065"/>
                  <a:pt x="581" y="1071"/>
                  <a:pt x="582" y="1068"/>
                </a:cubicBezTo>
                <a:cubicBezTo>
                  <a:pt x="582" y="1063"/>
                  <a:pt x="582" y="1063"/>
                  <a:pt x="582" y="1063"/>
                </a:cubicBezTo>
                <a:cubicBezTo>
                  <a:pt x="580" y="1060"/>
                  <a:pt x="582" y="1063"/>
                  <a:pt x="580" y="1058"/>
                </a:cubicBezTo>
                <a:cubicBezTo>
                  <a:pt x="585" y="1058"/>
                  <a:pt x="585" y="1058"/>
                  <a:pt x="585" y="1058"/>
                </a:cubicBezTo>
                <a:cubicBezTo>
                  <a:pt x="585" y="1055"/>
                  <a:pt x="585" y="1055"/>
                  <a:pt x="585" y="1055"/>
                </a:cubicBezTo>
                <a:cubicBezTo>
                  <a:pt x="578" y="1055"/>
                  <a:pt x="578" y="1055"/>
                  <a:pt x="578" y="1055"/>
                </a:cubicBezTo>
                <a:cubicBezTo>
                  <a:pt x="578" y="1060"/>
                  <a:pt x="578" y="1060"/>
                  <a:pt x="578" y="1060"/>
                </a:cubicBezTo>
                <a:lnTo>
                  <a:pt x="570" y="1060"/>
                </a:lnTo>
                <a:close/>
                <a:moveTo>
                  <a:pt x="582" y="1083"/>
                </a:moveTo>
                <a:cubicBezTo>
                  <a:pt x="585" y="1086"/>
                  <a:pt x="583" y="1084"/>
                  <a:pt x="587" y="1085"/>
                </a:cubicBezTo>
                <a:cubicBezTo>
                  <a:pt x="585" y="1082"/>
                  <a:pt x="587" y="1084"/>
                  <a:pt x="582" y="1083"/>
                </a:cubicBezTo>
                <a:close/>
                <a:moveTo>
                  <a:pt x="607" y="1145"/>
                </a:moveTo>
                <a:cubicBezTo>
                  <a:pt x="606" y="1151"/>
                  <a:pt x="605" y="1151"/>
                  <a:pt x="602" y="1155"/>
                </a:cubicBezTo>
                <a:cubicBezTo>
                  <a:pt x="610" y="1155"/>
                  <a:pt x="610" y="1155"/>
                  <a:pt x="610" y="1155"/>
                </a:cubicBezTo>
                <a:cubicBezTo>
                  <a:pt x="610" y="1158"/>
                  <a:pt x="610" y="1158"/>
                  <a:pt x="610" y="1158"/>
                </a:cubicBezTo>
                <a:cubicBezTo>
                  <a:pt x="605" y="1158"/>
                  <a:pt x="605" y="1158"/>
                  <a:pt x="605" y="1158"/>
                </a:cubicBezTo>
                <a:cubicBezTo>
                  <a:pt x="605" y="1163"/>
                  <a:pt x="605" y="1163"/>
                  <a:pt x="605" y="1163"/>
                </a:cubicBezTo>
                <a:cubicBezTo>
                  <a:pt x="607" y="1162"/>
                  <a:pt x="608" y="1161"/>
                  <a:pt x="610" y="1160"/>
                </a:cubicBezTo>
                <a:cubicBezTo>
                  <a:pt x="611" y="1159"/>
                  <a:pt x="612" y="1157"/>
                  <a:pt x="612" y="1155"/>
                </a:cubicBezTo>
                <a:cubicBezTo>
                  <a:pt x="606" y="1150"/>
                  <a:pt x="609" y="1152"/>
                  <a:pt x="612" y="1145"/>
                </a:cubicBezTo>
                <a:lnTo>
                  <a:pt x="607" y="1145"/>
                </a:lnTo>
                <a:close/>
                <a:moveTo>
                  <a:pt x="597" y="1185"/>
                </a:moveTo>
                <a:cubicBezTo>
                  <a:pt x="600" y="1185"/>
                  <a:pt x="600" y="1185"/>
                  <a:pt x="600" y="1185"/>
                </a:cubicBezTo>
                <a:cubicBezTo>
                  <a:pt x="600" y="1178"/>
                  <a:pt x="600" y="1178"/>
                  <a:pt x="600" y="1178"/>
                </a:cubicBezTo>
                <a:cubicBezTo>
                  <a:pt x="597" y="1178"/>
                  <a:pt x="597" y="1178"/>
                  <a:pt x="597" y="1178"/>
                </a:cubicBezTo>
                <a:lnTo>
                  <a:pt x="597" y="1185"/>
                </a:lnTo>
                <a:close/>
                <a:moveTo>
                  <a:pt x="570" y="1148"/>
                </a:moveTo>
                <a:cubicBezTo>
                  <a:pt x="569" y="1149"/>
                  <a:pt x="568" y="1151"/>
                  <a:pt x="568" y="1153"/>
                </a:cubicBezTo>
                <a:cubicBezTo>
                  <a:pt x="568" y="1153"/>
                  <a:pt x="575" y="1149"/>
                  <a:pt x="573" y="1148"/>
                </a:cubicBezTo>
                <a:lnTo>
                  <a:pt x="570" y="1148"/>
                </a:lnTo>
                <a:close/>
                <a:moveTo>
                  <a:pt x="597" y="1130"/>
                </a:moveTo>
                <a:cubicBezTo>
                  <a:pt x="600" y="1133"/>
                  <a:pt x="597" y="1131"/>
                  <a:pt x="602" y="1133"/>
                </a:cubicBezTo>
                <a:cubicBezTo>
                  <a:pt x="600" y="1130"/>
                  <a:pt x="602" y="1132"/>
                  <a:pt x="597" y="1130"/>
                </a:cubicBezTo>
                <a:close/>
                <a:moveTo>
                  <a:pt x="610" y="1168"/>
                </a:moveTo>
                <a:cubicBezTo>
                  <a:pt x="607" y="1166"/>
                  <a:pt x="610" y="1168"/>
                  <a:pt x="607" y="1165"/>
                </a:cubicBezTo>
                <a:cubicBezTo>
                  <a:pt x="605" y="1165"/>
                  <a:pt x="605" y="1165"/>
                  <a:pt x="605" y="1165"/>
                </a:cubicBezTo>
                <a:cubicBezTo>
                  <a:pt x="605" y="1170"/>
                  <a:pt x="605" y="1170"/>
                  <a:pt x="605" y="1170"/>
                </a:cubicBezTo>
                <a:cubicBezTo>
                  <a:pt x="610" y="1170"/>
                  <a:pt x="610" y="1170"/>
                  <a:pt x="610" y="1170"/>
                </a:cubicBezTo>
                <a:lnTo>
                  <a:pt x="610" y="1168"/>
                </a:lnTo>
                <a:close/>
                <a:moveTo>
                  <a:pt x="587" y="1045"/>
                </a:moveTo>
                <a:cubicBezTo>
                  <a:pt x="588" y="1043"/>
                  <a:pt x="589" y="1040"/>
                  <a:pt x="590" y="1038"/>
                </a:cubicBezTo>
                <a:cubicBezTo>
                  <a:pt x="585" y="1038"/>
                  <a:pt x="585" y="1038"/>
                  <a:pt x="585" y="1038"/>
                </a:cubicBezTo>
                <a:cubicBezTo>
                  <a:pt x="584" y="1042"/>
                  <a:pt x="587" y="1042"/>
                  <a:pt x="582" y="1043"/>
                </a:cubicBezTo>
                <a:cubicBezTo>
                  <a:pt x="579" y="1047"/>
                  <a:pt x="582" y="1045"/>
                  <a:pt x="575" y="1045"/>
                </a:cubicBezTo>
                <a:cubicBezTo>
                  <a:pt x="575" y="1040"/>
                  <a:pt x="575" y="1040"/>
                  <a:pt x="575" y="1040"/>
                </a:cubicBezTo>
                <a:cubicBezTo>
                  <a:pt x="573" y="1041"/>
                  <a:pt x="572" y="1042"/>
                  <a:pt x="570" y="1043"/>
                </a:cubicBezTo>
                <a:cubicBezTo>
                  <a:pt x="570" y="1045"/>
                  <a:pt x="570" y="1045"/>
                  <a:pt x="570" y="1045"/>
                </a:cubicBezTo>
                <a:cubicBezTo>
                  <a:pt x="567" y="1047"/>
                  <a:pt x="570" y="1044"/>
                  <a:pt x="568" y="1043"/>
                </a:cubicBezTo>
                <a:cubicBezTo>
                  <a:pt x="565" y="1043"/>
                  <a:pt x="565" y="1043"/>
                  <a:pt x="565" y="1043"/>
                </a:cubicBezTo>
                <a:cubicBezTo>
                  <a:pt x="565" y="1040"/>
                  <a:pt x="565" y="1040"/>
                  <a:pt x="565" y="1040"/>
                </a:cubicBezTo>
                <a:cubicBezTo>
                  <a:pt x="568" y="1040"/>
                  <a:pt x="568" y="1040"/>
                  <a:pt x="568" y="1040"/>
                </a:cubicBezTo>
                <a:cubicBezTo>
                  <a:pt x="567" y="1039"/>
                  <a:pt x="566" y="1037"/>
                  <a:pt x="565" y="1035"/>
                </a:cubicBezTo>
                <a:cubicBezTo>
                  <a:pt x="560" y="1037"/>
                  <a:pt x="563" y="1035"/>
                  <a:pt x="560" y="1038"/>
                </a:cubicBezTo>
                <a:cubicBezTo>
                  <a:pt x="557" y="1040"/>
                  <a:pt x="557" y="1043"/>
                  <a:pt x="555" y="1045"/>
                </a:cubicBezTo>
                <a:cubicBezTo>
                  <a:pt x="563" y="1045"/>
                  <a:pt x="563" y="1045"/>
                  <a:pt x="563" y="1045"/>
                </a:cubicBezTo>
                <a:cubicBezTo>
                  <a:pt x="563" y="1048"/>
                  <a:pt x="563" y="1048"/>
                  <a:pt x="563" y="1048"/>
                </a:cubicBezTo>
                <a:cubicBezTo>
                  <a:pt x="555" y="1048"/>
                  <a:pt x="555" y="1048"/>
                  <a:pt x="555" y="1048"/>
                </a:cubicBezTo>
                <a:cubicBezTo>
                  <a:pt x="555" y="1045"/>
                  <a:pt x="555" y="1045"/>
                  <a:pt x="555" y="1045"/>
                </a:cubicBezTo>
                <a:cubicBezTo>
                  <a:pt x="553" y="1045"/>
                  <a:pt x="553" y="1045"/>
                  <a:pt x="553" y="1045"/>
                </a:cubicBezTo>
                <a:cubicBezTo>
                  <a:pt x="553" y="1050"/>
                  <a:pt x="553" y="1050"/>
                  <a:pt x="553" y="1050"/>
                </a:cubicBezTo>
                <a:cubicBezTo>
                  <a:pt x="550" y="1050"/>
                  <a:pt x="550" y="1050"/>
                  <a:pt x="550" y="1050"/>
                </a:cubicBezTo>
                <a:cubicBezTo>
                  <a:pt x="550" y="1048"/>
                  <a:pt x="550" y="1048"/>
                  <a:pt x="550" y="1048"/>
                </a:cubicBezTo>
                <a:cubicBezTo>
                  <a:pt x="547" y="1050"/>
                  <a:pt x="550" y="1047"/>
                  <a:pt x="548" y="1050"/>
                </a:cubicBezTo>
                <a:cubicBezTo>
                  <a:pt x="549" y="1052"/>
                  <a:pt x="552" y="1053"/>
                  <a:pt x="550" y="1058"/>
                </a:cubicBezTo>
                <a:cubicBezTo>
                  <a:pt x="548" y="1058"/>
                  <a:pt x="548" y="1058"/>
                  <a:pt x="548" y="1058"/>
                </a:cubicBezTo>
                <a:cubicBezTo>
                  <a:pt x="544" y="1053"/>
                  <a:pt x="538" y="1050"/>
                  <a:pt x="533" y="1048"/>
                </a:cubicBezTo>
                <a:cubicBezTo>
                  <a:pt x="533" y="1050"/>
                  <a:pt x="533" y="1050"/>
                  <a:pt x="533" y="1050"/>
                </a:cubicBezTo>
                <a:cubicBezTo>
                  <a:pt x="535" y="1050"/>
                  <a:pt x="535" y="1050"/>
                  <a:pt x="535" y="1050"/>
                </a:cubicBezTo>
                <a:cubicBezTo>
                  <a:pt x="540" y="1053"/>
                  <a:pt x="530" y="1053"/>
                  <a:pt x="530" y="1053"/>
                </a:cubicBezTo>
                <a:cubicBezTo>
                  <a:pt x="528" y="1050"/>
                  <a:pt x="528" y="1050"/>
                  <a:pt x="525" y="1048"/>
                </a:cubicBezTo>
                <a:cubicBezTo>
                  <a:pt x="525" y="1053"/>
                  <a:pt x="525" y="1053"/>
                  <a:pt x="525" y="1053"/>
                </a:cubicBezTo>
                <a:cubicBezTo>
                  <a:pt x="528" y="1056"/>
                  <a:pt x="526" y="1053"/>
                  <a:pt x="528" y="1058"/>
                </a:cubicBezTo>
                <a:cubicBezTo>
                  <a:pt x="535" y="1058"/>
                  <a:pt x="535" y="1058"/>
                  <a:pt x="535" y="1058"/>
                </a:cubicBezTo>
                <a:cubicBezTo>
                  <a:pt x="535" y="1060"/>
                  <a:pt x="535" y="1060"/>
                  <a:pt x="535" y="1060"/>
                </a:cubicBezTo>
                <a:cubicBezTo>
                  <a:pt x="530" y="1060"/>
                  <a:pt x="530" y="1060"/>
                  <a:pt x="530" y="1060"/>
                </a:cubicBezTo>
                <a:cubicBezTo>
                  <a:pt x="530" y="1066"/>
                  <a:pt x="529" y="1067"/>
                  <a:pt x="528" y="1070"/>
                </a:cubicBezTo>
                <a:cubicBezTo>
                  <a:pt x="533" y="1070"/>
                  <a:pt x="533" y="1070"/>
                  <a:pt x="533" y="1070"/>
                </a:cubicBezTo>
                <a:cubicBezTo>
                  <a:pt x="533" y="1068"/>
                  <a:pt x="533" y="1068"/>
                  <a:pt x="533" y="1068"/>
                </a:cubicBezTo>
                <a:cubicBezTo>
                  <a:pt x="540" y="1068"/>
                  <a:pt x="540" y="1068"/>
                  <a:pt x="540" y="1068"/>
                </a:cubicBezTo>
                <a:cubicBezTo>
                  <a:pt x="540" y="1065"/>
                  <a:pt x="540" y="1065"/>
                  <a:pt x="540" y="1065"/>
                </a:cubicBezTo>
                <a:cubicBezTo>
                  <a:pt x="543" y="1065"/>
                  <a:pt x="545" y="1064"/>
                  <a:pt x="548" y="1063"/>
                </a:cubicBezTo>
                <a:cubicBezTo>
                  <a:pt x="548" y="1068"/>
                  <a:pt x="548" y="1068"/>
                  <a:pt x="548" y="1068"/>
                </a:cubicBezTo>
                <a:cubicBezTo>
                  <a:pt x="550" y="1067"/>
                  <a:pt x="553" y="1066"/>
                  <a:pt x="555" y="1065"/>
                </a:cubicBezTo>
                <a:cubicBezTo>
                  <a:pt x="555" y="1063"/>
                  <a:pt x="555" y="1063"/>
                  <a:pt x="555" y="1063"/>
                </a:cubicBezTo>
                <a:cubicBezTo>
                  <a:pt x="558" y="1064"/>
                  <a:pt x="560" y="1065"/>
                  <a:pt x="563" y="1065"/>
                </a:cubicBezTo>
                <a:cubicBezTo>
                  <a:pt x="562" y="1067"/>
                  <a:pt x="561" y="1069"/>
                  <a:pt x="560" y="1070"/>
                </a:cubicBezTo>
                <a:cubicBezTo>
                  <a:pt x="563" y="1070"/>
                  <a:pt x="563" y="1070"/>
                  <a:pt x="563" y="1070"/>
                </a:cubicBezTo>
                <a:cubicBezTo>
                  <a:pt x="565" y="1073"/>
                  <a:pt x="563" y="1071"/>
                  <a:pt x="568" y="1073"/>
                </a:cubicBezTo>
                <a:cubicBezTo>
                  <a:pt x="567" y="1069"/>
                  <a:pt x="566" y="1065"/>
                  <a:pt x="565" y="1060"/>
                </a:cubicBezTo>
                <a:cubicBezTo>
                  <a:pt x="570" y="1060"/>
                  <a:pt x="570" y="1060"/>
                  <a:pt x="570" y="1060"/>
                </a:cubicBezTo>
                <a:cubicBezTo>
                  <a:pt x="570" y="1058"/>
                  <a:pt x="570" y="1058"/>
                  <a:pt x="570" y="1058"/>
                </a:cubicBezTo>
                <a:cubicBezTo>
                  <a:pt x="573" y="1058"/>
                  <a:pt x="573" y="1058"/>
                  <a:pt x="573" y="1058"/>
                </a:cubicBezTo>
                <a:cubicBezTo>
                  <a:pt x="575" y="1055"/>
                  <a:pt x="573" y="1057"/>
                  <a:pt x="578" y="1055"/>
                </a:cubicBezTo>
                <a:cubicBezTo>
                  <a:pt x="578" y="1048"/>
                  <a:pt x="578" y="1048"/>
                  <a:pt x="578" y="1048"/>
                </a:cubicBezTo>
                <a:cubicBezTo>
                  <a:pt x="580" y="1048"/>
                  <a:pt x="580" y="1048"/>
                  <a:pt x="580" y="1048"/>
                </a:cubicBezTo>
                <a:cubicBezTo>
                  <a:pt x="580" y="1050"/>
                  <a:pt x="580" y="1050"/>
                  <a:pt x="580" y="1050"/>
                </a:cubicBezTo>
                <a:cubicBezTo>
                  <a:pt x="582" y="1050"/>
                  <a:pt x="582" y="1050"/>
                  <a:pt x="582" y="1050"/>
                </a:cubicBezTo>
                <a:cubicBezTo>
                  <a:pt x="582" y="1048"/>
                  <a:pt x="582" y="1048"/>
                  <a:pt x="582" y="1048"/>
                </a:cubicBezTo>
                <a:cubicBezTo>
                  <a:pt x="592" y="1048"/>
                  <a:pt x="592" y="1048"/>
                  <a:pt x="592" y="1048"/>
                </a:cubicBezTo>
                <a:cubicBezTo>
                  <a:pt x="592" y="1050"/>
                  <a:pt x="592" y="1050"/>
                  <a:pt x="592" y="1050"/>
                </a:cubicBezTo>
                <a:cubicBezTo>
                  <a:pt x="595" y="1050"/>
                  <a:pt x="595" y="1050"/>
                  <a:pt x="595" y="1050"/>
                </a:cubicBezTo>
                <a:cubicBezTo>
                  <a:pt x="595" y="1043"/>
                  <a:pt x="595" y="1043"/>
                  <a:pt x="595" y="1043"/>
                </a:cubicBezTo>
                <a:cubicBezTo>
                  <a:pt x="592" y="1043"/>
                  <a:pt x="592" y="1043"/>
                  <a:pt x="592" y="1043"/>
                </a:cubicBezTo>
                <a:cubicBezTo>
                  <a:pt x="590" y="1046"/>
                  <a:pt x="592" y="1044"/>
                  <a:pt x="587" y="1045"/>
                </a:cubicBezTo>
                <a:close/>
                <a:moveTo>
                  <a:pt x="558" y="1055"/>
                </a:moveTo>
                <a:cubicBezTo>
                  <a:pt x="555" y="1055"/>
                  <a:pt x="555" y="1055"/>
                  <a:pt x="555" y="1055"/>
                </a:cubicBezTo>
                <a:cubicBezTo>
                  <a:pt x="556" y="1054"/>
                  <a:pt x="557" y="1052"/>
                  <a:pt x="558" y="1050"/>
                </a:cubicBezTo>
                <a:cubicBezTo>
                  <a:pt x="560" y="1053"/>
                  <a:pt x="561" y="1055"/>
                  <a:pt x="563" y="1058"/>
                </a:cubicBezTo>
                <a:cubicBezTo>
                  <a:pt x="557" y="1056"/>
                  <a:pt x="560" y="1059"/>
                  <a:pt x="558" y="1055"/>
                </a:cubicBezTo>
                <a:close/>
                <a:moveTo>
                  <a:pt x="590" y="1028"/>
                </a:moveTo>
                <a:cubicBezTo>
                  <a:pt x="595" y="1028"/>
                  <a:pt x="595" y="1028"/>
                  <a:pt x="595" y="1028"/>
                </a:cubicBezTo>
                <a:cubicBezTo>
                  <a:pt x="595" y="1025"/>
                  <a:pt x="595" y="1025"/>
                  <a:pt x="595" y="1025"/>
                </a:cubicBezTo>
                <a:cubicBezTo>
                  <a:pt x="590" y="1025"/>
                  <a:pt x="590" y="1025"/>
                  <a:pt x="590" y="1025"/>
                </a:cubicBezTo>
                <a:lnTo>
                  <a:pt x="590" y="1028"/>
                </a:lnTo>
                <a:close/>
                <a:moveTo>
                  <a:pt x="1027" y="1335"/>
                </a:moveTo>
                <a:cubicBezTo>
                  <a:pt x="1029" y="1335"/>
                  <a:pt x="1029" y="1335"/>
                  <a:pt x="1029" y="1335"/>
                </a:cubicBezTo>
                <a:cubicBezTo>
                  <a:pt x="1029" y="1332"/>
                  <a:pt x="1029" y="1332"/>
                  <a:pt x="1029" y="1332"/>
                </a:cubicBezTo>
                <a:cubicBezTo>
                  <a:pt x="1027" y="1332"/>
                  <a:pt x="1027" y="1332"/>
                  <a:pt x="1027" y="1332"/>
                </a:cubicBezTo>
                <a:lnTo>
                  <a:pt x="1027" y="1335"/>
                </a:lnTo>
                <a:close/>
                <a:moveTo>
                  <a:pt x="610" y="1183"/>
                </a:moveTo>
                <a:cubicBezTo>
                  <a:pt x="613" y="1185"/>
                  <a:pt x="610" y="1184"/>
                  <a:pt x="615" y="1185"/>
                </a:cubicBezTo>
                <a:cubicBezTo>
                  <a:pt x="612" y="1182"/>
                  <a:pt x="615" y="1184"/>
                  <a:pt x="610" y="1183"/>
                </a:cubicBezTo>
                <a:close/>
                <a:moveTo>
                  <a:pt x="600" y="1013"/>
                </a:moveTo>
                <a:cubicBezTo>
                  <a:pt x="597" y="1013"/>
                  <a:pt x="597" y="1013"/>
                  <a:pt x="597" y="1013"/>
                </a:cubicBezTo>
                <a:cubicBezTo>
                  <a:pt x="597" y="1015"/>
                  <a:pt x="596" y="1018"/>
                  <a:pt x="595" y="1020"/>
                </a:cubicBezTo>
                <a:cubicBezTo>
                  <a:pt x="592" y="1020"/>
                  <a:pt x="592" y="1020"/>
                  <a:pt x="592" y="1020"/>
                </a:cubicBezTo>
                <a:cubicBezTo>
                  <a:pt x="593" y="1022"/>
                  <a:pt x="594" y="1024"/>
                  <a:pt x="595" y="1025"/>
                </a:cubicBezTo>
                <a:cubicBezTo>
                  <a:pt x="597" y="1025"/>
                  <a:pt x="597" y="1025"/>
                  <a:pt x="597" y="1025"/>
                </a:cubicBezTo>
                <a:cubicBezTo>
                  <a:pt x="598" y="1021"/>
                  <a:pt x="599" y="1017"/>
                  <a:pt x="600" y="1013"/>
                </a:cubicBezTo>
                <a:close/>
                <a:moveTo>
                  <a:pt x="600" y="1043"/>
                </a:moveTo>
                <a:cubicBezTo>
                  <a:pt x="596" y="1036"/>
                  <a:pt x="599" y="1040"/>
                  <a:pt x="602" y="1035"/>
                </a:cubicBezTo>
                <a:cubicBezTo>
                  <a:pt x="597" y="1035"/>
                  <a:pt x="597" y="1035"/>
                  <a:pt x="597" y="1035"/>
                </a:cubicBezTo>
                <a:cubicBezTo>
                  <a:pt x="597" y="1038"/>
                  <a:pt x="597" y="1038"/>
                  <a:pt x="597" y="1038"/>
                </a:cubicBezTo>
                <a:cubicBezTo>
                  <a:pt x="593" y="1040"/>
                  <a:pt x="596" y="1039"/>
                  <a:pt x="597" y="1043"/>
                </a:cubicBezTo>
                <a:lnTo>
                  <a:pt x="600" y="1043"/>
                </a:lnTo>
                <a:close/>
                <a:moveTo>
                  <a:pt x="528" y="1238"/>
                </a:moveTo>
                <a:cubicBezTo>
                  <a:pt x="530" y="1238"/>
                  <a:pt x="530" y="1238"/>
                  <a:pt x="530" y="1238"/>
                </a:cubicBezTo>
                <a:cubicBezTo>
                  <a:pt x="530" y="1233"/>
                  <a:pt x="530" y="1233"/>
                  <a:pt x="530" y="1233"/>
                </a:cubicBezTo>
                <a:cubicBezTo>
                  <a:pt x="528" y="1233"/>
                  <a:pt x="528" y="1233"/>
                  <a:pt x="528" y="1233"/>
                </a:cubicBezTo>
                <a:lnTo>
                  <a:pt x="528" y="1238"/>
                </a:lnTo>
                <a:close/>
                <a:moveTo>
                  <a:pt x="565" y="1078"/>
                </a:moveTo>
                <a:cubicBezTo>
                  <a:pt x="565" y="1083"/>
                  <a:pt x="565" y="1083"/>
                  <a:pt x="565" y="1083"/>
                </a:cubicBezTo>
                <a:cubicBezTo>
                  <a:pt x="568" y="1083"/>
                  <a:pt x="568" y="1083"/>
                  <a:pt x="568" y="1083"/>
                </a:cubicBezTo>
                <a:cubicBezTo>
                  <a:pt x="568" y="1078"/>
                  <a:pt x="568" y="1078"/>
                  <a:pt x="568" y="1078"/>
                </a:cubicBezTo>
                <a:lnTo>
                  <a:pt x="565" y="1078"/>
                </a:lnTo>
                <a:close/>
                <a:moveTo>
                  <a:pt x="523" y="1108"/>
                </a:moveTo>
                <a:cubicBezTo>
                  <a:pt x="523" y="1110"/>
                  <a:pt x="523" y="1110"/>
                  <a:pt x="523" y="1110"/>
                </a:cubicBezTo>
                <a:cubicBezTo>
                  <a:pt x="525" y="1110"/>
                  <a:pt x="525" y="1110"/>
                  <a:pt x="525" y="1110"/>
                </a:cubicBezTo>
                <a:cubicBezTo>
                  <a:pt x="528" y="1113"/>
                  <a:pt x="525" y="1111"/>
                  <a:pt x="530" y="1113"/>
                </a:cubicBezTo>
                <a:cubicBezTo>
                  <a:pt x="530" y="1108"/>
                  <a:pt x="530" y="1108"/>
                  <a:pt x="530" y="1108"/>
                </a:cubicBezTo>
                <a:cubicBezTo>
                  <a:pt x="523" y="1109"/>
                  <a:pt x="530" y="1110"/>
                  <a:pt x="523" y="1108"/>
                </a:cubicBezTo>
                <a:close/>
                <a:moveTo>
                  <a:pt x="538" y="1123"/>
                </a:moveTo>
                <a:cubicBezTo>
                  <a:pt x="538" y="1110"/>
                  <a:pt x="538" y="1110"/>
                  <a:pt x="538" y="1110"/>
                </a:cubicBezTo>
                <a:cubicBezTo>
                  <a:pt x="535" y="1110"/>
                  <a:pt x="535" y="1110"/>
                  <a:pt x="535" y="1110"/>
                </a:cubicBezTo>
                <a:cubicBezTo>
                  <a:pt x="535" y="1113"/>
                  <a:pt x="535" y="1113"/>
                  <a:pt x="535" y="1113"/>
                </a:cubicBezTo>
                <a:cubicBezTo>
                  <a:pt x="533" y="1113"/>
                  <a:pt x="533" y="1113"/>
                  <a:pt x="533" y="1113"/>
                </a:cubicBezTo>
                <a:cubicBezTo>
                  <a:pt x="533" y="1115"/>
                  <a:pt x="533" y="1115"/>
                  <a:pt x="533" y="1115"/>
                </a:cubicBezTo>
                <a:cubicBezTo>
                  <a:pt x="535" y="1115"/>
                  <a:pt x="535" y="1115"/>
                  <a:pt x="535" y="1115"/>
                </a:cubicBezTo>
                <a:cubicBezTo>
                  <a:pt x="535" y="1123"/>
                  <a:pt x="535" y="1123"/>
                  <a:pt x="535" y="1123"/>
                </a:cubicBezTo>
                <a:lnTo>
                  <a:pt x="538" y="1123"/>
                </a:lnTo>
                <a:close/>
                <a:moveTo>
                  <a:pt x="503" y="1260"/>
                </a:moveTo>
                <a:cubicBezTo>
                  <a:pt x="505" y="1260"/>
                  <a:pt x="505" y="1260"/>
                  <a:pt x="505" y="1260"/>
                </a:cubicBezTo>
                <a:cubicBezTo>
                  <a:pt x="505" y="1258"/>
                  <a:pt x="505" y="1258"/>
                  <a:pt x="505" y="1258"/>
                </a:cubicBezTo>
                <a:cubicBezTo>
                  <a:pt x="507" y="1258"/>
                  <a:pt x="508" y="1259"/>
                  <a:pt x="510" y="1260"/>
                </a:cubicBezTo>
                <a:cubicBezTo>
                  <a:pt x="510" y="1258"/>
                  <a:pt x="510" y="1258"/>
                  <a:pt x="510" y="1258"/>
                </a:cubicBezTo>
                <a:cubicBezTo>
                  <a:pt x="515" y="1254"/>
                  <a:pt x="515" y="1253"/>
                  <a:pt x="515" y="1245"/>
                </a:cubicBezTo>
                <a:cubicBezTo>
                  <a:pt x="513" y="1245"/>
                  <a:pt x="513" y="1245"/>
                  <a:pt x="513" y="1245"/>
                </a:cubicBezTo>
                <a:cubicBezTo>
                  <a:pt x="511" y="1253"/>
                  <a:pt x="506" y="1254"/>
                  <a:pt x="503" y="1260"/>
                </a:cubicBezTo>
                <a:close/>
                <a:moveTo>
                  <a:pt x="782" y="1235"/>
                </a:moveTo>
                <a:cubicBezTo>
                  <a:pt x="785" y="1232"/>
                  <a:pt x="782" y="1234"/>
                  <a:pt x="787" y="1233"/>
                </a:cubicBezTo>
                <a:cubicBezTo>
                  <a:pt x="787" y="1230"/>
                  <a:pt x="787" y="1230"/>
                  <a:pt x="787" y="1230"/>
                </a:cubicBezTo>
                <a:cubicBezTo>
                  <a:pt x="784" y="1228"/>
                  <a:pt x="787" y="1230"/>
                  <a:pt x="785" y="1228"/>
                </a:cubicBezTo>
                <a:cubicBezTo>
                  <a:pt x="782" y="1228"/>
                  <a:pt x="782" y="1228"/>
                  <a:pt x="782" y="1228"/>
                </a:cubicBezTo>
                <a:cubicBezTo>
                  <a:pt x="782" y="1230"/>
                  <a:pt x="782" y="1230"/>
                  <a:pt x="782" y="1230"/>
                </a:cubicBezTo>
                <a:cubicBezTo>
                  <a:pt x="781" y="1229"/>
                  <a:pt x="779" y="1228"/>
                  <a:pt x="777" y="1228"/>
                </a:cubicBezTo>
                <a:cubicBezTo>
                  <a:pt x="779" y="1231"/>
                  <a:pt x="780" y="1233"/>
                  <a:pt x="782" y="1235"/>
                </a:cubicBezTo>
                <a:close/>
                <a:moveTo>
                  <a:pt x="510" y="1070"/>
                </a:moveTo>
                <a:cubicBezTo>
                  <a:pt x="510" y="1075"/>
                  <a:pt x="510" y="1075"/>
                  <a:pt x="510" y="1075"/>
                </a:cubicBezTo>
                <a:cubicBezTo>
                  <a:pt x="515" y="1075"/>
                  <a:pt x="515" y="1075"/>
                  <a:pt x="515" y="1075"/>
                </a:cubicBezTo>
                <a:cubicBezTo>
                  <a:pt x="515" y="1073"/>
                  <a:pt x="515" y="1073"/>
                  <a:pt x="515" y="1073"/>
                </a:cubicBezTo>
                <a:cubicBezTo>
                  <a:pt x="512" y="1071"/>
                  <a:pt x="515" y="1073"/>
                  <a:pt x="513" y="1070"/>
                </a:cubicBezTo>
                <a:lnTo>
                  <a:pt x="510" y="1070"/>
                </a:lnTo>
                <a:close/>
                <a:moveTo>
                  <a:pt x="523" y="1093"/>
                </a:moveTo>
                <a:cubicBezTo>
                  <a:pt x="525" y="1093"/>
                  <a:pt x="525" y="1093"/>
                  <a:pt x="525" y="1093"/>
                </a:cubicBezTo>
                <a:cubicBezTo>
                  <a:pt x="525" y="1090"/>
                  <a:pt x="525" y="1090"/>
                  <a:pt x="525" y="1090"/>
                </a:cubicBezTo>
                <a:cubicBezTo>
                  <a:pt x="515" y="1090"/>
                  <a:pt x="515" y="1090"/>
                  <a:pt x="515" y="1090"/>
                </a:cubicBezTo>
                <a:cubicBezTo>
                  <a:pt x="518" y="1093"/>
                  <a:pt x="519" y="1093"/>
                  <a:pt x="523" y="1095"/>
                </a:cubicBezTo>
                <a:lnTo>
                  <a:pt x="523" y="1093"/>
                </a:lnTo>
                <a:close/>
                <a:moveTo>
                  <a:pt x="525" y="1103"/>
                </a:moveTo>
                <a:cubicBezTo>
                  <a:pt x="525" y="1098"/>
                  <a:pt x="525" y="1098"/>
                  <a:pt x="525" y="1098"/>
                </a:cubicBezTo>
                <a:cubicBezTo>
                  <a:pt x="520" y="1098"/>
                  <a:pt x="520" y="1098"/>
                  <a:pt x="520" y="1098"/>
                </a:cubicBezTo>
                <a:cubicBezTo>
                  <a:pt x="519" y="1100"/>
                  <a:pt x="518" y="1103"/>
                  <a:pt x="518" y="1105"/>
                </a:cubicBezTo>
                <a:cubicBezTo>
                  <a:pt x="520" y="1105"/>
                  <a:pt x="520" y="1105"/>
                  <a:pt x="520" y="1105"/>
                </a:cubicBezTo>
                <a:cubicBezTo>
                  <a:pt x="523" y="1102"/>
                  <a:pt x="520" y="1104"/>
                  <a:pt x="525" y="1103"/>
                </a:cubicBezTo>
                <a:close/>
                <a:moveTo>
                  <a:pt x="533" y="1105"/>
                </a:moveTo>
                <a:cubicBezTo>
                  <a:pt x="535" y="1105"/>
                  <a:pt x="535" y="1105"/>
                  <a:pt x="535" y="1105"/>
                </a:cubicBezTo>
                <a:cubicBezTo>
                  <a:pt x="534" y="1099"/>
                  <a:pt x="532" y="1096"/>
                  <a:pt x="528" y="1093"/>
                </a:cubicBezTo>
                <a:cubicBezTo>
                  <a:pt x="528" y="1095"/>
                  <a:pt x="528" y="1095"/>
                  <a:pt x="528" y="1095"/>
                </a:cubicBezTo>
                <a:cubicBezTo>
                  <a:pt x="530" y="1095"/>
                  <a:pt x="530" y="1095"/>
                  <a:pt x="530" y="1095"/>
                </a:cubicBezTo>
                <a:cubicBezTo>
                  <a:pt x="529" y="1097"/>
                  <a:pt x="528" y="1099"/>
                  <a:pt x="528" y="1100"/>
                </a:cubicBezTo>
                <a:cubicBezTo>
                  <a:pt x="533" y="1100"/>
                  <a:pt x="533" y="1100"/>
                  <a:pt x="533" y="1100"/>
                </a:cubicBezTo>
                <a:lnTo>
                  <a:pt x="533" y="1105"/>
                </a:lnTo>
                <a:close/>
                <a:moveTo>
                  <a:pt x="565" y="1175"/>
                </a:moveTo>
                <a:cubicBezTo>
                  <a:pt x="569" y="1181"/>
                  <a:pt x="570" y="1180"/>
                  <a:pt x="570" y="1180"/>
                </a:cubicBezTo>
                <a:cubicBezTo>
                  <a:pt x="572" y="1178"/>
                  <a:pt x="566" y="1176"/>
                  <a:pt x="565" y="1175"/>
                </a:cubicBezTo>
                <a:close/>
                <a:moveTo>
                  <a:pt x="558" y="1095"/>
                </a:moveTo>
                <a:cubicBezTo>
                  <a:pt x="560" y="1098"/>
                  <a:pt x="558" y="1096"/>
                  <a:pt x="563" y="1098"/>
                </a:cubicBezTo>
                <a:cubicBezTo>
                  <a:pt x="560" y="1095"/>
                  <a:pt x="563" y="1097"/>
                  <a:pt x="558" y="1095"/>
                </a:cubicBezTo>
                <a:close/>
                <a:moveTo>
                  <a:pt x="558" y="1068"/>
                </a:moveTo>
                <a:cubicBezTo>
                  <a:pt x="555" y="1068"/>
                  <a:pt x="555" y="1068"/>
                  <a:pt x="555" y="1068"/>
                </a:cubicBezTo>
                <a:cubicBezTo>
                  <a:pt x="555" y="1075"/>
                  <a:pt x="555" y="1075"/>
                  <a:pt x="555" y="1075"/>
                </a:cubicBezTo>
                <a:cubicBezTo>
                  <a:pt x="558" y="1075"/>
                  <a:pt x="558" y="1075"/>
                  <a:pt x="558" y="1075"/>
                </a:cubicBezTo>
                <a:lnTo>
                  <a:pt x="558" y="1068"/>
                </a:lnTo>
                <a:close/>
                <a:moveTo>
                  <a:pt x="540" y="1115"/>
                </a:moveTo>
                <a:cubicBezTo>
                  <a:pt x="542" y="1118"/>
                  <a:pt x="544" y="1119"/>
                  <a:pt x="548" y="1120"/>
                </a:cubicBezTo>
                <a:cubicBezTo>
                  <a:pt x="545" y="1116"/>
                  <a:pt x="546" y="1117"/>
                  <a:pt x="540" y="1115"/>
                </a:cubicBezTo>
                <a:close/>
                <a:moveTo>
                  <a:pt x="565" y="1095"/>
                </a:moveTo>
                <a:cubicBezTo>
                  <a:pt x="572" y="1094"/>
                  <a:pt x="565" y="1093"/>
                  <a:pt x="573" y="1095"/>
                </a:cubicBezTo>
                <a:cubicBezTo>
                  <a:pt x="570" y="1091"/>
                  <a:pt x="571" y="1092"/>
                  <a:pt x="565" y="1090"/>
                </a:cubicBezTo>
                <a:lnTo>
                  <a:pt x="565" y="1095"/>
                </a:lnTo>
                <a:close/>
                <a:moveTo>
                  <a:pt x="545" y="1095"/>
                </a:moveTo>
                <a:cubicBezTo>
                  <a:pt x="545" y="1098"/>
                  <a:pt x="545" y="1098"/>
                  <a:pt x="545" y="1098"/>
                </a:cubicBezTo>
                <a:cubicBezTo>
                  <a:pt x="548" y="1099"/>
                  <a:pt x="550" y="1099"/>
                  <a:pt x="553" y="1100"/>
                </a:cubicBezTo>
                <a:cubicBezTo>
                  <a:pt x="551" y="1098"/>
                  <a:pt x="548" y="1096"/>
                  <a:pt x="545" y="1095"/>
                </a:cubicBezTo>
                <a:close/>
                <a:moveTo>
                  <a:pt x="550" y="1108"/>
                </a:moveTo>
                <a:cubicBezTo>
                  <a:pt x="553" y="1105"/>
                  <a:pt x="551" y="1108"/>
                  <a:pt x="553" y="1103"/>
                </a:cubicBezTo>
                <a:cubicBezTo>
                  <a:pt x="549" y="1104"/>
                  <a:pt x="546" y="1104"/>
                  <a:pt x="543" y="1105"/>
                </a:cubicBezTo>
                <a:cubicBezTo>
                  <a:pt x="543" y="1103"/>
                  <a:pt x="543" y="1103"/>
                  <a:pt x="543" y="1103"/>
                </a:cubicBezTo>
                <a:cubicBezTo>
                  <a:pt x="545" y="1100"/>
                  <a:pt x="544" y="1103"/>
                  <a:pt x="545" y="1098"/>
                </a:cubicBezTo>
                <a:cubicBezTo>
                  <a:pt x="543" y="1098"/>
                  <a:pt x="543" y="1098"/>
                  <a:pt x="543" y="1098"/>
                </a:cubicBezTo>
                <a:cubicBezTo>
                  <a:pt x="543" y="1093"/>
                  <a:pt x="543" y="1093"/>
                  <a:pt x="543" y="1093"/>
                </a:cubicBezTo>
                <a:cubicBezTo>
                  <a:pt x="539" y="1092"/>
                  <a:pt x="543" y="1093"/>
                  <a:pt x="540" y="1095"/>
                </a:cubicBezTo>
                <a:cubicBezTo>
                  <a:pt x="538" y="1094"/>
                  <a:pt x="537" y="1094"/>
                  <a:pt x="535" y="1093"/>
                </a:cubicBezTo>
                <a:cubicBezTo>
                  <a:pt x="535" y="1095"/>
                  <a:pt x="535" y="1095"/>
                  <a:pt x="535" y="1095"/>
                </a:cubicBezTo>
                <a:cubicBezTo>
                  <a:pt x="538" y="1097"/>
                  <a:pt x="541" y="1097"/>
                  <a:pt x="543" y="1100"/>
                </a:cubicBezTo>
                <a:cubicBezTo>
                  <a:pt x="540" y="1103"/>
                  <a:pt x="539" y="1102"/>
                  <a:pt x="538" y="1105"/>
                </a:cubicBezTo>
                <a:cubicBezTo>
                  <a:pt x="540" y="1105"/>
                  <a:pt x="540" y="1105"/>
                  <a:pt x="540" y="1105"/>
                </a:cubicBezTo>
                <a:cubicBezTo>
                  <a:pt x="544" y="1112"/>
                  <a:pt x="545" y="1112"/>
                  <a:pt x="555" y="1113"/>
                </a:cubicBezTo>
                <a:cubicBezTo>
                  <a:pt x="555" y="1110"/>
                  <a:pt x="555" y="1110"/>
                  <a:pt x="555" y="1110"/>
                </a:cubicBezTo>
                <a:cubicBezTo>
                  <a:pt x="550" y="1109"/>
                  <a:pt x="553" y="1111"/>
                  <a:pt x="550" y="1108"/>
                </a:cubicBezTo>
                <a:close/>
                <a:moveTo>
                  <a:pt x="535" y="1078"/>
                </a:moveTo>
                <a:cubicBezTo>
                  <a:pt x="538" y="1081"/>
                  <a:pt x="535" y="1079"/>
                  <a:pt x="540" y="1080"/>
                </a:cubicBezTo>
                <a:cubicBezTo>
                  <a:pt x="537" y="1077"/>
                  <a:pt x="540" y="1079"/>
                  <a:pt x="535" y="1078"/>
                </a:cubicBezTo>
                <a:close/>
                <a:moveTo>
                  <a:pt x="523" y="1208"/>
                </a:moveTo>
                <a:cubicBezTo>
                  <a:pt x="525" y="1208"/>
                  <a:pt x="525" y="1208"/>
                  <a:pt x="525" y="1208"/>
                </a:cubicBezTo>
                <a:cubicBezTo>
                  <a:pt x="525" y="1203"/>
                  <a:pt x="525" y="1203"/>
                  <a:pt x="525" y="1203"/>
                </a:cubicBezTo>
                <a:cubicBezTo>
                  <a:pt x="523" y="1202"/>
                  <a:pt x="522" y="1201"/>
                  <a:pt x="520" y="1200"/>
                </a:cubicBezTo>
                <a:cubicBezTo>
                  <a:pt x="521" y="1203"/>
                  <a:pt x="522" y="1205"/>
                  <a:pt x="523" y="1208"/>
                </a:cubicBezTo>
                <a:close/>
                <a:moveTo>
                  <a:pt x="742" y="1260"/>
                </a:moveTo>
                <a:cubicBezTo>
                  <a:pt x="745" y="1263"/>
                  <a:pt x="742" y="1261"/>
                  <a:pt x="747" y="1263"/>
                </a:cubicBezTo>
                <a:cubicBezTo>
                  <a:pt x="744" y="1260"/>
                  <a:pt x="747" y="1262"/>
                  <a:pt x="742" y="1260"/>
                </a:cubicBezTo>
                <a:close/>
                <a:moveTo>
                  <a:pt x="752" y="1193"/>
                </a:moveTo>
                <a:cubicBezTo>
                  <a:pt x="754" y="1197"/>
                  <a:pt x="755" y="1188"/>
                  <a:pt x="755" y="1188"/>
                </a:cubicBezTo>
                <a:cubicBezTo>
                  <a:pt x="750" y="1186"/>
                  <a:pt x="753" y="1188"/>
                  <a:pt x="750" y="1185"/>
                </a:cubicBezTo>
                <a:cubicBezTo>
                  <a:pt x="757" y="1185"/>
                  <a:pt x="757" y="1185"/>
                  <a:pt x="757" y="1185"/>
                </a:cubicBezTo>
                <a:cubicBezTo>
                  <a:pt x="757" y="1183"/>
                  <a:pt x="757" y="1183"/>
                  <a:pt x="757" y="1183"/>
                </a:cubicBezTo>
                <a:cubicBezTo>
                  <a:pt x="751" y="1181"/>
                  <a:pt x="752" y="1180"/>
                  <a:pt x="747" y="1178"/>
                </a:cubicBezTo>
                <a:cubicBezTo>
                  <a:pt x="747" y="1180"/>
                  <a:pt x="747" y="1180"/>
                  <a:pt x="747" y="1180"/>
                </a:cubicBezTo>
                <a:cubicBezTo>
                  <a:pt x="745" y="1180"/>
                  <a:pt x="745" y="1180"/>
                  <a:pt x="745" y="1180"/>
                </a:cubicBezTo>
                <a:cubicBezTo>
                  <a:pt x="746" y="1183"/>
                  <a:pt x="746" y="1185"/>
                  <a:pt x="747" y="1188"/>
                </a:cubicBezTo>
                <a:cubicBezTo>
                  <a:pt x="742" y="1188"/>
                  <a:pt x="742" y="1188"/>
                  <a:pt x="742" y="1188"/>
                </a:cubicBezTo>
                <a:cubicBezTo>
                  <a:pt x="742" y="1190"/>
                  <a:pt x="742" y="1190"/>
                  <a:pt x="742" y="1190"/>
                </a:cubicBezTo>
                <a:cubicBezTo>
                  <a:pt x="740" y="1193"/>
                  <a:pt x="738" y="1206"/>
                  <a:pt x="737" y="1210"/>
                </a:cubicBezTo>
                <a:cubicBezTo>
                  <a:pt x="732" y="1210"/>
                  <a:pt x="732" y="1210"/>
                  <a:pt x="732" y="1210"/>
                </a:cubicBezTo>
                <a:cubicBezTo>
                  <a:pt x="734" y="1213"/>
                  <a:pt x="732" y="1210"/>
                  <a:pt x="735" y="1213"/>
                </a:cubicBezTo>
                <a:cubicBezTo>
                  <a:pt x="735" y="1215"/>
                  <a:pt x="735" y="1215"/>
                  <a:pt x="735" y="1215"/>
                </a:cubicBezTo>
                <a:cubicBezTo>
                  <a:pt x="738" y="1212"/>
                  <a:pt x="739" y="1211"/>
                  <a:pt x="740" y="1205"/>
                </a:cubicBezTo>
                <a:cubicBezTo>
                  <a:pt x="742" y="1207"/>
                  <a:pt x="742" y="1208"/>
                  <a:pt x="745" y="1210"/>
                </a:cubicBezTo>
                <a:cubicBezTo>
                  <a:pt x="745" y="1203"/>
                  <a:pt x="745" y="1203"/>
                  <a:pt x="745" y="1203"/>
                </a:cubicBezTo>
                <a:cubicBezTo>
                  <a:pt x="742" y="1203"/>
                  <a:pt x="742" y="1203"/>
                  <a:pt x="742" y="1203"/>
                </a:cubicBezTo>
                <a:cubicBezTo>
                  <a:pt x="742" y="1195"/>
                  <a:pt x="742" y="1195"/>
                  <a:pt x="742" y="1195"/>
                </a:cubicBezTo>
                <a:cubicBezTo>
                  <a:pt x="745" y="1195"/>
                  <a:pt x="745" y="1195"/>
                  <a:pt x="745" y="1195"/>
                </a:cubicBezTo>
                <a:cubicBezTo>
                  <a:pt x="748" y="1198"/>
                  <a:pt x="745" y="1196"/>
                  <a:pt x="750" y="1198"/>
                </a:cubicBezTo>
                <a:cubicBezTo>
                  <a:pt x="750" y="1190"/>
                  <a:pt x="750" y="1190"/>
                  <a:pt x="750" y="1190"/>
                </a:cubicBezTo>
                <a:cubicBezTo>
                  <a:pt x="752" y="1190"/>
                  <a:pt x="752" y="1190"/>
                  <a:pt x="752" y="1190"/>
                </a:cubicBezTo>
                <a:lnTo>
                  <a:pt x="752" y="1193"/>
                </a:lnTo>
                <a:close/>
                <a:moveTo>
                  <a:pt x="735" y="1190"/>
                </a:moveTo>
                <a:cubicBezTo>
                  <a:pt x="737" y="1189"/>
                  <a:pt x="740" y="1188"/>
                  <a:pt x="742" y="1188"/>
                </a:cubicBezTo>
                <a:cubicBezTo>
                  <a:pt x="742" y="1183"/>
                  <a:pt x="742" y="1183"/>
                  <a:pt x="742" y="1183"/>
                </a:cubicBezTo>
                <a:cubicBezTo>
                  <a:pt x="738" y="1185"/>
                  <a:pt x="737" y="1186"/>
                  <a:pt x="735" y="1190"/>
                </a:cubicBezTo>
                <a:close/>
                <a:moveTo>
                  <a:pt x="760" y="1240"/>
                </a:moveTo>
                <a:cubicBezTo>
                  <a:pt x="765" y="1240"/>
                  <a:pt x="765" y="1240"/>
                  <a:pt x="765" y="1240"/>
                </a:cubicBezTo>
                <a:cubicBezTo>
                  <a:pt x="765" y="1238"/>
                  <a:pt x="765" y="1238"/>
                  <a:pt x="765" y="1238"/>
                </a:cubicBezTo>
                <a:cubicBezTo>
                  <a:pt x="760" y="1235"/>
                  <a:pt x="760" y="1234"/>
                  <a:pt x="752" y="1233"/>
                </a:cubicBezTo>
                <a:cubicBezTo>
                  <a:pt x="752" y="1235"/>
                  <a:pt x="752" y="1235"/>
                  <a:pt x="752" y="1235"/>
                </a:cubicBezTo>
                <a:cubicBezTo>
                  <a:pt x="760" y="1235"/>
                  <a:pt x="760" y="1235"/>
                  <a:pt x="760" y="1235"/>
                </a:cubicBezTo>
                <a:lnTo>
                  <a:pt x="760" y="1240"/>
                </a:lnTo>
                <a:close/>
                <a:moveTo>
                  <a:pt x="735" y="1225"/>
                </a:moveTo>
                <a:cubicBezTo>
                  <a:pt x="736" y="1231"/>
                  <a:pt x="736" y="1230"/>
                  <a:pt x="740" y="1233"/>
                </a:cubicBezTo>
                <a:cubicBezTo>
                  <a:pt x="738" y="1229"/>
                  <a:pt x="737" y="1227"/>
                  <a:pt x="735" y="1225"/>
                </a:cubicBezTo>
                <a:close/>
                <a:moveTo>
                  <a:pt x="727" y="1240"/>
                </a:moveTo>
                <a:cubicBezTo>
                  <a:pt x="724" y="1243"/>
                  <a:pt x="726" y="1240"/>
                  <a:pt x="725" y="1245"/>
                </a:cubicBezTo>
                <a:cubicBezTo>
                  <a:pt x="726" y="1246"/>
                  <a:pt x="728" y="1247"/>
                  <a:pt x="730" y="1248"/>
                </a:cubicBezTo>
                <a:cubicBezTo>
                  <a:pt x="729" y="1245"/>
                  <a:pt x="728" y="1243"/>
                  <a:pt x="727" y="1240"/>
                </a:cubicBezTo>
                <a:close/>
                <a:moveTo>
                  <a:pt x="725" y="1250"/>
                </a:moveTo>
                <a:cubicBezTo>
                  <a:pt x="725" y="1245"/>
                  <a:pt x="725" y="1245"/>
                  <a:pt x="725" y="1245"/>
                </a:cubicBezTo>
                <a:cubicBezTo>
                  <a:pt x="722" y="1248"/>
                  <a:pt x="724" y="1245"/>
                  <a:pt x="722" y="1250"/>
                </a:cubicBezTo>
                <a:cubicBezTo>
                  <a:pt x="715" y="1250"/>
                  <a:pt x="715" y="1250"/>
                  <a:pt x="715" y="1250"/>
                </a:cubicBezTo>
                <a:cubicBezTo>
                  <a:pt x="715" y="1253"/>
                  <a:pt x="715" y="1253"/>
                  <a:pt x="715" y="1253"/>
                </a:cubicBezTo>
                <a:cubicBezTo>
                  <a:pt x="730" y="1253"/>
                  <a:pt x="730" y="1253"/>
                  <a:pt x="730" y="1253"/>
                </a:cubicBezTo>
                <a:cubicBezTo>
                  <a:pt x="730" y="1250"/>
                  <a:pt x="730" y="1250"/>
                  <a:pt x="730" y="1250"/>
                </a:cubicBezTo>
                <a:lnTo>
                  <a:pt x="725" y="1250"/>
                </a:lnTo>
                <a:close/>
                <a:moveTo>
                  <a:pt x="730" y="1253"/>
                </a:moveTo>
                <a:cubicBezTo>
                  <a:pt x="730" y="1255"/>
                  <a:pt x="730" y="1255"/>
                  <a:pt x="730" y="1255"/>
                </a:cubicBezTo>
                <a:cubicBezTo>
                  <a:pt x="722" y="1255"/>
                  <a:pt x="722" y="1255"/>
                  <a:pt x="722" y="1255"/>
                </a:cubicBezTo>
                <a:cubicBezTo>
                  <a:pt x="722" y="1260"/>
                  <a:pt x="722" y="1260"/>
                  <a:pt x="722" y="1260"/>
                </a:cubicBezTo>
                <a:cubicBezTo>
                  <a:pt x="726" y="1259"/>
                  <a:pt x="729" y="1258"/>
                  <a:pt x="732" y="1258"/>
                </a:cubicBezTo>
                <a:cubicBezTo>
                  <a:pt x="732" y="1263"/>
                  <a:pt x="732" y="1263"/>
                  <a:pt x="732" y="1263"/>
                </a:cubicBezTo>
                <a:cubicBezTo>
                  <a:pt x="740" y="1263"/>
                  <a:pt x="740" y="1263"/>
                  <a:pt x="740" y="1263"/>
                </a:cubicBezTo>
                <a:cubicBezTo>
                  <a:pt x="739" y="1260"/>
                  <a:pt x="738" y="1258"/>
                  <a:pt x="737" y="1255"/>
                </a:cubicBezTo>
                <a:cubicBezTo>
                  <a:pt x="745" y="1255"/>
                  <a:pt x="745" y="1255"/>
                  <a:pt x="745" y="1255"/>
                </a:cubicBezTo>
                <a:cubicBezTo>
                  <a:pt x="747" y="1258"/>
                  <a:pt x="744" y="1255"/>
                  <a:pt x="747" y="1258"/>
                </a:cubicBezTo>
                <a:cubicBezTo>
                  <a:pt x="739" y="1245"/>
                  <a:pt x="739" y="1254"/>
                  <a:pt x="730" y="1253"/>
                </a:cubicBezTo>
                <a:close/>
                <a:moveTo>
                  <a:pt x="762" y="1255"/>
                </a:moveTo>
                <a:cubicBezTo>
                  <a:pt x="760" y="1255"/>
                  <a:pt x="760" y="1255"/>
                  <a:pt x="760" y="1255"/>
                </a:cubicBezTo>
                <a:cubicBezTo>
                  <a:pt x="760" y="1260"/>
                  <a:pt x="760" y="1260"/>
                  <a:pt x="760" y="1260"/>
                </a:cubicBezTo>
                <a:cubicBezTo>
                  <a:pt x="762" y="1260"/>
                  <a:pt x="762" y="1260"/>
                  <a:pt x="762" y="1260"/>
                </a:cubicBezTo>
                <a:lnTo>
                  <a:pt x="762" y="1255"/>
                </a:lnTo>
                <a:close/>
                <a:moveTo>
                  <a:pt x="747" y="1240"/>
                </a:moveTo>
                <a:cubicBezTo>
                  <a:pt x="750" y="1240"/>
                  <a:pt x="750" y="1240"/>
                  <a:pt x="750" y="1240"/>
                </a:cubicBezTo>
                <a:cubicBezTo>
                  <a:pt x="750" y="1230"/>
                  <a:pt x="750" y="1230"/>
                  <a:pt x="750" y="1230"/>
                </a:cubicBezTo>
                <a:cubicBezTo>
                  <a:pt x="747" y="1230"/>
                  <a:pt x="747" y="1230"/>
                  <a:pt x="747" y="1230"/>
                </a:cubicBezTo>
                <a:lnTo>
                  <a:pt x="747" y="1240"/>
                </a:lnTo>
                <a:close/>
                <a:moveTo>
                  <a:pt x="787" y="1240"/>
                </a:moveTo>
                <a:cubicBezTo>
                  <a:pt x="792" y="1240"/>
                  <a:pt x="792" y="1240"/>
                  <a:pt x="792" y="1240"/>
                </a:cubicBezTo>
                <a:cubicBezTo>
                  <a:pt x="792" y="1235"/>
                  <a:pt x="792" y="1235"/>
                  <a:pt x="792" y="1235"/>
                </a:cubicBezTo>
                <a:cubicBezTo>
                  <a:pt x="787" y="1235"/>
                  <a:pt x="787" y="1235"/>
                  <a:pt x="787" y="1235"/>
                </a:cubicBezTo>
                <a:lnTo>
                  <a:pt x="787" y="1240"/>
                </a:lnTo>
                <a:close/>
                <a:moveTo>
                  <a:pt x="785" y="1180"/>
                </a:moveTo>
                <a:cubicBezTo>
                  <a:pt x="788" y="1183"/>
                  <a:pt x="785" y="1181"/>
                  <a:pt x="790" y="1183"/>
                </a:cubicBezTo>
                <a:cubicBezTo>
                  <a:pt x="787" y="1180"/>
                  <a:pt x="790" y="1182"/>
                  <a:pt x="785" y="1180"/>
                </a:cubicBezTo>
                <a:close/>
                <a:moveTo>
                  <a:pt x="795" y="1230"/>
                </a:moveTo>
                <a:cubicBezTo>
                  <a:pt x="798" y="1227"/>
                  <a:pt x="796" y="1230"/>
                  <a:pt x="797" y="1225"/>
                </a:cubicBezTo>
                <a:cubicBezTo>
                  <a:pt x="805" y="1225"/>
                  <a:pt x="805" y="1225"/>
                  <a:pt x="805" y="1225"/>
                </a:cubicBezTo>
                <a:cubicBezTo>
                  <a:pt x="805" y="1223"/>
                  <a:pt x="805" y="1223"/>
                  <a:pt x="805" y="1223"/>
                </a:cubicBezTo>
                <a:cubicBezTo>
                  <a:pt x="795" y="1223"/>
                  <a:pt x="795" y="1223"/>
                  <a:pt x="795" y="1223"/>
                </a:cubicBezTo>
                <a:cubicBezTo>
                  <a:pt x="793" y="1229"/>
                  <a:pt x="792" y="1228"/>
                  <a:pt x="790" y="1233"/>
                </a:cubicBezTo>
                <a:cubicBezTo>
                  <a:pt x="795" y="1233"/>
                  <a:pt x="795" y="1233"/>
                  <a:pt x="795" y="1233"/>
                </a:cubicBezTo>
                <a:lnTo>
                  <a:pt x="795" y="1230"/>
                </a:lnTo>
                <a:close/>
                <a:moveTo>
                  <a:pt x="795" y="1178"/>
                </a:moveTo>
                <a:cubicBezTo>
                  <a:pt x="794" y="1179"/>
                  <a:pt x="793" y="1181"/>
                  <a:pt x="792" y="1183"/>
                </a:cubicBezTo>
                <a:cubicBezTo>
                  <a:pt x="792" y="1183"/>
                  <a:pt x="799" y="1179"/>
                  <a:pt x="797" y="1178"/>
                </a:cubicBezTo>
                <a:lnTo>
                  <a:pt x="795" y="1178"/>
                </a:lnTo>
                <a:close/>
                <a:moveTo>
                  <a:pt x="772" y="1263"/>
                </a:moveTo>
                <a:cubicBezTo>
                  <a:pt x="775" y="1265"/>
                  <a:pt x="772" y="1264"/>
                  <a:pt x="777" y="1265"/>
                </a:cubicBezTo>
                <a:cubicBezTo>
                  <a:pt x="774" y="1262"/>
                  <a:pt x="777" y="1264"/>
                  <a:pt x="772" y="1263"/>
                </a:cubicBezTo>
                <a:close/>
                <a:moveTo>
                  <a:pt x="780" y="1200"/>
                </a:moveTo>
                <a:cubicBezTo>
                  <a:pt x="782" y="1200"/>
                  <a:pt x="782" y="1200"/>
                  <a:pt x="782" y="1200"/>
                </a:cubicBezTo>
                <a:cubicBezTo>
                  <a:pt x="782" y="1198"/>
                  <a:pt x="782" y="1198"/>
                  <a:pt x="782" y="1198"/>
                </a:cubicBezTo>
                <a:cubicBezTo>
                  <a:pt x="785" y="1195"/>
                  <a:pt x="786" y="1191"/>
                  <a:pt x="787" y="1190"/>
                </a:cubicBezTo>
                <a:cubicBezTo>
                  <a:pt x="795" y="1190"/>
                  <a:pt x="795" y="1190"/>
                  <a:pt x="795" y="1190"/>
                </a:cubicBezTo>
                <a:cubicBezTo>
                  <a:pt x="795" y="1188"/>
                  <a:pt x="795" y="1188"/>
                  <a:pt x="795" y="1188"/>
                </a:cubicBezTo>
                <a:cubicBezTo>
                  <a:pt x="792" y="1188"/>
                  <a:pt x="792" y="1188"/>
                  <a:pt x="792" y="1188"/>
                </a:cubicBezTo>
                <a:cubicBezTo>
                  <a:pt x="792" y="1185"/>
                  <a:pt x="792" y="1185"/>
                  <a:pt x="792" y="1185"/>
                </a:cubicBezTo>
                <a:cubicBezTo>
                  <a:pt x="782" y="1185"/>
                  <a:pt x="782" y="1185"/>
                  <a:pt x="782" y="1185"/>
                </a:cubicBezTo>
                <a:cubicBezTo>
                  <a:pt x="783" y="1187"/>
                  <a:pt x="784" y="1188"/>
                  <a:pt x="785" y="1190"/>
                </a:cubicBezTo>
                <a:cubicBezTo>
                  <a:pt x="782" y="1190"/>
                  <a:pt x="782" y="1190"/>
                  <a:pt x="782" y="1190"/>
                </a:cubicBezTo>
                <a:cubicBezTo>
                  <a:pt x="781" y="1194"/>
                  <a:pt x="780" y="1194"/>
                  <a:pt x="780" y="1200"/>
                </a:cubicBezTo>
                <a:close/>
                <a:moveTo>
                  <a:pt x="777" y="1248"/>
                </a:moveTo>
                <a:cubicBezTo>
                  <a:pt x="781" y="1250"/>
                  <a:pt x="779" y="1244"/>
                  <a:pt x="780" y="1243"/>
                </a:cubicBezTo>
                <a:cubicBezTo>
                  <a:pt x="785" y="1243"/>
                  <a:pt x="785" y="1243"/>
                  <a:pt x="785" y="1243"/>
                </a:cubicBezTo>
                <a:cubicBezTo>
                  <a:pt x="785" y="1240"/>
                  <a:pt x="785" y="1240"/>
                  <a:pt x="785" y="1240"/>
                </a:cubicBezTo>
                <a:cubicBezTo>
                  <a:pt x="782" y="1238"/>
                  <a:pt x="784" y="1240"/>
                  <a:pt x="782" y="1238"/>
                </a:cubicBezTo>
                <a:cubicBezTo>
                  <a:pt x="780" y="1238"/>
                  <a:pt x="780" y="1238"/>
                  <a:pt x="780" y="1238"/>
                </a:cubicBezTo>
                <a:cubicBezTo>
                  <a:pt x="780" y="1240"/>
                  <a:pt x="780" y="1240"/>
                  <a:pt x="780" y="1240"/>
                </a:cubicBezTo>
                <a:cubicBezTo>
                  <a:pt x="778" y="1239"/>
                  <a:pt x="776" y="1238"/>
                  <a:pt x="775" y="1238"/>
                </a:cubicBezTo>
                <a:cubicBezTo>
                  <a:pt x="775" y="1240"/>
                  <a:pt x="775" y="1240"/>
                  <a:pt x="775" y="1240"/>
                </a:cubicBezTo>
                <a:cubicBezTo>
                  <a:pt x="777" y="1240"/>
                  <a:pt x="777" y="1240"/>
                  <a:pt x="777" y="1240"/>
                </a:cubicBezTo>
                <a:cubicBezTo>
                  <a:pt x="776" y="1242"/>
                  <a:pt x="776" y="1243"/>
                  <a:pt x="775" y="1245"/>
                </a:cubicBezTo>
                <a:cubicBezTo>
                  <a:pt x="777" y="1245"/>
                  <a:pt x="777" y="1245"/>
                  <a:pt x="777" y="1245"/>
                </a:cubicBezTo>
                <a:lnTo>
                  <a:pt x="777" y="1248"/>
                </a:lnTo>
                <a:close/>
                <a:moveTo>
                  <a:pt x="762" y="1265"/>
                </a:moveTo>
                <a:cubicBezTo>
                  <a:pt x="762" y="1268"/>
                  <a:pt x="762" y="1268"/>
                  <a:pt x="762" y="1268"/>
                </a:cubicBezTo>
                <a:cubicBezTo>
                  <a:pt x="767" y="1268"/>
                  <a:pt x="767" y="1268"/>
                  <a:pt x="767" y="1268"/>
                </a:cubicBezTo>
                <a:cubicBezTo>
                  <a:pt x="768" y="1266"/>
                  <a:pt x="769" y="1264"/>
                  <a:pt x="770" y="1263"/>
                </a:cubicBezTo>
                <a:cubicBezTo>
                  <a:pt x="767" y="1263"/>
                  <a:pt x="767" y="1263"/>
                  <a:pt x="767" y="1263"/>
                </a:cubicBezTo>
                <a:cubicBezTo>
                  <a:pt x="764" y="1265"/>
                  <a:pt x="767" y="1264"/>
                  <a:pt x="762" y="1265"/>
                </a:cubicBezTo>
                <a:close/>
                <a:moveTo>
                  <a:pt x="782" y="1245"/>
                </a:moveTo>
                <a:cubicBezTo>
                  <a:pt x="782" y="1250"/>
                  <a:pt x="782" y="1250"/>
                  <a:pt x="782" y="1250"/>
                </a:cubicBezTo>
                <a:cubicBezTo>
                  <a:pt x="772" y="1250"/>
                  <a:pt x="772" y="1250"/>
                  <a:pt x="772" y="1250"/>
                </a:cubicBezTo>
                <a:cubicBezTo>
                  <a:pt x="772" y="1248"/>
                  <a:pt x="772" y="1248"/>
                  <a:pt x="772" y="1248"/>
                </a:cubicBezTo>
                <a:cubicBezTo>
                  <a:pt x="775" y="1248"/>
                  <a:pt x="775" y="1248"/>
                  <a:pt x="775" y="1248"/>
                </a:cubicBezTo>
                <a:cubicBezTo>
                  <a:pt x="775" y="1245"/>
                  <a:pt x="775" y="1245"/>
                  <a:pt x="775" y="1245"/>
                </a:cubicBezTo>
                <a:cubicBezTo>
                  <a:pt x="773" y="1244"/>
                  <a:pt x="767" y="1240"/>
                  <a:pt x="762" y="1243"/>
                </a:cubicBezTo>
                <a:cubicBezTo>
                  <a:pt x="762" y="1245"/>
                  <a:pt x="762" y="1245"/>
                  <a:pt x="762" y="1245"/>
                </a:cubicBezTo>
                <a:cubicBezTo>
                  <a:pt x="759" y="1247"/>
                  <a:pt x="762" y="1245"/>
                  <a:pt x="760" y="1248"/>
                </a:cubicBezTo>
                <a:cubicBezTo>
                  <a:pt x="762" y="1248"/>
                  <a:pt x="762" y="1248"/>
                  <a:pt x="762" y="1248"/>
                </a:cubicBezTo>
                <a:cubicBezTo>
                  <a:pt x="765" y="1245"/>
                  <a:pt x="762" y="1247"/>
                  <a:pt x="767" y="1245"/>
                </a:cubicBezTo>
                <a:cubicBezTo>
                  <a:pt x="767" y="1250"/>
                  <a:pt x="767" y="1250"/>
                  <a:pt x="767" y="1250"/>
                </a:cubicBezTo>
                <a:cubicBezTo>
                  <a:pt x="775" y="1252"/>
                  <a:pt x="786" y="1254"/>
                  <a:pt x="792" y="1248"/>
                </a:cubicBezTo>
                <a:cubicBezTo>
                  <a:pt x="786" y="1247"/>
                  <a:pt x="786" y="1247"/>
                  <a:pt x="782" y="1245"/>
                </a:cubicBezTo>
                <a:close/>
                <a:moveTo>
                  <a:pt x="662" y="1113"/>
                </a:moveTo>
                <a:cubicBezTo>
                  <a:pt x="665" y="1113"/>
                  <a:pt x="665" y="1113"/>
                  <a:pt x="665" y="1113"/>
                </a:cubicBezTo>
                <a:cubicBezTo>
                  <a:pt x="666" y="1109"/>
                  <a:pt x="667" y="1104"/>
                  <a:pt x="667" y="1100"/>
                </a:cubicBezTo>
                <a:cubicBezTo>
                  <a:pt x="668" y="1099"/>
                  <a:pt x="671" y="1098"/>
                  <a:pt x="672" y="1095"/>
                </a:cubicBezTo>
                <a:cubicBezTo>
                  <a:pt x="670" y="1095"/>
                  <a:pt x="670" y="1095"/>
                  <a:pt x="670" y="1095"/>
                </a:cubicBezTo>
                <a:cubicBezTo>
                  <a:pt x="670" y="1098"/>
                  <a:pt x="670" y="1098"/>
                  <a:pt x="670" y="1098"/>
                </a:cubicBezTo>
                <a:cubicBezTo>
                  <a:pt x="667" y="1097"/>
                  <a:pt x="665" y="1096"/>
                  <a:pt x="662" y="1095"/>
                </a:cubicBezTo>
                <a:cubicBezTo>
                  <a:pt x="663" y="1098"/>
                  <a:pt x="664" y="1100"/>
                  <a:pt x="665" y="1103"/>
                </a:cubicBezTo>
                <a:cubicBezTo>
                  <a:pt x="662" y="1103"/>
                  <a:pt x="662" y="1103"/>
                  <a:pt x="662" y="1103"/>
                </a:cubicBezTo>
                <a:cubicBezTo>
                  <a:pt x="658" y="1110"/>
                  <a:pt x="653" y="1114"/>
                  <a:pt x="645" y="1110"/>
                </a:cubicBezTo>
                <a:cubicBezTo>
                  <a:pt x="645" y="1113"/>
                  <a:pt x="645" y="1113"/>
                  <a:pt x="645" y="1113"/>
                </a:cubicBezTo>
                <a:cubicBezTo>
                  <a:pt x="647" y="1113"/>
                  <a:pt x="647" y="1113"/>
                  <a:pt x="647" y="1113"/>
                </a:cubicBezTo>
                <a:cubicBezTo>
                  <a:pt x="647" y="1115"/>
                  <a:pt x="647" y="1115"/>
                  <a:pt x="647" y="1115"/>
                </a:cubicBezTo>
                <a:cubicBezTo>
                  <a:pt x="652" y="1117"/>
                  <a:pt x="653" y="1110"/>
                  <a:pt x="662" y="1115"/>
                </a:cubicBezTo>
                <a:lnTo>
                  <a:pt x="662" y="1113"/>
                </a:lnTo>
                <a:close/>
                <a:moveTo>
                  <a:pt x="642" y="1045"/>
                </a:moveTo>
                <a:cubicBezTo>
                  <a:pt x="642" y="1043"/>
                  <a:pt x="642" y="1043"/>
                  <a:pt x="642" y="1043"/>
                </a:cubicBezTo>
                <a:cubicBezTo>
                  <a:pt x="645" y="1043"/>
                  <a:pt x="645" y="1043"/>
                  <a:pt x="645" y="1043"/>
                </a:cubicBezTo>
                <a:cubicBezTo>
                  <a:pt x="646" y="1041"/>
                  <a:pt x="647" y="1040"/>
                  <a:pt x="647" y="1038"/>
                </a:cubicBezTo>
                <a:cubicBezTo>
                  <a:pt x="649" y="1039"/>
                  <a:pt x="651" y="1040"/>
                  <a:pt x="652" y="1040"/>
                </a:cubicBezTo>
                <a:cubicBezTo>
                  <a:pt x="652" y="1038"/>
                  <a:pt x="652" y="1038"/>
                  <a:pt x="652" y="1038"/>
                </a:cubicBezTo>
                <a:cubicBezTo>
                  <a:pt x="650" y="1035"/>
                  <a:pt x="651" y="1038"/>
                  <a:pt x="650" y="1033"/>
                </a:cubicBezTo>
                <a:cubicBezTo>
                  <a:pt x="655" y="1033"/>
                  <a:pt x="655" y="1033"/>
                  <a:pt x="655" y="1033"/>
                </a:cubicBezTo>
                <a:cubicBezTo>
                  <a:pt x="655" y="1030"/>
                  <a:pt x="655" y="1030"/>
                  <a:pt x="655" y="1030"/>
                </a:cubicBezTo>
                <a:cubicBezTo>
                  <a:pt x="652" y="1028"/>
                  <a:pt x="655" y="1031"/>
                  <a:pt x="652" y="1028"/>
                </a:cubicBezTo>
                <a:cubicBezTo>
                  <a:pt x="647" y="1029"/>
                  <a:pt x="650" y="1028"/>
                  <a:pt x="647" y="1030"/>
                </a:cubicBezTo>
                <a:cubicBezTo>
                  <a:pt x="639" y="1033"/>
                  <a:pt x="643" y="1033"/>
                  <a:pt x="637" y="1038"/>
                </a:cubicBezTo>
                <a:cubicBezTo>
                  <a:pt x="637" y="1040"/>
                  <a:pt x="637" y="1040"/>
                  <a:pt x="637" y="1040"/>
                </a:cubicBezTo>
                <a:cubicBezTo>
                  <a:pt x="632" y="1040"/>
                  <a:pt x="632" y="1040"/>
                  <a:pt x="632" y="1040"/>
                </a:cubicBezTo>
                <a:cubicBezTo>
                  <a:pt x="632" y="1045"/>
                  <a:pt x="632" y="1045"/>
                  <a:pt x="632" y="1045"/>
                </a:cubicBezTo>
                <a:cubicBezTo>
                  <a:pt x="640" y="1047"/>
                  <a:pt x="637" y="1048"/>
                  <a:pt x="642" y="1045"/>
                </a:cubicBezTo>
                <a:close/>
                <a:moveTo>
                  <a:pt x="640" y="1175"/>
                </a:moveTo>
                <a:cubicBezTo>
                  <a:pt x="639" y="1177"/>
                  <a:pt x="638" y="1179"/>
                  <a:pt x="637" y="1180"/>
                </a:cubicBezTo>
                <a:cubicBezTo>
                  <a:pt x="638" y="1180"/>
                  <a:pt x="645" y="1176"/>
                  <a:pt x="642" y="1175"/>
                </a:cubicBezTo>
                <a:lnTo>
                  <a:pt x="640" y="1175"/>
                </a:lnTo>
                <a:close/>
                <a:moveTo>
                  <a:pt x="645" y="1050"/>
                </a:moveTo>
                <a:cubicBezTo>
                  <a:pt x="645" y="1045"/>
                  <a:pt x="645" y="1045"/>
                  <a:pt x="645" y="1045"/>
                </a:cubicBezTo>
                <a:cubicBezTo>
                  <a:pt x="642" y="1045"/>
                  <a:pt x="642" y="1045"/>
                  <a:pt x="642" y="1045"/>
                </a:cubicBezTo>
                <a:cubicBezTo>
                  <a:pt x="642" y="1050"/>
                  <a:pt x="642" y="1050"/>
                  <a:pt x="642" y="1050"/>
                </a:cubicBezTo>
                <a:lnTo>
                  <a:pt x="645" y="1050"/>
                </a:lnTo>
                <a:close/>
                <a:moveTo>
                  <a:pt x="602" y="1138"/>
                </a:moveTo>
                <a:cubicBezTo>
                  <a:pt x="605" y="1138"/>
                  <a:pt x="605" y="1138"/>
                  <a:pt x="605" y="1138"/>
                </a:cubicBezTo>
                <a:cubicBezTo>
                  <a:pt x="605" y="1135"/>
                  <a:pt x="605" y="1135"/>
                  <a:pt x="605" y="1135"/>
                </a:cubicBezTo>
                <a:cubicBezTo>
                  <a:pt x="602" y="1137"/>
                  <a:pt x="605" y="1135"/>
                  <a:pt x="602" y="1138"/>
                </a:cubicBezTo>
                <a:close/>
                <a:moveTo>
                  <a:pt x="640" y="1055"/>
                </a:moveTo>
                <a:cubicBezTo>
                  <a:pt x="639" y="1057"/>
                  <a:pt x="638" y="1059"/>
                  <a:pt x="637" y="1060"/>
                </a:cubicBezTo>
                <a:cubicBezTo>
                  <a:pt x="638" y="1060"/>
                  <a:pt x="645" y="1056"/>
                  <a:pt x="642" y="1055"/>
                </a:cubicBezTo>
                <a:lnTo>
                  <a:pt x="640" y="1055"/>
                </a:lnTo>
                <a:close/>
                <a:moveTo>
                  <a:pt x="615" y="1125"/>
                </a:moveTo>
                <a:cubicBezTo>
                  <a:pt x="614" y="1128"/>
                  <a:pt x="613" y="1130"/>
                  <a:pt x="612" y="1133"/>
                </a:cubicBezTo>
                <a:cubicBezTo>
                  <a:pt x="605" y="1132"/>
                  <a:pt x="608" y="1128"/>
                  <a:pt x="605" y="1135"/>
                </a:cubicBezTo>
                <a:cubicBezTo>
                  <a:pt x="610" y="1132"/>
                  <a:pt x="616" y="1135"/>
                  <a:pt x="620" y="1135"/>
                </a:cubicBezTo>
                <a:cubicBezTo>
                  <a:pt x="618" y="1133"/>
                  <a:pt x="617" y="1133"/>
                  <a:pt x="615" y="1130"/>
                </a:cubicBezTo>
                <a:cubicBezTo>
                  <a:pt x="620" y="1130"/>
                  <a:pt x="620" y="1130"/>
                  <a:pt x="620" y="1130"/>
                </a:cubicBezTo>
                <a:cubicBezTo>
                  <a:pt x="621" y="1129"/>
                  <a:pt x="622" y="1127"/>
                  <a:pt x="622" y="1125"/>
                </a:cubicBezTo>
                <a:cubicBezTo>
                  <a:pt x="615" y="1127"/>
                  <a:pt x="622" y="1127"/>
                  <a:pt x="615" y="1125"/>
                </a:cubicBezTo>
                <a:close/>
                <a:moveTo>
                  <a:pt x="707" y="1223"/>
                </a:moveTo>
                <a:cubicBezTo>
                  <a:pt x="707" y="1228"/>
                  <a:pt x="707" y="1228"/>
                  <a:pt x="707" y="1228"/>
                </a:cubicBezTo>
                <a:cubicBezTo>
                  <a:pt x="710" y="1225"/>
                  <a:pt x="708" y="1228"/>
                  <a:pt x="710" y="1225"/>
                </a:cubicBezTo>
                <a:cubicBezTo>
                  <a:pt x="712" y="1225"/>
                  <a:pt x="712" y="1225"/>
                  <a:pt x="712" y="1225"/>
                </a:cubicBezTo>
                <a:cubicBezTo>
                  <a:pt x="709" y="1222"/>
                  <a:pt x="712" y="1224"/>
                  <a:pt x="707" y="1223"/>
                </a:cubicBezTo>
                <a:close/>
                <a:moveTo>
                  <a:pt x="655" y="1040"/>
                </a:moveTo>
                <a:cubicBezTo>
                  <a:pt x="658" y="1038"/>
                  <a:pt x="655" y="1041"/>
                  <a:pt x="657" y="1038"/>
                </a:cubicBezTo>
                <a:cubicBezTo>
                  <a:pt x="656" y="1039"/>
                  <a:pt x="654" y="1040"/>
                  <a:pt x="652" y="1040"/>
                </a:cubicBezTo>
                <a:cubicBezTo>
                  <a:pt x="652" y="1043"/>
                  <a:pt x="652" y="1043"/>
                  <a:pt x="652" y="1043"/>
                </a:cubicBezTo>
                <a:cubicBezTo>
                  <a:pt x="656" y="1044"/>
                  <a:pt x="653" y="1042"/>
                  <a:pt x="655" y="1040"/>
                </a:cubicBezTo>
                <a:close/>
                <a:moveTo>
                  <a:pt x="625" y="1085"/>
                </a:moveTo>
                <a:cubicBezTo>
                  <a:pt x="629" y="1091"/>
                  <a:pt x="630" y="1090"/>
                  <a:pt x="630" y="1090"/>
                </a:cubicBezTo>
                <a:cubicBezTo>
                  <a:pt x="632" y="1088"/>
                  <a:pt x="626" y="1086"/>
                  <a:pt x="625" y="1085"/>
                </a:cubicBezTo>
                <a:close/>
                <a:moveTo>
                  <a:pt x="622" y="1113"/>
                </a:moveTo>
                <a:cubicBezTo>
                  <a:pt x="625" y="1117"/>
                  <a:pt x="624" y="1116"/>
                  <a:pt x="630" y="1118"/>
                </a:cubicBezTo>
                <a:cubicBezTo>
                  <a:pt x="628" y="1115"/>
                  <a:pt x="626" y="1114"/>
                  <a:pt x="622" y="1113"/>
                </a:cubicBezTo>
                <a:close/>
                <a:moveTo>
                  <a:pt x="705" y="1240"/>
                </a:moveTo>
                <a:cubicBezTo>
                  <a:pt x="702" y="1237"/>
                  <a:pt x="705" y="1239"/>
                  <a:pt x="700" y="1238"/>
                </a:cubicBezTo>
                <a:cubicBezTo>
                  <a:pt x="703" y="1240"/>
                  <a:pt x="700" y="1239"/>
                  <a:pt x="705" y="1240"/>
                </a:cubicBezTo>
                <a:close/>
                <a:moveTo>
                  <a:pt x="660" y="1230"/>
                </a:moveTo>
                <a:cubicBezTo>
                  <a:pt x="657" y="1230"/>
                  <a:pt x="657" y="1230"/>
                  <a:pt x="657" y="1230"/>
                </a:cubicBezTo>
                <a:cubicBezTo>
                  <a:pt x="657" y="1235"/>
                  <a:pt x="657" y="1235"/>
                  <a:pt x="657" y="1235"/>
                </a:cubicBezTo>
                <a:cubicBezTo>
                  <a:pt x="662" y="1235"/>
                  <a:pt x="662" y="1235"/>
                  <a:pt x="662" y="1235"/>
                </a:cubicBezTo>
                <a:cubicBezTo>
                  <a:pt x="662" y="1233"/>
                  <a:pt x="662" y="1233"/>
                  <a:pt x="662" y="1233"/>
                </a:cubicBezTo>
                <a:cubicBezTo>
                  <a:pt x="660" y="1230"/>
                  <a:pt x="662" y="1233"/>
                  <a:pt x="660" y="1230"/>
                </a:cubicBezTo>
                <a:close/>
                <a:moveTo>
                  <a:pt x="697" y="1225"/>
                </a:moveTo>
                <a:cubicBezTo>
                  <a:pt x="697" y="1228"/>
                  <a:pt x="697" y="1228"/>
                  <a:pt x="697" y="1228"/>
                </a:cubicBezTo>
                <a:cubicBezTo>
                  <a:pt x="695" y="1232"/>
                  <a:pt x="695" y="1223"/>
                  <a:pt x="695" y="1223"/>
                </a:cubicBezTo>
                <a:cubicBezTo>
                  <a:pt x="701" y="1223"/>
                  <a:pt x="701" y="1224"/>
                  <a:pt x="705" y="1225"/>
                </a:cubicBezTo>
                <a:cubicBezTo>
                  <a:pt x="705" y="1223"/>
                  <a:pt x="705" y="1223"/>
                  <a:pt x="705" y="1223"/>
                </a:cubicBezTo>
                <a:cubicBezTo>
                  <a:pt x="702" y="1223"/>
                  <a:pt x="702" y="1223"/>
                  <a:pt x="702" y="1223"/>
                </a:cubicBezTo>
                <a:cubicBezTo>
                  <a:pt x="703" y="1218"/>
                  <a:pt x="704" y="1214"/>
                  <a:pt x="705" y="1210"/>
                </a:cubicBezTo>
                <a:cubicBezTo>
                  <a:pt x="716" y="1208"/>
                  <a:pt x="713" y="1208"/>
                  <a:pt x="722" y="1203"/>
                </a:cubicBezTo>
                <a:cubicBezTo>
                  <a:pt x="724" y="1210"/>
                  <a:pt x="723" y="1208"/>
                  <a:pt x="730" y="1210"/>
                </a:cubicBezTo>
                <a:cubicBezTo>
                  <a:pt x="730" y="1205"/>
                  <a:pt x="730" y="1205"/>
                  <a:pt x="730" y="1205"/>
                </a:cubicBezTo>
                <a:cubicBezTo>
                  <a:pt x="725" y="1203"/>
                  <a:pt x="726" y="1202"/>
                  <a:pt x="720" y="1200"/>
                </a:cubicBezTo>
                <a:cubicBezTo>
                  <a:pt x="719" y="1202"/>
                  <a:pt x="718" y="1203"/>
                  <a:pt x="717" y="1205"/>
                </a:cubicBezTo>
                <a:cubicBezTo>
                  <a:pt x="716" y="1204"/>
                  <a:pt x="714" y="1203"/>
                  <a:pt x="712" y="1203"/>
                </a:cubicBezTo>
                <a:cubicBezTo>
                  <a:pt x="704" y="1208"/>
                  <a:pt x="701" y="1215"/>
                  <a:pt x="687" y="1215"/>
                </a:cubicBezTo>
                <a:cubicBezTo>
                  <a:pt x="687" y="1218"/>
                  <a:pt x="687" y="1218"/>
                  <a:pt x="687" y="1218"/>
                </a:cubicBezTo>
                <a:cubicBezTo>
                  <a:pt x="690" y="1218"/>
                  <a:pt x="690" y="1218"/>
                  <a:pt x="690" y="1218"/>
                </a:cubicBezTo>
                <a:cubicBezTo>
                  <a:pt x="689" y="1219"/>
                  <a:pt x="688" y="1221"/>
                  <a:pt x="687" y="1223"/>
                </a:cubicBezTo>
                <a:cubicBezTo>
                  <a:pt x="683" y="1221"/>
                  <a:pt x="678" y="1220"/>
                  <a:pt x="670" y="1220"/>
                </a:cubicBezTo>
                <a:cubicBezTo>
                  <a:pt x="670" y="1215"/>
                  <a:pt x="670" y="1215"/>
                  <a:pt x="670" y="1215"/>
                </a:cubicBezTo>
                <a:cubicBezTo>
                  <a:pt x="665" y="1217"/>
                  <a:pt x="663" y="1213"/>
                  <a:pt x="662" y="1213"/>
                </a:cubicBezTo>
                <a:cubicBezTo>
                  <a:pt x="661" y="1213"/>
                  <a:pt x="659" y="1214"/>
                  <a:pt x="657" y="1215"/>
                </a:cubicBezTo>
                <a:cubicBezTo>
                  <a:pt x="660" y="1218"/>
                  <a:pt x="657" y="1216"/>
                  <a:pt x="662" y="1218"/>
                </a:cubicBezTo>
                <a:cubicBezTo>
                  <a:pt x="662" y="1220"/>
                  <a:pt x="662" y="1220"/>
                  <a:pt x="662" y="1220"/>
                </a:cubicBezTo>
                <a:cubicBezTo>
                  <a:pt x="664" y="1219"/>
                  <a:pt x="666" y="1218"/>
                  <a:pt x="667" y="1218"/>
                </a:cubicBezTo>
                <a:cubicBezTo>
                  <a:pt x="667" y="1220"/>
                  <a:pt x="667" y="1220"/>
                  <a:pt x="667" y="1220"/>
                </a:cubicBezTo>
                <a:cubicBezTo>
                  <a:pt x="670" y="1223"/>
                  <a:pt x="669" y="1220"/>
                  <a:pt x="670" y="1225"/>
                </a:cubicBezTo>
                <a:cubicBezTo>
                  <a:pt x="667" y="1225"/>
                  <a:pt x="667" y="1225"/>
                  <a:pt x="667" y="1225"/>
                </a:cubicBezTo>
                <a:cubicBezTo>
                  <a:pt x="663" y="1227"/>
                  <a:pt x="675" y="1228"/>
                  <a:pt x="675" y="1228"/>
                </a:cubicBezTo>
                <a:cubicBezTo>
                  <a:pt x="675" y="1225"/>
                  <a:pt x="675" y="1225"/>
                  <a:pt x="675" y="1225"/>
                </a:cubicBezTo>
                <a:cubicBezTo>
                  <a:pt x="677" y="1226"/>
                  <a:pt x="678" y="1227"/>
                  <a:pt x="680" y="1228"/>
                </a:cubicBezTo>
                <a:cubicBezTo>
                  <a:pt x="680" y="1225"/>
                  <a:pt x="680" y="1225"/>
                  <a:pt x="680" y="1225"/>
                </a:cubicBezTo>
                <a:cubicBezTo>
                  <a:pt x="687" y="1225"/>
                  <a:pt x="687" y="1225"/>
                  <a:pt x="687" y="1225"/>
                </a:cubicBezTo>
                <a:cubicBezTo>
                  <a:pt x="687" y="1228"/>
                  <a:pt x="687" y="1228"/>
                  <a:pt x="687" y="1228"/>
                </a:cubicBezTo>
                <a:cubicBezTo>
                  <a:pt x="685" y="1230"/>
                  <a:pt x="684" y="1232"/>
                  <a:pt x="682" y="1235"/>
                </a:cubicBezTo>
                <a:cubicBezTo>
                  <a:pt x="681" y="1234"/>
                  <a:pt x="679" y="1233"/>
                  <a:pt x="677" y="1233"/>
                </a:cubicBezTo>
                <a:cubicBezTo>
                  <a:pt x="677" y="1235"/>
                  <a:pt x="677" y="1235"/>
                  <a:pt x="677" y="1235"/>
                </a:cubicBezTo>
                <a:cubicBezTo>
                  <a:pt x="680" y="1235"/>
                  <a:pt x="680" y="1235"/>
                  <a:pt x="680" y="1235"/>
                </a:cubicBezTo>
                <a:cubicBezTo>
                  <a:pt x="683" y="1238"/>
                  <a:pt x="680" y="1236"/>
                  <a:pt x="685" y="1238"/>
                </a:cubicBezTo>
                <a:cubicBezTo>
                  <a:pt x="686" y="1232"/>
                  <a:pt x="688" y="1230"/>
                  <a:pt x="690" y="1225"/>
                </a:cubicBezTo>
                <a:cubicBezTo>
                  <a:pt x="692" y="1225"/>
                  <a:pt x="692" y="1225"/>
                  <a:pt x="692" y="1225"/>
                </a:cubicBezTo>
                <a:cubicBezTo>
                  <a:pt x="692" y="1233"/>
                  <a:pt x="692" y="1233"/>
                  <a:pt x="692" y="1233"/>
                </a:cubicBezTo>
                <a:cubicBezTo>
                  <a:pt x="695" y="1233"/>
                  <a:pt x="695" y="1233"/>
                  <a:pt x="695" y="1233"/>
                </a:cubicBezTo>
                <a:cubicBezTo>
                  <a:pt x="696" y="1230"/>
                  <a:pt x="698" y="1228"/>
                  <a:pt x="700" y="1225"/>
                </a:cubicBezTo>
                <a:lnTo>
                  <a:pt x="697" y="1225"/>
                </a:lnTo>
                <a:close/>
                <a:moveTo>
                  <a:pt x="707" y="1238"/>
                </a:moveTo>
                <a:cubicBezTo>
                  <a:pt x="710" y="1240"/>
                  <a:pt x="707" y="1239"/>
                  <a:pt x="712" y="1240"/>
                </a:cubicBezTo>
                <a:cubicBezTo>
                  <a:pt x="709" y="1237"/>
                  <a:pt x="712" y="1239"/>
                  <a:pt x="707" y="1238"/>
                </a:cubicBezTo>
                <a:close/>
                <a:moveTo>
                  <a:pt x="700" y="1248"/>
                </a:moveTo>
                <a:cubicBezTo>
                  <a:pt x="700" y="1250"/>
                  <a:pt x="700" y="1250"/>
                  <a:pt x="700" y="1250"/>
                </a:cubicBezTo>
                <a:cubicBezTo>
                  <a:pt x="705" y="1250"/>
                  <a:pt x="705" y="1250"/>
                  <a:pt x="705" y="1250"/>
                </a:cubicBezTo>
                <a:cubicBezTo>
                  <a:pt x="706" y="1248"/>
                  <a:pt x="706" y="1247"/>
                  <a:pt x="707" y="1245"/>
                </a:cubicBezTo>
                <a:cubicBezTo>
                  <a:pt x="705" y="1245"/>
                  <a:pt x="705" y="1245"/>
                  <a:pt x="705" y="1245"/>
                </a:cubicBezTo>
                <a:cubicBezTo>
                  <a:pt x="702" y="1248"/>
                  <a:pt x="705" y="1246"/>
                  <a:pt x="700" y="1248"/>
                </a:cubicBezTo>
                <a:close/>
                <a:moveTo>
                  <a:pt x="677" y="1195"/>
                </a:moveTo>
                <a:cubicBezTo>
                  <a:pt x="677" y="1200"/>
                  <a:pt x="677" y="1200"/>
                  <a:pt x="677" y="1200"/>
                </a:cubicBezTo>
                <a:cubicBezTo>
                  <a:pt x="672" y="1200"/>
                  <a:pt x="672" y="1200"/>
                  <a:pt x="672" y="1200"/>
                </a:cubicBezTo>
                <a:cubicBezTo>
                  <a:pt x="672" y="1203"/>
                  <a:pt x="672" y="1203"/>
                  <a:pt x="672" y="1203"/>
                </a:cubicBezTo>
                <a:cubicBezTo>
                  <a:pt x="680" y="1203"/>
                  <a:pt x="680" y="1203"/>
                  <a:pt x="680" y="1203"/>
                </a:cubicBezTo>
                <a:cubicBezTo>
                  <a:pt x="681" y="1200"/>
                  <a:pt x="682" y="1198"/>
                  <a:pt x="682" y="1195"/>
                </a:cubicBezTo>
                <a:lnTo>
                  <a:pt x="677" y="1195"/>
                </a:lnTo>
                <a:close/>
                <a:moveTo>
                  <a:pt x="680" y="1205"/>
                </a:moveTo>
                <a:cubicBezTo>
                  <a:pt x="677" y="1207"/>
                  <a:pt x="670" y="1215"/>
                  <a:pt x="670" y="1215"/>
                </a:cubicBezTo>
                <a:cubicBezTo>
                  <a:pt x="672" y="1216"/>
                  <a:pt x="675" y="1217"/>
                  <a:pt x="677" y="1218"/>
                </a:cubicBezTo>
                <a:cubicBezTo>
                  <a:pt x="678" y="1211"/>
                  <a:pt x="678" y="1209"/>
                  <a:pt x="680" y="1205"/>
                </a:cubicBezTo>
                <a:close/>
                <a:moveTo>
                  <a:pt x="682" y="1203"/>
                </a:moveTo>
                <a:cubicBezTo>
                  <a:pt x="680" y="1203"/>
                  <a:pt x="680" y="1203"/>
                  <a:pt x="680" y="1203"/>
                </a:cubicBezTo>
                <a:cubicBezTo>
                  <a:pt x="680" y="1205"/>
                  <a:pt x="680" y="1205"/>
                  <a:pt x="680" y="1205"/>
                </a:cubicBezTo>
                <a:cubicBezTo>
                  <a:pt x="682" y="1205"/>
                  <a:pt x="682" y="1205"/>
                  <a:pt x="682" y="1205"/>
                </a:cubicBezTo>
                <a:lnTo>
                  <a:pt x="682" y="1203"/>
                </a:lnTo>
                <a:close/>
                <a:moveTo>
                  <a:pt x="388" y="1258"/>
                </a:moveTo>
                <a:cubicBezTo>
                  <a:pt x="385" y="1263"/>
                  <a:pt x="385" y="1263"/>
                  <a:pt x="385" y="1263"/>
                </a:cubicBezTo>
                <a:cubicBezTo>
                  <a:pt x="385" y="1262"/>
                  <a:pt x="393" y="1259"/>
                  <a:pt x="390" y="1258"/>
                </a:cubicBezTo>
                <a:lnTo>
                  <a:pt x="388" y="1258"/>
                </a:lnTo>
                <a:close/>
                <a:moveTo>
                  <a:pt x="443" y="1215"/>
                </a:moveTo>
                <a:cubicBezTo>
                  <a:pt x="446" y="1218"/>
                  <a:pt x="443" y="1216"/>
                  <a:pt x="448" y="1218"/>
                </a:cubicBezTo>
                <a:cubicBezTo>
                  <a:pt x="445" y="1215"/>
                  <a:pt x="448" y="1217"/>
                  <a:pt x="443" y="1215"/>
                </a:cubicBezTo>
                <a:close/>
                <a:moveTo>
                  <a:pt x="435" y="1265"/>
                </a:moveTo>
                <a:cubicBezTo>
                  <a:pt x="438" y="1268"/>
                  <a:pt x="435" y="1266"/>
                  <a:pt x="440" y="1268"/>
                </a:cubicBezTo>
                <a:cubicBezTo>
                  <a:pt x="437" y="1265"/>
                  <a:pt x="440" y="1267"/>
                  <a:pt x="435" y="1265"/>
                </a:cubicBezTo>
                <a:close/>
                <a:moveTo>
                  <a:pt x="430" y="1265"/>
                </a:moveTo>
                <a:cubicBezTo>
                  <a:pt x="430" y="1268"/>
                  <a:pt x="430" y="1268"/>
                  <a:pt x="430" y="1268"/>
                </a:cubicBezTo>
                <a:cubicBezTo>
                  <a:pt x="433" y="1268"/>
                  <a:pt x="433" y="1268"/>
                  <a:pt x="433" y="1268"/>
                </a:cubicBezTo>
                <a:cubicBezTo>
                  <a:pt x="436" y="1266"/>
                  <a:pt x="430" y="1265"/>
                  <a:pt x="430" y="1265"/>
                </a:cubicBezTo>
                <a:close/>
                <a:moveTo>
                  <a:pt x="378" y="1260"/>
                </a:moveTo>
                <a:cubicBezTo>
                  <a:pt x="381" y="1263"/>
                  <a:pt x="378" y="1261"/>
                  <a:pt x="383" y="1263"/>
                </a:cubicBezTo>
                <a:cubicBezTo>
                  <a:pt x="380" y="1260"/>
                  <a:pt x="383" y="1262"/>
                  <a:pt x="378" y="1260"/>
                </a:cubicBezTo>
                <a:close/>
                <a:moveTo>
                  <a:pt x="383" y="1108"/>
                </a:moveTo>
                <a:cubicBezTo>
                  <a:pt x="386" y="1105"/>
                  <a:pt x="384" y="1108"/>
                  <a:pt x="385" y="1103"/>
                </a:cubicBezTo>
                <a:cubicBezTo>
                  <a:pt x="380" y="1103"/>
                  <a:pt x="380" y="1103"/>
                  <a:pt x="380" y="1103"/>
                </a:cubicBezTo>
                <a:cubicBezTo>
                  <a:pt x="380" y="1105"/>
                  <a:pt x="380" y="1105"/>
                  <a:pt x="380" y="1105"/>
                </a:cubicBezTo>
                <a:cubicBezTo>
                  <a:pt x="383" y="1105"/>
                  <a:pt x="383" y="1105"/>
                  <a:pt x="383" y="1105"/>
                </a:cubicBezTo>
                <a:cubicBezTo>
                  <a:pt x="381" y="1109"/>
                  <a:pt x="380" y="1107"/>
                  <a:pt x="378" y="1110"/>
                </a:cubicBezTo>
                <a:cubicBezTo>
                  <a:pt x="383" y="1110"/>
                  <a:pt x="383" y="1110"/>
                  <a:pt x="383" y="1110"/>
                </a:cubicBezTo>
                <a:lnTo>
                  <a:pt x="383" y="1108"/>
                </a:lnTo>
                <a:close/>
                <a:moveTo>
                  <a:pt x="453" y="1230"/>
                </a:moveTo>
                <a:cubicBezTo>
                  <a:pt x="458" y="1230"/>
                  <a:pt x="458" y="1230"/>
                  <a:pt x="458" y="1230"/>
                </a:cubicBezTo>
                <a:cubicBezTo>
                  <a:pt x="458" y="1223"/>
                  <a:pt x="458" y="1223"/>
                  <a:pt x="458" y="1223"/>
                </a:cubicBezTo>
                <a:cubicBezTo>
                  <a:pt x="453" y="1223"/>
                  <a:pt x="453" y="1223"/>
                  <a:pt x="453" y="1223"/>
                </a:cubicBezTo>
                <a:lnTo>
                  <a:pt x="453" y="1230"/>
                </a:lnTo>
                <a:close/>
                <a:moveTo>
                  <a:pt x="380" y="1145"/>
                </a:moveTo>
                <a:cubicBezTo>
                  <a:pt x="385" y="1151"/>
                  <a:pt x="385" y="1150"/>
                  <a:pt x="385" y="1150"/>
                </a:cubicBezTo>
                <a:cubicBezTo>
                  <a:pt x="387" y="1148"/>
                  <a:pt x="381" y="1146"/>
                  <a:pt x="380" y="1145"/>
                </a:cubicBezTo>
                <a:close/>
                <a:moveTo>
                  <a:pt x="373" y="1205"/>
                </a:moveTo>
                <a:cubicBezTo>
                  <a:pt x="376" y="1208"/>
                  <a:pt x="373" y="1206"/>
                  <a:pt x="378" y="1208"/>
                </a:cubicBezTo>
                <a:cubicBezTo>
                  <a:pt x="375" y="1205"/>
                  <a:pt x="378" y="1207"/>
                  <a:pt x="373" y="1205"/>
                </a:cubicBezTo>
                <a:close/>
                <a:moveTo>
                  <a:pt x="393" y="1245"/>
                </a:moveTo>
                <a:cubicBezTo>
                  <a:pt x="398" y="1245"/>
                  <a:pt x="398" y="1245"/>
                  <a:pt x="398" y="1245"/>
                </a:cubicBezTo>
                <a:cubicBezTo>
                  <a:pt x="398" y="1243"/>
                  <a:pt x="398" y="1243"/>
                  <a:pt x="398" y="1243"/>
                </a:cubicBezTo>
                <a:cubicBezTo>
                  <a:pt x="393" y="1243"/>
                  <a:pt x="393" y="1243"/>
                  <a:pt x="393" y="1243"/>
                </a:cubicBezTo>
                <a:lnTo>
                  <a:pt x="393" y="1245"/>
                </a:lnTo>
                <a:close/>
                <a:moveTo>
                  <a:pt x="430" y="1220"/>
                </a:moveTo>
                <a:cubicBezTo>
                  <a:pt x="430" y="1215"/>
                  <a:pt x="430" y="1215"/>
                  <a:pt x="430" y="1215"/>
                </a:cubicBezTo>
                <a:cubicBezTo>
                  <a:pt x="428" y="1215"/>
                  <a:pt x="428" y="1215"/>
                  <a:pt x="428" y="1215"/>
                </a:cubicBezTo>
                <a:cubicBezTo>
                  <a:pt x="428" y="1220"/>
                  <a:pt x="428" y="1220"/>
                  <a:pt x="428" y="1220"/>
                </a:cubicBezTo>
                <a:lnTo>
                  <a:pt x="430" y="1220"/>
                </a:lnTo>
                <a:close/>
                <a:moveTo>
                  <a:pt x="448" y="1240"/>
                </a:moveTo>
                <a:cubicBezTo>
                  <a:pt x="447" y="1238"/>
                  <a:pt x="446" y="1235"/>
                  <a:pt x="445" y="1233"/>
                </a:cubicBezTo>
                <a:cubicBezTo>
                  <a:pt x="443" y="1233"/>
                  <a:pt x="443" y="1233"/>
                  <a:pt x="443" y="1233"/>
                </a:cubicBezTo>
                <a:cubicBezTo>
                  <a:pt x="444" y="1235"/>
                  <a:pt x="444" y="1238"/>
                  <a:pt x="445" y="1240"/>
                </a:cubicBezTo>
                <a:lnTo>
                  <a:pt x="448" y="1240"/>
                </a:lnTo>
                <a:close/>
                <a:moveTo>
                  <a:pt x="390" y="1248"/>
                </a:moveTo>
                <a:cubicBezTo>
                  <a:pt x="388" y="1248"/>
                  <a:pt x="388" y="1248"/>
                  <a:pt x="388" y="1248"/>
                </a:cubicBezTo>
                <a:cubicBezTo>
                  <a:pt x="388" y="1255"/>
                  <a:pt x="388" y="1255"/>
                  <a:pt x="388" y="1255"/>
                </a:cubicBezTo>
                <a:cubicBezTo>
                  <a:pt x="390" y="1255"/>
                  <a:pt x="390" y="1255"/>
                  <a:pt x="390" y="1255"/>
                </a:cubicBezTo>
                <a:lnTo>
                  <a:pt x="390" y="1248"/>
                </a:lnTo>
                <a:close/>
                <a:moveTo>
                  <a:pt x="428" y="1265"/>
                </a:moveTo>
                <a:cubicBezTo>
                  <a:pt x="425" y="1265"/>
                  <a:pt x="425" y="1265"/>
                  <a:pt x="425" y="1265"/>
                </a:cubicBezTo>
                <a:cubicBezTo>
                  <a:pt x="428" y="1268"/>
                  <a:pt x="427" y="1272"/>
                  <a:pt x="430" y="1268"/>
                </a:cubicBezTo>
                <a:cubicBezTo>
                  <a:pt x="428" y="1268"/>
                  <a:pt x="428" y="1268"/>
                  <a:pt x="428" y="1268"/>
                </a:cubicBezTo>
                <a:lnTo>
                  <a:pt x="428" y="1265"/>
                </a:lnTo>
                <a:close/>
                <a:moveTo>
                  <a:pt x="443" y="1297"/>
                </a:moveTo>
                <a:cubicBezTo>
                  <a:pt x="440" y="1295"/>
                  <a:pt x="443" y="1296"/>
                  <a:pt x="438" y="1295"/>
                </a:cubicBezTo>
                <a:cubicBezTo>
                  <a:pt x="441" y="1298"/>
                  <a:pt x="438" y="1296"/>
                  <a:pt x="443" y="1297"/>
                </a:cubicBezTo>
                <a:close/>
                <a:moveTo>
                  <a:pt x="368" y="1215"/>
                </a:moveTo>
                <a:cubicBezTo>
                  <a:pt x="365" y="1215"/>
                  <a:pt x="365" y="1215"/>
                  <a:pt x="365" y="1215"/>
                </a:cubicBezTo>
                <a:cubicBezTo>
                  <a:pt x="368" y="1218"/>
                  <a:pt x="365" y="1216"/>
                  <a:pt x="370" y="1218"/>
                </a:cubicBezTo>
                <a:cubicBezTo>
                  <a:pt x="370" y="1213"/>
                  <a:pt x="370" y="1213"/>
                  <a:pt x="370" y="1213"/>
                </a:cubicBezTo>
                <a:cubicBezTo>
                  <a:pt x="367" y="1215"/>
                  <a:pt x="370" y="1212"/>
                  <a:pt x="368" y="1215"/>
                </a:cubicBezTo>
                <a:close/>
                <a:moveTo>
                  <a:pt x="363" y="1265"/>
                </a:moveTo>
                <a:cubicBezTo>
                  <a:pt x="365" y="1265"/>
                  <a:pt x="365" y="1265"/>
                  <a:pt x="365" y="1265"/>
                </a:cubicBezTo>
                <a:cubicBezTo>
                  <a:pt x="365" y="1260"/>
                  <a:pt x="365" y="1260"/>
                  <a:pt x="365" y="1260"/>
                </a:cubicBezTo>
                <a:cubicBezTo>
                  <a:pt x="363" y="1260"/>
                  <a:pt x="363" y="1260"/>
                  <a:pt x="363" y="1260"/>
                </a:cubicBezTo>
                <a:lnTo>
                  <a:pt x="363" y="1265"/>
                </a:lnTo>
                <a:close/>
                <a:moveTo>
                  <a:pt x="395" y="1168"/>
                </a:moveTo>
                <a:cubicBezTo>
                  <a:pt x="393" y="1169"/>
                  <a:pt x="390" y="1169"/>
                  <a:pt x="388" y="1170"/>
                </a:cubicBezTo>
                <a:cubicBezTo>
                  <a:pt x="388" y="1173"/>
                  <a:pt x="388" y="1173"/>
                  <a:pt x="388" y="1173"/>
                </a:cubicBezTo>
                <a:cubicBezTo>
                  <a:pt x="395" y="1173"/>
                  <a:pt x="395" y="1173"/>
                  <a:pt x="395" y="1173"/>
                </a:cubicBezTo>
                <a:lnTo>
                  <a:pt x="395" y="1168"/>
                </a:lnTo>
                <a:close/>
                <a:moveTo>
                  <a:pt x="395" y="1253"/>
                </a:moveTo>
                <a:cubicBezTo>
                  <a:pt x="400" y="1253"/>
                  <a:pt x="400" y="1253"/>
                  <a:pt x="400" y="1253"/>
                </a:cubicBezTo>
                <a:cubicBezTo>
                  <a:pt x="399" y="1254"/>
                  <a:pt x="399" y="1256"/>
                  <a:pt x="398" y="1258"/>
                </a:cubicBezTo>
                <a:cubicBezTo>
                  <a:pt x="400" y="1258"/>
                  <a:pt x="400" y="1258"/>
                  <a:pt x="400" y="1258"/>
                </a:cubicBezTo>
                <a:cubicBezTo>
                  <a:pt x="403" y="1255"/>
                  <a:pt x="400" y="1257"/>
                  <a:pt x="405" y="1255"/>
                </a:cubicBezTo>
                <a:cubicBezTo>
                  <a:pt x="405" y="1253"/>
                  <a:pt x="405" y="1253"/>
                  <a:pt x="405" y="1253"/>
                </a:cubicBezTo>
                <a:cubicBezTo>
                  <a:pt x="403" y="1251"/>
                  <a:pt x="400" y="1249"/>
                  <a:pt x="398" y="1248"/>
                </a:cubicBezTo>
                <a:cubicBezTo>
                  <a:pt x="397" y="1249"/>
                  <a:pt x="396" y="1251"/>
                  <a:pt x="395" y="1253"/>
                </a:cubicBezTo>
                <a:close/>
                <a:moveTo>
                  <a:pt x="373" y="1200"/>
                </a:moveTo>
                <a:cubicBezTo>
                  <a:pt x="370" y="1200"/>
                  <a:pt x="370" y="1200"/>
                  <a:pt x="370" y="1200"/>
                </a:cubicBezTo>
                <a:cubicBezTo>
                  <a:pt x="369" y="1203"/>
                  <a:pt x="369" y="1205"/>
                  <a:pt x="368" y="1208"/>
                </a:cubicBezTo>
                <a:cubicBezTo>
                  <a:pt x="370" y="1208"/>
                  <a:pt x="370" y="1208"/>
                  <a:pt x="370" y="1208"/>
                </a:cubicBezTo>
                <a:cubicBezTo>
                  <a:pt x="370" y="1203"/>
                  <a:pt x="370" y="1203"/>
                  <a:pt x="370" y="1203"/>
                </a:cubicBezTo>
                <a:cubicBezTo>
                  <a:pt x="373" y="1203"/>
                  <a:pt x="373" y="1203"/>
                  <a:pt x="373" y="1203"/>
                </a:cubicBezTo>
                <a:lnTo>
                  <a:pt x="373" y="1200"/>
                </a:lnTo>
                <a:close/>
                <a:moveTo>
                  <a:pt x="418" y="1255"/>
                </a:moveTo>
                <a:cubicBezTo>
                  <a:pt x="415" y="1256"/>
                  <a:pt x="413" y="1257"/>
                  <a:pt x="410" y="1258"/>
                </a:cubicBezTo>
                <a:cubicBezTo>
                  <a:pt x="410" y="1255"/>
                  <a:pt x="410" y="1255"/>
                  <a:pt x="410" y="1255"/>
                </a:cubicBezTo>
                <a:cubicBezTo>
                  <a:pt x="408" y="1255"/>
                  <a:pt x="408" y="1255"/>
                  <a:pt x="408" y="1255"/>
                </a:cubicBezTo>
                <a:cubicBezTo>
                  <a:pt x="412" y="1261"/>
                  <a:pt x="410" y="1258"/>
                  <a:pt x="418" y="1258"/>
                </a:cubicBezTo>
                <a:lnTo>
                  <a:pt x="418" y="1255"/>
                </a:lnTo>
                <a:close/>
                <a:moveTo>
                  <a:pt x="400" y="1015"/>
                </a:moveTo>
                <a:cubicBezTo>
                  <a:pt x="398" y="1016"/>
                  <a:pt x="395" y="1017"/>
                  <a:pt x="393" y="1018"/>
                </a:cubicBezTo>
                <a:cubicBezTo>
                  <a:pt x="392" y="1016"/>
                  <a:pt x="391" y="1015"/>
                  <a:pt x="390" y="1013"/>
                </a:cubicBezTo>
                <a:cubicBezTo>
                  <a:pt x="386" y="1014"/>
                  <a:pt x="390" y="1019"/>
                  <a:pt x="385" y="1018"/>
                </a:cubicBezTo>
                <a:cubicBezTo>
                  <a:pt x="385" y="1015"/>
                  <a:pt x="385" y="1015"/>
                  <a:pt x="385" y="1015"/>
                </a:cubicBezTo>
                <a:cubicBezTo>
                  <a:pt x="383" y="1015"/>
                  <a:pt x="383" y="1015"/>
                  <a:pt x="383" y="1015"/>
                </a:cubicBezTo>
                <a:cubicBezTo>
                  <a:pt x="383" y="1020"/>
                  <a:pt x="383" y="1020"/>
                  <a:pt x="383" y="1020"/>
                </a:cubicBezTo>
                <a:cubicBezTo>
                  <a:pt x="392" y="1019"/>
                  <a:pt x="391" y="1020"/>
                  <a:pt x="400" y="1018"/>
                </a:cubicBezTo>
                <a:lnTo>
                  <a:pt x="400" y="1015"/>
                </a:lnTo>
                <a:close/>
                <a:moveTo>
                  <a:pt x="415" y="1268"/>
                </a:moveTo>
                <a:cubicBezTo>
                  <a:pt x="418" y="1272"/>
                  <a:pt x="417" y="1271"/>
                  <a:pt x="423" y="1273"/>
                </a:cubicBezTo>
                <a:cubicBezTo>
                  <a:pt x="421" y="1270"/>
                  <a:pt x="418" y="1269"/>
                  <a:pt x="415" y="1268"/>
                </a:cubicBezTo>
                <a:close/>
                <a:moveTo>
                  <a:pt x="445" y="1223"/>
                </a:moveTo>
                <a:cubicBezTo>
                  <a:pt x="446" y="1230"/>
                  <a:pt x="446" y="1229"/>
                  <a:pt x="450" y="1233"/>
                </a:cubicBezTo>
                <a:cubicBezTo>
                  <a:pt x="450" y="1230"/>
                  <a:pt x="450" y="1230"/>
                  <a:pt x="450" y="1230"/>
                </a:cubicBezTo>
                <a:cubicBezTo>
                  <a:pt x="448" y="1230"/>
                  <a:pt x="448" y="1230"/>
                  <a:pt x="448" y="1230"/>
                </a:cubicBezTo>
                <a:cubicBezTo>
                  <a:pt x="449" y="1228"/>
                  <a:pt x="449" y="1225"/>
                  <a:pt x="450" y="1223"/>
                </a:cubicBezTo>
                <a:lnTo>
                  <a:pt x="445" y="1223"/>
                </a:lnTo>
                <a:close/>
                <a:moveTo>
                  <a:pt x="463" y="1218"/>
                </a:moveTo>
                <a:cubicBezTo>
                  <a:pt x="466" y="1220"/>
                  <a:pt x="463" y="1219"/>
                  <a:pt x="468" y="1220"/>
                </a:cubicBezTo>
                <a:cubicBezTo>
                  <a:pt x="465" y="1217"/>
                  <a:pt x="468" y="1219"/>
                  <a:pt x="463" y="1218"/>
                </a:cubicBezTo>
                <a:close/>
                <a:moveTo>
                  <a:pt x="473" y="1093"/>
                </a:moveTo>
                <a:cubicBezTo>
                  <a:pt x="470" y="1090"/>
                  <a:pt x="472" y="1093"/>
                  <a:pt x="470" y="1088"/>
                </a:cubicBezTo>
                <a:cubicBezTo>
                  <a:pt x="463" y="1088"/>
                  <a:pt x="463" y="1088"/>
                  <a:pt x="463" y="1088"/>
                </a:cubicBezTo>
                <a:cubicBezTo>
                  <a:pt x="463" y="1085"/>
                  <a:pt x="463" y="1085"/>
                  <a:pt x="463" y="1085"/>
                </a:cubicBezTo>
                <a:cubicBezTo>
                  <a:pt x="468" y="1084"/>
                  <a:pt x="465" y="1086"/>
                  <a:pt x="468" y="1083"/>
                </a:cubicBezTo>
                <a:cubicBezTo>
                  <a:pt x="455" y="1083"/>
                  <a:pt x="455" y="1083"/>
                  <a:pt x="455" y="1083"/>
                </a:cubicBezTo>
                <a:cubicBezTo>
                  <a:pt x="455" y="1088"/>
                  <a:pt x="455" y="1088"/>
                  <a:pt x="455" y="1088"/>
                </a:cubicBezTo>
                <a:cubicBezTo>
                  <a:pt x="460" y="1088"/>
                  <a:pt x="460" y="1088"/>
                  <a:pt x="460" y="1088"/>
                </a:cubicBezTo>
                <a:cubicBezTo>
                  <a:pt x="459" y="1090"/>
                  <a:pt x="459" y="1093"/>
                  <a:pt x="458" y="1095"/>
                </a:cubicBezTo>
                <a:cubicBezTo>
                  <a:pt x="473" y="1095"/>
                  <a:pt x="473" y="1095"/>
                  <a:pt x="473" y="1095"/>
                </a:cubicBezTo>
                <a:lnTo>
                  <a:pt x="473" y="1093"/>
                </a:lnTo>
                <a:close/>
                <a:moveTo>
                  <a:pt x="463" y="1193"/>
                </a:moveTo>
                <a:cubicBezTo>
                  <a:pt x="466" y="1195"/>
                  <a:pt x="463" y="1194"/>
                  <a:pt x="468" y="1195"/>
                </a:cubicBezTo>
                <a:cubicBezTo>
                  <a:pt x="465" y="1192"/>
                  <a:pt x="468" y="1194"/>
                  <a:pt x="463" y="1193"/>
                </a:cubicBezTo>
                <a:close/>
                <a:moveTo>
                  <a:pt x="460" y="1188"/>
                </a:moveTo>
                <a:cubicBezTo>
                  <a:pt x="463" y="1190"/>
                  <a:pt x="460" y="1189"/>
                  <a:pt x="465" y="1190"/>
                </a:cubicBezTo>
                <a:cubicBezTo>
                  <a:pt x="462" y="1187"/>
                  <a:pt x="465" y="1189"/>
                  <a:pt x="460" y="1188"/>
                </a:cubicBezTo>
                <a:close/>
                <a:moveTo>
                  <a:pt x="458" y="1193"/>
                </a:moveTo>
                <a:cubicBezTo>
                  <a:pt x="457" y="1199"/>
                  <a:pt x="457" y="1199"/>
                  <a:pt x="455" y="1203"/>
                </a:cubicBezTo>
                <a:cubicBezTo>
                  <a:pt x="450" y="1201"/>
                  <a:pt x="453" y="1203"/>
                  <a:pt x="450" y="1200"/>
                </a:cubicBezTo>
                <a:cubicBezTo>
                  <a:pt x="448" y="1200"/>
                  <a:pt x="448" y="1200"/>
                  <a:pt x="448" y="1200"/>
                </a:cubicBezTo>
                <a:cubicBezTo>
                  <a:pt x="448" y="1193"/>
                  <a:pt x="448" y="1193"/>
                  <a:pt x="448" y="1193"/>
                </a:cubicBezTo>
                <a:cubicBezTo>
                  <a:pt x="445" y="1193"/>
                  <a:pt x="445" y="1193"/>
                  <a:pt x="445" y="1193"/>
                </a:cubicBezTo>
                <a:cubicBezTo>
                  <a:pt x="445" y="1200"/>
                  <a:pt x="445" y="1200"/>
                  <a:pt x="445" y="1200"/>
                </a:cubicBezTo>
                <a:cubicBezTo>
                  <a:pt x="443" y="1200"/>
                  <a:pt x="443" y="1200"/>
                  <a:pt x="443" y="1200"/>
                </a:cubicBezTo>
                <a:cubicBezTo>
                  <a:pt x="443" y="1198"/>
                  <a:pt x="443" y="1198"/>
                  <a:pt x="443" y="1198"/>
                </a:cubicBezTo>
                <a:cubicBezTo>
                  <a:pt x="433" y="1198"/>
                  <a:pt x="433" y="1198"/>
                  <a:pt x="433" y="1198"/>
                </a:cubicBezTo>
                <a:cubicBezTo>
                  <a:pt x="433" y="1193"/>
                  <a:pt x="433" y="1193"/>
                  <a:pt x="433" y="1193"/>
                </a:cubicBezTo>
                <a:cubicBezTo>
                  <a:pt x="430" y="1194"/>
                  <a:pt x="428" y="1197"/>
                  <a:pt x="428" y="1198"/>
                </a:cubicBezTo>
                <a:cubicBezTo>
                  <a:pt x="418" y="1198"/>
                  <a:pt x="418" y="1198"/>
                  <a:pt x="418" y="1198"/>
                </a:cubicBezTo>
                <a:cubicBezTo>
                  <a:pt x="418" y="1200"/>
                  <a:pt x="418" y="1200"/>
                  <a:pt x="418" y="1200"/>
                </a:cubicBezTo>
                <a:cubicBezTo>
                  <a:pt x="420" y="1200"/>
                  <a:pt x="420" y="1200"/>
                  <a:pt x="420" y="1200"/>
                </a:cubicBezTo>
                <a:cubicBezTo>
                  <a:pt x="420" y="1208"/>
                  <a:pt x="420" y="1208"/>
                  <a:pt x="420" y="1208"/>
                </a:cubicBezTo>
                <a:cubicBezTo>
                  <a:pt x="418" y="1207"/>
                  <a:pt x="415" y="1206"/>
                  <a:pt x="413" y="1205"/>
                </a:cubicBezTo>
                <a:cubicBezTo>
                  <a:pt x="414" y="1207"/>
                  <a:pt x="414" y="1208"/>
                  <a:pt x="415" y="1210"/>
                </a:cubicBezTo>
                <a:cubicBezTo>
                  <a:pt x="410" y="1210"/>
                  <a:pt x="410" y="1210"/>
                  <a:pt x="410" y="1210"/>
                </a:cubicBezTo>
                <a:cubicBezTo>
                  <a:pt x="410" y="1213"/>
                  <a:pt x="410" y="1213"/>
                  <a:pt x="410" y="1213"/>
                </a:cubicBezTo>
                <a:cubicBezTo>
                  <a:pt x="407" y="1215"/>
                  <a:pt x="406" y="1215"/>
                  <a:pt x="400" y="1215"/>
                </a:cubicBezTo>
                <a:cubicBezTo>
                  <a:pt x="400" y="1210"/>
                  <a:pt x="400" y="1210"/>
                  <a:pt x="400" y="1210"/>
                </a:cubicBezTo>
                <a:cubicBezTo>
                  <a:pt x="398" y="1210"/>
                  <a:pt x="398" y="1210"/>
                  <a:pt x="398" y="1210"/>
                </a:cubicBezTo>
                <a:cubicBezTo>
                  <a:pt x="399" y="1213"/>
                  <a:pt x="399" y="1215"/>
                  <a:pt x="400" y="1218"/>
                </a:cubicBezTo>
                <a:cubicBezTo>
                  <a:pt x="398" y="1218"/>
                  <a:pt x="398" y="1218"/>
                  <a:pt x="398" y="1218"/>
                </a:cubicBezTo>
                <a:cubicBezTo>
                  <a:pt x="398" y="1220"/>
                  <a:pt x="398" y="1220"/>
                  <a:pt x="398" y="1220"/>
                </a:cubicBezTo>
                <a:cubicBezTo>
                  <a:pt x="395" y="1218"/>
                  <a:pt x="397" y="1220"/>
                  <a:pt x="395" y="1218"/>
                </a:cubicBezTo>
                <a:cubicBezTo>
                  <a:pt x="393" y="1218"/>
                  <a:pt x="393" y="1218"/>
                  <a:pt x="393" y="1218"/>
                </a:cubicBezTo>
                <a:cubicBezTo>
                  <a:pt x="394" y="1215"/>
                  <a:pt x="394" y="1213"/>
                  <a:pt x="395" y="1210"/>
                </a:cubicBezTo>
                <a:cubicBezTo>
                  <a:pt x="390" y="1210"/>
                  <a:pt x="390" y="1210"/>
                  <a:pt x="390" y="1210"/>
                </a:cubicBezTo>
                <a:cubicBezTo>
                  <a:pt x="390" y="1215"/>
                  <a:pt x="390" y="1215"/>
                  <a:pt x="390" y="1215"/>
                </a:cubicBezTo>
                <a:cubicBezTo>
                  <a:pt x="388" y="1214"/>
                  <a:pt x="385" y="1213"/>
                  <a:pt x="383" y="1213"/>
                </a:cubicBezTo>
                <a:cubicBezTo>
                  <a:pt x="384" y="1214"/>
                  <a:pt x="384" y="1216"/>
                  <a:pt x="385" y="1218"/>
                </a:cubicBezTo>
                <a:cubicBezTo>
                  <a:pt x="380" y="1218"/>
                  <a:pt x="380" y="1218"/>
                  <a:pt x="380" y="1218"/>
                </a:cubicBezTo>
                <a:cubicBezTo>
                  <a:pt x="379" y="1221"/>
                  <a:pt x="382" y="1219"/>
                  <a:pt x="383" y="1220"/>
                </a:cubicBezTo>
                <a:cubicBezTo>
                  <a:pt x="385" y="1223"/>
                  <a:pt x="384" y="1222"/>
                  <a:pt x="388" y="1220"/>
                </a:cubicBezTo>
                <a:cubicBezTo>
                  <a:pt x="391" y="1225"/>
                  <a:pt x="385" y="1225"/>
                  <a:pt x="390" y="1228"/>
                </a:cubicBezTo>
                <a:cubicBezTo>
                  <a:pt x="390" y="1225"/>
                  <a:pt x="390" y="1225"/>
                  <a:pt x="390" y="1225"/>
                </a:cubicBezTo>
                <a:cubicBezTo>
                  <a:pt x="392" y="1226"/>
                  <a:pt x="394" y="1227"/>
                  <a:pt x="395" y="1228"/>
                </a:cubicBezTo>
                <a:cubicBezTo>
                  <a:pt x="392" y="1234"/>
                  <a:pt x="392" y="1229"/>
                  <a:pt x="388" y="1233"/>
                </a:cubicBezTo>
                <a:cubicBezTo>
                  <a:pt x="389" y="1234"/>
                  <a:pt x="389" y="1236"/>
                  <a:pt x="390" y="1238"/>
                </a:cubicBezTo>
                <a:cubicBezTo>
                  <a:pt x="388" y="1238"/>
                  <a:pt x="388" y="1238"/>
                  <a:pt x="388" y="1238"/>
                </a:cubicBezTo>
                <a:cubicBezTo>
                  <a:pt x="391" y="1240"/>
                  <a:pt x="388" y="1239"/>
                  <a:pt x="393" y="1240"/>
                </a:cubicBezTo>
                <a:cubicBezTo>
                  <a:pt x="396" y="1237"/>
                  <a:pt x="393" y="1239"/>
                  <a:pt x="398" y="1238"/>
                </a:cubicBezTo>
                <a:cubicBezTo>
                  <a:pt x="398" y="1243"/>
                  <a:pt x="398" y="1243"/>
                  <a:pt x="398" y="1243"/>
                </a:cubicBezTo>
                <a:cubicBezTo>
                  <a:pt x="400" y="1243"/>
                  <a:pt x="400" y="1243"/>
                  <a:pt x="400" y="1243"/>
                </a:cubicBezTo>
                <a:cubicBezTo>
                  <a:pt x="400" y="1245"/>
                  <a:pt x="400" y="1245"/>
                  <a:pt x="400" y="1245"/>
                </a:cubicBezTo>
                <a:cubicBezTo>
                  <a:pt x="418" y="1245"/>
                  <a:pt x="418" y="1245"/>
                  <a:pt x="418" y="1245"/>
                </a:cubicBezTo>
                <a:cubicBezTo>
                  <a:pt x="418" y="1250"/>
                  <a:pt x="418" y="1250"/>
                  <a:pt x="418" y="1250"/>
                </a:cubicBezTo>
                <a:cubicBezTo>
                  <a:pt x="423" y="1250"/>
                  <a:pt x="423" y="1250"/>
                  <a:pt x="423" y="1250"/>
                </a:cubicBezTo>
                <a:cubicBezTo>
                  <a:pt x="423" y="1245"/>
                  <a:pt x="423" y="1245"/>
                  <a:pt x="423" y="1245"/>
                </a:cubicBezTo>
                <a:cubicBezTo>
                  <a:pt x="425" y="1245"/>
                  <a:pt x="425" y="1245"/>
                  <a:pt x="425" y="1245"/>
                </a:cubicBezTo>
                <a:cubicBezTo>
                  <a:pt x="425" y="1248"/>
                  <a:pt x="425" y="1248"/>
                  <a:pt x="425" y="1248"/>
                </a:cubicBezTo>
                <a:cubicBezTo>
                  <a:pt x="428" y="1247"/>
                  <a:pt x="430" y="1246"/>
                  <a:pt x="433" y="1245"/>
                </a:cubicBezTo>
                <a:cubicBezTo>
                  <a:pt x="433" y="1248"/>
                  <a:pt x="433" y="1248"/>
                  <a:pt x="433" y="1248"/>
                </a:cubicBezTo>
                <a:cubicBezTo>
                  <a:pt x="435" y="1248"/>
                  <a:pt x="435" y="1248"/>
                  <a:pt x="435" y="1248"/>
                </a:cubicBezTo>
                <a:cubicBezTo>
                  <a:pt x="435" y="1250"/>
                  <a:pt x="435" y="1250"/>
                  <a:pt x="435" y="1250"/>
                </a:cubicBezTo>
                <a:cubicBezTo>
                  <a:pt x="433" y="1250"/>
                  <a:pt x="433" y="1250"/>
                  <a:pt x="433" y="1250"/>
                </a:cubicBezTo>
                <a:cubicBezTo>
                  <a:pt x="433" y="1253"/>
                  <a:pt x="433" y="1253"/>
                  <a:pt x="433" y="1253"/>
                </a:cubicBezTo>
                <a:cubicBezTo>
                  <a:pt x="440" y="1253"/>
                  <a:pt x="440" y="1253"/>
                  <a:pt x="440" y="1253"/>
                </a:cubicBezTo>
                <a:cubicBezTo>
                  <a:pt x="443" y="1256"/>
                  <a:pt x="445" y="1256"/>
                  <a:pt x="450" y="1258"/>
                </a:cubicBezTo>
                <a:cubicBezTo>
                  <a:pt x="450" y="1255"/>
                  <a:pt x="450" y="1255"/>
                  <a:pt x="450" y="1255"/>
                </a:cubicBezTo>
                <a:cubicBezTo>
                  <a:pt x="441" y="1247"/>
                  <a:pt x="450" y="1240"/>
                  <a:pt x="433" y="1238"/>
                </a:cubicBezTo>
                <a:cubicBezTo>
                  <a:pt x="433" y="1233"/>
                  <a:pt x="433" y="1233"/>
                  <a:pt x="433" y="1233"/>
                </a:cubicBezTo>
                <a:cubicBezTo>
                  <a:pt x="434" y="1233"/>
                  <a:pt x="436" y="1234"/>
                  <a:pt x="438" y="1235"/>
                </a:cubicBezTo>
                <a:cubicBezTo>
                  <a:pt x="438" y="1235"/>
                  <a:pt x="439" y="1231"/>
                  <a:pt x="443" y="1233"/>
                </a:cubicBezTo>
                <a:cubicBezTo>
                  <a:pt x="443" y="1225"/>
                  <a:pt x="443" y="1225"/>
                  <a:pt x="443" y="1225"/>
                </a:cubicBezTo>
                <a:cubicBezTo>
                  <a:pt x="440" y="1225"/>
                  <a:pt x="440" y="1225"/>
                  <a:pt x="440" y="1225"/>
                </a:cubicBezTo>
                <a:cubicBezTo>
                  <a:pt x="437" y="1230"/>
                  <a:pt x="436" y="1230"/>
                  <a:pt x="428" y="1230"/>
                </a:cubicBezTo>
                <a:cubicBezTo>
                  <a:pt x="428" y="1228"/>
                  <a:pt x="428" y="1228"/>
                  <a:pt x="428" y="1228"/>
                </a:cubicBezTo>
                <a:cubicBezTo>
                  <a:pt x="430" y="1228"/>
                  <a:pt x="430" y="1228"/>
                  <a:pt x="430" y="1228"/>
                </a:cubicBezTo>
                <a:cubicBezTo>
                  <a:pt x="430" y="1225"/>
                  <a:pt x="430" y="1225"/>
                  <a:pt x="430" y="1225"/>
                </a:cubicBezTo>
                <a:cubicBezTo>
                  <a:pt x="429" y="1224"/>
                  <a:pt x="427" y="1223"/>
                  <a:pt x="425" y="1223"/>
                </a:cubicBezTo>
                <a:cubicBezTo>
                  <a:pt x="425" y="1218"/>
                  <a:pt x="425" y="1218"/>
                  <a:pt x="425" y="1218"/>
                </a:cubicBezTo>
                <a:cubicBezTo>
                  <a:pt x="423" y="1218"/>
                  <a:pt x="423" y="1218"/>
                  <a:pt x="423" y="1218"/>
                </a:cubicBezTo>
                <a:cubicBezTo>
                  <a:pt x="426" y="1215"/>
                  <a:pt x="423" y="1217"/>
                  <a:pt x="428" y="1215"/>
                </a:cubicBezTo>
                <a:cubicBezTo>
                  <a:pt x="429" y="1213"/>
                  <a:pt x="429" y="1212"/>
                  <a:pt x="430" y="1210"/>
                </a:cubicBezTo>
                <a:cubicBezTo>
                  <a:pt x="433" y="1210"/>
                  <a:pt x="433" y="1210"/>
                  <a:pt x="433" y="1210"/>
                </a:cubicBezTo>
                <a:cubicBezTo>
                  <a:pt x="433" y="1205"/>
                  <a:pt x="433" y="1205"/>
                  <a:pt x="433" y="1205"/>
                </a:cubicBezTo>
                <a:cubicBezTo>
                  <a:pt x="436" y="1208"/>
                  <a:pt x="434" y="1205"/>
                  <a:pt x="435" y="1210"/>
                </a:cubicBezTo>
                <a:cubicBezTo>
                  <a:pt x="433" y="1210"/>
                  <a:pt x="433" y="1210"/>
                  <a:pt x="433" y="1210"/>
                </a:cubicBezTo>
                <a:cubicBezTo>
                  <a:pt x="433" y="1223"/>
                  <a:pt x="433" y="1223"/>
                  <a:pt x="433" y="1223"/>
                </a:cubicBezTo>
                <a:cubicBezTo>
                  <a:pt x="438" y="1223"/>
                  <a:pt x="438" y="1223"/>
                  <a:pt x="438" y="1223"/>
                </a:cubicBezTo>
                <a:cubicBezTo>
                  <a:pt x="438" y="1220"/>
                  <a:pt x="438" y="1220"/>
                  <a:pt x="438" y="1220"/>
                </a:cubicBezTo>
                <a:cubicBezTo>
                  <a:pt x="435" y="1220"/>
                  <a:pt x="435" y="1220"/>
                  <a:pt x="435" y="1220"/>
                </a:cubicBezTo>
                <a:cubicBezTo>
                  <a:pt x="431" y="1218"/>
                  <a:pt x="440" y="1218"/>
                  <a:pt x="440" y="1218"/>
                </a:cubicBezTo>
                <a:cubicBezTo>
                  <a:pt x="439" y="1213"/>
                  <a:pt x="439" y="1209"/>
                  <a:pt x="438" y="1205"/>
                </a:cubicBezTo>
                <a:cubicBezTo>
                  <a:pt x="445" y="1207"/>
                  <a:pt x="443" y="1208"/>
                  <a:pt x="450" y="1210"/>
                </a:cubicBezTo>
                <a:cubicBezTo>
                  <a:pt x="452" y="1207"/>
                  <a:pt x="452" y="1207"/>
                  <a:pt x="455" y="1205"/>
                </a:cubicBezTo>
                <a:cubicBezTo>
                  <a:pt x="455" y="1210"/>
                  <a:pt x="455" y="1210"/>
                  <a:pt x="455" y="1210"/>
                </a:cubicBezTo>
                <a:cubicBezTo>
                  <a:pt x="453" y="1212"/>
                  <a:pt x="452" y="1214"/>
                  <a:pt x="450" y="1218"/>
                </a:cubicBezTo>
                <a:cubicBezTo>
                  <a:pt x="453" y="1218"/>
                  <a:pt x="453" y="1218"/>
                  <a:pt x="453" y="1218"/>
                </a:cubicBezTo>
                <a:cubicBezTo>
                  <a:pt x="456" y="1215"/>
                  <a:pt x="453" y="1217"/>
                  <a:pt x="458" y="1215"/>
                </a:cubicBezTo>
                <a:cubicBezTo>
                  <a:pt x="458" y="1220"/>
                  <a:pt x="458" y="1220"/>
                  <a:pt x="458" y="1220"/>
                </a:cubicBezTo>
                <a:cubicBezTo>
                  <a:pt x="460" y="1220"/>
                  <a:pt x="460" y="1220"/>
                  <a:pt x="460" y="1220"/>
                </a:cubicBezTo>
                <a:cubicBezTo>
                  <a:pt x="460" y="1210"/>
                  <a:pt x="460" y="1210"/>
                  <a:pt x="460" y="1210"/>
                </a:cubicBezTo>
                <a:cubicBezTo>
                  <a:pt x="457" y="1206"/>
                  <a:pt x="459" y="1202"/>
                  <a:pt x="460" y="1193"/>
                </a:cubicBezTo>
                <a:lnTo>
                  <a:pt x="458" y="1193"/>
                </a:lnTo>
                <a:close/>
                <a:moveTo>
                  <a:pt x="410" y="1230"/>
                </a:moveTo>
                <a:cubicBezTo>
                  <a:pt x="410" y="1225"/>
                  <a:pt x="410" y="1225"/>
                  <a:pt x="410" y="1225"/>
                </a:cubicBezTo>
                <a:cubicBezTo>
                  <a:pt x="413" y="1228"/>
                  <a:pt x="411" y="1225"/>
                  <a:pt x="413" y="1230"/>
                </a:cubicBezTo>
                <a:lnTo>
                  <a:pt x="410" y="1230"/>
                </a:lnTo>
                <a:close/>
                <a:moveTo>
                  <a:pt x="438" y="1240"/>
                </a:moveTo>
                <a:cubicBezTo>
                  <a:pt x="438" y="1243"/>
                  <a:pt x="438" y="1243"/>
                  <a:pt x="438" y="1243"/>
                </a:cubicBezTo>
                <a:cubicBezTo>
                  <a:pt x="433" y="1241"/>
                  <a:pt x="436" y="1243"/>
                  <a:pt x="433" y="1240"/>
                </a:cubicBezTo>
                <a:lnTo>
                  <a:pt x="438" y="1240"/>
                </a:lnTo>
                <a:close/>
                <a:moveTo>
                  <a:pt x="425" y="1238"/>
                </a:moveTo>
                <a:cubicBezTo>
                  <a:pt x="423" y="1240"/>
                  <a:pt x="426" y="1238"/>
                  <a:pt x="423" y="1240"/>
                </a:cubicBezTo>
                <a:cubicBezTo>
                  <a:pt x="423" y="1243"/>
                  <a:pt x="423" y="1243"/>
                  <a:pt x="423" y="1243"/>
                </a:cubicBezTo>
                <a:cubicBezTo>
                  <a:pt x="420" y="1240"/>
                  <a:pt x="419" y="1238"/>
                  <a:pt x="418" y="1235"/>
                </a:cubicBezTo>
                <a:cubicBezTo>
                  <a:pt x="420" y="1236"/>
                  <a:pt x="423" y="1237"/>
                  <a:pt x="425" y="1238"/>
                </a:cubicBezTo>
                <a:close/>
                <a:moveTo>
                  <a:pt x="420" y="1218"/>
                </a:moveTo>
                <a:cubicBezTo>
                  <a:pt x="418" y="1218"/>
                  <a:pt x="418" y="1218"/>
                  <a:pt x="418" y="1218"/>
                </a:cubicBezTo>
                <a:cubicBezTo>
                  <a:pt x="419" y="1210"/>
                  <a:pt x="420" y="1210"/>
                  <a:pt x="423" y="1205"/>
                </a:cubicBezTo>
                <a:cubicBezTo>
                  <a:pt x="428" y="1205"/>
                  <a:pt x="428" y="1205"/>
                  <a:pt x="428" y="1205"/>
                </a:cubicBezTo>
                <a:cubicBezTo>
                  <a:pt x="425" y="1210"/>
                  <a:pt x="422" y="1211"/>
                  <a:pt x="420" y="1218"/>
                </a:cubicBezTo>
                <a:close/>
                <a:moveTo>
                  <a:pt x="428" y="1203"/>
                </a:moveTo>
                <a:cubicBezTo>
                  <a:pt x="423" y="1201"/>
                  <a:pt x="426" y="1203"/>
                  <a:pt x="423" y="1200"/>
                </a:cubicBezTo>
                <a:cubicBezTo>
                  <a:pt x="428" y="1200"/>
                  <a:pt x="428" y="1200"/>
                  <a:pt x="428" y="1200"/>
                </a:cubicBezTo>
                <a:lnTo>
                  <a:pt x="428" y="1203"/>
                </a:lnTo>
                <a:close/>
                <a:moveTo>
                  <a:pt x="1019" y="1335"/>
                </a:moveTo>
                <a:cubicBezTo>
                  <a:pt x="1022" y="1335"/>
                  <a:pt x="1022" y="1335"/>
                  <a:pt x="1022" y="1335"/>
                </a:cubicBezTo>
                <a:cubicBezTo>
                  <a:pt x="1022" y="1332"/>
                  <a:pt x="1022" y="1332"/>
                  <a:pt x="1022" y="1332"/>
                </a:cubicBezTo>
                <a:cubicBezTo>
                  <a:pt x="1019" y="1332"/>
                  <a:pt x="1019" y="1332"/>
                  <a:pt x="1019" y="1332"/>
                </a:cubicBezTo>
                <a:cubicBezTo>
                  <a:pt x="1019" y="1334"/>
                  <a:pt x="1018" y="1336"/>
                  <a:pt x="1017" y="1337"/>
                </a:cubicBezTo>
                <a:cubicBezTo>
                  <a:pt x="1019" y="1338"/>
                  <a:pt x="1020" y="1339"/>
                  <a:pt x="1022" y="1340"/>
                </a:cubicBezTo>
                <a:cubicBezTo>
                  <a:pt x="1021" y="1338"/>
                  <a:pt x="1020" y="1337"/>
                  <a:pt x="1019" y="1335"/>
                </a:cubicBezTo>
                <a:close/>
                <a:moveTo>
                  <a:pt x="475" y="1225"/>
                </a:moveTo>
                <a:cubicBezTo>
                  <a:pt x="478" y="1225"/>
                  <a:pt x="478" y="1225"/>
                  <a:pt x="478" y="1225"/>
                </a:cubicBezTo>
                <a:cubicBezTo>
                  <a:pt x="478" y="1220"/>
                  <a:pt x="478" y="1220"/>
                  <a:pt x="478" y="1220"/>
                </a:cubicBezTo>
                <a:cubicBezTo>
                  <a:pt x="480" y="1220"/>
                  <a:pt x="480" y="1220"/>
                  <a:pt x="480" y="1220"/>
                </a:cubicBezTo>
                <a:cubicBezTo>
                  <a:pt x="480" y="1218"/>
                  <a:pt x="480" y="1218"/>
                  <a:pt x="480" y="1218"/>
                </a:cubicBezTo>
                <a:cubicBezTo>
                  <a:pt x="478" y="1218"/>
                  <a:pt x="478" y="1218"/>
                  <a:pt x="478" y="1218"/>
                </a:cubicBezTo>
                <a:cubicBezTo>
                  <a:pt x="477" y="1220"/>
                  <a:pt x="476" y="1223"/>
                  <a:pt x="475" y="1225"/>
                </a:cubicBezTo>
                <a:close/>
                <a:moveTo>
                  <a:pt x="1024" y="1340"/>
                </a:moveTo>
                <a:cubicBezTo>
                  <a:pt x="1023" y="1342"/>
                  <a:pt x="1021" y="1345"/>
                  <a:pt x="1019" y="1347"/>
                </a:cubicBezTo>
                <a:cubicBezTo>
                  <a:pt x="1022" y="1347"/>
                  <a:pt x="1022" y="1347"/>
                  <a:pt x="1022" y="1347"/>
                </a:cubicBezTo>
                <a:cubicBezTo>
                  <a:pt x="1023" y="1345"/>
                  <a:pt x="1025" y="1342"/>
                  <a:pt x="1027" y="1340"/>
                </a:cubicBezTo>
                <a:lnTo>
                  <a:pt x="1024" y="1340"/>
                </a:lnTo>
                <a:close/>
                <a:moveTo>
                  <a:pt x="503" y="1020"/>
                </a:moveTo>
                <a:cubicBezTo>
                  <a:pt x="508" y="1020"/>
                  <a:pt x="508" y="1020"/>
                  <a:pt x="508" y="1020"/>
                </a:cubicBezTo>
                <a:cubicBezTo>
                  <a:pt x="508" y="1018"/>
                  <a:pt x="508" y="1018"/>
                  <a:pt x="508" y="1018"/>
                </a:cubicBezTo>
                <a:cubicBezTo>
                  <a:pt x="515" y="1018"/>
                  <a:pt x="515" y="1018"/>
                  <a:pt x="515" y="1018"/>
                </a:cubicBezTo>
                <a:cubicBezTo>
                  <a:pt x="515" y="1015"/>
                  <a:pt x="515" y="1015"/>
                  <a:pt x="515" y="1015"/>
                </a:cubicBezTo>
                <a:cubicBezTo>
                  <a:pt x="518" y="1015"/>
                  <a:pt x="518" y="1015"/>
                  <a:pt x="518" y="1015"/>
                </a:cubicBezTo>
                <a:cubicBezTo>
                  <a:pt x="518" y="1013"/>
                  <a:pt x="518" y="1013"/>
                  <a:pt x="518" y="1013"/>
                </a:cubicBezTo>
                <a:cubicBezTo>
                  <a:pt x="510" y="1013"/>
                  <a:pt x="510" y="1013"/>
                  <a:pt x="510" y="1013"/>
                </a:cubicBezTo>
                <a:cubicBezTo>
                  <a:pt x="511" y="1009"/>
                  <a:pt x="512" y="1005"/>
                  <a:pt x="513" y="1000"/>
                </a:cubicBezTo>
                <a:cubicBezTo>
                  <a:pt x="508" y="999"/>
                  <a:pt x="503" y="997"/>
                  <a:pt x="498" y="995"/>
                </a:cubicBezTo>
                <a:cubicBezTo>
                  <a:pt x="498" y="990"/>
                  <a:pt x="498" y="990"/>
                  <a:pt x="498" y="990"/>
                </a:cubicBezTo>
                <a:cubicBezTo>
                  <a:pt x="495" y="993"/>
                  <a:pt x="497" y="990"/>
                  <a:pt x="495" y="993"/>
                </a:cubicBezTo>
                <a:cubicBezTo>
                  <a:pt x="493" y="993"/>
                  <a:pt x="493" y="993"/>
                  <a:pt x="493" y="993"/>
                </a:cubicBezTo>
                <a:cubicBezTo>
                  <a:pt x="494" y="998"/>
                  <a:pt x="496" y="1001"/>
                  <a:pt x="493" y="1005"/>
                </a:cubicBezTo>
                <a:cubicBezTo>
                  <a:pt x="500" y="1005"/>
                  <a:pt x="500" y="1005"/>
                  <a:pt x="500" y="1005"/>
                </a:cubicBezTo>
                <a:cubicBezTo>
                  <a:pt x="499" y="1007"/>
                  <a:pt x="498" y="1009"/>
                  <a:pt x="498" y="1010"/>
                </a:cubicBezTo>
                <a:cubicBezTo>
                  <a:pt x="500" y="1011"/>
                  <a:pt x="503" y="1012"/>
                  <a:pt x="505" y="1013"/>
                </a:cubicBezTo>
                <a:cubicBezTo>
                  <a:pt x="504" y="1015"/>
                  <a:pt x="503" y="1018"/>
                  <a:pt x="503" y="1020"/>
                </a:cubicBezTo>
                <a:close/>
                <a:moveTo>
                  <a:pt x="485" y="1188"/>
                </a:moveTo>
                <a:cubicBezTo>
                  <a:pt x="485" y="1190"/>
                  <a:pt x="485" y="1190"/>
                  <a:pt x="485" y="1190"/>
                </a:cubicBezTo>
                <a:cubicBezTo>
                  <a:pt x="490" y="1190"/>
                  <a:pt x="490" y="1190"/>
                  <a:pt x="490" y="1190"/>
                </a:cubicBezTo>
                <a:cubicBezTo>
                  <a:pt x="489" y="1192"/>
                  <a:pt x="488" y="1193"/>
                  <a:pt x="488" y="1195"/>
                </a:cubicBezTo>
                <a:cubicBezTo>
                  <a:pt x="493" y="1195"/>
                  <a:pt x="493" y="1195"/>
                  <a:pt x="493" y="1195"/>
                </a:cubicBezTo>
                <a:cubicBezTo>
                  <a:pt x="492" y="1193"/>
                  <a:pt x="491" y="1190"/>
                  <a:pt x="490" y="1188"/>
                </a:cubicBezTo>
                <a:lnTo>
                  <a:pt x="485" y="1188"/>
                </a:lnTo>
                <a:close/>
                <a:moveTo>
                  <a:pt x="473" y="1203"/>
                </a:moveTo>
                <a:cubicBezTo>
                  <a:pt x="475" y="1203"/>
                  <a:pt x="478" y="1204"/>
                  <a:pt x="480" y="1205"/>
                </a:cubicBezTo>
                <a:cubicBezTo>
                  <a:pt x="480" y="1200"/>
                  <a:pt x="480" y="1200"/>
                  <a:pt x="480" y="1200"/>
                </a:cubicBezTo>
                <a:cubicBezTo>
                  <a:pt x="473" y="1200"/>
                  <a:pt x="473" y="1200"/>
                  <a:pt x="473" y="1200"/>
                </a:cubicBezTo>
                <a:lnTo>
                  <a:pt x="473" y="1203"/>
                </a:lnTo>
                <a:close/>
                <a:moveTo>
                  <a:pt x="480" y="1198"/>
                </a:moveTo>
                <a:cubicBezTo>
                  <a:pt x="480" y="1200"/>
                  <a:pt x="480" y="1200"/>
                  <a:pt x="480" y="1200"/>
                </a:cubicBezTo>
                <a:cubicBezTo>
                  <a:pt x="482" y="1201"/>
                  <a:pt x="483" y="1202"/>
                  <a:pt x="485" y="1203"/>
                </a:cubicBezTo>
                <a:cubicBezTo>
                  <a:pt x="483" y="1199"/>
                  <a:pt x="483" y="1200"/>
                  <a:pt x="480" y="1198"/>
                </a:cubicBezTo>
                <a:close/>
                <a:moveTo>
                  <a:pt x="470" y="1205"/>
                </a:moveTo>
                <a:cubicBezTo>
                  <a:pt x="473" y="1205"/>
                  <a:pt x="473" y="1205"/>
                  <a:pt x="473" y="1205"/>
                </a:cubicBezTo>
                <a:cubicBezTo>
                  <a:pt x="473" y="1203"/>
                  <a:pt x="473" y="1203"/>
                  <a:pt x="473" y="1203"/>
                </a:cubicBezTo>
                <a:cubicBezTo>
                  <a:pt x="470" y="1205"/>
                  <a:pt x="472" y="1202"/>
                  <a:pt x="470" y="1205"/>
                </a:cubicBezTo>
                <a:close/>
                <a:moveTo>
                  <a:pt x="1019" y="1380"/>
                </a:moveTo>
                <a:cubicBezTo>
                  <a:pt x="1019" y="1379"/>
                  <a:pt x="1019" y="1379"/>
                  <a:pt x="1018" y="1378"/>
                </a:cubicBezTo>
                <a:cubicBezTo>
                  <a:pt x="1018" y="1379"/>
                  <a:pt x="1017" y="1380"/>
                  <a:pt x="1019" y="1380"/>
                </a:cubicBezTo>
                <a:close/>
              </a:path>
            </a:pathLst>
          </a:custGeom>
          <a:solidFill>
            <a:srgbClr val="F7F7F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3" name="TextBox 32">
            <a:extLst>
              <a:ext uri="{FF2B5EF4-FFF2-40B4-BE49-F238E27FC236}">
                <a16:creationId xmlns:a16="http://schemas.microsoft.com/office/drawing/2014/main" id="{AFC018F6-B6DE-4E4F-B484-7E788A315AC1}"/>
              </a:ext>
            </a:extLst>
          </p:cNvPr>
          <p:cNvSpPr txBox="1"/>
          <p:nvPr/>
        </p:nvSpPr>
        <p:spPr>
          <a:xfrm>
            <a:off x="7130931" y="1012591"/>
            <a:ext cx="3916457" cy="4508927"/>
          </a:xfrm>
          <a:prstGeom prst="rect">
            <a:avLst/>
          </a:prstGeom>
          <a:noFill/>
        </p:spPr>
        <p:txBody>
          <a:bodyPr wrap="none" rtlCol="0">
            <a:spAutoFit/>
          </a:bodyPr>
          <a:lstStyle/>
          <a:p>
            <a:r>
              <a:rPr lang="en-US" sz="28700" b="1" dirty="0">
                <a:solidFill>
                  <a:schemeClr val="bg1">
                    <a:alpha val="30000"/>
                  </a:schemeClr>
                </a:solidFill>
              </a:rPr>
              <a:t>28</a:t>
            </a:r>
          </a:p>
        </p:txBody>
      </p:sp>
      <p:pic>
        <p:nvPicPr>
          <p:cNvPr id="6" name="Picture Placeholder 5">
            <a:extLst>
              <a:ext uri="{FF2B5EF4-FFF2-40B4-BE49-F238E27FC236}">
                <a16:creationId xmlns:a16="http://schemas.microsoft.com/office/drawing/2014/main" id="{27CB0C42-C70A-BB2E-507C-EC7B28B841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312" r="9312"/>
          <a:stretch>
            <a:fillRect/>
          </a:stretch>
        </p:blipFill>
        <p:spPr/>
      </p:pic>
      <p:sp>
        <p:nvSpPr>
          <p:cNvPr id="11" name="Rectangle 10"/>
          <p:cNvSpPr/>
          <p:nvPr/>
        </p:nvSpPr>
        <p:spPr>
          <a:xfrm>
            <a:off x="1192611" y="4461330"/>
            <a:ext cx="6775732" cy="1231900"/>
          </a:xfrm>
          <a:prstGeom prst="rect">
            <a:avLst/>
          </a:prstGeom>
          <a:solidFill>
            <a:srgbClr val="F7F7F7"/>
          </a:solidFill>
          <a:ln w="19050">
            <a:noFill/>
          </a:ln>
          <a:effectLst>
            <a:outerShdw blurRad="584200" sx="102000" sy="102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BC2F207-DD30-4706-AEAB-DFBC469E8BBF}"/>
              </a:ext>
            </a:extLst>
          </p:cNvPr>
          <p:cNvSpPr/>
          <p:nvPr/>
        </p:nvSpPr>
        <p:spPr>
          <a:xfrm>
            <a:off x="1192611" y="4461330"/>
            <a:ext cx="266699" cy="1231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42077B8-FFF1-3DCC-23F3-3F90BCFE0819}"/>
              </a:ext>
            </a:extLst>
          </p:cNvPr>
          <p:cNvSpPr txBox="1"/>
          <p:nvPr/>
        </p:nvSpPr>
        <p:spPr>
          <a:xfrm>
            <a:off x="1847793" y="2396670"/>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47" name="TextBox 46">
            <a:extLst>
              <a:ext uri="{FF2B5EF4-FFF2-40B4-BE49-F238E27FC236}">
                <a16:creationId xmlns:a16="http://schemas.microsoft.com/office/drawing/2014/main" id="{0E0C3B05-9B3B-0C30-9127-B0E6E5633AB2}"/>
              </a:ext>
            </a:extLst>
          </p:cNvPr>
          <p:cNvSpPr txBox="1"/>
          <p:nvPr/>
        </p:nvSpPr>
        <p:spPr>
          <a:xfrm>
            <a:off x="1847794" y="1812175"/>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48" name="TextBox 47">
            <a:extLst>
              <a:ext uri="{FF2B5EF4-FFF2-40B4-BE49-F238E27FC236}">
                <a16:creationId xmlns:a16="http://schemas.microsoft.com/office/drawing/2014/main" id="{6E76D917-8727-E359-475F-31C8211A0AE2}"/>
              </a:ext>
            </a:extLst>
          </p:cNvPr>
          <p:cNvSpPr txBox="1"/>
          <p:nvPr/>
        </p:nvSpPr>
        <p:spPr>
          <a:xfrm>
            <a:off x="1847792" y="4519285"/>
            <a:ext cx="5867175" cy="1034514"/>
          </a:xfrm>
          <a:prstGeom prst="rect">
            <a:avLst/>
          </a:prstGeom>
          <a:noFill/>
        </p:spPr>
        <p:txBody>
          <a:bodyPr wrap="square" rtlCol="0">
            <a:spAutoFit/>
          </a:bodyPr>
          <a:lstStyle/>
          <a:p>
            <a:pPr algn="just">
              <a:lnSpc>
                <a:spcPct val="150000"/>
              </a:lnSpc>
            </a:pPr>
            <a:r>
              <a:rPr lang="id-ID" sz="1050" b="1" dirty="0">
                <a:solidFill>
                  <a:schemeClr val="bg1">
                    <a:lumMod val="50000"/>
                  </a:schemeClr>
                </a:solidFill>
                <a:latin typeface="Montserrat" panose="00000500000000000000" pitchFamily="2" charset="0"/>
              </a:rPr>
              <a:t>lorem ipsum</a:t>
            </a:r>
            <a:r>
              <a:rPr lang="id-ID" sz="105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050" dirty="0">
                <a:solidFill>
                  <a:schemeClr val="bg1">
                    <a:lumMod val="50000"/>
                  </a:schemeClr>
                </a:solidFill>
                <a:latin typeface="Montserrat" panose="00000500000000000000" pitchFamily="2" charset="0"/>
              </a:rPr>
              <a:t>. lorem ipsum, </a:t>
            </a:r>
            <a:r>
              <a:rPr lang="en-US" sz="1050" dirty="0" err="1">
                <a:solidFill>
                  <a:schemeClr val="bg1">
                    <a:lumMod val="50000"/>
                  </a:schemeClr>
                </a:solidFill>
                <a:latin typeface="Montserrat" panose="00000500000000000000" pitchFamily="2" charset="0"/>
              </a:rPr>
              <a:t>quia</a:t>
            </a:r>
            <a:r>
              <a:rPr lang="en-US" sz="1050" dirty="0">
                <a:solidFill>
                  <a:schemeClr val="bg1">
                    <a:lumMod val="50000"/>
                  </a:schemeClr>
                </a:solidFill>
                <a:latin typeface="Montserrat" panose="00000500000000000000" pitchFamily="2" charset="0"/>
              </a:rPr>
              <a:t> dolor sit, </a:t>
            </a:r>
            <a:r>
              <a:rPr lang="en-US" sz="1050" dirty="0" err="1">
                <a:solidFill>
                  <a:schemeClr val="bg1">
                    <a:lumMod val="50000"/>
                  </a:schemeClr>
                </a:solidFill>
                <a:latin typeface="Montserrat" panose="00000500000000000000" pitchFamily="2" charset="0"/>
              </a:rPr>
              <a:t>amet</a:t>
            </a:r>
            <a:r>
              <a:rPr lang="en-US" sz="1050" dirty="0">
                <a:solidFill>
                  <a:schemeClr val="bg1">
                    <a:lumMod val="50000"/>
                  </a:schemeClr>
                </a:solidFill>
                <a:latin typeface="Montserrat" panose="00000500000000000000" pitchFamily="2" charset="0"/>
              </a:rPr>
              <a:t>, </a:t>
            </a:r>
            <a:r>
              <a:rPr lang="en-US" sz="1050" dirty="0" err="1">
                <a:solidFill>
                  <a:schemeClr val="bg1">
                    <a:lumMod val="50000"/>
                  </a:schemeClr>
                </a:solidFill>
                <a:latin typeface="Montserrat" panose="00000500000000000000" pitchFamily="2" charset="0"/>
              </a:rPr>
              <a:t>consectetur</a:t>
            </a:r>
            <a:r>
              <a:rPr lang="en-US" sz="1050" dirty="0">
                <a:solidFill>
                  <a:schemeClr val="bg1">
                    <a:lumMod val="50000"/>
                  </a:schemeClr>
                </a:solidFill>
                <a:latin typeface="Montserrat" panose="00000500000000000000" pitchFamily="2" charset="0"/>
              </a:rPr>
              <a:t>, </a:t>
            </a:r>
            <a:r>
              <a:rPr lang="en-US" sz="1050" dirty="0" err="1">
                <a:solidFill>
                  <a:schemeClr val="bg1">
                    <a:lumMod val="50000"/>
                  </a:schemeClr>
                </a:solidFill>
                <a:latin typeface="Montserrat" panose="00000500000000000000" pitchFamily="2" charset="0"/>
              </a:rPr>
              <a:t>adipiscivelit</a:t>
            </a:r>
            <a:r>
              <a:rPr lang="en-US" sz="1050" dirty="0">
                <a:solidFill>
                  <a:schemeClr val="bg1">
                    <a:lumMod val="50000"/>
                  </a:schemeClr>
                </a:solidFill>
                <a:latin typeface="Montserrat" panose="00000500000000000000" pitchFamily="2" charset="0"/>
              </a:rPr>
              <a:t>, sed </a:t>
            </a:r>
            <a:r>
              <a:rPr lang="en-US" sz="1050" dirty="0" err="1">
                <a:solidFill>
                  <a:schemeClr val="bg1">
                    <a:lumMod val="50000"/>
                  </a:schemeClr>
                </a:solidFill>
                <a:latin typeface="Montserrat" panose="00000500000000000000" pitchFamily="2" charset="0"/>
              </a:rPr>
              <a:t>quia</a:t>
            </a:r>
            <a:r>
              <a:rPr lang="en-US" sz="1050" dirty="0">
                <a:solidFill>
                  <a:schemeClr val="bg1">
                    <a:lumMod val="50000"/>
                  </a:schemeClr>
                </a:solidFill>
                <a:latin typeface="Montserrat" panose="00000500000000000000" pitchFamily="2" charset="0"/>
              </a:rPr>
              <a:t> non </a:t>
            </a:r>
            <a:r>
              <a:rPr lang="en-US" sz="1050" dirty="0" err="1">
                <a:solidFill>
                  <a:schemeClr val="bg1">
                    <a:lumMod val="50000"/>
                  </a:schemeClr>
                </a:solidFill>
                <a:latin typeface="Montserrat" panose="00000500000000000000" pitchFamily="2" charset="0"/>
              </a:rPr>
              <a:t>numquam</a:t>
            </a:r>
            <a:r>
              <a:rPr lang="en-US" sz="1050" dirty="0">
                <a:solidFill>
                  <a:schemeClr val="bg1">
                    <a:lumMod val="50000"/>
                  </a:schemeClr>
                </a:solidFill>
                <a:latin typeface="Montserrat" panose="00000500000000000000" pitchFamily="2" charset="0"/>
              </a:rPr>
              <a:t> </a:t>
            </a:r>
            <a:r>
              <a:rPr lang="en-US" sz="1050" dirty="0" err="1">
                <a:solidFill>
                  <a:schemeClr val="bg1">
                    <a:lumMod val="50000"/>
                  </a:schemeClr>
                </a:solidFill>
                <a:latin typeface="Montserrat" panose="00000500000000000000" pitchFamily="2" charset="0"/>
              </a:rPr>
              <a:t>eius</a:t>
            </a:r>
            <a:r>
              <a:rPr lang="en-US" sz="1050" dirty="0">
                <a:solidFill>
                  <a:schemeClr val="bg1">
                    <a:lumMod val="50000"/>
                  </a:schemeClr>
                </a:solidFill>
                <a:latin typeface="Montserrat" panose="00000500000000000000" pitchFamily="2" charset="0"/>
              </a:rPr>
              <a:t> </a:t>
            </a:r>
            <a:r>
              <a:rPr lang="en-US" sz="1050" dirty="0" err="1">
                <a:solidFill>
                  <a:schemeClr val="bg1">
                    <a:lumMod val="50000"/>
                  </a:schemeClr>
                </a:solidFill>
                <a:latin typeface="Montserrat" panose="00000500000000000000" pitchFamily="2" charset="0"/>
              </a:rPr>
              <a:t>modi</a:t>
            </a:r>
            <a:r>
              <a:rPr lang="en-US" sz="1050" dirty="0">
                <a:solidFill>
                  <a:schemeClr val="bg1">
                    <a:lumMod val="50000"/>
                  </a:schemeClr>
                </a:solidFill>
                <a:latin typeface="Montserrat" panose="00000500000000000000" pitchFamily="2" charset="0"/>
              </a:rPr>
              <a:t> </a:t>
            </a:r>
            <a:r>
              <a:rPr lang="en-US" sz="1050" dirty="0" err="1">
                <a:solidFill>
                  <a:schemeClr val="bg1">
                    <a:lumMod val="50000"/>
                  </a:schemeClr>
                </a:solidFill>
                <a:latin typeface="Montserrat" panose="00000500000000000000" pitchFamily="2" charset="0"/>
              </a:rPr>
              <a:t>tempora</a:t>
            </a:r>
            <a:r>
              <a:rPr lang="en-US" sz="1050" dirty="0">
                <a:solidFill>
                  <a:schemeClr val="bg1">
                    <a:lumMod val="50000"/>
                  </a:schemeClr>
                </a:solidFill>
                <a:latin typeface="Montserrat" panose="00000500000000000000" pitchFamily="2" charset="0"/>
              </a:rPr>
              <a:t> </a:t>
            </a:r>
            <a:r>
              <a:rPr lang="en-US" sz="1050" dirty="0" err="1">
                <a:solidFill>
                  <a:schemeClr val="bg1">
                    <a:lumMod val="50000"/>
                  </a:schemeClr>
                </a:solidFill>
                <a:latin typeface="Montserrat" panose="00000500000000000000" pitchFamily="2" charset="0"/>
              </a:rPr>
              <a:t>incidunt</a:t>
            </a:r>
            <a:r>
              <a:rPr lang="en-US" sz="1050" dirty="0">
                <a:solidFill>
                  <a:schemeClr val="bg1">
                    <a:lumMod val="50000"/>
                  </a:schemeClr>
                </a:solidFill>
                <a:latin typeface="Montserrat" panose="00000500000000000000" pitchFamily="2" charset="0"/>
              </a:rPr>
              <a:t>, </a:t>
            </a:r>
            <a:r>
              <a:rPr lang="en-US" sz="1050" dirty="0" err="1">
                <a:solidFill>
                  <a:schemeClr val="bg1">
                    <a:lumMod val="50000"/>
                  </a:schemeClr>
                </a:solidFill>
                <a:latin typeface="Montserrat" panose="00000500000000000000" pitchFamily="2" charset="0"/>
              </a:rPr>
              <a:t>ut</a:t>
            </a:r>
            <a:r>
              <a:rPr lang="en-US" sz="1050" dirty="0">
                <a:solidFill>
                  <a:schemeClr val="bg1">
                    <a:lumMod val="50000"/>
                  </a:schemeClr>
                </a:solidFill>
                <a:latin typeface="Montserrat" panose="00000500000000000000" pitchFamily="2" charset="0"/>
              </a:rPr>
              <a:t> labore.</a:t>
            </a:r>
          </a:p>
        </p:txBody>
      </p:sp>
    </p:spTree>
    <p:extLst>
      <p:ext uri="{BB962C8B-B14F-4D97-AF65-F5344CB8AC3E}">
        <p14:creationId xmlns:p14="http://schemas.microsoft.com/office/powerpoint/2010/main" val="513292338"/>
      </p:ext>
    </p:extLst>
  </p:cSld>
  <p:clrMapOvr>
    <a:masterClrMapping/>
  </p:clrMapOvr>
  <p:transition spd="slow" advClick="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F9C8300-1CAA-F94D-C520-C79394BFAB6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463" r="25463"/>
          <a:stretch>
            <a:fillRect/>
          </a:stretch>
        </p:blipFill>
        <p:spPr/>
      </p:pic>
      <p:sp>
        <p:nvSpPr>
          <p:cNvPr id="4" name="Rectangle 3">
            <a:extLst>
              <a:ext uri="{FF2B5EF4-FFF2-40B4-BE49-F238E27FC236}">
                <a16:creationId xmlns:a16="http://schemas.microsoft.com/office/drawing/2014/main" id="{572996B9-FBC8-4DE8-934D-D23872BD7837}"/>
              </a:ext>
            </a:extLst>
          </p:cNvPr>
          <p:cNvSpPr/>
          <p:nvPr/>
        </p:nvSpPr>
        <p:spPr>
          <a:xfrm>
            <a:off x="0" y="4197926"/>
            <a:ext cx="10266218" cy="26600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6F040F-5988-4BA2-8ABF-4E0E2DD3EC9A}"/>
              </a:ext>
            </a:extLst>
          </p:cNvPr>
          <p:cNvSpPr/>
          <p:nvPr/>
        </p:nvSpPr>
        <p:spPr>
          <a:xfrm>
            <a:off x="10266218" y="4197927"/>
            <a:ext cx="152400" cy="26600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9158027-7851-E98B-8B52-FF86C2B931ED}"/>
              </a:ext>
            </a:extLst>
          </p:cNvPr>
          <p:cNvSpPr txBox="1"/>
          <p:nvPr/>
        </p:nvSpPr>
        <p:spPr>
          <a:xfrm>
            <a:off x="733932" y="1428901"/>
            <a:ext cx="3752681"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34" name="TextBox 33">
            <a:extLst>
              <a:ext uri="{FF2B5EF4-FFF2-40B4-BE49-F238E27FC236}">
                <a16:creationId xmlns:a16="http://schemas.microsoft.com/office/drawing/2014/main" id="{D6350B47-6202-787F-1C77-52662FDBFDE5}"/>
              </a:ext>
            </a:extLst>
          </p:cNvPr>
          <p:cNvSpPr txBox="1"/>
          <p:nvPr/>
        </p:nvSpPr>
        <p:spPr>
          <a:xfrm>
            <a:off x="733933" y="844406"/>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36" name="TextBox 35">
            <a:extLst>
              <a:ext uri="{FF2B5EF4-FFF2-40B4-BE49-F238E27FC236}">
                <a16:creationId xmlns:a16="http://schemas.microsoft.com/office/drawing/2014/main" id="{E9273A3C-2A58-B810-1F80-50875966D1AF}"/>
              </a:ext>
            </a:extLst>
          </p:cNvPr>
          <p:cNvSpPr txBox="1"/>
          <p:nvPr/>
        </p:nvSpPr>
        <p:spPr>
          <a:xfrm>
            <a:off x="5789008" y="4567549"/>
            <a:ext cx="3752681" cy="1723100"/>
          </a:xfrm>
          <a:prstGeom prst="rect">
            <a:avLst/>
          </a:prstGeom>
          <a:noFill/>
        </p:spPr>
        <p:txBody>
          <a:bodyPr wrap="square" rtlCol="0">
            <a:spAutoFit/>
          </a:bodyPr>
          <a:lstStyle/>
          <a:p>
            <a:pPr algn="just">
              <a:lnSpc>
                <a:spcPct val="150000"/>
              </a:lnSpc>
            </a:pPr>
            <a:r>
              <a:rPr lang="id-ID" sz="1200" b="1" dirty="0">
                <a:solidFill>
                  <a:schemeClr val="bg1"/>
                </a:solidFill>
                <a:latin typeface="Montserrat" panose="00000500000000000000" pitchFamily="2" charset="0"/>
              </a:rPr>
              <a:t>lorem ipsum</a:t>
            </a:r>
            <a:r>
              <a:rPr lang="id-ID" sz="1200" dirty="0">
                <a:solidFill>
                  <a:schemeClr val="bg1"/>
                </a:solidFill>
                <a:latin typeface="Montserrat" panose="00000500000000000000" pitchFamily="2" charset="0"/>
              </a:rPr>
              <a:t>,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labore.</a:t>
            </a:r>
          </a:p>
        </p:txBody>
      </p:sp>
      <p:sp>
        <p:nvSpPr>
          <p:cNvPr id="37" name="TextBox 36">
            <a:extLst>
              <a:ext uri="{FF2B5EF4-FFF2-40B4-BE49-F238E27FC236}">
                <a16:creationId xmlns:a16="http://schemas.microsoft.com/office/drawing/2014/main" id="{49C51D43-E0D2-B855-4200-49A52C335F6F}"/>
              </a:ext>
            </a:extLst>
          </p:cNvPr>
          <p:cNvSpPr txBox="1"/>
          <p:nvPr/>
        </p:nvSpPr>
        <p:spPr>
          <a:xfrm>
            <a:off x="733931" y="4567549"/>
            <a:ext cx="3752681" cy="1723100"/>
          </a:xfrm>
          <a:prstGeom prst="rect">
            <a:avLst/>
          </a:prstGeom>
          <a:noFill/>
        </p:spPr>
        <p:txBody>
          <a:bodyPr wrap="square" rtlCol="0">
            <a:spAutoFit/>
          </a:bodyPr>
          <a:lstStyle/>
          <a:p>
            <a:pPr algn="just">
              <a:lnSpc>
                <a:spcPct val="150000"/>
              </a:lnSpc>
            </a:pPr>
            <a:r>
              <a:rPr lang="id-ID" sz="1200" b="1" dirty="0">
                <a:solidFill>
                  <a:schemeClr val="bg1"/>
                </a:solidFill>
                <a:latin typeface="Montserrat" panose="00000500000000000000" pitchFamily="2" charset="0"/>
              </a:rPr>
              <a:t>lorem ipsum</a:t>
            </a:r>
            <a:r>
              <a:rPr lang="id-ID" sz="1200" dirty="0">
                <a:solidFill>
                  <a:schemeClr val="bg1"/>
                </a:solidFill>
                <a:latin typeface="Montserrat" panose="00000500000000000000" pitchFamily="2" charset="0"/>
              </a:rPr>
              <a:t>, quia dolor sit, amet, consectetur, adipiscivelit, sed quia non numquam eius modi tempora incidunt, ut labore</a:t>
            </a:r>
            <a:r>
              <a:rPr lang="en-US" sz="1200" dirty="0">
                <a:solidFill>
                  <a:schemeClr val="bg1"/>
                </a:solidFill>
                <a:latin typeface="Montserrat" panose="00000500000000000000" pitchFamily="2" charset="0"/>
              </a:rPr>
              <a:t>. lorem ipsum,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dolor sit, </a:t>
            </a:r>
            <a:r>
              <a:rPr lang="en-US" sz="1200" dirty="0" err="1">
                <a:solidFill>
                  <a:schemeClr val="bg1"/>
                </a:solidFill>
                <a:latin typeface="Montserrat" panose="00000500000000000000" pitchFamily="2" charset="0"/>
              </a:rPr>
              <a:t>amet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consectetur</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adipiscivelit</a:t>
            </a:r>
            <a:r>
              <a:rPr lang="en-US" sz="1200" dirty="0">
                <a:solidFill>
                  <a:schemeClr val="bg1"/>
                </a:solidFill>
                <a:latin typeface="Montserrat" panose="00000500000000000000" pitchFamily="2" charset="0"/>
              </a:rPr>
              <a:t>, sed </a:t>
            </a:r>
            <a:r>
              <a:rPr lang="en-US" sz="1200" dirty="0" err="1">
                <a:solidFill>
                  <a:schemeClr val="bg1"/>
                </a:solidFill>
                <a:latin typeface="Montserrat" panose="00000500000000000000" pitchFamily="2" charset="0"/>
              </a:rPr>
              <a:t>quia</a:t>
            </a:r>
            <a:r>
              <a:rPr lang="en-US" sz="1200" dirty="0">
                <a:solidFill>
                  <a:schemeClr val="bg1"/>
                </a:solidFill>
                <a:latin typeface="Montserrat" panose="00000500000000000000" pitchFamily="2" charset="0"/>
              </a:rPr>
              <a:t> non </a:t>
            </a:r>
            <a:r>
              <a:rPr lang="en-US" sz="1200" dirty="0" err="1">
                <a:solidFill>
                  <a:schemeClr val="bg1"/>
                </a:solidFill>
                <a:latin typeface="Montserrat" panose="00000500000000000000" pitchFamily="2" charset="0"/>
              </a:rPr>
              <a:t>numquam</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eius</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modi</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tempora</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incidunt</a:t>
            </a:r>
            <a:r>
              <a:rPr lang="en-US" sz="1200" dirty="0">
                <a:solidFill>
                  <a:schemeClr val="bg1"/>
                </a:solidFill>
                <a:latin typeface="Montserrat" panose="00000500000000000000" pitchFamily="2" charset="0"/>
              </a:rPr>
              <a:t>, </a:t>
            </a:r>
            <a:r>
              <a:rPr lang="en-US" sz="1200" dirty="0" err="1">
                <a:solidFill>
                  <a:schemeClr val="bg1"/>
                </a:solidFill>
                <a:latin typeface="Montserrat" panose="00000500000000000000" pitchFamily="2" charset="0"/>
              </a:rPr>
              <a:t>ut</a:t>
            </a:r>
            <a:r>
              <a:rPr lang="en-US" sz="1200" dirty="0">
                <a:solidFill>
                  <a:schemeClr val="bg1"/>
                </a:solidFill>
                <a:latin typeface="Montserrat" panose="00000500000000000000" pitchFamily="2" charset="0"/>
              </a:rPr>
              <a:t> labore.</a:t>
            </a:r>
          </a:p>
        </p:txBody>
      </p:sp>
    </p:spTree>
    <p:extLst>
      <p:ext uri="{BB962C8B-B14F-4D97-AF65-F5344CB8AC3E}">
        <p14:creationId xmlns:p14="http://schemas.microsoft.com/office/powerpoint/2010/main" val="2738879462"/>
      </p:ext>
    </p:extLst>
  </p:cSld>
  <p:clrMapOvr>
    <a:masterClrMapping/>
  </p:clrMapOvr>
  <p:transition spd="slow" advClick="0">
    <p:wipe/>
  </p:transition>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D8D8D8"/>
      </a:accent1>
      <a:accent2>
        <a:srgbClr val="BFBFBF"/>
      </a:accent2>
      <a:accent3>
        <a:srgbClr val="A5A5A5"/>
      </a:accent3>
      <a:accent4>
        <a:srgbClr val="0FD7B6"/>
      </a:accent4>
      <a:accent5>
        <a:srgbClr val="BFBFBF"/>
      </a:accent5>
      <a:accent6>
        <a:srgbClr val="0FD7B6"/>
      </a:accent6>
      <a:hlink>
        <a:srgbClr val="0563C1"/>
      </a:hlink>
      <a:folHlink>
        <a:srgbClr val="954F72"/>
      </a:folHlink>
    </a:clrScheme>
    <a:fontScheme name="Custom 135">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2410</Words>
  <Application>Microsoft Office PowerPoint</Application>
  <PresentationFormat>Widescreen</PresentationFormat>
  <Paragraphs>153</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Brush Script MT</vt:lpstr>
      <vt:lpstr>Calibri</vt:lpstr>
      <vt:lpstr>Gill Sans</vt:lpstr>
      <vt:lpstr>Montserrat</vt:lpstr>
      <vt:lpstr>Montserrat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299</cp:revision>
  <dcterms:created xsi:type="dcterms:W3CDTF">2018-08-08T07:30:03Z</dcterms:created>
  <dcterms:modified xsi:type="dcterms:W3CDTF">2022-06-01T01:25:35Z</dcterms:modified>
</cp:coreProperties>
</file>